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9" r:id="rId4"/>
  </p:sldMasterIdLst>
  <p:notesMasterIdLst>
    <p:notesMasterId r:id="rId20"/>
  </p:notesMasterIdLst>
  <p:sldIdLst>
    <p:sldId id="257" r:id="rId5"/>
    <p:sldId id="3170" r:id="rId6"/>
    <p:sldId id="270" r:id="rId7"/>
    <p:sldId id="272" r:id="rId8"/>
    <p:sldId id="274" r:id="rId9"/>
    <p:sldId id="261" r:id="rId10"/>
    <p:sldId id="3171" r:id="rId11"/>
    <p:sldId id="273" r:id="rId12"/>
    <p:sldId id="275" r:id="rId13"/>
    <p:sldId id="276" r:id="rId14"/>
    <p:sldId id="277" r:id="rId15"/>
    <p:sldId id="279" r:id="rId16"/>
    <p:sldId id="280" r:id="rId17"/>
    <p:sldId id="282" r:id="rId18"/>
    <p:sldId id="28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356291-09F2-D722-8F77-9A83566EFA75}" v="29" dt="2025-11-14T19:03:30.1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ire Rainey" userId="S::crainey@t1dexchange.org::c66522fd-7f79-4e4b-9477-0af3b7aa6656" providerId="AD" clId="Web-{86356291-09F2-D722-8F77-9A83566EFA75}"/>
    <pc:docChg chg="addSld delSld modSld addMainMaster">
      <pc:chgData name="Claire Rainey" userId="S::crainey@t1dexchange.org::c66522fd-7f79-4e4b-9477-0af3b7aa6656" providerId="AD" clId="Web-{86356291-09F2-D722-8F77-9A83566EFA75}" dt="2025-11-14T19:03:30.157" v="27" actId="1076"/>
      <pc:docMkLst>
        <pc:docMk/>
      </pc:docMkLst>
      <pc:sldChg chg="del">
        <pc:chgData name="Claire Rainey" userId="S::crainey@t1dexchange.org::c66522fd-7f79-4e4b-9477-0af3b7aa6656" providerId="AD" clId="Web-{86356291-09F2-D722-8F77-9A83566EFA75}" dt="2025-11-14T18:19:47.030" v="6"/>
        <pc:sldMkLst>
          <pc:docMk/>
          <pc:sldMk cId="109857222" sldId="256"/>
        </pc:sldMkLst>
      </pc:sldChg>
      <pc:sldChg chg="add">
        <pc:chgData name="Claire Rainey" userId="S::crainey@t1dexchange.org::c66522fd-7f79-4e4b-9477-0af3b7aa6656" providerId="AD" clId="Web-{86356291-09F2-D722-8F77-9A83566EFA75}" dt="2025-11-14T18:19:44.014" v="0"/>
        <pc:sldMkLst>
          <pc:docMk/>
          <pc:sldMk cId="3142096020" sldId="257"/>
        </pc:sldMkLst>
      </pc:sldChg>
      <pc:sldChg chg="add">
        <pc:chgData name="Claire Rainey" userId="S::crainey@t1dexchange.org::c66522fd-7f79-4e4b-9477-0af3b7aa6656" providerId="AD" clId="Web-{86356291-09F2-D722-8F77-9A83566EFA75}" dt="2025-11-14T18:19:44.702" v="5"/>
        <pc:sldMkLst>
          <pc:docMk/>
          <pc:sldMk cId="3488674880" sldId="261"/>
        </pc:sldMkLst>
      </pc:sldChg>
      <pc:sldChg chg="add">
        <pc:chgData name="Claire Rainey" userId="S::crainey@t1dexchange.org::c66522fd-7f79-4e4b-9477-0af3b7aa6656" providerId="AD" clId="Web-{86356291-09F2-D722-8F77-9A83566EFA75}" dt="2025-11-14T18:19:44.280" v="2"/>
        <pc:sldMkLst>
          <pc:docMk/>
          <pc:sldMk cId="2721087187" sldId="270"/>
        </pc:sldMkLst>
      </pc:sldChg>
      <pc:sldChg chg="add">
        <pc:chgData name="Claire Rainey" userId="S::crainey@t1dexchange.org::c66522fd-7f79-4e4b-9477-0af3b7aa6656" providerId="AD" clId="Web-{86356291-09F2-D722-8F77-9A83566EFA75}" dt="2025-11-14T18:19:44.420" v="3"/>
        <pc:sldMkLst>
          <pc:docMk/>
          <pc:sldMk cId="4236678199" sldId="272"/>
        </pc:sldMkLst>
      </pc:sldChg>
      <pc:sldChg chg="add">
        <pc:chgData name="Claire Rainey" userId="S::crainey@t1dexchange.org::c66522fd-7f79-4e4b-9477-0af3b7aa6656" providerId="AD" clId="Web-{86356291-09F2-D722-8F77-9A83566EFA75}" dt="2025-11-14T18:20:12.030" v="7"/>
        <pc:sldMkLst>
          <pc:docMk/>
          <pc:sldMk cId="0" sldId="273"/>
        </pc:sldMkLst>
      </pc:sldChg>
      <pc:sldChg chg="add">
        <pc:chgData name="Claire Rainey" userId="S::crainey@t1dexchange.org::c66522fd-7f79-4e4b-9477-0af3b7aa6656" providerId="AD" clId="Web-{86356291-09F2-D722-8F77-9A83566EFA75}" dt="2025-11-14T18:19:44.577" v="4"/>
        <pc:sldMkLst>
          <pc:docMk/>
          <pc:sldMk cId="2644947018" sldId="274"/>
        </pc:sldMkLst>
      </pc:sldChg>
      <pc:sldChg chg="add">
        <pc:chgData name="Claire Rainey" userId="S::crainey@t1dexchange.org::c66522fd-7f79-4e4b-9477-0af3b7aa6656" providerId="AD" clId="Web-{86356291-09F2-D722-8F77-9A83566EFA75}" dt="2025-11-14T18:20:12.843" v="8"/>
        <pc:sldMkLst>
          <pc:docMk/>
          <pc:sldMk cId="0" sldId="275"/>
        </pc:sldMkLst>
      </pc:sldChg>
      <pc:sldChg chg="add">
        <pc:chgData name="Claire Rainey" userId="S::crainey@t1dexchange.org::c66522fd-7f79-4e4b-9477-0af3b7aa6656" providerId="AD" clId="Web-{86356291-09F2-D722-8F77-9A83566EFA75}" dt="2025-11-14T18:20:13.530" v="9"/>
        <pc:sldMkLst>
          <pc:docMk/>
          <pc:sldMk cId="0" sldId="276"/>
        </pc:sldMkLst>
      </pc:sldChg>
      <pc:sldChg chg="add">
        <pc:chgData name="Claire Rainey" userId="S::crainey@t1dexchange.org::c66522fd-7f79-4e4b-9477-0af3b7aa6656" providerId="AD" clId="Web-{86356291-09F2-D722-8F77-9A83566EFA75}" dt="2025-11-14T18:20:14.436" v="10"/>
        <pc:sldMkLst>
          <pc:docMk/>
          <pc:sldMk cId="0" sldId="277"/>
        </pc:sldMkLst>
      </pc:sldChg>
      <pc:sldChg chg="add">
        <pc:chgData name="Claire Rainey" userId="S::crainey@t1dexchange.org::c66522fd-7f79-4e4b-9477-0af3b7aa6656" providerId="AD" clId="Web-{86356291-09F2-D722-8F77-9A83566EFA75}" dt="2025-11-14T18:20:14.827" v="11"/>
        <pc:sldMkLst>
          <pc:docMk/>
          <pc:sldMk cId="0" sldId="279"/>
        </pc:sldMkLst>
      </pc:sldChg>
      <pc:sldChg chg="add">
        <pc:chgData name="Claire Rainey" userId="S::crainey@t1dexchange.org::c66522fd-7f79-4e4b-9477-0af3b7aa6656" providerId="AD" clId="Web-{86356291-09F2-D722-8F77-9A83566EFA75}" dt="2025-11-14T18:20:14.968" v="12"/>
        <pc:sldMkLst>
          <pc:docMk/>
          <pc:sldMk cId="1788932429" sldId="280"/>
        </pc:sldMkLst>
      </pc:sldChg>
      <pc:sldChg chg="add">
        <pc:chgData name="Claire Rainey" userId="S::crainey@t1dexchange.org::c66522fd-7f79-4e4b-9477-0af3b7aa6656" providerId="AD" clId="Web-{86356291-09F2-D722-8F77-9A83566EFA75}" dt="2025-11-14T18:20:15.890" v="13"/>
        <pc:sldMkLst>
          <pc:docMk/>
          <pc:sldMk cId="0" sldId="282"/>
        </pc:sldMkLst>
      </pc:sldChg>
      <pc:sldChg chg="add">
        <pc:chgData name="Claire Rainey" userId="S::crainey@t1dexchange.org::c66522fd-7f79-4e4b-9477-0af3b7aa6656" providerId="AD" clId="Web-{86356291-09F2-D722-8F77-9A83566EFA75}" dt="2025-11-14T18:20:16.421" v="14"/>
        <pc:sldMkLst>
          <pc:docMk/>
          <pc:sldMk cId="0" sldId="288"/>
        </pc:sldMkLst>
      </pc:sldChg>
      <pc:sldChg chg="add">
        <pc:chgData name="Claire Rainey" userId="S::crainey@t1dexchange.org::c66522fd-7f79-4e4b-9477-0af3b7aa6656" providerId="AD" clId="Web-{86356291-09F2-D722-8F77-9A83566EFA75}" dt="2025-11-14T18:19:44.124" v="1"/>
        <pc:sldMkLst>
          <pc:docMk/>
          <pc:sldMk cId="3525352977" sldId="3170"/>
        </pc:sldMkLst>
      </pc:sldChg>
      <pc:sldChg chg="addSp modSp new">
        <pc:chgData name="Claire Rainey" userId="S::crainey@t1dexchange.org::c66522fd-7f79-4e4b-9477-0af3b7aa6656" providerId="AD" clId="Web-{86356291-09F2-D722-8F77-9A83566EFA75}" dt="2025-11-14T19:03:30.157" v="27" actId="1076"/>
        <pc:sldMkLst>
          <pc:docMk/>
          <pc:sldMk cId="4104705464" sldId="3171"/>
        </pc:sldMkLst>
        <pc:spChg chg="mod">
          <ac:chgData name="Claire Rainey" userId="S::crainey@t1dexchange.org::c66522fd-7f79-4e4b-9477-0af3b7aa6656" providerId="AD" clId="Web-{86356291-09F2-D722-8F77-9A83566EFA75}" dt="2025-11-14T19:03:20.656" v="25" actId="20577"/>
          <ac:spMkLst>
            <pc:docMk/>
            <pc:sldMk cId="4104705464" sldId="3171"/>
            <ac:spMk id="2" creationId="{CFAD888F-E3CE-5047-C256-D2AAACB24193}"/>
          </ac:spMkLst>
        </pc:spChg>
        <pc:picChg chg="add mod">
          <ac:chgData name="Claire Rainey" userId="S::crainey@t1dexchange.org::c66522fd-7f79-4e4b-9477-0af3b7aa6656" providerId="AD" clId="Web-{86356291-09F2-D722-8F77-9A83566EFA75}" dt="2025-11-14T19:03:30.157" v="27" actId="1076"/>
          <ac:picMkLst>
            <pc:docMk/>
            <pc:sldMk cId="4104705464" sldId="3171"/>
            <ac:picMk id="3" creationId="{0AAE4F9F-A1D0-FC30-7EFF-242DB00F129C}"/>
          </ac:picMkLst>
        </pc:picChg>
      </pc:sldChg>
      <pc:sldMasterChg chg="add addSldLayout">
        <pc:chgData name="Claire Rainey" userId="S::crainey@t1dexchange.org::c66522fd-7f79-4e4b-9477-0af3b7aa6656" providerId="AD" clId="Web-{86356291-09F2-D722-8F77-9A83566EFA75}" dt="2025-11-14T18:19:44.014" v="0"/>
        <pc:sldMasterMkLst>
          <pc:docMk/>
          <pc:sldMasterMk cId="2059117905" sldId="2147483899"/>
        </pc:sldMasterMkLst>
        <pc:sldLayoutChg chg="add">
          <pc:chgData name="Claire Rainey" userId="S::crainey@t1dexchange.org::c66522fd-7f79-4e4b-9477-0af3b7aa6656" providerId="AD" clId="Web-{86356291-09F2-D722-8F77-9A83566EFA75}" dt="2025-11-14T18:19:44.014" v="0"/>
          <pc:sldLayoutMkLst>
            <pc:docMk/>
            <pc:sldMasterMk cId="2059117905" sldId="2147483899"/>
            <pc:sldLayoutMk cId="76126632" sldId="2147483681"/>
          </pc:sldLayoutMkLst>
        </pc:sldLayoutChg>
        <pc:sldLayoutChg chg="add">
          <pc:chgData name="Claire Rainey" userId="S::crainey@t1dexchange.org::c66522fd-7f79-4e4b-9477-0af3b7aa6656" providerId="AD" clId="Web-{86356291-09F2-D722-8F77-9A83566EFA75}" dt="2025-11-14T18:19:44.014" v="0"/>
          <pc:sldLayoutMkLst>
            <pc:docMk/>
            <pc:sldMasterMk cId="2059117905" sldId="2147483899"/>
            <pc:sldLayoutMk cId="3541039777" sldId="2147483683"/>
          </pc:sldLayoutMkLst>
        </pc:sldLayoutChg>
        <pc:sldLayoutChg chg="add">
          <pc:chgData name="Claire Rainey" userId="S::crainey@t1dexchange.org::c66522fd-7f79-4e4b-9477-0af3b7aa6656" providerId="AD" clId="Web-{86356291-09F2-D722-8F77-9A83566EFA75}" dt="2025-11-14T18:19:44.014" v="0"/>
          <pc:sldLayoutMkLst>
            <pc:docMk/>
            <pc:sldMasterMk cId="2059117905" sldId="2147483899"/>
            <pc:sldLayoutMk cId="3500528711" sldId="2147483684"/>
          </pc:sldLayoutMkLst>
        </pc:sldLayoutChg>
        <pc:sldLayoutChg chg="add">
          <pc:chgData name="Claire Rainey" userId="S::crainey@t1dexchange.org::c66522fd-7f79-4e4b-9477-0af3b7aa6656" providerId="AD" clId="Web-{86356291-09F2-D722-8F77-9A83566EFA75}" dt="2025-11-14T18:19:44.014" v="0"/>
          <pc:sldLayoutMkLst>
            <pc:docMk/>
            <pc:sldMasterMk cId="2059117905" sldId="2147483899"/>
            <pc:sldLayoutMk cId="2423387114" sldId="2147483685"/>
          </pc:sldLayoutMkLst>
        </pc:sldLayoutChg>
        <pc:sldLayoutChg chg="add">
          <pc:chgData name="Claire Rainey" userId="S::crainey@t1dexchange.org::c66522fd-7f79-4e4b-9477-0af3b7aa6656" providerId="AD" clId="Web-{86356291-09F2-D722-8F77-9A83566EFA75}" dt="2025-11-14T18:19:44.014" v="0"/>
          <pc:sldLayoutMkLst>
            <pc:docMk/>
            <pc:sldMasterMk cId="2059117905" sldId="2147483899"/>
            <pc:sldLayoutMk cId="3324264596" sldId="2147483686"/>
          </pc:sldLayoutMkLst>
        </pc:sldLayoutChg>
        <pc:sldLayoutChg chg="add">
          <pc:chgData name="Claire Rainey" userId="S::crainey@t1dexchange.org::c66522fd-7f79-4e4b-9477-0af3b7aa6656" providerId="AD" clId="Web-{86356291-09F2-D722-8F77-9A83566EFA75}" dt="2025-11-14T18:19:44.014" v="0"/>
          <pc:sldLayoutMkLst>
            <pc:docMk/>
            <pc:sldMasterMk cId="2059117905" sldId="2147483899"/>
            <pc:sldLayoutMk cId="1605800158" sldId="2147483687"/>
          </pc:sldLayoutMkLst>
        </pc:sldLayoutChg>
        <pc:sldLayoutChg chg="add">
          <pc:chgData name="Claire Rainey" userId="S::crainey@t1dexchange.org::c66522fd-7f79-4e4b-9477-0af3b7aa6656" providerId="AD" clId="Web-{86356291-09F2-D722-8F77-9A83566EFA75}" dt="2025-11-14T18:19:44.014" v="0"/>
          <pc:sldLayoutMkLst>
            <pc:docMk/>
            <pc:sldMasterMk cId="2059117905" sldId="2147483899"/>
            <pc:sldLayoutMk cId="2407525823" sldId="2147483896"/>
          </pc:sldLayoutMkLst>
        </pc:sldLayoutChg>
        <pc:sldLayoutChg chg="add">
          <pc:chgData name="Claire Rainey" userId="S::crainey@t1dexchange.org::c66522fd-7f79-4e4b-9477-0af3b7aa6656" providerId="AD" clId="Web-{86356291-09F2-D722-8F77-9A83566EFA75}" dt="2025-11-14T18:19:44.014" v="0"/>
          <pc:sldLayoutMkLst>
            <pc:docMk/>
            <pc:sldMasterMk cId="2059117905" sldId="2147483899"/>
            <pc:sldLayoutMk cId="4281098256" sldId="2147483897"/>
          </pc:sldLayoutMkLst>
        </pc:sldLayoutChg>
        <pc:sldLayoutChg chg="add">
          <pc:chgData name="Claire Rainey" userId="S::crainey@t1dexchange.org::c66522fd-7f79-4e4b-9477-0af3b7aa6656" providerId="AD" clId="Web-{86356291-09F2-D722-8F77-9A83566EFA75}" dt="2025-11-14T18:19:44.014" v="0"/>
          <pc:sldLayoutMkLst>
            <pc:docMk/>
            <pc:sldMasterMk cId="2059117905" sldId="2147483899"/>
            <pc:sldLayoutMk cId="431688752" sldId="2147483898"/>
          </pc:sldLayoutMkLst>
        </pc:sldLayoutChg>
        <pc:sldLayoutChg chg="add">
          <pc:chgData name="Claire Rainey" userId="S::crainey@t1dexchange.org::c66522fd-7f79-4e4b-9477-0af3b7aa6656" providerId="AD" clId="Web-{86356291-09F2-D722-8F77-9A83566EFA75}" dt="2025-11-14T18:19:44.014" v="0"/>
          <pc:sldLayoutMkLst>
            <pc:docMk/>
            <pc:sldMasterMk cId="2059117905" sldId="2147483899"/>
            <pc:sldLayoutMk cId="162371608" sldId="2147483900"/>
          </pc:sldLayoutMkLst>
        </pc:sldLayoutChg>
        <pc:sldLayoutChg chg="add">
          <pc:chgData name="Claire Rainey" userId="S::crainey@t1dexchange.org::c66522fd-7f79-4e4b-9477-0af3b7aa6656" providerId="AD" clId="Web-{86356291-09F2-D722-8F77-9A83566EFA75}" dt="2025-11-14T18:19:44.014" v="0"/>
          <pc:sldLayoutMkLst>
            <pc:docMk/>
            <pc:sldMasterMk cId="2059117905" sldId="2147483899"/>
            <pc:sldLayoutMk cId="2465710669" sldId="214748390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5C52DA-DE25-4066-966A-75B34561405F}" type="datetimeFigureOut">
              <a:t>11/14/2025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656FA8-22D8-46F4-A90F-75B884B6899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231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8E055-5C9F-E544-9FFD-AFDB4ADBC6D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858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8E055-5C9F-E544-9FFD-AFDB4ADBC6D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405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 anchor="b" anchorCtr="0">
            <a:noAutofit/>
          </a:bodyPr>
          <a:lstStyle>
            <a:lvl1pPr algn="l">
              <a:defRPr sz="2800" baseline="0">
                <a:solidFill>
                  <a:srgbClr val="00A94F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886200"/>
            <a:ext cx="10363200" cy="1371600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173" y="381000"/>
            <a:ext cx="3324772" cy="609600"/>
          </a:xfrm>
          <a:prstGeom prst="rect">
            <a:avLst/>
          </a:prstGeom>
        </p:spPr>
      </p:pic>
      <p:sp>
        <p:nvSpPr>
          <p:cNvPr id="10" name="object 2"/>
          <p:cNvSpPr/>
          <p:nvPr/>
        </p:nvSpPr>
        <p:spPr>
          <a:xfrm>
            <a:off x="494490" y="6385280"/>
            <a:ext cx="11203093" cy="113664"/>
          </a:xfrm>
          <a:custGeom>
            <a:avLst/>
            <a:gdLst/>
            <a:ahLst/>
            <a:cxnLst/>
            <a:rect l="l" t="t" r="r" b="b"/>
            <a:pathLst>
              <a:path w="8402320" h="113664">
                <a:moveTo>
                  <a:pt x="56565" y="0"/>
                </a:moveTo>
                <a:lnTo>
                  <a:pt x="34975" y="4398"/>
                </a:lnTo>
                <a:lnTo>
                  <a:pt x="16948" y="16408"/>
                </a:lnTo>
                <a:lnTo>
                  <a:pt x="4587" y="34247"/>
                </a:lnTo>
                <a:lnTo>
                  <a:pt x="0" y="56133"/>
                </a:lnTo>
                <a:lnTo>
                  <a:pt x="0" y="56997"/>
                </a:lnTo>
                <a:lnTo>
                  <a:pt x="4466" y="78884"/>
                </a:lnTo>
                <a:lnTo>
                  <a:pt x="16624" y="96723"/>
                </a:lnTo>
                <a:lnTo>
                  <a:pt x="34611" y="108732"/>
                </a:lnTo>
                <a:lnTo>
                  <a:pt x="56565" y="113131"/>
                </a:lnTo>
                <a:lnTo>
                  <a:pt x="78520" y="108732"/>
                </a:lnTo>
                <a:lnTo>
                  <a:pt x="96507" y="96723"/>
                </a:lnTo>
                <a:lnTo>
                  <a:pt x="108665" y="78884"/>
                </a:lnTo>
                <a:lnTo>
                  <a:pt x="113131" y="56997"/>
                </a:lnTo>
                <a:lnTo>
                  <a:pt x="113131" y="56133"/>
                </a:lnTo>
                <a:lnTo>
                  <a:pt x="108483" y="34247"/>
                </a:lnTo>
                <a:lnTo>
                  <a:pt x="96021" y="16408"/>
                </a:lnTo>
                <a:lnTo>
                  <a:pt x="77973" y="4398"/>
                </a:lnTo>
                <a:lnTo>
                  <a:pt x="56565" y="0"/>
                </a:lnTo>
                <a:close/>
              </a:path>
              <a:path w="8402320" h="113664">
                <a:moveTo>
                  <a:pt x="315595" y="0"/>
                </a:moveTo>
                <a:lnTo>
                  <a:pt x="294005" y="4398"/>
                </a:lnTo>
                <a:lnTo>
                  <a:pt x="275977" y="16408"/>
                </a:lnTo>
                <a:lnTo>
                  <a:pt x="263617" y="34247"/>
                </a:lnTo>
                <a:lnTo>
                  <a:pt x="259029" y="56133"/>
                </a:lnTo>
                <a:lnTo>
                  <a:pt x="259029" y="56997"/>
                </a:lnTo>
                <a:lnTo>
                  <a:pt x="263495" y="78884"/>
                </a:lnTo>
                <a:lnTo>
                  <a:pt x="275653" y="96723"/>
                </a:lnTo>
                <a:lnTo>
                  <a:pt x="293640" y="108732"/>
                </a:lnTo>
                <a:lnTo>
                  <a:pt x="315595" y="113131"/>
                </a:lnTo>
                <a:lnTo>
                  <a:pt x="337549" y="108732"/>
                </a:lnTo>
                <a:lnTo>
                  <a:pt x="355536" y="96723"/>
                </a:lnTo>
                <a:lnTo>
                  <a:pt x="367694" y="78884"/>
                </a:lnTo>
                <a:lnTo>
                  <a:pt x="372160" y="56997"/>
                </a:lnTo>
                <a:lnTo>
                  <a:pt x="372160" y="56133"/>
                </a:lnTo>
                <a:lnTo>
                  <a:pt x="367512" y="34247"/>
                </a:lnTo>
                <a:lnTo>
                  <a:pt x="355050" y="16408"/>
                </a:lnTo>
                <a:lnTo>
                  <a:pt x="337002" y="4398"/>
                </a:lnTo>
                <a:lnTo>
                  <a:pt x="315595" y="0"/>
                </a:lnTo>
                <a:close/>
              </a:path>
              <a:path w="8402320" h="113664">
                <a:moveTo>
                  <a:pt x="574636" y="0"/>
                </a:moveTo>
                <a:lnTo>
                  <a:pt x="553046" y="4398"/>
                </a:lnTo>
                <a:lnTo>
                  <a:pt x="535019" y="16408"/>
                </a:lnTo>
                <a:lnTo>
                  <a:pt x="522658" y="34247"/>
                </a:lnTo>
                <a:lnTo>
                  <a:pt x="518071" y="56133"/>
                </a:lnTo>
                <a:lnTo>
                  <a:pt x="518071" y="56997"/>
                </a:lnTo>
                <a:lnTo>
                  <a:pt x="522537" y="78884"/>
                </a:lnTo>
                <a:lnTo>
                  <a:pt x="534695" y="96723"/>
                </a:lnTo>
                <a:lnTo>
                  <a:pt x="552682" y="108732"/>
                </a:lnTo>
                <a:lnTo>
                  <a:pt x="574636" y="113131"/>
                </a:lnTo>
                <a:lnTo>
                  <a:pt x="596591" y="108732"/>
                </a:lnTo>
                <a:lnTo>
                  <a:pt x="614578" y="96723"/>
                </a:lnTo>
                <a:lnTo>
                  <a:pt x="626736" y="78884"/>
                </a:lnTo>
                <a:lnTo>
                  <a:pt x="631202" y="56997"/>
                </a:lnTo>
                <a:lnTo>
                  <a:pt x="631202" y="56133"/>
                </a:lnTo>
                <a:lnTo>
                  <a:pt x="626554" y="34247"/>
                </a:lnTo>
                <a:lnTo>
                  <a:pt x="614092" y="16408"/>
                </a:lnTo>
                <a:lnTo>
                  <a:pt x="596044" y="4398"/>
                </a:lnTo>
                <a:lnTo>
                  <a:pt x="574636" y="0"/>
                </a:lnTo>
                <a:close/>
              </a:path>
              <a:path w="8402320" h="113664">
                <a:moveTo>
                  <a:pt x="833666" y="0"/>
                </a:moveTo>
                <a:lnTo>
                  <a:pt x="812076" y="4398"/>
                </a:lnTo>
                <a:lnTo>
                  <a:pt x="794048" y="16408"/>
                </a:lnTo>
                <a:lnTo>
                  <a:pt x="781688" y="34247"/>
                </a:lnTo>
                <a:lnTo>
                  <a:pt x="777100" y="56133"/>
                </a:lnTo>
                <a:lnTo>
                  <a:pt x="777100" y="56997"/>
                </a:lnTo>
                <a:lnTo>
                  <a:pt x="781566" y="78884"/>
                </a:lnTo>
                <a:lnTo>
                  <a:pt x="793724" y="96723"/>
                </a:lnTo>
                <a:lnTo>
                  <a:pt x="811711" y="108732"/>
                </a:lnTo>
                <a:lnTo>
                  <a:pt x="833666" y="113131"/>
                </a:lnTo>
                <a:lnTo>
                  <a:pt x="855620" y="108732"/>
                </a:lnTo>
                <a:lnTo>
                  <a:pt x="873607" y="96723"/>
                </a:lnTo>
                <a:lnTo>
                  <a:pt x="885765" y="78884"/>
                </a:lnTo>
                <a:lnTo>
                  <a:pt x="890231" y="56997"/>
                </a:lnTo>
                <a:lnTo>
                  <a:pt x="890231" y="56133"/>
                </a:lnTo>
                <a:lnTo>
                  <a:pt x="885583" y="34247"/>
                </a:lnTo>
                <a:lnTo>
                  <a:pt x="873121" y="16408"/>
                </a:lnTo>
                <a:lnTo>
                  <a:pt x="855073" y="4398"/>
                </a:lnTo>
                <a:lnTo>
                  <a:pt x="833666" y="0"/>
                </a:lnTo>
                <a:close/>
              </a:path>
              <a:path w="8402320" h="113664">
                <a:moveTo>
                  <a:pt x="1092708" y="0"/>
                </a:moveTo>
                <a:lnTo>
                  <a:pt x="1071118" y="4398"/>
                </a:lnTo>
                <a:lnTo>
                  <a:pt x="1053090" y="16408"/>
                </a:lnTo>
                <a:lnTo>
                  <a:pt x="1040730" y="34247"/>
                </a:lnTo>
                <a:lnTo>
                  <a:pt x="1036142" y="56133"/>
                </a:lnTo>
                <a:lnTo>
                  <a:pt x="1036142" y="56997"/>
                </a:lnTo>
                <a:lnTo>
                  <a:pt x="1040608" y="78884"/>
                </a:lnTo>
                <a:lnTo>
                  <a:pt x="1052766" y="96723"/>
                </a:lnTo>
                <a:lnTo>
                  <a:pt x="1070753" y="108732"/>
                </a:lnTo>
                <a:lnTo>
                  <a:pt x="1092708" y="113131"/>
                </a:lnTo>
                <a:lnTo>
                  <a:pt x="1114662" y="108732"/>
                </a:lnTo>
                <a:lnTo>
                  <a:pt x="1132649" y="96723"/>
                </a:lnTo>
                <a:lnTo>
                  <a:pt x="1144807" y="78884"/>
                </a:lnTo>
                <a:lnTo>
                  <a:pt x="1149273" y="56997"/>
                </a:lnTo>
                <a:lnTo>
                  <a:pt x="1149273" y="56133"/>
                </a:lnTo>
                <a:lnTo>
                  <a:pt x="1144625" y="34247"/>
                </a:lnTo>
                <a:lnTo>
                  <a:pt x="1132163" y="16408"/>
                </a:lnTo>
                <a:lnTo>
                  <a:pt x="1114115" y="4398"/>
                </a:lnTo>
                <a:lnTo>
                  <a:pt x="1092708" y="0"/>
                </a:lnTo>
                <a:close/>
              </a:path>
              <a:path w="8402320" h="113664">
                <a:moveTo>
                  <a:pt x="1351737" y="0"/>
                </a:moveTo>
                <a:lnTo>
                  <a:pt x="1330147" y="4398"/>
                </a:lnTo>
                <a:lnTo>
                  <a:pt x="1312119" y="16408"/>
                </a:lnTo>
                <a:lnTo>
                  <a:pt x="1299759" y="34247"/>
                </a:lnTo>
                <a:lnTo>
                  <a:pt x="1295171" y="56133"/>
                </a:lnTo>
                <a:lnTo>
                  <a:pt x="1295171" y="56997"/>
                </a:lnTo>
                <a:lnTo>
                  <a:pt x="1299637" y="78884"/>
                </a:lnTo>
                <a:lnTo>
                  <a:pt x="1311795" y="96723"/>
                </a:lnTo>
                <a:lnTo>
                  <a:pt x="1329782" y="108732"/>
                </a:lnTo>
                <a:lnTo>
                  <a:pt x="1351737" y="113131"/>
                </a:lnTo>
                <a:lnTo>
                  <a:pt x="1373691" y="108732"/>
                </a:lnTo>
                <a:lnTo>
                  <a:pt x="1391678" y="96723"/>
                </a:lnTo>
                <a:lnTo>
                  <a:pt x="1403836" y="78884"/>
                </a:lnTo>
                <a:lnTo>
                  <a:pt x="1408303" y="56997"/>
                </a:lnTo>
                <a:lnTo>
                  <a:pt x="1408303" y="56133"/>
                </a:lnTo>
                <a:lnTo>
                  <a:pt x="1403654" y="34247"/>
                </a:lnTo>
                <a:lnTo>
                  <a:pt x="1391192" y="16408"/>
                </a:lnTo>
                <a:lnTo>
                  <a:pt x="1373145" y="4398"/>
                </a:lnTo>
                <a:lnTo>
                  <a:pt x="1351737" y="0"/>
                </a:lnTo>
                <a:close/>
              </a:path>
              <a:path w="8402320" h="113664">
                <a:moveTo>
                  <a:pt x="1610779" y="0"/>
                </a:moveTo>
                <a:lnTo>
                  <a:pt x="1589189" y="4398"/>
                </a:lnTo>
                <a:lnTo>
                  <a:pt x="1571161" y="16408"/>
                </a:lnTo>
                <a:lnTo>
                  <a:pt x="1558801" y="34247"/>
                </a:lnTo>
                <a:lnTo>
                  <a:pt x="1554213" y="56133"/>
                </a:lnTo>
                <a:lnTo>
                  <a:pt x="1554213" y="56997"/>
                </a:lnTo>
                <a:lnTo>
                  <a:pt x="1558679" y="78884"/>
                </a:lnTo>
                <a:lnTo>
                  <a:pt x="1570837" y="96723"/>
                </a:lnTo>
                <a:lnTo>
                  <a:pt x="1588824" y="108732"/>
                </a:lnTo>
                <a:lnTo>
                  <a:pt x="1610779" y="113131"/>
                </a:lnTo>
                <a:lnTo>
                  <a:pt x="1632733" y="108732"/>
                </a:lnTo>
                <a:lnTo>
                  <a:pt x="1650720" y="96723"/>
                </a:lnTo>
                <a:lnTo>
                  <a:pt x="1662878" y="78884"/>
                </a:lnTo>
                <a:lnTo>
                  <a:pt x="1667344" y="56997"/>
                </a:lnTo>
                <a:lnTo>
                  <a:pt x="1667344" y="56133"/>
                </a:lnTo>
                <a:lnTo>
                  <a:pt x="1662696" y="34247"/>
                </a:lnTo>
                <a:lnTo>
                  <a:pt x="1650234" y="16408"/>
                </a:lnTo>
                <a:lnTo>
                  <a:pt x="1632186" y="4398"/>
                </a:lnTo>
                <a:lnTo>
                  <a:pt x="1610779" y="0"/>
                </a:lnTo>
                <a:close/>
              </a:path>
              <a:path w="8402320" h="113664">
                <a:moveTo>
                  <a:pt x="1869808" y="0"/>
                </a:moveTo>
                <a:lnTo>
                  <a:pt x="1848218" y="4398"/>
                </a:lnTo>
                <a:lnTo>
                  <a:pt x="1830190" y="16408"/>
                </a:lnTo>
                <a:lnTo>
                  <a:pt x="1817830" y="34247"/>
                </a:lnTo>
                <a:lnTo>
                  <a:pt x="1813242" y="56133"/>
                </a:lnTo>
                <a:lnTo>
                  <a:pt x="1813242" y="56997"/>
                </a:lnTo>
                <a:lnTo>
                  <a:pt x="1817708" y="78884"/>
                </a:lnTo>
                <a:lnTo>
                  <a:pt x="1829866" y="96723"/>
                </a:lnTo>
                <a:lnTo>
                  <a:pt x="1847853" y="108732"/>
                </a:lnTo>
                <a:lnTo>
                  <a:pt x="1869808" y="113131"/>
                </a:lnTo>
                <a:lnTo>
                  <a:pt x="1891762" y="108732"/>
                </a:lnTo>
                <a:lnTo>
                  <a:pt x="1909749" y="96723"/>
                </a:lnTo>
                <a:lnTo>
                  <a:pt x="1921907" y="78884"/>
                </a:lnTo>
                <a:lnTo>
                  <a:pt x="1926374" y="56997"/>
                </a:lnTo>
                <a:lnTo>
                  <a:pt x="1926374" y="56133"/>
                </a:lnTo>
                <a:lnTo>
                  <a:pt x="1921725" y="34247"/>
                </a:lnTo>
                <a:lnTo>
                  <a:pt x="1909264" y="16408"/>
                </a:lnTo>
                <a:lnTo>
                  <a:pt x="1891216" y="4398"/>
                </a:lnTo>
                <a:lnTo>
                  <a:pt x="1869808" y="0"/>
                </a:lnTo>
                <a:close/>
              </a:path>
              <a:path w="8402320" h="113664">
                <a:moveTo>
                  <a:pt x="2128850" y="0"/>
                </a:moveTo>
                <a:lnTo>
                  <a:pt x="2107260" y="4398"/>
                </a:lnTo>
                <a:lnTo>
                  <a:pt x="2089232" y="16408"/>
                </a:lnTo>
                <a:lnTo>
                  <a:pt x="2076872" y="34247"/>
                </a:lnTo>
                <a:lnTo>
                  <a:pt x="2072284" y="56133"/>
                </a:lnTo>
                <a:lnTo>
                  <a:pt x="2072284" y="56997"/>
                </a:lnTo>
                <a:lnTo>
                  <a:pt x="2076750" y="78884"/>
                </a:lnTo>
                <a:lnTo>
                  <a:pt x="2088908" y="96723"/>
                </a:lnTo>
                <a:lnTo>
                  <a:pt x="2106895" y="108732"/>
                </a:lnTo>
                <a:lnTo>
                  <a:pt x="2128850" y="113131"/>
                </a:lnTo>
                <a:lnTo>
                  <a:pt x="2150804" y="108732"/>
                </a:lnTo>
                <a:lnTo>
                  <a:pt x="2168791" y="96723"/>
                </a:lnTo>
                <a:lnTo>
                  <a:pt x="2180949" y="78884"/>
                </a:lnTo>
                <a:lnTo>
                  <a:pt x="2185416" y="56997"/>
                </a:lnTo>
                <a:lnTo>
                  <a:pt x="2185416" y="56133"/>
                </a:lnTo>
                <a:lnTo>
                  <a:pt x="2180767" y="34247"/>
                </a:lnTo>
                <a:lnTo>
                  <a:pt x="2168305" y="16408"/>
                </a:lnTo>
                <a:lnTo>
                  <a:pt x="2150258" y="4398"/>
                </a:lnTo>
                <a:lnTo>
                  <a:pt x="2128850" y="0"/>
                </a:lnTo>
                <a:close/>
              </a:path>
              <a:path w="8402320" h="113664">
                <a:moveTo>
                  <a:pt x="2387879" y="0"/>
                </a:moveTo>
                <a:lnTo>
                  <a:pt x="2366289" y="4398"/>
                </a:lnTo>
                <a:lnTo>
                  <a:pt x="2348261" y="16408"/>
                </a:lnTo>
                <a:lnTo>
                  <a:pt x="2335901" y="34247"/>
                </a:lnTo>
                <a:lnTo>
                  <a:pt x="2331313" y="56133"/>
                </a:lnTo>
                <a:lnTo>
                  <a:pt x="2331313" y="56997"/>
                </a:lnTo>
                <a:lnTo>
                  <a:pt x="2335780" y="78884"/>
                </a:lnTo>
                <a:lnTo>
                  <a:pt x="2347937" y="96723"/>
                </a:lnTo>
                <a:lnTo>
                  <a:pt x="2365925" y="108732"/>
                </a:lnTo>
                <a:lnTo>
                  <a:pt x="2387879" y="113131"/>
                </a:lnTo>
                <a:lnTo>
                  <a:pt x="2409833" y="108732"/>
                </a:lnTo>
                <a:lnTo>
                  <a:pt x="2427820" y="96723"/>
                </a:lnTo>
                <a:lnTo>
                  <a:pt x="2439978" y="78884"/>
                </a:lnTo>
                <a:lnTo>
                  <a:pt x="2444445" y="56997"/>
                </a:lnTo>
                <a:lnTo>
                  <a:pt x="2444445" y="56133"/>
                </a:lnTo>
                <a:lnTo>
                  <a:pt x="2439796" y="34247"/>
                </a:lnTo>
                <a:lnTo>
                  <a:pt x="2427335" y="16408"/>
                </a:lnTo>
                <a:lnTo>
                  <a:pt x="2409287" y="4398"/>
                </a:lnTo>
                <a:lnTo>
                  <a:pt x="2387879" y="0"/>
                </a:lnTo>
                <a:close/>
              </a:path>
              <a:path w="8402320" h="113664">
                <a:moveTo>
                  <a:pt x="2646921" y="0"/>
                </a:moveTo>
                <a:lnTo>
                  <a:pt x="2625331" y="4398"/>
                </a:lnTo>
                <a:lnTo>
                  <a:pt x="2607303" y="16408"/>
                </a:lnTo>
                <a:lnTo>
                  <a:pt x="2594943" y="34247"/>
                </a:lnTo>
                <a:lnTo>
                  <a:pt x="2590355" y="56133"/>
                </a:lnTo>
                <a:lnTo>
                  <a:pt x="2590355" y="56997"/>
                </a:lnTo>
                <a:lnTo>
                  <a:pt x="2594821" y="78884"/>
                </a:lnTo>
                <a:lnTo>
                  <a:pt x="2606979" y="96723"/>
                </a:lnTo>
                <a:lnTo>
                  <a:pt x="2624966" y="108732"/>
                </a:lnTo>
                <a:lnTo>
                  <a:pt x="2646921" y="113131"/>
                </a:lnTo>
                <a:lnTo>
                  <a:pt x="2668875" y="108732"/>
                </a:lnTo>
                <a:lnTo>
                  <a:pt x="2686862" y="96723"/>
                </a:lnTo>
                <a:lnTo>
                  <a:pt x="2699020" y="78884"/>
                </a:lnTo>
                <a:lnTo>
                  <a:pt x="2703487" y="56997"/>
                </a:lnTo>
                <a:lnTo>
                  <a:pt x="2703487" y="56133"/>
                </a:lnTo>
                <a:lnTo>
                  <a:pt x="2698838" y="34247"/>
                </a:lnTo>
                <a:lnTo>
                  <a:pt x="2686377" y="16408"/>
                </a:lnTo>
                <a:lnTo>
                  <a:pt x="2668329" y="4398"/>
                </a:lnTo>
                <a:lnTo>
                  <a:pt x="2646921" y="0"/>
                </a:lnTo>
                <a:close/>
              </a:path>
              <a:path w="8402320" h="113664">
                <a:moveTo>
                  <a:pt x="2905950" y="0"/>
                </a:moveTo>
                <a:lnTo>
                  <a:pt x="2884360" y="4398"/>
                </a:lnTo>
                <a:lnTo>
                  <a:pt x="2866332" y="16408"/>
                </a:lnTo>
                <a:lnTo>
                  <a:pt x="2853972" y="34247"/>
                </a:lnTo>
                <a:lnTo>
                  <a:pt x="2849384" y="56133"/>
                </a:lnTo>
                <a:lnTo>
                  <a:pt x="2849384" y="56997"/>
                </a:lnTo>
                <a:lnTo>
                  <a:pt x="2853851" y="78884"/>
                </a:lnTo>
                <a:lnTo>
                  <a:pt x="2866009" y="96723"/>
                </a:lnTo>
                <a:lnTo>
                  <a:pt x="2883996" y="108732"/>
                </a:lnTo>
                <a:lnTo>
                  <a:pt x="2905950" y="113131"/>
                </a:lnTo>
                <a:lnTo>
                  <a:pt x="2927904" y="108732"/>
                </a:lnTo>
                <a:lnTo>
                  <a:pt x="2945892" y="96723"/>
                </a:lnTo>
                <a:lnTo>
                  <a:pt x="2958049" y="78884"/>
                </a:lnTo>
                <a:lnTo>
                  <a:pt x="2962516" y="56997"/>
                </a:lnTo>
                <a:lnTo>
                  <a:pt x="2962516" y="56133"/>
                </a:lnTo>
                <a:lnTo>
                  <a:pt x="2957867" y="34247"/>
                </a:lnTo>
                <a:lnTo>
                  <a:pt x="2945406" y="16408"/>
                </a:lnTo>
                <a:lnTo>
                  <a:pt x="2927358" y="4398"/>
                </a:lnTo>
                <a:lnTo>
                  <a:pt x="2905950" y="0"/>
                </a:lnTo>
                <a:close/>
              </a:path>
              <a:path w="8402320" h="113664">
                <a:moveTo>
                  <a:pt x="3164992" y="0"/>
                </a:moveTo>
                <a:lnTo>
                  <a:pt x="3143402" y="4398"/>
                </a:lnTo>
                <a:lnTo>
                  <a:pt x="3125374" y="16408"/>
                </a:lnTo>
                <a:lnTo>
                  <a:pt x="3113014" y="34247"/>
                </a:lnTo>
                <a:lnTo>
                  <a:pt x="3108426" y="56133"/>
                </a:lnTo>
                <a:lnTo>
                  <a:pt x="3108426" y="56997"/>
                </a:lnTo>
                <a:lnTo>
                  <a:pt x="3112893" y="78884"/>
                </a:lnTo>
                <a:lnTo>
                  <a:pt x="3125050" y="96723"/>
                </a:lnTo>
                <a:lnTo>
                  <a:pt x="3143038" y="108732"/>
                </a:lnTo>
                <a:lnTo>
                  <a:pt x="3164992" y="113131"/>
                </a:lnTo>
                <a:lnTo>
                  <a:pt x="3186946" y="108732"/>
                </a:lnTo>
                <a:lnTo>
                  <a:pt x="3204933" y="96723"/>
                </a:lnTo>
                <a:lnTo>
                  <a:pt x="3217091" y="78884"/>
                </a:lnTo>
                <a:lnTo>
                  <a:pt x="3221558" y="56997"/>
                </a:lnTo>
                <a:lnTo>
                  <a:pt x="3221558" y="56133"/>
                </a:lnTo>
                <a:lnTo>
                  <a:pt x="3216909" y="34247"/>
                </a:lnTo>
                <a:lnTo>
                  <a:pt x="3204448" y="16408"/>
                </a:lnTo>
                <a:lnTo>
                  <a:pt x="3186400" y="4398"/>
                </a:lnTo>
                <a:lnTo>
                  <a:pt x="3164992" y="0"/>
                </a:lnTo>
                <a:close/>
              </a:path>
              <a:path w="8402320" h="113664">
                <a:moveTo>
                  <a:pt x="3424021" y="0"/>
                </a:moveTo>
                <a:lnTo>
                  <a:pt x="3402431" y="4398"/>
                </a:lnTo>
                <a:lnTo>
                  <a:pt x="3384403" y="16408"/>
                </a:lnTo>
                <a:lnTo>
                  <a:pt x="3372043" y="34247"/>
                </a:lnTo>
                <a:lnTo>
                  <a:pt x="3367455" y="56133"/>
                </a:lnTo>
                <a:lnTo>
                  <a:pt x="3367455" y="56997"/>
                </a:lnTo>
                <a:lnTo>
                  <a:pt x="3371922" y="78884"/>
                </a:lnTo>
                <a:lnTo>
                  <a:pt x="3384080" y="96723"/>
                </a:lnTo>
                <a:lnTo>
                  <a:pt x="3402067" y="108732"/>
                </a:lnTo>
                <a:lnTo>
                  <a:pt x="3424021" y="113131"/>
                </a:lnTo>
                <a:lnTo>
                  <a:pt x="3445975" y="108732"/>
                </a:lnTo>
                <a:lnTo>
                  <a:pt x="3463963" y="96723"/>
                </a:lnTo>
                <a:lnTo>
                  <a:pt x="3476120" y="78884"/>
                </a:lnTo>
                <a:lnTo>
                  <a:pt x="3480587" y="56997"/>
                </a:lnTo>
                <a:lnTo>
                  <a:pt x="3480587" y="56133"/>
                </a:lnTo>
                <a:lnTo>
                  <a:pt x="3475938" y="34247"/>
                </a:lnTo>
                <a:lnTo>
                  <a:pt x="3463477" y="16408"/>
                </a:lnTo>
                <a:lnTo>
                  <a:pt x="3445429" y="4398"/>
                </a:lnTo>
                <a:lnTo>
                  <a:pt x="3424021" y="0"/>
                </a:lnTo>
                <a:close/>
              </a:path>
              <a:path w="8402320" h="113664">
                <a:moveTo>
                  <a:pt x="3683063" y="0"/>
                </a:moveTo>
                <a:lnTo>
                  <a:pt x="3661473" y="4398"/>
                </a:lnTo>
                <a:lnTo>
                  <a:pt x="3643445" y="16408"/>
                </a:lnTo>
                <a:lnTo>
                  <a:pt x="3631085" y="34247"/>
                </a:lnTo>
                <a:lnTo>
                  <a:pt x="3626497" y="56133"/>
                </a:lnTo>
                <a:lnTo>
                  <a:pt x="3626497" y="56997"/>
                </a:lnTo>
                <a:lnTo>
                  <a:pt x="3630964" y="78884"/>
                </a:lnTo>
                <a:lnTo>
                  <a:pt x="3643122" y="96723"/>
                </a:lnTo>
                <a:lnTo>
                  <a:pt x="3661109" y="108732"/>
                </a:lnTo>
                <a:lnTo>
                  <a:pt x="3683063" y="113131"/>
                </a:lnTo>
                <a:lnTo>
                  <a:pt x="3705017" y="108732"/>
                </a:lnTo>
                <a:lnTo>
                  <a:pt x="3723005" y="96723"/>
                </a:lnTo>
                <a:lnTo>
                  <a:pt x="3735162" y="78884"/>
                </a:lnTo>
                <a:lnTo>
                  <a:pt x="3739629" y="56997"/>
                </a:lnTo>
                <a:lnTo>
                  <a:pt x="3739629" y="56133"/>
                </a:lnTo>
                <a:lnTo>
                  <a:pt x="3734980" y="34247"/>
                </a:lnTo>
                <a:lnTo>
                  <a:pt x="3722519" y="16408"/>
                </a:lnTo>
                <a:lnTo>
                  <a:pt x="3704471" y="4398"/>
                </a:lnTo>
                <a:lnTo>
                  <a:pt x="3683063" y="0"/>
                </a:lnTo>
                <a:close/>
              </a:path>
              <a:path w="8402320" h="113664">
                <a:moveTo>
                  <a:pt x="3942092" y="0"/>
                </a:moveTo>
                <a:lnTo>
                  <a:pt x="3920502" y="4398"/>
                </a:lnTo>
                <a:lnTo>
                  <a:pt x="3902475" y="16408"/>
                </a:lnTo>
                <a:lnTo>
                  <a:pt x="3890114" y="34247"/>
                </a:lnTo>
                <a:lnTo>
                  <a:pt x="3885526" y="56133"/>
                </a:lnTo>
                <a:lnTo>
                  <a:pt x="3885526" y="56997"/>
                </a:lnTo>
                <a:lnTo>
                  <a:pt x="3889993" y="78884"/>
                </a:lnTo>
                <a:lnTo>
                  <a:pt x="3902151" y="96723"/>
                </a:lnTo>
                <a:lnTo>
                  <a:pt x="3920138" y="108732"/>
                </a:lnTo>
                <a:lnTo>
                  <a:pt x="3942092" y="113131"/>
                </a:lnTo>
                <a:lnTo>
                  <a:pt x="3964047" y="108732"/>
                </a:lnTo>
                <a:lnTo>
                  <a:pt x="3982034" y="96723"/>
                </a:lnTo>
                <a:lnTo>
                  <a:pt x="3994192" y="78884"/>
                </a:lnTo>
                <a:lnTo>
                  <a:pt x="3998658" y="56997"/>
                </a:lnTo>
                <a:lnTo>
                  <a:pt x="3998658" y="56133"/>
                </a:lnTo>
                <a:lnTo>
                  <a:pt x="3994009" y="34247"/>
                </a:lnTo>
                <a:lnTo>
                  <a:pt x="3981548" y="16408"/>
                </a:lnTo>
                <a:lnTo>
                  <a:pt x="3963500" y="4398"/>
                </a:lnTo>
                <a:lnTo>
                  <a:pt x="3942092" y="0"/>
                </a:lnTo>
                <a:close/>
              </a:path>
              <a:path w="8402320" h="113664">
                <a:moveTo>
                  <a:pt x="4201134" y="0"/>
                </a:moveTo>
                <a:lnTo>
                  <a:pt x="4179544" y="4398"/>
                </a:lnTo>
                <a:lnTo>
                  <a:pt x="4161516" y="16408"/>
                </a:lnTo>
                <a:lnTo>
                  <a:pt x="4149156" y="34247"/>
                </a:lnTo>
                <a:lnTo>
                  <a:pt x="4144568" y="56133"/>
                </a:lnTo>
                <a:lnTo>
                  <a:pt x="4144568" y="56997"/>
                </a:lnTo>
                <a:lnTo>
                  <a:pt x="4149035" y="78884"/>
                </a:lnTo>
                <a:lnTo>
                  <a:pt x="4161193" y="96723"/>
                </a:lnTo>
                <a:lnTo>
                  <a:pt x="4179180" y="108732"/>
                </a:lnTo>
                <a:lnTo>
                  <a:pt x="4201134" y="113131"/>
                </a:lnTo>
                <a:lnTo>
                  <a:pt x="4223088" y="108732"/>
                </a:lnTo>
                <a:lnTo>
                  <a:pt x="4241076" y="96723"/>
                </a:lnTo>
                <a:lnTo>
                  <a:pt x="4253233" y="78884"/>
                </a:lnTo>
                <a:lnTo>
                  <a:pt x="4257700" y="56997"/>
                </a:lnTo>
                <a:lnTo>
                  <a:pt x="4257700" y="56133"/>
                </a:lnTo>
                <a:lnTo>
                  <a:pt x="4253051" y="34247"/>
                </a:lnTo>
                <a:lnTo>
                  <a:pt x="4240590" y="16408"/>
                </a:lnTo>
                <a:lnTo>
                  <a:pt x="4222542" y="4398"/>
                </a:lnTo>
                <a:lnTo>
                  <a:pt x="4201134" y="0"/>
                </a:lnTo>
                <a:close/>
              </a:path>
              <a:path w="8402320" h="113664">
                <a:moveTo>
                  <a:pt x="4460163" y="0"/>
                </a:moveTo>
                <a:lnTo>
                  <a:pt x="4438573" y="4398"/>
                </a:lnTo>
                <a:lnTo>
                  <a:pt x="4420546" y="16408"/>
                </a:lnTo>
                <a:lnTo>
                  <a:pt x="4408185" y="34247"/>
                </a:lnTo>
                <a:lnTo>
                  <a:pt x="4403598" y="56133"/>
                </a:lnTo>
                <a:lnTo>
                  <a:pt x="4403598" y="56997"/>
                </a:lnTo>
                <a:lnTo>
                  <a:pt x="4408064" y="78884"/>
                </a:lnTo>
                <a:lnTo>
                  <a:pt x="4420222" y="96723"/>
                </a:lnTo>
                <a:lnTo>
                  <a:pt x="4438209" y="108732"/>
                </a:lnTo>
                <a:lnTo>
                  <a:pt x="4460163" y="113131"/>
                </a:lnTo>
                <a:lnTo>
                  <a:pt x="4482118" y="108732"/>
                </a:lnTo>
                <a:lnTo>
                  <a:pt x="4500105" y="96723"/>
                </a:lnTo>
                <a:lnTo>
                  <a:pt x="4512263" y="78884"/>
                </a:lnTo>
                <a:lnTo>
                  <a:pt x="4516729" y="56997"/>
                </a:lnTo>
                <a:lnTo>
                  <a:pt x="4516729" y="56133"/>
                </a:lnTo>
                <a:lnTo>
                  <a:pt x="4512081" y="34247"/>
                </a:lnTo>
                <a:lnTo>
                  <a:pt x="4499619" y="16408"/>
                </a:lnTo>
                <a:lnTo>
                  <a:pt x="4481571" y="4398"/>
                </a:lnTo>
                <a:lnTo>
                  <a:pt x="4460163" y="0"/>
                </a:lnTo>
                <a:close/>
              </a:path>
              <a:path w="8402320" h="113664">
                <a:moveTo>
                  <a:pt x="4719205" y="0"/>
                </a:moveTo>
                <a:lnTo>
                  <a:pt x="4697615" y="4398"/>
                </a:lnTo>
                <a:lnTo>
                  <a:pt x="4679588" y="16408"/>
                </a:lnTo>
                <a:lnTo>
                  <a:pt x="4667227" y="34247"/>
                </a:lnTo>
                <a:lnTo>
                  <a:pt x="4662639" y="56133"/>
                </a:lnTo>
                <a:lnTo>
                  <a:pt x="4662639" y="56997"/>
                </a:lnTo>
                <a:lnTo>
                  <a:pt x="4667106" y="78884"/>
                </a:lnTo>
                <a:lnTo>
                  <a:pt x="4679264" y="96723"/>
                </a:lnTo>
                <a:lnTo>
                  <a:pt x="4697251" y="108732"/>
                </a:lnTo>
                <a:lnTo>
                  <a:pt x="4719205" y="113131"/>
                </a:lnTo>
                <a:lnTo>
                  <a:pt x="4741160" y="108732"/>
                </a:lnTo>
                <a:lnTo>
                  <a:pt x="4759147" y="96723"/>
                </a:lnTo>
                <a:lnTo>
                  <a:pt x="4771305" y="78884"/>
                </a:lnTo>
                <a:lnTo>
                  <a:pt x="4775771" y="56997"/>
                </a:lnTo>
                <a:lnTo>
                  <a:pt x="4775771" y="56133"/>
                </a:lnTo>
                <a:lnTo>
                  <a:pt x="4771122" y="34247"/>
                </a:lnTo>
                <a:lnTo>
                  <a:pt x="4758661" y="16408"/>
                </a:lnTo>
                <a:lnTo>
                  <a:pt x="4740613" y="4398"/>
                </a:lnTo>
                <a:lnTo>
                  <a:pt x="4719205" y="0"/>
                </a:lnTo>
                <a:close/>
              </a:path>
              <a:path w="8402320" h="113664">
                <a:moveTo>
                  <a:pt x="4978234" y="0"/>
                </a:moveTo>
                <a:lnTo>
                  <a:pt x="4956644" y="4398"/>
                </a:lnTo>
                <a:lnTo>
                  <a:pt x="4938617" y="16408"/>
                </a:lnTo>
                <a:lnTo>
                  <a:pt x="4926256" y="34247"/>
                </a:lnTo>
                <a:lnTo>
                  <a:pt x="4921669" y="56133"/>
                </a:lnTo>
                <a:lnTo>
                  <a:pt x="4921669" y="56997"/>
                </a:lnTo>
                <a:lnTo>
                  <a:pt x="4926135" y="78884"/>
                </a:lnTo>
                <a:lnTo>
                  <a:pt x="4938293" y="96723"/>
                </a:lnTo>
                <a:lnTo>
                  <a:pt x="4956280" y="108732"/>
                </a:lnTo>
                <a:lnTo>
                  <a:pt x="4978234" y="113131"/>
                </a:lnTo>
                <a:lnTo>
                  <a:pt x="5000189" y="108732"/>
                </a:lnTo>
                <a:lnTo>
                  <a:pt x="5018176" y="96723"/>
                </a:lnTo>
                <a:lnTo>
                  <a:pt x="5030334" y="78884"/>
                </a:lnTo>
                <a:lnTo>
                  <a:pt x="5034800" y="56997"/>
                </a:lnTo>
                <a:lnTo>
                  <a:pt x="5034800" y="56133"/>
                </a:lnTo>
                <a:lnTo>
                  <a:pt x="5030152" y="34247"/>
                </a:lnTo>
                <a:lnTo>
                  <a:pt x="5017690" y="16408"/>
                </a:lnTo>
                <a:lnTo>
                  <a:pt x="4999642" y="4398"/>
                </a:lnTo>
                <a:lnTo>
                  <a:pt x="4978234" y="0"/>
                </a:lnTo>
                <a:close/>
              </a:path>
              <a:path w="8402320" h="113664">
                <a:moveTo>
                  <a:pt x="5237276" y="0"/>
                </a:moveTo>
                <a:lnTo>
                  <a:pt x="5215686" y="4398"/>
                </a:lnTo>
                <a:lnTo>
                  <a:pt x="5197659" y="16408"/>
                </a:lnTo>
                <a:lnTo>
                  <a:pt x="5185298" y="34247"/>
                </a:lnTo>
                <a:lnTo>
                  <a:pt x="5180711" y="56133"/>
                </a:lnTo>
                <a:lnTo>
                  <a:pt x="5180711" y="56997"/>
                </a:lnTo>
                <a:lnTo>
                  <a:pt x="5185177" y="78884"/>
                </a:lnTo>
                <a:lnTo>
                  <a:pt x="5197335" y="96723"/>
                </a:lnTo>
                <a:lnTo>
                  <a:pt x="5215322" y="108732"/>
                </a:lnTo>
                <a:lnTo>
                  <a:pt x="5237276" y="113131"/>
                </a:lnTo>
                <a:lnTo>
                  <a:pt x="5259231" y="108732"/>
                </a:lnTo>
                <a:lnTo>
                  <a:pt x="5277218" y="96723"/>
                </a:lnTo>
                <a:lnTo>
                  <a:pt x="5289376" y="78884"/>
                </a:lnTo>
                <a:lnTo>
                  <a:pt x="5293842" y="56997"/>
                </a:lnTo>
                <a:lnTo>
                  <a:pt x="5293842" y="56133"/>
                </a:lnTo>
                <a:lnTo>
                  <a:pt x="5289194" y="34247"/>
                </a:lnTo>
                <a:lnTo>
                  <a:pt x="5276732" y="16408"/>
                </a:lnTo>
                <a:lnTo>
                  <a:pt x="5258684" y="4398"/>
                </a:lnTo>
                <a:lnTo>
                  <a:pt x="5237276" y="0"/>
                </a:lnTo>
                <a:close/>
              </a:path>
              <a:path w="8402320" h="113664">
                <a:moveTo>
                  <a:pt x="5496306" y="0"/>
                </a:moveTo>
                <a:lnTo>
                  <a:pt x="5474716" y="4398"/>
                </a:lnTo>
                <a:lnTo>
                  <a:pt x="5456688" y="16408"/>
                </a:lnTo>
                <a:lnTo>
                  <a:pt x="5444328" y="34247"/>
                </a:lnTo>
                <a:lnTo>
                  <a:pt x="5439740" y="56133"/>
                </a:lnTo>
                <a:lnTo>
                  <a:pt x="5439740" y="56997"/>
                </a:lnTo>
                <a:lnTo>
                  <a:pt x="5444206" y="78884"/>
                </a:lnTo>
                <a:lnTo>
                  <a:pt x="5456364" y="96723"/>
                </a:lnTo>
                <a:lnTo>
                  <a:pt x="5474351" y="108732"/>
                </a:lnTo>
                <a:lnTo>
                  <a:pt x="5496306" y="113131"/>
                </a:lnTo>
                <a:lnTo>
                  <a:pt x="5518260" y="108732"/>
                </a:lnTo>
                <a:lnTo>
                  <a:pt x="5536247" y="96723"/>
                </a:lnTo>
                <a:lnTo>
                  <a:pt x="5548405" y="78884"/>
                </a:lnTo>
                <a:lnTo>
                  <a:pt x="5552871" y="56997"/>
                </a:lnTo>
                <a:lnTo>
                  <a:pt x="5552871" y="56133"/>
                </a:lnTo>
                <a:lnTo>
                  <a:pt x="5548223" y="34247"/>
                </a:lnTo>
                <a:lnTo>
                  <a:pt x="5535761" y="16408"/>
                </a:lnTo>
                <a:lnTo>
                  <a:pt x="5517713" y="4398"/>
                </a:lnTo>
                <a:lnTo>
                  <a:pt x="5496306" y="0"/>
                </a:lnTo>
                <a:close/>
              </a:path>
              <a:path w="8402320" h="113664">
                <a:moveTo>
                  <a:pt x="5755347" y="0"/>
                </a:moveTo>
                <a:lnTo>
                  <a:pt x="5733757" y="4398"/>
                </a:lnTo>
                <a:lnTo>
                  <a:pt x="5715730" y="16408"/>
                </a:lnTo>
                <a:lnTo>
                  <a:pt x="5703369" y="34247"/>
                </a:lnTo>
                <a:lnTo>
                  <a:pt x="5698782" y="56133"/>
                </a:lnTo>
                <a:lnTo>
                  <a:pt x="5698782" y="56997"/>
                </a:lnTo>
                <a:lnTo>
                  <a:pt x="5703248" y="78884"/>
                </a:lnTo>
                <a:lnTo>
                  <a:pt x="5715406" y="96723"/>
                </a:lnTo>
                <a:lnTo>
                  <a:pt x="5733393" y="108732"/>
                </a:lnTo>
                <a:lnTo>
                  <a:pt x="5755347" y="113131"/>
                </a:lnTo>
                <a:lnTo>
                  <a:pt x="5777302" y="108732"/>
                </a:lnTo>
                <a:lnTo>
                  <a:pt x="5795289" y="96723"/>
                </a:lnTo>
                <a:lnTo>
                  <a:pt x="5807447" y="78884"/>
                </a:lnTo>
                <a:lnTo>
                  <a:pt x="5811913" y="56997"/>
                </a:lnTo>
                <a:lnTo>
                  <a:pt x="5811913" y="56133"/>
                </a:lnTo>
                <a:lnTo>
                  <a:pt x="5807265" y="34247"/>
                </a:lnTo>
                <a:lnTo>
                  <a:pt x="5794803" y="16408"/>
                </a:lnTo>
                <a:lnTo>
                  <a:pt x="5776755" y="4398"/>
                </a:lnTo>
                <a:lnTo>
                  <a:pt x="5755347" y="0"/>
                </a:lnTo>
                <a:close/>
              </a:path>
              <a:path w="8402320" h="113664">
                <a:moveTo>
                  <a:pt x="6014377" y="0"/>
                </a:moveTo>
                <a:lnTo>
                  <a:pt x="5992787" y="4398"/>
                </a:lnTo>
                <a:lnTo>
                  <a:pt x="5974759" y="16408"/>
                </a:lnTo>
                <a:lnTo>
                  <a:pt x="5962399" y="34247"/>
                </a:lnTo>
                <a:lnTo>
                  <a:pt x="5957811" y="56133"/>
                </a:lnTo>
                <a:lnTo>
                  <a:pt x="5957811" y="56997"/>
                </a:lnTo>
                <a:lnTo>
                  <a:pt x="5962277" y="78884"/>
                </a:lnTo>
                <a:lnTo>
                  <a:pt x="5974435" y="96723"/>
                </a:lnTo>
                <a:lnTo>
                  <a:pt x="5992422" y="108732"/>
                </a:lnTo>
                <a:lnTo>
                  <a:pt x="6014377" y="113131"/>
                </a:lnTo>
                <a:lnTo>
                  <a:pt x="6036331" y="108732"/>
                </a:lnTo>
                <a:lnTo>
                  <a:pt x="6054318" y="96723"/>
                </a:lnTo>
                <a:lnTo>
                  <a:pt x="6066476" y="78884"/>
                </a:lnTo>
                <a:lnTo>
                  <a:pt x="6070942" y="56997"/>
                </a:lnTo>
                <a:lnTo>
                  <a:pt x="6070942" y="56133"/>
                </a:lnTo>
                <a:lnTo>
                  <a:pt x="6066294" y="34247"/>
                </a:lnTo>
                <a:lnTo>
                  <a:pt x="6053832" y="16408"/>
                </a:lnTo>
                <a:lnTo>
                  <a:pt x="6035784" y="4398"/>
                </a:lnTo>
                <a:lnTo>
                  <a:pt x="6014377" y="0"/>
                </a:lnTo>
                <a:close/>
              </a:path>
              <a:path w="8402320" h="113664">
                <a:moveTo>
                  <a:pt x="6273419" y="0"/>
                </a:moveTo>
                <a:lnTo>
                  <a:pt x="6251829" y="4398"/>
                </a:lnTo>
                <a:lnTo>
                  <a:pt x="6233801" y="16408"/>
                </a:lnTo>
                <a:lnTo>
                  <a:pt x="6221441" y="34247"/>
                </a:lnTo>
                <a:lnTo>
                  <a:pt x="6216853" y="56133"/>
                </a:lnTo>
                <a:lnTo>
                  <a:pt x="6216853" y="56997"/>
                </a:lnTo>
                <a:lnTo>
                  <a:pt x="6221319" y="78884"/>
                </a:lnTo>
                <a:lnTo>
                  <a:pt x="6233477" y="96723"/>
                </a:lnTo>
                <a:lnTo>
                  <a:pt x="6251464" y="108732"/>
                </a:lnTo>
                <a:lnTo>
                  <a:pt x="6273419" y="113131"/>
                </a:lnTo>
                <a:lnTo>
                  <a:pt x="6295373" y="108732"/>
                </a:lnTo>
                <a:lnTo>
                  <a:pt x="6313360" y="96723"/>
                </a:lnTo>
                <a:lnTo>
                  <a:pt x="6325518" y="78884"/>
                </a:lnTo>
                <a:lnTo>
                  <a:pt x="6329984" y="56997"/>
                </a:lnTo>
                <a:lnTo>
                  <a:pt x="6329984" y="56133"/>
                </a:lnTo>
                <a:lnTo>
                  <a:pt x="6325336" y="34247"/>
                </a:lnTo>
                <a:lnTo>
                  <a:pt x="6312874" y="16408"/>
                </a:lnTo>
                <a:lnTo>
                  <a:pt x="6294826" y="4398"/>
                </a:lnTo>
                <a:lnTo>
                  <a:pt x="6273419" y="0"/>
                </a:lnTo>
                <a:close/>
              </a:path>
              <a:path w="8402320" h="113664">
                <a:moveTo>
                  <a:pt x="6532448" y="0"/>
                </a:moveTo>
                <a:lnTo>
                  <a:pt x="6510858" y="4398"/>
                </a:lnTo>
                <a:lnTo>
                  <a:pt x="6492830" y="16408"/>
                </a:lnTo>
                <a:lnTo>
                  <a:pt x="6480470" y="34247"/>
                </a:lnTo>
                <a:lnTo>
                  <a:pt x="6475882" y="56133"/>
                </a:lnTo>
                <a:lnTo>
                  <a:pt x="6475882" y="56997"/>
                </a:lnTo>
                <a:lnTo>
                  <a:pt x="6480348" y="78884"/>
                </a:lnTo>
                <a:lnTo>
                  <a:pt x="6492506" y="96723"/>
                </a:lnTo>
                <a:lnTo>
                  <a:pt x="6510493" y="108732"/>
                </a:lnTo>
                <a:lnTo>
                  <a:pt x="6532448" y="113131"/>
                </a:lnTo>
                <a:lnTo>
                  <a:pt x="6554402" y="108732"/>
                </a:lnTo>
                <a:lnTo>
                  <a:pt x="6572389" y="96723"/>
                </a:lnTo>
                <a:lnTo>
                  <a:pt x="6584547" y="78884"/>
                </a:lnTo>
                <a:lnTo>
                  <a:pt x="6589013" y="56997"/>
                </a:lnTo>
                <a:lnTo>
                  <a:pt x="6589013" y="56133"/>
                </a:lnTo>
                <a:lnTo>
                  <a:pt x="6584365" y="34247"/>
                </a:lnTo>
                <a:lnTo>
                  <a:pt x="6571903" y="16408"/>
                </a:lnTo>
                <a:lnTo>
                  <a:pt x="6553856" y="4398"/>
                </a:lnTo>
                <a:lnTo>
                  <a:pt x="6532448" y="0"/>
                </a:lnTo>
                <a:close/>
              </a:path>
              <a:path w="8402320" h="113664">
                <a:moveTo>
                  <a:pt x="6791490" y="0"/>
                </a:moveTo>
                <a:lnTo>
                  <a:pt x="6769900" y="4398"/>
                </a:lnTo>
                <a:lnTo>
                  <a:pt x="6751872" y="16408"/>
                </a:lnTo>
                <a:lnTo>
                  <a:pt x="6739512" y="34247"/>
                </a:lnTo>
                <a:lnTo>
                  <a:pt x="6734924" y="56133"/>
                </a:lnTo>
                <a:lnTo>
                  <a:pt x="6734924" y="56997"/>
                </a:lnTo>
                <a:lnTo>
                  <a:pt x="6739390" y="78884"/>
                </a:lnTo>
                <a:lnTo>
                  <a:pt x="6751548" y="96723"/>
                </a:lnTo>
                <a:lnTo>
                  <a:pt x="6769535" y="108732"/>
                </a:lnTo>
                <a:lnTo>
                  <a:pt x="6791490" y="113131"/>
                </a:lnTo>
                <a:lnTo>
                  <a:pt x="6813444" y="108732"/>
                </a:lnTo>
                <a:lnTo>
                  <a:pt x="6831431" y="96723"/>
                </a:lnTo>
                <a:lnTo>
                  <a:pt x="6843589" y="78884"/>
                </a:lnTo>
                <a:lnTo>
                  <a:pt x="6848055" y="56997"/>
                </a:lnTo>
                <a:lnTo>
                  <a:pt x="6848055" y="56133"/>
                </a:lnTo>
                <a:lnTo>
                  <a:pt x="6843407" y="34247"/>
                </a:lnTo>
                <a:lnTo>
                  <a:pt x="6830945" y="16408"/>
                </a:lnTo>
                <a:lnTo>
                  <a:pt x="6812897" y="4398"/>
                </a:lnTo>
                <a:lnTo>
                  <a:pt x="6791490" y="0"/>
                </a:lnTo>
                <a:close/>
              </a:path>
              <a:path w="8402320" h="113664">
                <a:moveTo>
                  <a:pt x="7050519" y="0"/>
                </a:moveTo>
                <a:lnTo>
                  <a:pt x="7028929" y="4398"/>
                </a:lnTo>
                <a:lnTo>
                  <a:pt x="7010901" y="16408"/>
                </a:lnTo>
                <a:lnTo>
                  <a:pt x="6998541" y="34247"/>
                </a:lnTo>
                <a:lnTo>
                  <a:pt x="6993953" y="56133"/>
                </a:lnTo>
                <a:lnTo>
                  <a:pt x="6993953" y="56997"/>
                </a:lnTo>
                <a:lnTo>
                  <a:pt x="6998419" y="78884"/>
                </a:lnTo>
                <a:lnTo>
                  <a:pt x="7010577" y="96723"/>
                </a:lnTo>
                <a:lnTo>
                  <a:pt x="7028564" y="108732"/>
                </a:lnTo>
                <a:lnTo>
                  <a:pt x="7050519" y="113131"/>
                </a:lnTo>
                <a:lnTo>
                  <a:pt x="7072473" y="108732"/>
                </a:lnTo>
                <a:lnTo>
                  <a:pt x="7090460" y="96723"/>
                </a:lnTo>
                <a:lnTo>
                  <a:pt x="7102618" y="78884"/>
                </a:lnTo>
                <a:lnTo>
                  <a:pt x="7107085" y="56997"/>
                </a:lnTo>
                <a:lnTo>
                  <a:pt x="7107085" y="56133"/>
                </a:lnTo>
                <a:lnTo>
                  <a:pt x="7102436" y="34247"/>
                </a:lnTo>
                <a:lnTo>
                  <a:pt x="7089975" y="16408"/>
                </a:lnTo>
                <a:lnTo>
                  <a:pt x="7071927" y="4398"/>
                </a:lnTo>
                <a:lnTo>
                  <a:pt x="7050519" y="0"/>
                </a:lnTo>
                <a:close/>
              </a:path>
              <a:path w="8402320" h="113664">
                <a:moveTo>
                  <a:pt x="7309561" y="0"/>
                </a:moveTo>
                <a:lnTo>
                  <a:pt x="7287971" y="4398"/>
                </a:lnTo>
                <a:lnTo>
                  <a:pt x="7269943" y="16408"/>
                </a:lnTo>
                <a:lnTo>
                  <a:pt x="7257583" y="34247"/>
                </a:lnTo>
                <a:lnTo>
                  <a:pt x="7252995" y="56133"/>
                </a:lnTo>
                <a:lnTo>
                  <a:pt x="7252995" y="56997"/>
                </a:lnTo>
                <a:lnTo>
                  <a:pt x="7257461" y="78884"/>
                </a:lnTo>
                <a:lnTo>
                  <a:pt x="7269619" y="96723"/>
                </a:lnTo>
                <a:lnTo>
                  <a:pt x="7287606" y="108732"/>
                </a:lnTo>
                <a:lnTo>
                  <a:pt x="7309561" y="113131"/>
                </a:lnTo>
                <a:lnTo>
                  <a:pt x="7331515" y="108732"/>
                </a:lnTo>
                <a:lnTo>
                  <a:pt x="7349502" y="96723"/>
                </a:lnTo>
                <a:lnTo>
                  <a:pt x="7361660" y="78884"/>
                </a:lnTo>
                <a:lnTo>
                  <a:pt x="7366127" y="56997"/>
                </a:lnTo>
                <a:lnTo>
                  <a:pt x="7366127" y="56133"/>
                </a:lnTo>
                <a:lnTo>
                  <a:pt x="7361478" y="34247"/>
                </a:lnTo>
                <a:lnTo>
                  <a:pt x="7349016" y="16408"/>
                </a:lnTo>
                <a:lnTo>
                  <a:pt x="7330969" y="4398"/>
                </a:lnTo>
                <a:lnTo>
                  <a:pt x="7309561" y="0"/>
                </a:lnTo>
                <a:close/>
              </a:path>
              <a:path w="8402320" h="113664">
                <a:moveTo>
                  <a:pt x="7568590" y="0"/>
                </a:moveTo>
                <a:lnTo>
                  <a:pt x="7547000" y="4398"/>
                </a:lnTo>
                <a:lnTo>
                  <a:pt x="7528972" y="16408"/>
                </a:lnTo>
                <a:lnTo>
                  <a:pt x="7516612" y="34247"/>
                </a:lnTo>
                <a:lnTo>
                  <a:pt x="7512024" y="56133"/>
                </a:lnTo>
                <a:lnTo>
                  <a:pt x="7512024" y="56997"/>
                </a:lnTo>
                <a:lnTo>
                  <a:pt x="7516491" y="78884"/>
                </a:lnTo>
                <a:lnTo>
                  <a:pt x="7528648" y="96723"/>
                </a:lnTo>
                <a:lnTo>
                  <a:pt x="7546636" y="108732"/>
                </a:lnTo>
                <a:lnTo>
                  <a:pt x="7568590" y="113131"/>
                </a:lnTo>
                <a:lnTo>
                  <a:pt x="7590544" y="108732"/>
                </a:lnTo>
                <a:lnTo>
                  <a:pt x="7608531" y="96723"/>
                </a:lnTo>
                <a:lnTo>
                  <a:pt x="7620689" y="78884"/>
                </a:lnTo>
                <a:lnTo>
                  <a:pt x="7625156" y="56997"/>
                </a:lnTo>
                <a:lnTo>
                  <a:pt x="7625156" y="56133"/>
                </a:lnTo>
                <a:lnTo>
                  <a:pt x="7620507" y="34247"/>
                </a:lnTo>
                <a:lnTo>
                  <a:pt x="7608046" y="16408"/>
                </a:lnTo>
                <a:lnTo>
                  <a:pt x="7589998" y="4398"/>
                </a:lnTo>
                <a:lnTo>
                  <a:pt x="7568590" y="0"/>
                </a:lnTo>
                <a:close/>
              </a:path>
              <a:path w="8402320" h="113664">
                <a:moveTo>
                  <a:pt x="7827632" y="0"/>
                </a:moveTo>
                <a:lnTo>
                  <a:pt x="7806042" y="4398"/>
                </a:lnTo>
                <a:lnTo>
                  <a:pt x="7788014" y="16408"/>
                </a:lnTo>
                <a:lnTo>
                  <a:pt x="7775654" y="34247"/>
                </a:lnTo>
                <a:lnTo>
                  <a:pt x="7771066" y="56133"/>
                </a:lnTo>
                <a:lnTo>
                  <a:pt x="7771066" y="56997"/>
                </a:lnTo>
                <a:lnTo>
                  <a:pt x="7775532" y="78884"/>
                </a:lnTo>
                <a:lnTo>
                  <a:pt x="7787690" y="96723"/>
                </a:lnTo>
                <a:lnTo>
                  <a:pt x="7805677" y="108732"/>
                </a:lnTo>
                <a:lnTo>
                  <a:pt x="7827632" y="113131"/>
                </a:lnTo>
                <a:lnTo>
                  <a:pt x="7849586" y="108732"/>
                </a:lnTo>
                <a:lnTo>
                  <a:pt x="7867573" y="96723"/>
                </a:lnTo>
                <a:lnTo>
                  <a:pt x="7879731" y="78884"/>
                </a:lnTo>
                <a:lnTo>
                  <a:pt x="7884198" y="56997"/>
                </a:lnTo>
                <a:lnTo>
                  <a:pt x="7884198" y="56133"/>
                </a:lnTo>
                <a:lnTo>
                  <a:pt x="7879549" y="34247"/>
                </a:lnTo>
                <a:lnTo>
                  <a:pt x="7867088" y="16408"/>
                </a:lnTo>
                <a:lnTo>
                  <a:pt x="7849040" y="4398"/>
                </a:lnTo>
                <a:lnTo>
                  <a:pt x="7827632" y="0"/>
                </a:lnTo>
                <a:close/>
              </a:path>
              <a:path w="8402320" h="113664">
                <a:moveTo>
                  <a:pt x="8086661" y="0"/>
                </a:moveTo>
                <a:lnTo>
                  <a:pt x="8065071" y="4398"/>
                </a:lnTo>
                <a:lnTo>
                  <a:pt x="8047043" y="16408"/>
                </a:lnTo>
                <a:lnTo>
                  <a:pt x="8034683" y="34247"/>
                </a:lnTo>
                <a:lnTo>
                  <a:pt x="8030095" y="56133"/>
                </a:lnTo>
                <a:lnTo>
                  <a:pt x="8030095" y="56997"/>
                </a:lnTo>
                <a:lnTo>
                  <a:pt x="8034562" y="78884"/>
                </a:lnTo>
                <a:lnTo>
                  <a:pt x="8046719" y="96723"/>
                </a:lnTo>
                <a:lnTo>
                  <a:pt x="8064707" y="108732"/>
                </a:lnTo>
                <a:lnTo>
                  <a:pt x="8086661" y="113131"/>
                </a:lnTo>
                <a:lnTo>
                  <a:pt x="8108615" y="108732"/>
                </a:lnTo>
                <a:lnTo>
                  <a:pt x="8126603" y="96723"/>
                </a:lnTo>
                <a:lnTo>
                  <a:pt x="8138760" y="78884"/>
                </a:lnTo>
                <a:lnTo>
                  <a:pt x="8143227" y="56997"/>
                </a:lnTo>
                <a:lnTo>
                  <a:pt x="8143227" y="56133"/>
                </a:lnTo>
                <a:lnTo>
                  <a:pt x="8138578" y="34247"/>
                </a:lnTo>
                <a:lnTo>
                  <a:pt x="8126117" y="16408"/>
                </a:lnTo>
                <a:lnTo>
                  <a:pt x="8108069" y="4398"/>
                </a:lnTo>
                <a:lnTo>
                  <a:pt x="8086661" y="0"/>
                </a:lnTo>
                <a:close/>
              </a:path>
              <a:path w="8402320" h="113664">
                <a:moveTo>
                  <a:pt x="8345703" y="0"/>
                </a:moveTo>
                <a:lnTo>
                  <a:pt x="8324113" y="4398"/>
                </a:lnTo>
                <a:lnTo>
                  <a:pt x="8306085" y="16408"/>
                </a:lnTo>
                <a:lnTo>
                  <a:pt x="8293725" y="34247"/>
                </a:lnTo>
                <a:lnTo>
                  <a:pt x="8289137" y="56133"/>
                </a:lnTo>
                <a:lnTo>
                  <a:pt x="8289137" y="56997"/>
                </a:lnTo>
                <a:lnTo>
                  <a:pt x="8293604" y="78884"/>
                </a:lnTo>
                <a:lnTo>
                  <a:pt x="8305761" y="96723"/>
                </a:lnTo>
                <a:lnTo>
                  <a:pt x="8323749" y="108732"/>
                </a:lnTo>
                <a:lnTo>
                  <a:pt x="8345703" y="113131"/>
                </a:lnTo>
                <a:lnTo>
                  <a:pt x="8367657" y="108732"/>
                </a:lnTo>
                <a:lnTo>
                  <a:pt x="8385644" y="96723"/>
                </a:lnTo>
                <a:lnTo>
                  <a:pt x="8397802" y="78884"/>
                </a:lnTo>
                <a:lnTo>
                  <a:pt x="8402269" y="56997"/>
                </a:lnTo>
                <a:lnTo>
                  <a:pt x="8402269" y="56133"/>
                </a:lnTo>
                <a:lnTo>
                  <a:pt x="8397620" y="34247"/>
                </a:lnTo>
                <a:lnTo>
                  <a:pt x="8385159" y="16408"/>
                </a:lnTo>
                <a:lnTo>
                  <a:pt x="8367111" y="4398"/>
                </a:lnTo>
                <a:lnTo>
                  <a:pt x="8345703" y="0"/>
                </a:lnTo>
                <a:close/>
              </a:path>
            </a:pathLst>
          </a:custGeom>
          <a:solidFill>
            <a:srgbClr val="E2E3E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1" name="object 3"/>
          <p:cNvSpPr/>
          <p:nvPr/>
        </p:nvSpPr>
        <p:spPr>
          <a:xfrm>
            <a:off x="494490" y="6143980"/>
            <a:ext cx="11203093" cy="113664"/>
          </a:xfrm>
          <a:custGeom>
            <a:avLst/>
            <a:gdLst/>
            <a:ahLst/>
            <a:cxnLst/>
            <a:rect l="l" t="t" r="r" b="b"/>
            <a:pathLst>
              <a:path w="8402320" h="113664">
                <a:moveTo>
                  <a:pt x="56565" y="0"/>
                </a:moveTo>
                <a:lnTo>
                  <a:pt x="34975" y="4398"/>
                </a:lnTo>
                <a:lnTo>
                  <a:pt x="16948" y="16408"/>
                </a:lnTo>
                <a:lnTo>
                  <a:pt x="4587" y="34247"/>
                </a:lnTo>
                <a:lnTo>
                  <a:pt x="0" y="56133"/>
                </a:lnTo>
                <a:lnTo>
                  <a:pt x="0" y="56997"/>
                </a:lnTo>
                <a:lnTo>
                  <a:pt x="4466" y="78884"/>
                </a:lnTo>
                <a:lnTo>
                  <a:pt x="16624" y="96723"/>
                </a:lnTo>
                <a:lnTo>
                  <a:pt x="34611" y="108732"/>
                </a:lnTo>
                <a:lnTo>
                  <a:pt x="56565" y="113131"/>
                </a:lnTo>
                <a:lnTo>
                  <a:pt x="78520" y="108732"/>
                </a:lnTo>
                <a:lnTo>
                  <a:pt x="96507" y="96723"/>
                </a:lnTo>
                <a:lnTo>
                  <a:pt x="108665" y="78884"/>
                </a:lnTo>
                <a:lnTo>
                  <a:pt x="113131" y="56997"/>
                </a:lnTo>
                <a:lnTo>
                  <a:pt x="113131" y="56133"/>
                </a:lnTo>
                <a:lnTo>
                  <a:pt x="108483" y="34247"/>
                </a:lnTo>
                <a:lnTo>
                  <a:pt x="96021" y="16408"/>
                </a:lnTo>
                <a:lnTo>
                  <a:pt x="77973" y="4398"/>
                </a:lnTo>
                <a:lnTo>
                  <a:pt x="56565" y="0"/>
                </a:lnTo>
                <a:close/>
              </a:path>
              <a:path w="8402320" h="113664">
                <a:moveTo>
                  <a:pt x="315595" y="0"/>
                </a:moveTo>
                <a:lnTo>
                  <a:pt x="294005" y="4398"/>
                </a:lnTo>
                <a:lnTo>
                  <a:pt x="275977" y="16408"/>
                </a:lnTo>
                <a:lnTo>
                  <a:pt x="263617" y="34247"/>
                </a:lnTo>
                <a:lnTo>
                  <a:pt x="259029" y="56133"/>
                </a:lnTo>
                <a:lnTo>
                  <a:pt x="259029" y="56997"/>
                </a:lnTo>
                <a:lnTo>
                  <a:pt x="263495" y="78884"/>
                </a:lnTo>
                <a:lnTo>
                  <a:pt x="275653" y="96723"/>
                </a:lnTo>
                <a:lnTo>
                  <a:pt x="293640" y="108732"/>
                </a:lnTo>
                <a:lnTo>
                  <a:pt x="315595" y="113131"/>
                </a:lnTo>
                <a:lnTo>
                  <a:pt x="337549" y="108732"/>
                </a:lnTo>
                <a:lnTo>
                  <a:pt x="355536" y="96723"/>
                </a:lnTo>
                <a:lnTo>
                  <a:pt x="367694" y="78884"/>
                </a:lnTo>
                <a:lnTo>
                  <a:pt x="372160" y="56997"/>
                </a:lnTo>
                <a:lnTo>
                  <a:pt x="372160" y="56133"/>
                </a:lnTo>
                <a:lnTo>
                  <a:pt x="367512" y="34247"/>
                </a:lnTo>
                <a:lnTo>
                  <a:pt x="355050" y="16408"/>
                </a:lnTo>
                <a:lnTo>
                  <a:pt x="337002" y="4398"/>
                </a:lnTo>
                <a:lnTo>
                  <a:pt x="315595" y="0"/>
                </a:lnTo>
                <a:close/>
              </a:path>
              <a:path w="8402320" h="113664">
                <a:moveTo>
                  <a:pt x="574636" y="0"/>
                </a:moveTo>
                <a:lnTo>
                  <a:pt x="553046" y="4398"/>
                </a:lnTo>
                <a:lnTo>
                  <a:pt x="535019" y="16408"/>
                </a:lnTo>
                <a:lnTo>
                  <a:pt x="522658" y="34247"/>
                </a:lnTo>
                <a:lnTo>
                  <a:pt x="518071" y="56133"/>
                </a:lnTo>
                <a:lnTo>
                  <a:pt x="518071" y="56997"/>
                </a:lnTo>
                <a:lnTo>
                  <a:pt x="522537" y="78884"/>
                </a:lnTo>
                <a:lnTo>
                  <a:pt x="534695" y="96723"/>
                </a:lnTo>
                <a:lnTo>
                  <a:pt x="552682" y="108732"/>
                </a:lnTo>
                <a:lnTo>
                  <a:pt x="574636" y="113131"/>
                </a:lnTo>
                <a:lnTo>
                  <a:pt x="596591" y="108732"/>
                </a:lnTo>
                <a:lnTo>
                  <a:pt x="614578" y="96723"/>
                </a:lnTo>
                <a:lnTo>
                  <a:pt x="626736" y="78884"/>
                </a:lnTo>
                <a:lnTo>
                  <a:pt x="631202" y="56997"/>
                </a:lnTo>
                <a:lnTo>
                  <a:pt x="631202" y="56133"/>
                </a:lnTo>
                <a:lnTo>
                  <a:pt x="626554" y="34247"/>
                </a:lnTo>
                <a:lnTo>
                  <a:pt x="614092" y="16408"/>
                </a:lnTo>
                <a:lnTo>
                  <a:pt x="596044" y="4398"/>
                </a:lnTo>
                <a:lnTo>
                  <a:pt x="574636" y="0"/>
                </a:lnTo>
                <a:close/>
              </a:path>
              <a:path w="8402320" h="113664">
                <a:moveTo>
                  <a:pt x="833666" y="0"/>
                </a:moveTo>
                <a:lnTo>
                  <a:pt x="812076" y="4398"/>
                </a:lnTo>
                <a:lnTo>
                  <a:pt x="794048" y="16408"/>
                </a:lnTo>
                <a:lnTo>
                  <a:pt x="781688" y="34247"/>
                </a:lnTo>
                <a:lnTo>
                  <a:pt x="777100" y="56133"/>
                </a:lnTo>
                <a:lnTo>
                  <a:pt x="777100" y="56997"/>
                </a:lnTo>
                <a:lnTo>
                  <a:pt x="781566" y="78884"/>
                </a:lnTo>
                <a:lnTo>
                  <a:pt x="793724" y="96723"/>
                </a:lnTo>
                <a:lnTo>
                  <a:pt x="811711" y="108732"/>
                </a:lnTo>
                <a:lnTo>
                  <a:pt x="833666" y="113131"/>
                </a:lnTo>
                <a:lnTo>
                  <a:pt x="855620" y="108732"/>
                </a:lnTo>
                <a:lnTo>
                  <a:pt x="873607" y="96723"/>
                </a:lnTo>
                <a:lnTo>
                  <a:pt x="885765" y="78884"/>
                </a:lnTo>
                <a:lnTo>
                  <a:pt x="890231" y="56997"/>
                </a:lnTo>
                <a:lnTo>
                  <a:pt x="890231" y="56133"/>
                </a:lnTo>
                <a:lnTo>
                  <a:pt x="885583" y="34247"/>
                </a:lnTo>
                <a:lnTo>
                  <a:pt x="873121" y="16408"/>
                </a:lnTo>
                <a:lnTo>
                  <a:pt x="855073" y="4398"/>
                </a:lnTo>
                <a:lnTo>
                  <a:pt x="833666" y="0"/>
                </a:lnTo>
                <a:close/>
              </a:path>
              <a:path w="8402320" h="113664">
                <a:moveTo>
                  <a:pt x="1092708" y="0"/>
                </a:moveTo>
                <a:lnTo>
                  <a:pt x="1071118" y="4398"/>
                </a:lnTo>
                <a:lnTo>
                  <a:pt x="1053090" y="16408"/>
                </a:lnTo>
                <a:lnTo>
                  <a:pt x="1040730" y="34247"/>
                </a:lnTo>
                <a:lnTo>
                  <a:pt x="1036142" y="56133"/>
                </a:lnTo>
                <a:lnTo>
                  <a:pt x="1036142" y="56997"/>
                </a:lnTo>
                <a:lnTo>
                  <a:pt x="1040608" y="78884"/>
                </a:lnTo>
                <a:lnTo>
                  <a:pt x="1052766" y="96723"/>
                </a:lnTo>
                <a:lnTo>
                  <a:pt x="1070753" y="108732"/>
                </a:lnTo>
                <a:lnTo>
                  <a:pt x="1092708" y="113131"/>
                </a:lnTo>
                <a:lnTo>
                  <a:pt x="1114662" y="108732"/>
                </a:lnTo>
                <a:lnTo>
                  <a:pt x="1132649" y="96723"/>
                </a:lnTo>
                <a:lnTo>
                  <a:pt x="1144807" y="78884"/>
                </a:lnTo>
                <a:lnTo>
                  <a:pt x="1149273" y="56997"/>
                </a:lnTo>
                <a:lnTo>
                  <a:pt x="1149273" y="56133"/>
                </a:lnTo>
                <a:lnTo>
                  <a:pt x="1144625" y="34247"/>
                </a:lnTo>
                <a:lnTo>
                  <a:pt x="1132163" y="16408"/>
                </a:lnTo>
                <a:lnTo>
                  <a:pt x="1114115" y="4398"/>
                </a:lnTo>
                <a:lnTo>
                  <a:pt x="1092708" y="0"/>
                </a:lnTo>
                <a:close/>
              </a:path>
              <a:path w="8402320" h="113664">
                <a:moveTo>
                  <a:pt x="1351737" y="0"/>
                </a:moveTo>
                <a:lnTo>
                  <a:pt x="1330147" y="4398"/>
                </a:lnTo>
                <a:lnTo>
                  <a:pt x="1312119" y="16408"/>
                </a:lnTo>
                <a:lnTo>
                  <a:pt x="1299759" y="34247"/>
                </a:lnTo>
                <a:lnTo>
                  <a:pt x="1295171" y="56133"/>
                </a:lnTo>
                <a:lnTo>
                  <a:pt x="1295171" y="56997"/>
                </a:lnTo>
                <a:lnTo>
                  <a:pt x="1299637" y="78884"/>
                </a:lnTo>
                <a:lnTo>
                  <a:pt x="1311795" y="96723"/>
                </a:lnTo>
                <a:lnTo>
                  <a:pt x="1329782" y="108732"/>
                </a:lnTo>
                <a:lnTo>
                  <a:pt x="1351737" y="113131"/>
                </a:lnTo>
                <a:lnTo>
                  <a:pt x="1373691" y="108732"/>
                </a:lnTo>
                <a:lnTo>
                  <a:pt x="1391678" y="96723"/>
                </a:lnTo>
                <a:lnTo>
                  <a:pt x="1403836" y="78884"/>
                </a:lnTo>
                <a:lnTo>
                  <a:pt x="1408303" y="56997"/>
                </a:lnTo>
                <a:lnTo>
                  <a:pt x="1408303" y="56133"/>
                </a:lnTo>
                <a:lnTo>
                  <a:pt x="1403654" y="34247"/>
                </a:lnTo>
                <a:lnTo>
                  <a:pt x="1391192" y="16408"/>
                </a:lnTo>
                <a:lnTo>
                  <a:pt x="1373145" y="4398"/>
                </a:lnTo>
                <a:lnTo>
                  <a:pt x="1351737" y="0"/>
                </a:lnTo>
                <a:close/>
              </a:path>
              <a:path w="8402320" h="113664">
                <a:moveTo>
                  <a:pt x="1610779" y="0"/>
                </a:moveTo>
                <a:lnTo>
                  <a:pt x="1589189" y="4398"/>
                </a:lnTo>
                <a:lnTo>
                  <a:pt x="1571161" y="16408"/>
                </a:lnTo>
                <a:lnTo>
                  <a:pt x="1558801" y="34247"/>
                </a:lnTo>
                <a:lnTo>
                  <a:pt x="1554213" y="56133"/>
                </a:lnTo>
                <a:lnTo>
                  <a:pt x="1554213" y="56997"/>
                </a:lnTo>
                <a:lnTo>
                  <a:pt x="1558679" y="78884"/>
                </a:lnTo>
                <a:lnTo>
                  <a:pt x="1570837" y="96723"/>
                </a:lnTo>
                <a:lnTo>
                  <a:pt x="1588824" y="108732"/>
                </a:lnTo>
                <a:lnTo>
                  <a:pt x="1610779" y="113131"/>
                </a:lnTo>
                <a:lnTo>
                  <a:pt x="1632733" y="108732"/>
                </a:lnTo>
                <a:lnTo>
                  <a:pt x="1650720" y="96723"/>
                </a:lnTo>
                <a:lnTo>
                  <a:pt x="1662878" y="78884"/>
                </a:lnTo>
                <a:lnTo>
                  <a:pt x="1667344" y="56997"/>
                </a:lnTo>
                <a:lnTo>
                  <a:pt x="1667344" y="56133"/>
                </a:lnTo>
                <a:lnTo>
                  <a:pt x="1662696" y="34247"/>
                </a:lnTo>
                <a:lnTo>
                  <a:pt x="1650234" y="16408"/>
                </a:lnTo>
                <a:lnTo>
                  <a:pt x="1632186" y="4398"/>
                </a:lnTo>
                <a:lnTo>
                  <a:pt x="1610779" y="0"/>
                </a:lnTo>
                <a:close/>
              </a:path>
              <a:path w="8402320" h="113664">
                <a:moveTo>
                  <a:pt x="1869808" y="0"/>
                </a:moveTo>
                <a:lnTo>
                  <a:pt x="1848218" y="4398"/>
                </a:lnTo>
                <a:lnTo>
                  <a:pt x="1830190" y="16408"/>
                </a:lnTo>
                <a:lnTo>
                  <a:pt x="1817830" y="34247"/>
                </a:lnTo>
                <a:lnTo>
                  <a:pt x="1813242" y="56133"/>
                </a:lnTo>
                <a:lnTo>
                  <a:pt x="1813242" y="56997"/>
                </a:lnTo>
                <a:lnTo>
                  <a:pt x="1817708" y="78884"/>
                </a:lnTo>
                <a:lnTo>
                  <a:pt x="1829866" y="96723"/>
                </a:lnTo>
                <a:lnTo>
                  <a:pt x="1847853" y="108732"/>
                </a:lnTo>
                <a:lnTo>
                  <a:pt x="1869808" y="113131"/>
                </a:lnTo>
                <a:lnTo>
                  <a:pt x="1891762" y="108732"/>
                </a:lnTo>
                <a:lnTo>
                  <a:pt x="1909749" y="96723"/>
                </a:lnTo>
                <a:lnTo>
                  <a:pt x="1921907" y="78884"/>
                </a:lnTo>
                <a:lnTo>
                  <a:pt x="1926374" y="56997"/>
                </a:lnTo>
                <a:lnTo>
                  <a:pt x="1926374" y="56133"/>
                </a:lnTo>
                <a:lnTo>
                  <a:pt x="1921725" y="34247"/>
                </a:lnTo>
                <a:lnTo>
                  <a:pt x="1909264" y="16408"/>
                </a:lnTo>
                <a:lnTo>
                  <a:pt x="1891216" y="4398"/>
                </a:lnTo>
                <a:lnTo>
                  <a:pt x="1869808" y="0"/>
                </a:lnTo>
                <a:close/>
              </a:path>
              <a:path w="8402320" h="113664">
                <a:moveTo>
                  <a:pt x="2128850" y="0"/>
                </a:moveTo>
                <a:lnTo>
                  <a:pt x="2107260" y="4398"/>
                </a:lnTo>
                <a:lnTo>
                  <a:pt x="2089232" y="16408"/>
                </a:lnTo>
                <a:lnTo>
                  <a:pt x="2076872" y="34247"/>
                </a:lnTo>
                <a:lnTo>
                  <a:pt x="2072284" y="56133"/>
                </a:lnTo>
                <a:lnTo>
                  <a:pt x="2072284" y="56997"/>
                </a:lnTo>
                <a:lnTo>
                  <a:pt x="2076750" y="78884"/>
                </a:lnTo>
                <a:lnTo>
                  <a:pt x="2088908" y="96723"/>
                </a:lnTo>
                <a:lnTo>
                  <a:pt x="2106895" y="108732"/>
                </a:lnTo>
                <a:lnTo>
                  <a:pt x="2128850" y="113131"/>
                </a:lnTo>
                <a:lnTo>
                  <a:pt x="2150804" y="108732"/>
                </a:lnTo>
                <a:lnTo>
                  <a:pt x="2168791" y="96723"/>
                </a:lnTo>
                <a:lnTo>
                  <a:pt x="2180949" y="78884"/>
                </a:lnTo>
                <a:lnTo>
                  <a:pt x="2185416" y="56997"/>
                </a:lnTo>
                <a:lnTo>
                  <a:pt x="2185416" y="56133"/>
                </a:lnTo>
                <a:lnTo>
                  <a:pt x="2180767" y="34247"/>
                </a:lnTo>
                <a:lnTo>
                  <a:pt x="2168305" y="16408"/>
                </a:lnTo>
                <a:lnTo>
                  <a:pt x="2150258" y="4398"/>
                </a:lnTo>
                <a:lnTo>
                  <a:pt x="2128850" y="0"/>
                </a:lnTo>
                <a:close/>
              </a:path>
              <a:path w="8402320" h="113664">
                <a:moveTo>
                  <a:pt x="2387879" y="0"/>
                </a:moveTo>
                <a:lnTo>
                  <a:pt x="2366289" y="4398"/>
                </a:lnTo>
                <a:lnTo>
                  <a:pt x="2348261" y="16408"/>
                </a:lnTo>
                <a:lnTo>
                  <a:pt x="2335901" y="34247"/>
                </a:lnTo>
                <a:lnTo>
                  <a:pt x="2331313" y="56133"/>
                </a:lnTo>
                <a:lnTo>
                  <a:pt x="2331313" y="56997"/>
                </a:lnTo>
                <a:lnTo>
                  <a:pt x="2335780" y="78884"/>
                </a:lnTo>
                <a:lnTo>
                  <a:pt x="2347937" y="96723"/>
                </a:lnTo>
                <a:lnTo>
                  <a:pt x="2365925" y="108732"/>
                </a:lnTo>
                <a:lnTo>
                  <a:pt x="2387879" y="113131"/>
                </a:lnTo>
                <a:lnTo>
                  <a:pt x="2409833" y="108732"/>
                </a:lnTo>
                <a:lnTo>
                  <a:pt x="2427820" y="96723"/>
                </a:lnTo>
                <a:lnTo>
                  <a:pt x="2439978" y="78884"/>
                </a:lnTo>
                <a:lnTo>
                  <a:pt x="2444445" y="56997"/>
                </a:lnTo>
                <a:lnTo>
                  <a:pt x="2444445" y="56133"/>
                </a:lnTo>
                <a:lnTo>
                  <a:pt x="2439796" y="34247"/>
                </a:lnTo>
                <a:lnTo>
                  <a:pt x="2427335" y="16408"/>
                </a:lnTo>
                <a:lnTo>
                  <a:pt x="2409287" y="4398"/>
                </a:lnTo>
                <a:lnTo>
                  <a:pt x="2387879" y="0"/>
                </a:lnTo>
                <a:close/>
              </a:path>
              <a:path w="8402320" h="113664">
                <a:moveTo>
                  <a:pt x="2646921" y="0"/>
                </a:moveTo>
                <a:lnTo>
                  <a:pt x="2625331" y="4398"/>
                </a:lnTo>
                <a:lnTo>
                  <a:pt x="2607303" y="16408"/>
                </a:lnTo>
                <a:lnTo>
                  <a:pt x="2594943" y="34247"/>
                </a:lnTo>
                <a:lnTo>
                  <a:pt x="2590355" y="56133"/>
                </a:lnTo>
                <a:lnTo>
                  <a:pt x="2590355" y="56997"/>
                </a:lnTo>
                <a:lnTo>
                  <a:pt x="2594821" y="78884"/>
                </a:lnTo>
                <a:lnTo>
                  <a:pt x="2606979" y="96723"/>
                </a:lnTo>
                <a:lnTo>
                  <a:pt x="2624966" y="108732"/>
                </a:lnTo>
                <a:lnTo>
                  <a:pt x="2646921" y="113131"/>
                </a:lnTo>
                <a:lnTo>
                  <a:pt x="2668875" y="108732"/>
                </a:lnTo>
                <a:lnTo>
                  <a:pt x="2686862" y="96723"/>
                </a:lnTo>
                <a:lnTo>
                  <a:pt x="2699020" y="78884"/>
                </a:lnTo>
                <a:lnTo>
                  <a:pt x="2703487" y="56997"/>
                </a:lnTo>
                <a:lnTo>
                  <a:pt x="2703487" y="56133"/>
                </a:lnTo>
                <a:lnTo>
                  <a:pt x="2698838" y="34247"/>
                </a:lnTo>
                <a:lnTo>
                  <a:pt x="2686377" y="16408"/>
                </a:lnTo>
                <a:lnTo>
                  <a:pt x="2668329" y="4398"/>
                </a:lnTo>
                <a:lnTo>
                  <a:pt x="2646921" y="0"/>
                </a:lnTo>
                <a:close/>
              </a:path>
              <a:path w="8402320" h="113664">
                <a:moveTo>
                  <a:pt x="2905950" y="0"/>
                </a:moveTo>
                <a:lnTo>
                  <a:pt x="2884360" y="4398"/>
                </a:lnTo>
                <a:lnTo>
                  <a:pt x="2866332" y="16408"/>
                </a:lnTo>
                <a:lnTo>
                  <a:pt x="2853972" y="34247"/>
                </a:lnTo>
                <a:lnTo>
                  <a:pt x="2849384" y="56133"/>
                </a:lnTo>
                <a:lnTo>
                  <a:pt x="2849384" y="56997"/>
                </a:lnTo>
                <a:lnTo>
                  <a:pt x="2853851" y="78884"/>
                </a:lnTo>
                <a:lnTo>
                  <a:pt x="2866009" y="96723"/>
                </a:lnTo>
                <a:lnTo>
                  <a:pt x="2883996" y="108732"/>
                </a:lnTo>
                <a:lnTo>
                  <a:pt x="2905950" y="113131"/>
                </a:lnTo>
                <a:lnTo>
                  <a:pt x="2927904" y="108732"/>
                </a:lnTo>
                <a:lnTo>
                  <a:pt x="2945892" y="96723"/>
                </a:lnTo>
                <a:lnTo>
                  <a:pt x="2958049" y="78884"/>
                </a:lnTo>
                <a:lnTo>
                  <a:pt x="2962516" y="56997"/>
                </a:lnTo>
                <a:lnTo>
                  <a:pt x="2962516" y="56133"/>
                </a:lnTo>
                <a:lnTo>
                  <a:pt x="2957867" y="34247"/>
                </a:lnTo>
                <a:lnTo>
                  <a:pt x="2945406" y="16408"/>
                </a:lnTo>
                <a:lnTo>
                  <a:pt x="2927358" y="4398"/>
                </a:lnTo>
                <a:lnTo>
                  <a:pt x="2905950" y="0"/>
                </a:lnTo>
                <a:close/>
              </a:path>
              <a:path w="8402320" h="113664">
                <a:moveTo>
                  <a:pt x="3164992" y="0"/>
                </a:moveTo>
                <a:lnTo>
                  <a:pt x="3143402" y="4398"/>
                </a:lnTo>
                <a:lnTo>
                  <a:pt x="3125374" y="16408"/>
                </a:lnTo>
                <a:lnTo>
                  <a:pt x="3113014" y="34247"/>
                </a:lnTo>
                <a:lnTo>
                  <a:pt x="3108426" y="56133"/>
                </a:lnTo>
                <a:lnTo>
                  <a:pt x="3108426" y="56997"/>
                </a:lnTo>
                <a:lnTo>
                  <a:pt x="3112893" y="78884"/>
                </a:lnTo>
                <a:lnTo>
                  <a:pt x="3125050" y="96723"/>
                </a:lnTo>
                <a:lnTo>
                  <a:pt x="3143038" y="108732"/>
                </a:lnTo>
                <a:lnTo>
                  <a:pt x="3164992" y="113131"/>
                </a:lnTo>
                <a:lnTo>
                  <a:pt x="3186946" y="108732"/>
                </a:lnTo>
                <a:lnTo>
                  <a:pt x="3204933" y="96723"/>
                </a:lnTo>
                <a:lnTo>
                  <a:pt x="3217091" y="78884"/>
                </a:lnTo>
                <a:lnTo>
                  <a:pt x="3221558" y="56997"/>
                </a:lnTo>
                <a:lnTo>
                  <a:pt x="3221558" y="56133"/>
                </a:lnTo>
                <a:lnTo>
                  <a:pt x="3216909" y="34247"/>
                </a:lnTo>
                <a:lnTo>
                  <a:pt x="3204448" y="16408"/>
                </a:lnTo>
                <a:lnTo>
                  <a:pt x="3186400" y="4398"/>
                </a:lnTo>
                <a:lnTo>
                  <a:pt x="3164992" y="0"/>
                </a:lnTo>
                <a:close/>
              </a:path>
              <a:path w="8402320" h="113664">
                <a:moveTo>
                  <a:pt x="3424021" y="0"/>
                </a:moveTo>
                <a:lnTo>
                  <a:pt x="3402431" y="4398"/>
                </a:lnTo>
                <a:lnTo>
                  <a:pt x="3384403" y="16408"/>
                </a:lnTo>
                <a:lnTo>
                  <a:pt x="3372043" y="34247"/>
                </a:lnTo>
                <a:lnTo>
                  <a:pt x="3367455" y="56133"/>
                </a:lnTo>
                <a:lnTo>
                  <a:pt x="3367455" y="56997"/>
                </a:lnTo>
                <a:lnTo>
                  <a:pt x="3371922" y="78884"/>
                </a:lnTo>
                <a:lnTo>
                  <a:pt x="3384080" y="96723"/>
                </a:lnTo>
                <a:lnTo>
                  <a:pt x="3402067" y="108732"/>
                </a:lnTo>
                <a:lnTo>
                  <a:pt x="3424021" y="113131"/>
                </a:lnTo>
                <a:lnTo>
                  <a:pt x="3445975" y="108732"/>
                </a:lnTo>
                <a:lnTo>
                  <a:pt x="3463963" y="96723"/>
                </a:lnTo>
                <a:lnTo>
                  <a:pt x="3476120" y="78884"/>
                </a:lnTo>
                <a:lnTo>
                  <a:pt x="3480587" y="56997"/>
                </a:lnTo>
                <a:lnTo>
                  <a:pt x="3480587" y="56133"/>
                </a:lnTo>
                <a:lnTo>
                  <a:pt x="3475938" y="34247"/>
                </a:lnTo>
                <a:lnTo>
                  <a:pt x="3463477" y="16408"/>
                </a:lnTo>
                <a:lnTo>
                  <a:pt x="3445429" y="4398"/>
                </a:lnTo>
                <a:lnTo>
                  <a:pt x="3424021" y="0"/>
                </a:lnTo>
                <a:close/>
              </a:path>
              <a:path w="8402320" h="113664">
                <a:moveTo>
                  <a:pt x="3683063" y="0"/>
                </a:moveTo>
                <a:lnTo>
                  <a:pt x="3661473" y="4398"/>
                </a:lnTo>
                <a:lnTo>
                  <a:pt x="3643445" y="16408"/>
                </a:lnTo>
                <a:lnTo>
                  <a:pt x="3631085" y="34247"/>
                </a:lnTo>
                <a:lnTo>
                  <a:pt x="3626497" y="56133"/>
                </a:lnTo>
                <a:lnTo>
                  <a:pt x="3626497" y="56997"/>
                </a:lnTo>
                <a:lnTo>
                  <a:pt x="3630964" y="78884"/>
                </a:lnTo>
                <a:lnTo>
                  <a:pt x="3643122" y="96723"/>
                </a:lnTo>
                <a:lnTo>
                  <a:pt x="3661109" y="108732"/>
                </a:lnTo>
                <a:lnTo>
                  <a:pt x="3683063" y="113131"/>
                </a:lnTo>
                <a:lnTo>
                  <a:pt x="3705017" y="108732"/>
                </a:lnTo>
                <a:lnTo>
                  <a:pt x="3723005" y="96723"/>
                </a:lnTo>
                <a:lnTo>
                  <a:pt x="3735162" y="78884"/>
                </a:lnTo>
                <a:lnTo>
                  <a:pt x="3739629" y="56997"/>
                </a:lnTo>
                <a:lnTo>
                  <a:pt x="3739629" y="56133"/>
                </a:lnTo>
                <a:lnTo>
                  <a:pt x="3734980" y="34247"/>
                </a:lnTo>
                <a:lnTo>
                  <a:pt x="3722519" y="16408"/>
                </a:lnTo>
                <a:lnTo>
                  <a:pt x="3704471" y="4398"/>
                </a:lnTo>
                <a:lnTo>
                  <a:pt x="3683063" y="0"/>
                </a:lnTo>
                <a:close/>
              </a:path>
              <a:path w="8402320" h="113664">
                <a:moveTo>
                  <a:pt x="3942092" y="0"/>
                </a:moveTo>
                <a:lnTo>
                  <a:pt x="3920502" y="4398"/>
                </a:lnTo>
                <a:lnTo>
                  <a:pt x="3902475" y="16408"/>
                </a:lnTo>
                <a:lnTo>
                  <a:pt x="3890114" y="34247"/>
                </a:lnTo>
                <a:lnTo>
                  <a:pt x="3885526" y="56133"/>
                </a:lnTo>
                <a:lnTo>
                  <a:pt x="3885526" y="56997"/>
                </a:lnTo>
                <a:lnTo>
                  <a:pt x="3889993" y="78884"/>
                </a:lnTo>
                <a:lnTo>
                  <a:pt x="3902151" y="96723"/>
                </a:lnTo>
                <a:lnTo>
                  <a:pt x="3920138" y="108732"/>
                </a:lnTo>
                <a:lnTo>
                  <a:pt x="3942092" y="113131"/>
                </a:lnTo>
                <a:lnTo>
                  <a:pt x="3964047" y="108732"/>
                </a:lnTo>
                <a:lnTo>
                  <a:pt x="3982034" y="96723"/>
                </a:lnTo>
                <a:lnTo>
                  <a:pt x="3994192" y="78884"/>
                </a:lnTo>
                <a:lnTo>
                  <a:pt x="3998658" y="56997"/>
                </a:lnTo>
                <a:lnTo>
                  <a:pt x="3998658" y="56133"/>
                </a:lnTo>
                <a:lnTo>
                  <a:pt x="3994009" y="34247"/>
                </a:lnTo>
                <a:lnTo>
                  <a:pt x="3981548" y="16408"/>
                </a:lnTo>
                <a:lnTo>
                  <a:pt x="3963500" y="4398"/>
                </a:lnTo>
                <a:lnTo>
                  <a:pt x="3942092" y="0"/>
                </a:lnTo>
                <a:close/>
              </a:path>
              <a:path w="8402320" h="113664">
                <a:moveTo>
                  <a:pt x="4201134" y="0"/>
                </a:moveTo>
                <a:lnTo>
                  <a:pt x="4179544" y="4398"/>
                </a:lnTo>
                <a:lnTo>
                  <a:pt x="4161516" y="16408"/>
                </a:lnTo>
                <a:lnTo>
                  <a:pt x="4149156" y="34247"/>
                </a:lnTo>
                <a:lnTo>
                  <a:pt x="4144568" y="56133"/>
                </a:lnTo>
                <a:lnTo>
                  <a:pt x="4144568" y="56997"/>
                </a:lnTo>
                <a:lnTo>
                  <a:pt x="4149035" y="78884"/>
                </a:lnTo>
                <a:lnTo>
                  <a:pt x="4161193" y="96723"/>
                </a:lnTo>
                <a:lnTo>
                  <a:pt x="4179180" y="108732"/>
                </a:lnTo>
                <a:lnTo>
                  <a:pt x="4201134" y="113131"/>
                </a:lnTo>
                <a:lnTo>
                  <a:pt x="4223088" y="108732"/>
                </a:lnTo>
                <a:lnTo>
                  <a:pt x="4241076" y="96723"/>
                </a:lnTo>
                <a:lnTo>
                  <a:pt x="4253233" y="78884"/>
                </a:lnTo>
                <a:lnTo>
                  <a:pt x="4257700" y="56997"/>
                </a:lnTo>
                <a:lnTo>
                  <a:pt x="4257700" y="56133"/>
                </a:lnTo>
                <a:lnTo>
                  <a:pt x="4253051" y="34247"/>
                </a:lnTo>
                <a:lnTo>
                  <a:pt x="4240590" y="16408"/>
                </a:lnTo>
                <a:lnTo>
                  <a:pt x="4222542" y="4398"/>
                </a:lnTo>
                <a:lnTo>
                  <a:pt x="4201134" y="0"/>
                </a:lnTo>
                <a:close/>
              </a:path>
              <a:path w="8402320" h="113664">
                <a:moveTo>
                  <a:pt x="4460163" y="0"/>
                </a:moveTo>
                <a:lnTo>
                  <a:pt x="4438573" y="4398"/>
                </a:lnTo>
                <a:lnTo>
                  <a:pt x="4420546" y="16408"/>
                </a:lnTo>
                <a:lnTo>
                  <a:pt x="4408185" y="34247"/>
                </a:lnTo>
                <a:lnTo>
                  <a:pt x="4403598" y="56133"/>
                </a:lnTo>
                <a:lnTo>
                  <a:pt x="4403598" y="56997"/>
                </a:lnTo>
                <a:lnTo>
                  <a:pt x="4408064" y="78884"/>
                </a:lnTo>
                <a:lnTo>
                  <a:pt x="4420222" y="96723"/>
                </a:lnTo>
                <a:lnTo>
                  <a:pt x="4438209" y="108732"/>
                </a:lnTo>
                <a:lnTo>
                  <a:pt x="4460163" y="113131"/>
                </a:lnTo>
                <a:lnTo>
                  <a:pt x="4482118" y="108732"/>
                </a:lnTo>
                <a:lnTo>
                  <a:pt x="4500105" y="96723"/>
                </a:lnTo>
                <a:lnTo>
                  <a:pt x="4512263" y="78884"/>
                </a:lnTo>
                <a:lnTo>
                  <a:pt x="4516729" y="56997"/>
                </a:lnTo>
                <a:lnTo>
                  <a:pt x="4516729" y="56133"/>
                </a:lnTo>
                <a:lnTo>
                  <a:pt x="4512081" y="34247"/>
                </a:lnTo>
                <a:lnTo>
                  <a:pt x="4499619" y="16408"/>
                </a:lnTo>
                <a:lnTo>
                  <a:pt x="4481571" y="4398"/>
                </a:lnTo>
                <a:lnTo>
                  <a:pt x="4460163" y="0"/>
                </a:lnTo>
                <a:close/>
              </a:path>
              <a:path w="8402320" h="113664">
                <a:moveTo>
                  <a:pt x="4719205" y="0"/>
                </a:moveTo>
                <a:lnTo>
                  <a:pt x="4697615" y="4398"/>
                </a:lnTo>
                <a:lnTo>
                  <a:pt x="4679588" y="16408"/>
                </a:lnTo>
                <a:lnTo>
                  <a:pt x="4667227" y="34247"/>
                </a:lnTo>
                <a:lnTo>
                  <a:pt x="4662639" y="56133"/>
                </a:lnTo>
                <a:lnTo>
                  <a:pt x="4662639" y="56997"/>
                </a:lnTo>
                <a:lnTo>
                  <a:pt x="4667106" y="78884"/>
                </a:lnTo>
                <a:lnTo>
                  <a:pt x="4679264" y="96723"/>
                </a:lnTo>
                <a:lnTo>
                  <a:pt x="4697251" y="108732"/>
                </a:lnTo>
                <a:lnTo>
                  <a:pt x="4719205" y="113131"/>
                </a:lnTo>
                <a:lnTo>
                  <a:pt x="4741160" y="108732"/>
                </a:lnTo>
                <a:lnTo>
                  <a:pt x="4759147" y="96723"/>
                </a:lnTo>
                <a:lnTo>
                  <a:pt x="4771305" y="78884"/>
                </a:lnTo>
                <a:lnTo>
                  <a:pt x="4775771" y="56997"/>
                </a:lnTo>
                <a:lnTo>
                  <a:pt x="4775771" y="56133"/>
                </a:lnTo>
                <a:lnTo>
                  <a:pt x="4771122" y="34247"/>
                </a:lnTo>
                <a:lnTo>
                  <a:pt x="4758661" y="16408"/>
                </a:lnTo>
                <a:lnTo>
                  <a:pt x="4740613" y="4398"/>
                </a:lnTo>
                <a:lnTo>
                  <a:pt x="4719205" y="0"/>
                </a:lnTo>
                <a:close/>
              </a:path>
              <a:path w="8402320" h="113664">
                <a:moveTo>
                  <a:pt x="4978234" y="0"/>
                </a:moveTo>
                <a:lnTo>
                  <a:pt x="4956644" y="4398"/>
                </a:lnTo>
                <a:lnTo>
                  <a:pt x="4938617" y="16408"/>
                </a:lnTo>
                <a:lnTo>
                  <a:pt x="4926256" y="34247"/>
                </a:lnTo>
                <a:lnTo>
                  <a:pt x="4921669" y="56133"/>
                </a:lnTo>
                <a:lnTo>
                  <a:pt x="4921669" y="56997"/>
                </a:lnTo>
                <a:lnTo>
                  <a:pt x="4926135" y="78884"/>
                </a:lnTo>
                <a:lnTo>
                  <a:pt x="4938293" y="96723"/>
                </a:lnTo>
                <a:lnTo>
                  <a:pt x="4956280" y="108732"/>
                </a:lnTo>
                <a:lnTo>
                  <a:pt x="4978234" y="113131"/>
                </a:lnTo>
                <a:lnTo>
                  <a:pt x="5000189" y="108732"/>
                </a:lnTo>
                <a:lnTo>
                  <a:pt x="5018176" y="96723"/>
                </a:lnTo>
                <a:lnTo>
                  <a:pt x="5030334" y="78884"/>
                </a:lnTo>
                <a:lnTo>
                  <a:pt x="5034800" y="56997"/>
                </a:lnTo>
                <a:lnTo>
                  <a:pt x="5034800" y="56133"/>
                </a:lnTo>
                <a:lnTo>
                  <a:pt x="5030152" y="34247"/>
                </a:lnTo>
                <a:lnTo>
                  <a:pt x="5017690" y="16408"/>
                </a:lnTo>
                <a:lnTo>
                  <a:pt x="4999642" y="4398"/>
                </a:lnTo>
                <a:lnTo>
                  <a:pt x="4978234" y="0"/>
                </a:lnTo>
                <a:close/>
              </a:path>
              <a:path w="8402320" h="113664">
                <a:moveTo>
                  <a:pt x="5237276" y="0"/>
                </a:moveTo>
                <a:lnTo>
                  <a:pt x="5215686" y="4398"/>
                </a:lnTo>
                <a:lnTo>
                  <a:pt x="5197659" y="16408"/>
                </a:lnTo>
                <a:lnTo>
                  <a:pt x="5185298" y="34247"/>
                </a:lnTo>
                <a:lnTo>
                  <a:pt x="5180711" y="56133"/>
                </a:lnTo>
                <a:lnTo>
                  <a:pt x="5180711" y="56997"/>
                </a:lnTo>
                <a:lnTo>
                  <a:pt x="5185177" y="78884"/>
                </a:lnTo>
                <a:lnTo>
                  <a:pt x="5197335" y="96723"/>
                </a:lnTo>
                <a:lnTo>
                  <a:pt x="5215322" y="108732"/>
                </a:lnTo>
                <a:lnTo>
                  <a:pt x="5237276" y="113131"/>
                </a:lnTo>
                <a:lnTo>
                  <a:pt x="5259231" y="108732"/>
                </a:lnTo>
                <a:lnTo>
                  <a:pt x="5277218" y="96723"/>
                </a:lnTo>
                <a:lnTo>
                  <a:pt x="5289376" y="78884"/>
                </a:lnTo>
                <a:lnTo>
                  <a:pt x="5293842" y="56997"/>
                </a:lnTo>
                <a:lnTo>
                  <a:pt x="5293842" y="56133"/>
                </a:lnTo>
                <a:lnTo>
                  <a:pt x="5289194" y="34247"/>
                </a:lnTo>
                <a:lnTo>
                  <a:pt x="5276732" y="16408"/>
                </a:lnTo>
                <a:lnTo>
                  <a:pt x="5258684" y="4398"/>
                </a:lnTo>
                <a:lnTo>
                  <a:pt x="5237276" y="0"/>
                </a:lnTo>
                <a:close/>
              </a:path>
              <a:path w="8402320" h="113664">
                <a:moveTo>
                  <a:pt x="5496306" y="0"/>
                </a:moveTo>
                <a:lnTo>
                  <a:pt x="5474716" y="4398"/>
                </a:lnTo>
                <a:lnTo>
                  <a:pt x="5456688" y="16408"/>
                </a:lnTo>
                <a:lnTo>
                  <a:pt x="5444328" y="34247"/>
                </a:lnTo>
                <a:lnTo>
                  <a:pt x="5439740" y="56133"/>
                </a:lnTo>
                <a:lnTo>
                  <a:pt x="5439740" y="56997"/>
                </a:lnTo>
                <a:lnTo>
                  <a:pt x="5444206" y="78884"/>
                </a:lnTo>
                <a:lnTo>
                  <a:pt x="5456364" y="96723"/>
                </a:lnTo>
                <a:lnTo>
                  <a:pt x="5474351" y="108732"/>
                </a:lnTo>
                <a:lnTo>
                  <a:pt x="5496306" y="113131"/>
                </a:lnTo>
                <a:lnTo>
                  <a:pt x="5518260" y="108732"/>
                </a:lnTo>
                <a:lnTo>
                  <a:pt x="5536247" y="96723"/>
                </a:lnTo>
                <a:lnTo>
                  <a:pt x="5548405" y="78884"/>
                </a:lnTo>
                <a:lnTo>
                  <a:pt x="5552871" y="56997"/>
                </a:lnTo>
                <a:lnTo>
                  <a:pt x="5552871" y="56133"/>
                </a:lnTo>
                <a:lnTo>
                  <a:pt x="5548223" y="34247"/>
                </a:lnTo>
                <a:lnTo>
                  <a:pt x="5535761" y="16408"/>
                </a:lnTo>
                <a:lnTo>
                  <a:pt x="5517713" y="4398"/>
                </a:lnTo>
                <a:lnTo>
                  <a:pt x="5496306" y="0"/>
                </a:lnTo>
                <a:close/>
              </a:path>
              <a:path w="8402320" h="113664">
                <a:moveTo>
                  <a:pt x="5755347" y="0"/>
                </a:moveTo>
                <a:lnTo>
                  <a:pt x="5733757" y="4398"/>
                </a:lnTo>
                <a:lnTo>
                  <a:pt x="5715730" y="16408"/>
                </a:lnTo>
                <a:lnTo>
                  <a:pt x="5703369" y="34247"/>
                </a:lnTo>
                <a:lnTo>
                  <a:pt x="5698782" y="56133"/>
                </a:lnTo>
                <a:lnTo>
                  <a:pt x="5698782" y="56997"/>
                </a:lnTo>
                <a:lnTo>
                  <a:pt x="5703248" y="78884"/>
                </a:lnTo>
                <a:lnTo>
                  <a:pt x="5715406" y="96723"/>
                </a:lnTo>
                <a:lnTo>
                  <a:pt x="5733393" y="108732"/>
                </a:lnTo>
                <a:lnTo>
                  <a:pt x="5755347" y="113131"/>
                </a:lnTo>
                <a:lnTo>
                  <a:pt x="5777302" y="108732"/>
                </a:lnTo>
                <a:lnTo>
                  <a:pt x="5795289" y="96723"/>
                </a:lnTo>
                <a:lnTo>
                  <a:pt x="5807447" y="78884"/>
                </a:lnTo>
                <a:lnTo>
                  <a:pt x="5811913" y="56997"/>
                </a:lnTo>
                <a:lnTo>
                  <a:pt x="5811913" y="56133"/>
                </a:lnTo>
                <a:lnTo>
                  <a:pt x="5807265" y="34247"/>
                </a:lnTo>
                <a:lnTo>
                  <a:pt x="5794803" y="16408"/>
                </a:lnTo>
                <a:lnTo>
                  <a:pt x="5776755" y="4398"/>
                </a:lnTo>
                <a:lnTo>
                  <a:pt x="5755347" y="0"/>
                </a:lnTo>
                <a:close/>
              </a:path>
              <a:path w="8402320" h="113664">
                <a:moveTo>
                  <a:pt x="6014377" y="0"/>
                </a:moveTo>
                <a:lnTo>
                  <a:pt x="5992787" y="4398"/>
                </a:lnTo>
                <a:lnTo>
                  <a:pt x="5974759" y="16408"/>
                </a:lnTo>
                <a:lnTo>
                  <a:pt x="5962399" y="34247"/>
                </a:lnTo>
                <a:lnTo>
                  <a:pt x="5957811" y="56133"/>
                </a:lnTo>
                <a:lnTo>
                  <a:pt x="5957811" y="56997"/>
                </a:lnTo>
                <a:lnTo>
                  <a:pt x="5962277" y="78884"/>
                </a:lnTo>
                <a:lnTo>
                  <a:pt x="5974435" y="96723"/>
                </a:lnTo>
                <a:lnTo>
                  <a:pt x="5992422" y="108732"/>
                </a:lnTo>
                <a:lnTo>
                  <a:pt x="6014377" y="113131"/>
                </a:lnTo>
                <a:lnTo>
                  <a:pt x="6036331" y="108732"/>
                </a:lnTo>
                <a:lnTo>
                  <a:pt x="6054318" y="96723"/>
                </a:lnTo>
                <a:lnTo>
                  <a:pt x="6066476" y="78884"/>
                </a:lnTo>
                <a:lnTo>
                  <a:pt x="6070942" y="56997"/>
                </a:lnTo>
                <a:lnTo>
                  <a:pt x="6070942" y="56133"/>
                </a:lnTo>
                <a:lnTo>
                  <a:pt x="6066294" y="34247"/>
                </a:lnTo>
                <a:lnTo>
                  <a:pt x="6053832" y="16408"/>
                </a:lnTo>
                <a:lnTo>
                  <a:pt x="6035784" y="4398"/>
                </a:lnTo>
                <a:lnTo>
                  <a:pt x="6014377" y="0"/>
                </a:lnTo>
                <a:close/>
              </a:path>
              <a:path w="8402320" h="113664">
                <a:moveTo>
                  <a:pt x="6273419" y="0"/>
                </a:moveTo>
                <a:lnTo>
                  <a:pt x="6251829" y="4398"/>
                </a:lnTo>
                <a:lnTo>
                  <a:pt x="6233801" y="16408"/>
                </a:lnTo>
                <a:lnTo>
                  <a:pt x="6221441" y="34247"/>
                </a:lnTo>
                <a:lnTo>
                  <a:pt x="6216853" y="56133"/>
                </a:lnTo>
                <a:lnTo>
                  <a:pt x="6216853" y="56997"/>
                </a:lnTo>
                <a:lnTo>
                  <a:pt x="6221319" y="78884"/>
                </a:lnTo>
                <a:lnTo>
                  <a:pt x="6233477" y="96723"/>
                </a:lnTo>
                <a:lnTo>
                  <a:pt x="6251464" y="108732"/>
                </a:lnTo>
                <a:lnTo>
                  <a:pt x="6273419" y="113131"/>
                </a:lnTo>
                <a:lnTo>
                  <a:pt x="6295373" y="108732"/>
                </a:lnTo>
                <a:lnTo>
                  <a:pt x="6313360" y="96723"/>
                </a:lnTo>
                <a:lnTo>
                  <a:pt x="6325518" y="78884"/>
                </a:lnTo>
                <a:lnTo>
                  <a:pt x="6329984" y="56997"/>
                </a:lnTo>
                <a:lnTo>
                  <a:pt x="6329984" y="56133"/>
                </a:lnTo>
                <a:lnTo>
                  <a:pt x="6325336" y="34247"/>
                </a:lnTo>
                <a:lnTo>
                  <a:pt x="6312874" y="16408"/>
                </a:lnTo>
                <a:lnTo>
                  <a:pt x="6294826" y="4398"/>
                </a:lnTo>
                <a:lnTo>
                  <a:pt x="6273419" y="0"/>
                </a:lnTo>
                <a:close/>
              </a:path>
              <a:path w="8402320" h="113664">
                <a:moveTo>
                  <a:pt x="6532448" y="0"/>
                </a:moveTo>
                <a:lnTo>
                  <a:pt x="6510858" y="4398"/>
                </a:lnTo>
                <a:lnTo>
                  <a:pt x="6492830" y="16408"/>
                </a:lnTo>
                <a:lnTo>
                  <a:pt x="6480470" y="34247"/>
                </a:lnTo>
                <a:lnTo>
                  <a:pt x="6475882" y="56133"/>
                </a:lnTo>
                <a:lnTo>
                  <a:pt x="6475882" y="56997"/>
                </a:lnTo>
                <a:lnTo>
                  <a:pt x="6480348" y="78884"/>
                </a:lnTo>
                <a:lnTo>
                  <a:pt x="6492506" y="96723"/>
                </a:lnTo>
                <a:lnTo>
                  <a:pt x="6510493" y="108732"/>
                </a:lnTo>
                <a:lnTo>
                  <a:pt x="6532448" y="113131"/>
                </a:lnTo>
                <a:lnTo>
                  <a:pt x="6554402" y="108732"/>
                </a:lnTo>
                <a:lnTo>
                  <a:pt x="6572389" y="96723"/>
                </a:lnTo>
                <a:lnTo>
                  <a:pt x="6584547" y="78884"/>
                </a:lnTo>
                <a:lnTo>
                  <a:pt x="6589013" y="56997"/>
                </a:lnTo>
                <a:lnTo>
                  <a:pt x="6589013" y="56133"/>
                </a:lnTo>
                <a:lnTo>
                  <a:pt x="6584365" y="34247"/>
                </a:lnTo>
                <a:lnTo>
                  <a:pt x="6571903" y="16408"/>
                </a:lnTo>
                <a:lnTo>
                  <a:pt x="6553856" y="4398"/>
                </a:lnTo>
                <a:lnTo>
                  <a:pt x="6532448" y="0"/>
                </a:lnTo>
                <a:close/>
              </a:path>
              <a:path w="8402320" h="113664">
                <a:moveTo>
                  <a:pt x="6791490" y="0"/>
                </a:moveTo>
                <a:lnTo>
                  <a:pt x="6769900" y="4398"/>
                </a:lnTo>
                <a:lnTo>
                  <a:pt x="6751872" y="16408"/>
                </a:lnTo>
                <a:lnTo>
                  <a:pt x="6739512" y="34247"/>
                </a:lnTo>
                <a:lnTo>
                  <a:pt x="6734924" y="56133"/>
                </a:lnTo>
                <a:lnTo>
                  <a:pt x="6734924" y="56997"/>
                </a:lnTo>
                <a:lnTo>
                  <a:pt x="6739390" y="78884"/>
                </a:lnTo>
                <a:lnTo>
                  <a:pt x="6751548" y="96723"/>
                </a:lnTo>
                <a:lnTo>
                  <a:pt x="6769535" y="108732"/>
                </a:lnTo>
                <a:lnTo>
                  <a:pt x="6791490" y="113131"/>
                </a:lnTo>
                <a:lnTo>
                  <a:pt x="6813444" y="108732"/>
                </a:lnTo>
                <a:lnTo>
                  <a:pt x="6831431" y="96723"/>
                </a:lnTo>
                <a:lnTo>
                  <a:pt x="6843589" y="78884"/>
                </a:lnTo>
                <a:lnTo>
                  <a:pt x="6848055" y="56997"/>
                </a:lnTo>
                <a:lnTo>
                  <a:pt x="6848055" y="56133"/>
                </a:lnTo>
                <a:lnTo>
                  <a:pt x="6843407" y="34247"/>
                </a:lnTo>
                <a:lnTo>
                  <a:pt x="6830945" y="16408"/>
                </a:lnTo>
                <a:lnTo>
                  <a:pt x="6812897" y="4398"/>
                </a:lnTo>
                <a:lnTo>
                  <a:pt x="6791490" y="0"/>
                </a:lnTo>
                <a:close/>
              </a:path>
              <a:path w="8402320" h="113664">
                <a:moveTo>
                  <a:pt x="7050519" y="0"/>
                </a:moveTo>
                <a:lnTo>
                  <a:pt x="7028929" y="4398"/>
                </a:lnTo>
                <a:lnTo>
                  <a:pt x="7010901" y="16408"/>
                </a:lnTo>
                <a:lnTo>
                  <a:pt x="6998541" y="34247"/>
                </a:lnTo>
                <a:lnTo>
                  <a:pt x="6993953" y="56133"/>
                </a:lnTo>
                <a:lnTo>
                  <a:pt x="6993953" y="56997"/>
                </a:lnTo>
                <a:lnTo>
                  <a:pt x="6998419" y="78884"/>
                </a:lnTo>
                <a:lnTo>
                  <a:pt x="7010577" y="96723"/>
                </a:lnTo>
                <a:lnTo>
                  <a:pt x="7028564" y="108732"/>
                </a:lnTo>
                <a:lnTo>
                  <a:pt x="7050519" y="113131"/>
                </a:lnTo>
                <a:lnTo>
                  <a:pt x="7072473" y="108732"/>
                </a:lnTo>
                <a:lnTo>
                  <a:pt x="7090460" y="96723"/>
                </a:lnTo>
                <a:lnTo>
                  <a:pt x="7102618" y="78884"/>
                </a:lnTo>
                <a:lnTo>
                  <a:pt x="7107085" y="56997"/>
                </a:lnTo>
                <a:lnTo>
                  <a:pt x="7107085" y="56133"/>
                </a:lnTo>
                <a:lnTo>
                  <a:pt x="7102436" y="34247"/>
                </a:lnTo>
                <a:lnTo>
                  <a:pt x="7089975" y="16408"/>
                </a:lnTo>
                <a:lnTo>
                  <a:pt x="7071927" y="4398"/>
                </a:lnTo>
                <a:lnTo>
                  <a:pt x="7050519" y="0"/>
                </a:lnTo>
                <a:close/>
              </a:path>
              <a:path w="8402320" h="113664">
                <a:moveTo>
                  <a:pt x="7309561" y="0"/>
                </a:moveTo>
                <a:lnTo>
                  <a:pt x="7287971" y="4398"/>
                </a:lnTo>
                <a:lnTo>
                  <a:pt x="7269943" y="16408"/>
                </a:lnTo>
                <a:lnTo>
                  <a:pt x="7257583" y="34247"/>
                </a:lnTo>
                <a:lnTo>
                  <a:pt x="7252995" y="56133"/>
                </a:lnTo>
                <a:lnTo>
                  <a:pt x="7252995" y="56997"/>
                </a:lnTo>
                <a:lnTo>
                  <a:pt x="7257461" y="78884"/>
                </a:lnTo>
                <a:lnTo>
                  <a:pt x="7269619" y="96723"/>
                </a:lnTo>
                <a:lnTo>
                  <a:pt x="7287606" y="108732"/>
                </a:lnTo>
                <a:lnTo>
                  <a:pt x="7309561" y="113131"/>
                </a:lnTo>
                <a:lnTo>
                  <a:pt x="7331515" y="108732"/>
                </a:lnTo>
                <a:lnTo>
                  <a:pt x="7349502" y="96723"/>
                </a:lnTo>
                <a:lnTo>
                  <a:pt x="7361660" y="78884"/>
                </a:lnTo>
                <a:lnTo>
                  <a:pt x="7366127" y="56997"/>
                </a:lnTo>
                <a:lnTo>
                  <a:pt x="7366127" y="56133"/>
                </a:lnTo>
                <a:lnTo>
                  <a:pt x="7361478" y="34247"/>
                </a:lnTo>
                <a:lnTo>
                  <a:pt x="7349016" y="16408"/>
                </a:lnTo>
                <a:lnTo>
                  <a:pt x="7330969" y="4398"/>
                </a:lnTo>
                <a:lnTo>
                  <a:pt x="7309561" y="0"/>
                </a:lnTo>
                <a:close/>
              </a:path>
              <a:path w="8402320" h="113664">
                <a:moveTo>
                  <a:pt x="7568590" y="0"/>
                </a:moveTo>
                <a:lnTo>
                  <a:pt x="7547000" y="4398"/>
                </a:lnTo>
                <a:lnTo>
                  <a:pt x="7528972" y="16408"/>
                </a:lnTo>
                <a:lnTo>
                  <a:pt x="7516612" y="34247"/>
                </a:lnTo>
                <a:lnTo>
                  <a:pt x="7512024" y="56133"/>
                </a:lnTo>
                <a:lnTo>
                  <a:pt x="7512024" y="56997"/>
                </a:lnTo>
                <a:lnTo>
                  <a:pt x="7516491" y="78884"/>
                </a:lnTo>
                <a:lnTo>
                  <a:pt x="7528648" y="96723"/>
                </a:lnTo>
                <a:lnTo>
                  <a:pt x="7546636" y="108732"/>
                </a:lnTo>
                <a:lnTo>
                  <a:pt x="7568590" y="113131"/>
                </a:lnTo>
                <a:lnTo>
                  <a:pt x="7590544" y="108732"/>
                </a:lnTo>
                <a:lnTo>
                  <a:pt x="7608531" y="96723"/>
                </a:lnTo>
                <a:lnTo>
                  <a:pt x="7620689" y="78884"/>
                </a:lnTo>
                <a:lnTo>
                  <a:pt x="7625156" y="56997"/>
                </a:lnTo>
                <a:lnTo>
                  <a:pt x="7625156" y="56133"/>
                </a:lnTo>
                <a:lnTo>
                  <a:pt x="7620507" y="34247"/>
                </a:lnTo>
                <a:lnTo>
                  <a:pt x="7608046" y="16408"/>
                </a:lnTo>
                <a:lnTo>
                  <a:pt x="7589998" y="4398"/>
                </a:lnTo>
                <a:lnTo>
                  <a:pt x="7568590" y="0"/>
                </a:lnTo>
                <a:close/>
              </a:path>
              <a:path w="8402320" h="113664">
                <a:moveTo>
                  <a:pt x="7827632" y="0"/>
                </a:moveTo>
                <a:lnTo>
                  <a:pt x="7806042" y="4398"/>
                </a:lnTo>
                <a:lnTo>
                  <a:pt x="7788014" y="16408"/>
                </a:lnTo>
                <a:lnTo>
                  <a:pt x="7775654" y="34247"/>
                </a:lnTo>
                <a:lnTo>
                  <a:pt x="7771066" y="56133"/>
                </a:lnTo>
                <a:lnTo>
                  <a:pt x="7771066" y="56997"/>
                </a:lnTo>
                <a:lnTo>
                  <a:pt x="7775532" y="78884"/>
                </a:lnTo>
                <a:lnTo>
                  <a:pt x="7787690" y="96723"/>
                </a:lnTo>
                <a:lnTo>
                  <a:pt x="7805677" y="108732"/>
                </a:lnTo>
                <a:lnTo>
                  <a:pt x="7827632" y="113131"/>
                </a:lnTo>
                <a:lnTo>
                  <a:pt x="7849586" y="108732"/>
                </a:lnTo>
                <a:lnTo>
                  <a:pt x="7867573" y="96723"/>
                </a:lnTo>
                <a:lnTo>
                  <a:pt x="7879731" y="78884"/>
                </a:lnTo>
                <a:lnTo>
                  <a:pt x="7884198" y="56997"/>
                </a:lnTo>
                <a:lnTo>
                  <a:pt x="7884198" y="56133"/>
                </a:lnTo>
                <a:lnTo>
                  <a:pt x="7879549" y="34247"/>
                </a:lnTo>
                <a:lnTo>
                  <a:pt x="7867088" y="16408"/>
                </a:lnTo>
                <a:lnTo>
                  <a:pt x="7849040" y="4398"/>
                </a:lnTo>
                <a:lnTo>
                  <a:pt x="7827632" y="0"/>
                </a:lnTo>
                <a:close/>
              </a:path>
              <a:path w="8402320" h="113664">
                <a:moveTo>
                  <a:pt x="8086661" y="0"/>
                </a:moveTo>
                <a:lnTo>
                  <a:pt x="8065071" y="4398"/>
                </a:lnTo>
                <a:lnTo>
                  <a:pt x="8047043" y="16408"/>
                </a:lnTo>
                <a:lnTo>
                  <a:pt x="8034683" y="34247"/>
                </a:lnTo>
                <a:lnTo>
                  <a:pt x="8030095" y="56133"/>
                </a:lnTo>
                <a:lnTo>
                  <a:pt x="8030095" y="56997"/>
                </a:lnTo>
                <a:lnTo>
                  <a:pt x="8034562" y="78884"/>
                </a:lnTo>
                <a:lnTo>
                  <a:pt x="8046719" y="96723"/>
                </a:lnTo>
                <a:lnTo>
                  <a:pt x="8064707" y="108732"/>
                </a:lnTo>
                <a:lnTo>
                  <a:pt x="8086661" y="113131"/>
                </a:lnTo>
                <a:lnTo>
                  <a:pt x="8108615" y="108732"/>
                </a:lnTo>
                <a:lnTo>
                  <a:pt x="8126603" y="96723"/>
                </a:lnTo>
                <a:lnTo>
                  <a:pt x="8138760" y="78884"/>
                </a:lnTo>
                <a:lnTo>
                  <a:pt x="8143227" y="56997"/>
                </a:lnTo>
                <a:lnTo>
                  <a:pt x="8143227" y="56133"/>
                </a:lnTo>
                <a:lnTo>
                  <a:pt x="8138578" y="34247"/>
                </a:lnTo>
                <a:lnTo>
                  <a:pt x="8126117" y="16408"/>
                </a:lnTo>
                <a:lnTo>
                  <a:pt x="8108069" y="4398"/>
                </a:lnTo>
                <a:lnTo>
                  <a:pt x="8086661" y="0"/>
                </a:lnTo>
                <a:close/>
              </a:path>
              <a:path w="8402320" h="113664">
                <a:moveTo>
                  <a:pt x="8345703" y="0"/>
                </a:moveTo>
                <a:lnTo>
                  <a:pt x="8324113" y="4398"/>
                </a:lnTo>
                <a:lnTo>
                  <a:pt x="8306085" y="16408"/>
                </a:lnTo>
                <a:lnTo>
                  <a:pt x="8293725" y="34247"/>
                </a:lnTo>
                <a:lnTo>
                  <a:pt x="8289137" y="56133"/>
                </a:lnTo>
                <a:lnTo>
                  <a:pt x="8289137" y="56997"/>
                </a:lnTo>
                <a:lnTo>
                  <a:pt x="8293604" y="78884"/>
                </a:lnTo>
                <a:lnTo>
                  <a:pt x="8305761" y="96723"/>
                </a:lnTo>
                <a:lnTo>
                  <a:pt x="8323749" y="108732"/>
                </a:lnTo>
                <a:lnTo>
                  <a:pt x="8345703" y="113131"/>
                </a:lnTo>
                <a:lnTo>
                  <a:pt x="8367657" y="108732"/>
                </a:lnTo>
                <a:lnTo>
                  <a:pt x="8385644" y="96723"/>
                </a:lnTo>
                <a:lnTo>
                  <a:pt x="8397802" y="78884"/>
                </a:lnTo>
                <a:lnTo>
                  <a:pt x="8402269" y="56997"/>
                </a:lnTo>
                <a:lnTo>
                  <a:pt x="8402269" y="56133"/>
                </a:lnTo>
                <a:lnTo>
                  <a:pt x="8397620" y="34247"/>
                </a:lnTo>
                <a:lnTo>
                  <a:pt x="8385159" y="16408"/>
                </a:lnTo>
                <a:lnTo>
                  <a:pt x="8367111" y="4398"/>
                </a:lnTo>
                <a:lnTo>
                  <a:pt x="8345703" y="0"/>
                </a:lnTo>
                <a:close/>
              </a:path>
            </a:pathLst>
          </a:custGeom>
          <a:solidFill>
            <a:srgbClr val="E2E3E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3" name="object 2"/>
          <p:cNvSpPr/>
          <p:nvPr userDrawn="1"/>
        </p:nvSpPr>
        <p:spPr>
          <a:xfrm>
            <a:off x="494490" y="6385280"/>
            <a:ext cx="11203093" cy="113664"/>
          </a:xfrm>
          <a:custGeom>
            <a:avLst/>
            <a:gdLst/>
            <a:ahLst/>
            <a:cxnLst/>
            <a:rect l="l" t="t" r="r" b="b"/>
            <a:pathLst>
              <a:path w="8402320" h="113664">
                <a:moveTo>
                  <a:pt x="56565" y="0"/>
                </a:moveTo>
                <a:lnTo>
                  <a:pt x="34975" y="4398"/>
                </a:lnTo>
                <a:lnTo>
                  <a:pt x="16948" y="16408"/>
                </a:lnTo>
                <a:lnTo>
                  <a:pt x="4587" y="34247"/>
                </a:lnTo>
                <a:lnTo>
                  <a:pt x="0" y="56133"/>
                </a:lnTo>
                <a:lnTo>
                  <a:pt x="0" y="56997"/>
                </a:lnTo>
                <a:lnTo>
                  <a:pt x="4466" y="78884"/>
                </a:lnTo>
                <a:lnTo>
                  <a:pt x="16624" y="96723"/>
                </a:lnTo>
                <a:lnTo>
                  <a:pt x="34611" y="108732"/>
                </a:lnTo>
                <a:lnTo>
                  <a:pt x="56565" y="113131"/>
                </a:lnTo>
                <a:lnTo>
                  <a:pt x="78520" y="108732"/>
                </a:lnTo>
                <a:lnTo>
                  <a:pt x="96507" y="96723"/>
                </a:lnTo>
                <a:lnTo>
                  <a:pt x="108665" y="78884"/>
                </a:lnTo>
                <a:lnTo>
                  <a:pt x="113131" y="56997"/>
                </a:lnTo>
                <a:lnTo>
                  <a:pt x="113131" y="56133"/>
                </a:lnTo>
                <a:lnTo>
                  <a:pt x="108483" y="34247"/>
                </a:lnTo>
                <a:lnTo>
                  <a:pt x="96021" y="16408"/>
                </a:lnTo>
                <a:lnTo>
                  <a:pt x="77973" y="4398"/>
                </a:lnTo>
                <a:lnTo>
                  <a:pt x="56565" y="0"/>
                </a:lnTo>
                <a:close/>
              </a:path>
              <a:path w="8402320" h="113664">
                <a:moveTo>
                  <a:pt x="315595" y="0"/>
                </a:moveTo>
                <a:lnTo>
                  <a:pt x="294005" y="4398"/>
                </a:lnTo>
                <a:lnTo>
                  <a:pt x="275977" y="16408"/>
                </a:lnTo>
                <a:lnTo>
                  <a:pt x="263617" y="34247"/>
                </a:lnTo>
                <a:lnTo>
                  <a:pt x="259029" y="56133"/>
                </a:lnTo>
                <a:lnTo>
                  <a:pt x="259029" y="56997"/>
                </a:lnTo>
                <a:lnTo>
                  <a:pt x="263495" y="78884"/>
                </a:lnTo>
                <a:lnTo>
                  <a:pt x="275653" y="96723"/>
                </a:lnTo>
                <a:lnTo>
                  <a:pt x="293640" y="108732"/>
                </a:lnTo>
                <a:lnTo>
                  <a:pt x="315595" y="113131"/>
                </a:lnTo>
                <a:lnTo>
                  <a:pt x="337549" y="108732"/>
                </a:lnTo>
                <a:lnTo>
                  <a:pt x="355536" y="96723"/>
                </a:lnTo>
                <a:lnTo>
                  <a:pt x="367694" y="78884"/>
                </a:lnTo>
                <a:lnTo>
                  <a:pt x="372160" y="56997"/>
                </a:lnTo>
                <a:lnTo>
                  <a:pt x="372160" y="56133"/>
                </a:lnTo>
                <a:lnTo>
                  <a:pt x="367512" y="34247"/>
                </a:lnTo>
                <a:lnTo>
                  <a:pt x="355050" y="16408"/>
                </a:lnTo>
                <a:lnTo>
                  <a:pt x="337002" y="4398"/>
                </a:lnTo>
                <a:lnTo>
                  <a:pt x="315595" y="0"/>
                </a:lnTo>
                <a:close/>
              </a:path>
              <a:path w="8402320" h="113664">
                <a:moveTo>
                  <a:pt x="574636" y="0"/>
                </a:moveTo>
                <a:lnTo>
                  <a:pt x="553046" y="4398"/>
                </a:lnTo>
                <a:lnTo>
                  <a:pt x="535019" y="16408"/>
                </a:lnTo>
                <a:lnTo>
                  <a:pt x="522658" y="34247"/>
                </a:lnTo>
                <a:lnTo>
                  <a:pt x="518071" y="56133"/>
                </a:lnTo>
                <a:lnTo>
                  <a:pt x="518071" y="56997"/>
                </a:lnTo>
                <a:lnTo>
                  <a:pt x="522537" y="78884"/>
                </a:lnTo>
                <a:lnTo>
                  <a:pt x="534695" y="96723"/>
                </a:lnTo>
                <a:lnTo>
                  <a:pt x="552682" y="108732"/>
                </a:lnTo>
                <a:lnTo>
                  <a:pt x="574636" y="113131"/>
                </a:lnTo>
                <a:lnTo>
                  <a:pt x="596591" y="108732"/>
                </a:lnTo>
                <a:lnTo>
                  <a:pt x="614578" y="96723"/>
                </a:lnTo>
                <a:lnTo>
                  <a:pt x="626736" y="78884"/>
                </a:lnTo>
                <a:lnTo>
                  <a:pt x="631202" y="56997"/>
                </a:lnTo>
                <a:lnTo>
                  <a:pt x="631202" y="56133"/>
                </a:lnTo>
                <a:lnTo>
                  <a:pt x="626554" y="34247"/>
                </a:lnTo>
                <a:lnTo>
                  <a:pt x="614092" y="16408"/>
                </a:lnTo>
                <a:lnTo>
                  <a:pt x="596044" y="4398"/>
                </a:lnTo>
                <a:lnTo>
                  <a:pt x="574636" y="0"/>
                </a:lnTo>
                <a:close/>
              </a:path>
              <a:path w="8402320" h="113664">
                <a:moveTo>
                  <a:pt x="833666" y="0"/>
                </a:moveTo>
                <a:lnTo>
                  <a:pt x="812076" y="4398"/>
                </a:lnTo>
                <a:lnTo>
                  <a:pt x="794048" y="16408"/>
                </a:lnTo>
                <a:lnTo>
                  <a:pt x="781688" y="34247"/>
                </a:lnTo>
                <a:lnTo>
                  <a:pt x="777100" y="56133"/>
                </a:lnTo>
                <a:lnTo>
                  <a:pt x="777100" y="56997"/>
                </a:lnTo>
                <a:lnTo>
                  <a:pt x="781566" y="78884"/>
                </a:lnTo>
                <a:lnTo>
                  <a:pt x="793724" y="96723"/>
                </a:lnTo>
                <a:lnTo>
                  <a:pt x="811711" y="108732"/>
                </a:lnTo>
                <a:lnTo>
                  <a:pt x="833666" y="113131"/>
                </a:lnTo>
                <a:lnTo>
                  <a:pt x="855620" y="108732"/>
                </a:lnTo>
                <a:lnTo>
                  <a:pt x="873607" y="96723"/>
                </a:lnTo>
                <a:lnTo>
                  <a:pt x="885765" y="78884"/>
                </a:lnTo>
                <a:lnTo>
                  <a:pt x="890231" y="56997"/>
                </a:lnTo>
                <a:lnTo>
                  <a:pt x="890231" y="56133"/>
                </a:lnTo>
                <a:lnTo>
                  <a:pt x="885583" y="34247"/>
                </a:lnTo>
                <a:lnTo>
                  <a:pt x="873121" y="16408"/>
                </a:lnTo>
                <a:lnTo>
                  <a:pt x="855073" y="4398"/>
                </a:lnTo>
                <a:lnTo>
                  <a:pt x="833666" y="0"/>
                </a:lnTo>
                <a:close/>
              </a:path>
              <a:path w="8402320" h="113664">
                <a:moveTo>
                  <a:pt x="1092708" y="0"/>
                </a:moveTo>
                <a:lnTo>
                  <a:pt x="1071118" y="4398"/>
                </a:lnTo>
                <a:lnTo>
                  <a:pt x="1053090" y="16408"/>
                </a:lnTo>
                <a:lnTo>
                  <a:pt x="1040730" y="34247"/>
                </a:lnTo>
                <a:lnTo>
                  <a:pt x="1036142" y="56133"/>
                </a:lnTo>
                <a:lnTo>
                  <a:pt x="1036142" y="56997"/>
                </a:lnTo>
                <a:lnTo>
                  <a:pt x="1040608" y="78884"/>
                </a:lnTo>
                <a:lnTo>
                  <a:pt x="1052766" y="96723"/>
                </a:lnTo>
                <a:lnTo>
                  <a:pt x="1070753" y="108732"/>
                </a:lnTo>
                <a:lnTo>
                  <a:pt x="1092708" y="113131"/>
                </a:lnTo>
                <a:lnTo>
                  <a:pt x="1114662" y="108732"/>
                </a:lnTo>
                <a:lnTo>
                  <a:pt x="1132649" y="96723"/>
                </a:lnTo>
                <a:lnTo>
                  <a:pt x="1144807" y="78884"/>
                </a:lnTo>
                <a:lnTo>
                  <a:pt x="1149273" y="56997"/>
                </a:lnTo>
                <a:lnTo>
                  <a:pt x="1149273" y="56133"/>
                </a:lnTo>
                <a:lnTo>
                  <a:pt x="1144625" y="34247"/>
                </a:lnTo>
                <a:lnTo>
                  <a:pt x="1132163" y="16408"/>
                </a:lnTo>
                <a:lnTo>
                  <a:pt x="1114115" y="4398"/>
                </a:lnTo>
                <a:lnTo>
                  <a:pt x="1092708" y="0"/>
                </a:lnTo>
                <a:close/>
              </a:path>
              <a:path w="8402320" h="113664">
                <a:moveTo>
                  <a:pt x="1351737" y="0"/>
                </a:moveTo>
                <a:lnTo>
                  <a:pt x="1330147" y="4398"/>
                </a:lnTo>
                <a:lnTo>
                  <a:pt x="1312119" y="16408"/>
                </a:lnTo>
                <a:lnTo>
                  <a:pt x="1299759" y="34247"/>
                </a:lnTo>
                <a:lnTo>
                  <a:pt x="1295171" y="56133"/>
                </a:lnTo>
                <a:lnTo>
                  <a:pt x="1295171" y="56997"/>
                </a:lnTo>
                <a:lnTo>
                  <a:pt x="1299637" y="78884"/>
                </a:lnTo>
                <a:lnTo>
                  <a:pt x="1311795" y="96723"/>
                </a:lnTo>
                <a:lnTo>
                  <a:pt x="1329782" y="108732"/>
                </a:lnTo>
                <a:lnTo>
                  <a:pt x="1351737" y="113131"/>
                </a:lnTo>
                <a:lnTo>
                  <a:pt x="1373691" y="108732"/>
                </a:lnTo>
                <a:lnTo>
                  <a:pt x="1391678" y="96723"/>
                </a:lnTo>
                <a:lnTo>
                  <a:pt x="1403836" y="78884"/>
                </a:lnTo>
                <a:lnTo>
                  <a:pt x="1408303" y="56997"/>
                </a:lnTo>
                <a:lnTo>
                  <a:pt x="1408303" y="56133"/>
                </a:lnTo>
                <a:lnTo>
                  <a:pt x="1403654" y="34247"/>
                </a:lnTo>
                <a:lnTo>
                  <a:pt x="1391192" y="16408"/>
                </a:lnTo>
                <a:lnTo>
                  <a:pt x="1373145" y="4398"/>
                </a:lnTo>
                <a:lnTo>
                  <a:pt x="1351737" y="0"/>
                </a:lnTo>
                <a:close/>
              </a:path>
              <a:path w="8402320" h="113664">
                <a:moveTo>
                  <a:pt x="1610779" y="0"/>
                </a:moveTo>
                <a:lnTo>
                  <a:pt x="1589189" y="4398"/>
                </a:lnTo>
                <a:lnTo>
                  <a:pt x="1571161" y="16408"/>
                </a:lnTo>
                <a:lnTo>
                  <a:pt x="1558801" y="34247"/>
                </a:lnTo>
                <a:lnTo>
                  <a:pt x="1554213" y="56133"/>
                </a:lnTo>
                <a:lnTo>
                  <a:pt x="1554213" y="56997"/>
                </a:lnTo>
                <a:lnTo>
                  <a:pt x="1558679" y="78884"/>
                </a:lnTo>
                <a:lnTo>
                  <a:pt x="1570837" y="96723"/>
                </a:lnTo>
                <a:lnTo>
                  <a:pt x="1588824" y="108732"/>
                </a:lnTo>
                <a:lnTo>
                  <a:pt x="1610779" y="113131"/>
                </a:lnTo>
                <a:lnTo>
                  <a:pt x="1632733" y="108732"/>
                </a:lnTo>
                <a:lnTo>
                  <a:pt x="1650720" y="96723"/>
                </a:lnTo>
                <a:lnTo>
                  <a:pt x="1662878" y="78884"/>
                </a:lnTo>
                <a:lnTo>
                  <a:pt x="1667344" y="56997"/>
                </a:lnTo>
                <a:lnTo>
                  <a:pt x="1667344" y="56133"/>
                </a:lnTo>
                <a:lnTo>
                  <a:pt x="1662696" y="34247"/>
                </a:lnTo>
                <a:lnTo>
                  <a:pt x="1650234" y="16408"/>
                </a:lnTo>
                <a:lnTo>
                  <a:pt x="1632186" y="4398"/>
                </a:lnTo>
                <a:lnTo>
                  <a:pt x="1610779" y="0"/>
                </a:lnTo>
                <a:close/>
              </a:path>
              <a:path w="8402320" h="113664">
                <a:moveTo>
                  <a:pt x="1869808" y="0"/>
                </a:moveTo>
                <a:lnTo>
                  <a:pt x="1848218" y="4398"/>
                </a:lnTo>
                <a:lnTo>
                  <a:pt x="1830190" y="16408"/>
                </a:lnTo>
                <a:lnTo>
                  <a:pt x="1817830" y="34247"/>
                </a:lnTo>
                <a:lnTo>
                  <a:pt x="1813242" y="56133"/>
                </a:lnTo>
                <a:lnTo>
                  <a:pt x="1813242" y="56997"/>
                </a:lnTo>
                <a:lnTo>
                  <a:pt x="1817708" y="78884"/>
                </a:lnTo>
                <a:lnTo>
                  <a:pt x="1829866" y="96723"/>
                </a:lnTo>
                <a:lnTo>
                  <a:pt x="1847853" y="108732"/>
                </a:lnTo>
                <a:lnTo>
                  <a:pt x="1869808" y="113131"/>
                </a:lnTo>
                <a:lnTo>
                  <a:pt x="1891762" y="108732"/>
                </a:lnTo>
                <a:lnTo>
                  <a:pt x="1909749" y="96723"/>
                </a:lnTo>
                <a:lnTo>
                  <a:pt x="1921907" y="78884"/>
                </a:lnTo>
                <a:lnTo>
                  <a:pt x="1926374" y="56997"/>
                </a:lnTo>
                <a:lnTo>
                  <a:pt x="1926374" y="56133"/>
                </a:lnTo>
                <a:lnTo>
                  <a:pt x="1921725" y="34247"/>
                </a:lnTo>
                <a:lnTo>
                  <a:pt x="1909264" y="16408"/>
                </a:lnTo>
                <a:lnTo>
                  <a:pt x="1891216" y="4398"/>
                </a:lnTo>
                <a:lnTo>
                  <a:pt x="1869808" y="0"/>
                </a:lnTo>
                <a:close/>
              </a:path>
              <a:path w="8402320" h="113664">
                <a:moveTo>
                  <a:pt x="2128850" y="0"/>
                </a:moveTo>
                <a:lnTo>
                  <a:pt x="2107260" y="4398"/>
                </a:lnTo>
                <a:lnTo>
                  <a:pt x="2089232" y="16408"/>
                </a:lnTo>
                <a:lnTo>
                  <a:pt x="2076872" y="34247"/>
                </a:lnTo>
                <a:lnTo>
                  <a:pt x="2072284" y="56133"/>
                </a:lnTo>
                <a:lnTo>
                  <a:pt x="2072284" y="56997"/>
                </a:lnTo>
                <a:lnTo>
                  <a:pt x="2076750" y="78884"/>
                </a:lnTo>
                <a:lnTo>
                  <a:pt x="2088908" y="96723"/>
                </a:lnTo>
                <a:lnTo>
                  <a:pt x="2106895" y="108732"/>
                </a:lnTo>
                <a:lnTo>
                  <a:pt x="2128850" y="113131"/>
                </a:lnTo>
                <a:lnTo>
                  <a:pt x="2150804" y="108732"/>
                </a:lnTo>
                <a:lnTo>
                  <a:pt x="2168791" y="96723"/>
                </a:lnTo>
                <a:lnTo>
                  <a:pt x="2180949" y="78884"/>
                </a:lnTo>
                <a:lnTo>
                  <a:pt x="2185416" y="56997"/>
                </a:lnTo>
                <a:lnTo>
                  <a:pt x="2185416" y="56133"/>
                </a:lnTo>
                <a:lnTo>
                  <a:pt x="2180767" y="34247"/>
                </a:lnTo>
                <a:lnTo>
                  <a:pt x="2168305" y="16408"/>
                </a:lnTo>
                <a:lnTo>
                  <a:pt x="2150258" y="4398"/>
                </a:lnTo>
                <a:lnTo>
                  <a:pt x="2128850" y="0"/>
                </a:lnTo>
                <a:close/>
              </a:path>
              <a:path w="8402320" h="113664">
                <a:moveTo>
                  <a:pt x="2387879" y="0"/>
                </a:moveTo>
                <a:lnTo>
                  <a:pt x="2366289" y="4398"/>
                </a:lnTo>
                <a:lnTo>
                  <a:pt x="2348261" y="16408"/>
                </a:lnTo>
                <a:lnTo>
                  <a:pt x="2335901" y="34247"/>
                </a:lnTo>
                <a:lnTo>
                  <a:pt x="2331313" y="56133"/>
                </a:lnTo>
                <a:lnTo>
                  <a:pt x="2331313" y="56997"/>
                </a:lnTo>
                <a:lnTo>
                  <a:pt x="2335780" y="78884"/>
                </a:lnTo>
                <a:lnTo>
                  <a:pt x="2347937" y="96723"/>
                </a:lnTo>
                <a:lnTo>
                  <a:pt x="2365925" y="108732"/>
                </a:lnTo>
                <a:lnTo>
                  <a:pt x="2387879" y="113131"/>
                </a:lnTo>
                <a:lnTo>
                  <a:pt x="2409833" y="108732"/>
                </a:lnTo>
                <a:lnTo>
                  <a:pt x="2427820" y="96723"/>
                </a:lnTo>
                <a:lnTo>
                  <a:pt x="2439978" y="78884"/>
                </a:lnTo>
                <a:lnTo>
                  <a:pt x="2444445" y="56997"/>
                </a:lnTo>
                <a:lnTo>
                  <a:pt x="2444445" y="56133"/>
                </a:lnTo>
                <a:lnTo>
                  <a:pt x="2439796" y="34247"/>
                </a:lnTo>
                <a:lnTo>
                  <a:pt x="2427335" y="16408"/>
                </a:lnTo>
                <a:lnTo>
                  <a:pt x="2409287" y="4398"/>
                </a:lnTo>
                <a:lnTo>
                  <a:pt x="2387879" y="0"/>
                </a:lnTo>
                <a:close/>
              </a:path>
              <a:path w="8402320" h="113664">
                <a:moveTo>
                  <a:pt x="2646921" y="0"/>
                </a:moveTo>
                <a:lnTo>
                  <a:pt x="2625331" y="4398"/>
                </a:lnTo>
                <a:lnTo>
                  <a:pt x="2607303" y="16408"/>
                </a:lnTo>
                <a:lnTo>
                  <a:pt x="2594943" y="34247"/>
                </a:lnTo>
                <a:lnTo>
                  <a:pt x="2590355" y="56133"/>
                </a:lnTo>
                <a:lnTo>
                  <a:pt x="2590355" y="56997"/>
                </a:lnTo>
                <a:lnTo>
                  <a:pt x="2594821" y="78884"/>
                </a:lnTo>
                <a:lnTo>
                  <a:pt x="2606979" y="96723"/>
                </a:lnTo>
                <a:lnTo>
                  <a:pt x="2624966" y="108732"/>
                </a:lnTo>
                <a:lnTo>
                  <a:pt x="2646921" y="113131"/>
                </a:lnTo>
                <a:lnTo>
                  <a:pt x="2668875" y="108732"/>
                </a:lnTo>
                <a:lnTo>
                  <a:pt x="2686862" y="96723"/>
                </a:lnTo>
                <a:lnTo>
                  <a:pt x="2699020" y="78884"/>
                </a:lnTo>
                <a:lnTo>
                  <a:pt x="2703487" y="56997"/>
                </a:lnTo>
                <a:lnTo>
                  <a:pt x="2703487" y="56133"/>
                </a:lnTo>
                <a:lnTo>
                  <a:pt x="2698838" y="34247"/>
                </a:lnTo>
                <a:lnTo>
                  <a:pt x="2686377" y="16408"/>
                </a:lnTo>
                <a:lnTo>
                  <a:pt x="2668329" y="4398"/>
                </a:lnTo>
                <a:lnTo>
                  <a:pt x="2646921" y="0"/>
                </a:lnTo>
                <a:close/>
              </a:path>
              <a:path w="8402320" h="113664">
                <a:moveTo>
                  <a:pt x="2905950" y="0"/>
                </a:moveTo>
                <a:lnTo>
                  <a:pt x="2884360" y="4398"/>
                </a:lnTo>
                <a:lnTo>
                  <a:pt x="2866332" y="16408"/>
                </a:lnTo>
                <a:lnTo>
                  <a:pt x="2853972" y="34247"/>
                </a:lnTo>
                <a:lnTo>
                  <a:pt x="2849384" y="56133"/>
                </a:lnTo>
                <a:lnTo>
                  <a:pt x="2849384" y="56997"/>
                </a:lnTo>
                <a:lnTo>
                  <a:pt x="2853851" y="78884"/>
                </a:lnTo>
                <a:lnTo>
                  <a:pt x="2866009" y="96723"/>
                </a:lnTo>
                <a:lnTo>
                  <a:pt x="2883996" y="108732"/>
                </a:lnTo>
                <a:lnTo>
                  <a:pt x="2905950" y="113131"/>
                </a:lnTo>
                <a:lnTo>
                  <a:pt x="2927904" y="108732"/>
                </a:lnTo>
                <a:lnTo>
                  <a:pt x="2945892" y="96723"/>
                </a:lnTo>
                <a:lnTo>
                  <a:pt x="2958049" y="78884"/>
                </a:lnTo>
                <a:lnTo>
                  <a:pt x="2962516" y="56997"/>
                </a:lnTo>
                <a:lnTo>
                  <a:pt x="2962516" y="56133"/>
                </a:lnTo>
                <a:lnTo>
                  <a:pt x="2957867" y="34247"/>
                </a:lnTo>
                <a:lnTo>
                  <a:pt x="2945406" y="16408"/>
                </a:lnTo>
                <a:lnTo>
                  <a:pt x="2927358" y="4398"/>
                </a:lnTo>
                <a:lnTo>
                  <a:pt x="2905950" y="0"/>
                </a:lnTo>
                <a:close/>
              </a:path>
              <a:path w="8402320" h="113664">
                <a:moveTo>
                  <a:pt x="3164992" y="0"/>
                </a:moveTo>
                <a:lnTo>
                  <a:pt x="3143402" y="4398"/>
                </a:lnTo>
                <a:lnTo>
                  <a:pt x="3125374" y="16408"/>
                </a:lnTo>
                <a:lnTo>
                  <a:pt x="3113014" y="34247"/>
                </a:lnTo>
                <a:lnTo>
                  <a:pt x="3108426" y="56133"/>
                </a:lnTo>
                <a:lnTo>
                  <a:pt x="3108426" y="56997"/>
                </a:lnTo>
                <a:lnTo>
                  <a:pt x="3112893" y="78884"/>
                </a:lnTo>
                <a:lnTo>
                  <a:pt x="3125050" y="96723"/>
                </a:lnTo>
                <a:lnTo>
                  <a:pt x="3143038" y="108732"/>
                </a:lnTo>
                <a:lnTo>
                  <a:pt x="3164992" y="113131"/>
                </a:lnTo>
                <a:lnTo>
                  <a:pt x="3186946" y="108732"/>
                </a:lnTo>
                <a:lnTo>
                  <a:pt x="3204933" y="96723"/>
                </a:lnTo>
                <a:lnTo>
                  <a:pt x="3217091" y="78884"/>
                </a:lnTo>
                <a:lnTo>
                  <a:pt x="3221558" y="56997"/>
                </a:lnTo>
                <a:lnTo>
                  <a:pt x="3221558" y="56133"/>
                </a:lnTo>
                <a:lnTo>
                  <a:pt x="3216909" y="34247"/>
                </a:lnTo>
                <a:lnTo>
                  <a:pt x="3204448" y="16408"/>
                </a:lnTo>
                <a:lnTo>
                  <a:pt x="3186400" y="4398"/>
                </a:lnTo>
                <a:lnTo>
                  <a:pt x="3164992" y="0"/>
                </a:lnTo>
                <a:close/>
              </a:path>
              <a:path w="8402320" h="113664">
                <a:moveTo>
                  <a:pt x="3424021" y="0"/>
                </a:moveTo>
                <a:lnTo>
                  <a:pt x="3402431" y="4398"/>
                </a:lnTo>
                <a:lnTo>
                  <a:pt x="3384403" y="16408"/>
                </a:lnTo>
                <a:lnTo>
                  <a:pt x="3372043" y="34247"/>
                </a:lnTo>
                <a:lnTo>
                  <a:pt x="3367455" y="56133"/>
                </a:lnTo>
                <a:lnTo>
                  <a:pt x="3367455" y="56997"/>
                </a:lnTo>
                <a:lnTo>
                  <a:pt x="3371922" y="78884"/>
                </a:lnTo>
                <a:lnTo>
                  <a:pt x="3384080" y="96723"/>
                </a:lnTo>
                <a:lnTo>
                  <a:pt x="3402067" y="108732"/>
                </a:lnTo>
                <a:lnTo>
                  <a:pt x="3424021" y="113131"/>
                </a:lnTo>
                <a:lnTo>
                  <a:pt x="3445975" y="108732"/>
                </a:lnTo>
                <a:lnTo>
                  <a:pt x="3463963" y="96723"/>
                </a:lnTo>
                <a:lnTo>
                  <a:pt x="3476120" y="78884"/>
                </a:lnTo>
                <a:lnTo>
                  <a:pt x="3480587" y="56997"/>
                </a:lnTo>
                <a:lnTo>
                  <a:pt x="3480587" y="56133"/>
                </a:lnTo>
                <a:lnTo>
                  <a:pt x="3475938" y="34247"/>
                </a:lnTo>
                <a:lnTo>
                  <a:pt x="3463477" y="16408"/>
                </a:lnTo>
                <a:lnTo>
                  <a:pt x="3445429" y="4398"/>
                </a:lnTo>
                <a:lnTo>
                  <a:pt x="3424021" y="0"/>
                </a:lnTo>
                <a:close/>
              </a:path>
              <a:path w="8402320" h="113664">
                <a:moveTo>
                  <a:pt x="3683063" y="0"/>
                </a:moveTo>
                <a:lnTo>
                  <a:pt x="3661473" y="4398"/>
                </a:lnTo>
                <a:lnTo>
                  <a:pt x="3643445" y="16408"/>
                </a:lnTo>
                <a:lnTo>
                  <a:pt x="3631085" y="34247"/>
                </a:lnTo>
                <a:lnTo>
                  <a:pt x="3626497" y="56133"/>
                </a:lnTo>
                <a:lnTo>
                  <a:pt x="3626497" y="56997"/>
                </a:lnTo>
                <a:lnTo>
                  <a:pt x="3630964" y="78884"/>
                </a:lnTo>
                <a:lnTo>
                  <a:pt x="3643122" y="96723"/>
                </a:lnTo>
                <a:lnTo>
                  <a:pt x="3661109" y="108732"/>
                </a:lnTo>
                <a:lnTo>
                  <a:pt x="3683063" y="113131"/>
                </a:lnTo>
                <a:lnTo>
                  <a:pt x="3705017" y="108732"/>
                </a:lnTo>
                <a:lnTo>
                  <a:pt x="3723005" y="96723"/>
                </a:lnTo>
                <a:lnTo>
                  <a:pt x="3735162" y="78884"/>
                </a:lnTo>
                <a:lnTo>
                  <a:pt x="3739629" y="56997"/>
                </a:lnTo>
                <a:lnTo>
                  <a:pt x="3739629" y="56133"/>
                </a:lnTo>
                <a:lnTo>
                  <a:pt x="3734980" y="34247"/>
                </a:lnTo>
                <a:lnTo>
                  <a:pt x="3722519" y="16408"/>
                </a:lnTo>
                <a:lnTo>
                  <a:pt x="3704471" y="4398"/>
                </a:lnTo>
                <a:lnTo>
                  <a:pt x="3683063" y="0"/>
                </a:lnTo>
                <a:close/>
              </a:path>
              <a:path w="8402320" h="113664">
                <a:moveTo>
                  <a:pt x="3942092" y="0"/>
                </a:moveTo>
                <a:lnTo>
                  <a:pt x="3920502" y="4398"/>
                </a:lnTo>
                <a:lnTo>
                  <a:pt x="3902475" y="16408"/>
                </a:lnTo>
                <a:lnTo>
                  <a:pt x="3890114" y="34247"/>
                </a:lnTo>
                <a:lnTo>
                  <a:pt x="3885526" y="56133"/>
                </a:lnTo>
                <a:lnTo>
                  <a:pt x="3885526" y="56997"/>
                </a:lnTo>
                <a:lnTo>
                  <a:pt x="3889993" y="78884"/>
                </a:lnTo>
                <a:lnTo>
                  <a:pt x="3902151" y="96723"/>
                </a:lnTo>
                <a:lnTo>
                  <a:pt x="3920138" y="108732"/>
                </a:lnTo>
                <a:lnTo>
                  <a:pt x="3942092" y="113131"/>
                </a:lnTo>
                <a:lnTo>
                  <a:pt x="3964047" y="108732"/>
                </a:lnTo>
                <a:lnTo>
                  <a:pt x="3982034" y="96723"/>
                </a:lnTo>
                <a:lnTo>
                  <a:pt x="3994192" y="78884"/>
                </a:lnTo>
                <a:lnTo>
                  <a:pt x="3998658" y="56997"/>
                </a:lnTo>
                <a:lnTo>
                  <a:pt x="3998658" y="56133"/>
                </a:lnTo>
                <a:lnTo>
                  <a:pt x="3994009" y="34247"/>
                </a:lnTo>
                <a:lnTo>
                  <a:pt x="3981548" y="16408"/>
                </a:lnTo>
                <a:lnTo>
                  <a:pt x="3963500" y="4398"/>
                </a:lnTo>
                <a:lnTo>
                  <a:pt x="3942092" y="0"/>
                </a:lnTo>
                <a:close/>
              </a:path>
              <a:path w="8402320" h="113664">
                <a:moveTo>
                  <a:pt x="4201134" y="0"/>
                </a:moveTo>
                <a:lnTo>
                  <a:pt x="4179544" y="4398"/>
                </a:lnTo>
                <a:lnTo>
                  <a:pt x="4161516" y="16408"/>
                </a:lnTo>
                <a:lnTo>
                  <a:pt x="4149156" y="34247"/>
                </a:lnTo>
                <a:lnTo>
                  <a:pt x="4144568" y="56133"/>
                </a:lnTo>
                <a:lnTo>
                  <a:pt x="4144568" y="56997"/>
                </a:lnTo>
                <a:lnTo>
                  <a:pt x="4149035" y="78884"/>
                </a:lnTo>
                <a:lnTo>
                  <a:pt x="4161193" y="96723"/>
                </a:lnTo>
                <a:lnTo>
                  <a:pt x="4179180" y="108732"/>
                </a:lnTo>
                <a:lnTo>
                  <a:pt x="4201134" y="113131"/>
                </a:lnTo>
                <a:lnTo>
                  <a:pt x="4223088" y="108732"/>
                </a:lnTo>
                <a:lnTo>
                  <a:pt x="4241076" y="96723"/>
                </a:lnTo>
                <a:lnTo>
                  <a:pt x="4253233" y="78884"/>
                </a:lnTo>
                <a:lnTo>
                  <a:pt x="4257700" y="56997"/>
                </a:lnTo>
                <a:lnTo>
                  <a:pt x="4257700" y="56133"/>
                </a:lnTo>
                <a:lnTo>
                  <a:pt x="4253051" y="34247"/>
                </a:lnTo>
                <a:lnTo>
                  <a:pt x="4240590" y="16408"/>
                </a:lnTo>
                <a:lnTo>
                  <a:pt x="4222542" y="4398"/>
                </a:lnTo>
                <a:lnTo>
                  <a:pt x="4201134" y="0"/>
                </a:lnTo>
                <a:close/>
              </a:path>
              <a:path w="8402320" h="113664">
                <a:moveTo>
                  <a:pt x="4460163" y="0"/>
                </a:moveTo>
                <a:lnTo>
                  <a:pt x="4438573" y="4398"/>
                </a:lnTo>
                <a:lnTo>
                  <a:pt x="4420546" y="16408"/>
                </a:lnTo>
                <a:lnTo>
                  <a:pt x="4408185" y="34247"/>
                </a:lnTo>
                <a:lnTo>
                  <a:pt x="4403598" y="56133"/>
                </a:lnTo>
                <a:lnTo>
                  <a:pt x="4403598" y="56997"/>
                </a:lnTo>
                <a:lnTo>
                  <a:pt x="4408064" y="78884"/>
                </a:lnTo>
                <a:lnTo>
                  <a:pt x="4420222" y="96723"/>
                </a:lnTo>
                <a:lnTo>
                  <a:pt x="4438209" y="108732"/>
                </a:lnTo>
                <a:lnTo>
                  <a:pt x="4460163" y="113131"/>
                </a:lnTo>
                <a:lnTo>
                  <a:pt x="4482118" y="108732"/>
                </a:lnTo>
                <a:lnTo>
                  <a:pt x="4500105" y="96723"/>
                </a:lnTo>
                <a:lnTo>
                  <a:pt x="4512263" y="78884"/>
                </a:lnTo>
                <a:lnTo>
                  <a:pt x="4516729" y="56997"/>
                </a:lnTo>
                <a:lnTo>
                  <a:pt x="4516729" y="56133"/>
                </a:lnTo>
                <a:lnTo>
                  <a:pt x="4512081" y="34247"/>
                </a:lnTo>
                <a:lnTo>
                  <a:pt x="4499619" y="16408"/>
                </a:lnTo>
                <a:lnTo>
                  <a:pt x="4481571" y="4398"/>
                </a:lnTo>
                <a:lnTo>
                  <a:pt x="4460163" y="0"/>
                </a:lnTo>
                <a:close/>
              </a:path>
              <a:path w="8402320" h="113664">
                <a:moveTo>
                  <a:pt x="4719205" y="0"/>
                </a:moveTo>
                <a:lnTo>
                  <a:pt x="4697615" y="4398"/>
                </a:lnTo>
                <a:lnTo>
                  <a:pt x="4679588" y="16408"/>
                </a:lnTo>
                <a:lnTo>
                  <a:pt x="4667227" y="34247"/>
                </a:lnTo>
                <a:lnTo>
                  <a:pt x="4662639" y="56133"/>
                </a:lnTo>
                <a:lnTo>
                  <a:pt x="4662639" y="56997"/>
                </a:lnTo>
                <a:lnTo>
                  <a:pt x="4667106" y="78884"/>
                </a:lnTo>
                <a:lnTo>
                  <a:pt x="4679264" y="96723"/>
                </a:lnTo>
                <a:lnTo>
                  <a:pt x="4697251" y="108732"/>
                </a:lnTo>
                <a:lnTo>
                  <a:pt x="4719205" y="113131"/>
                </a:lnTo>
                <a:lnTo>
                  <a:pt x="4741160" y="108732"/>
                </a:lnTo>
                <a:lnTo>
                  <a:pt x="4759147" y="96723"/>
                </a:lnTo>
                <a:lnTo>
                  <a:pt x="4771305" y="78884"/>
                </a:lnTo>
                <a:lnTo>
                  <a:pt x="4775771" y="56997"/>
                </a:lnTo>
                <a:lnTo>
                  <a:pt x="4775771" y="56133"/>
                </a:lnTo>
                <a:lnTo>
                  <a:pt x="4771122" y="34247"/>
                </a:lnTo>
                <a:lnTo>
                  <a:pt x="4758661" y="16408"/>
                </a:lnTo>
                <a:lnTo>
                  <a:pt x="4740613" y="4398"/>
                </a:lnTo>
                <a:lnTo>
                  <a:pt x="4719205" y="0"/>
                </a:lnTo>
                <a:close/>
              </a:path>
              <a:path w="8402320" h="113664">
                <a:moveTo>
                  <a:pt x="4978234" y="0"/>
                </a:moveTo>
                <a:lnTo>
                  <a:pt x="4956644" y="4398"/>
                </a:lnTo>
                <a:lnTo>
                  <a:pt x="4938617" y="16408"/>
                </a:lnTo>
                <a:lnTo>
                  <a:pt x="4926256" y="34247"/>
                </a:lnTo>
                <a:lnTo>
                  <a:pt x="4921669" y="56133"/>
                </a:lnTo>
                <a:lnTo>
                  <a:pt x="4921669" y="56997"/>
                </a:lnTo>
                <a:lnTo>
                  <a:pt x="4926135" y="78884"/>
                </a:lnTo>
                <a:lnTo>
                  <a:pt x="4938293" y="96723"/>
                </a:lnTo>
                <a:lnTo>
                  <a:pt x="4956280" y="108732"/>
                </a:lnTo>
                <a:lnTo>
                  <a:pt x="4978234" y="113131"/>
                </a:lnTo>
                <a:lnTo>
                  <a:pt x="5000189" y="108732"/>
                </a:lnTo>
                <a:lnTo>
                  <a:pt x="5018176" y="96723"/>
                </a:lnTo>
                <a:lnTo>
                  <a:pt x="5030334" y="78884"/>
                </a:lnTo>
                <a:lnTo>
                  <a:pt x="5034800" y="56997"/>
                </a:lnTo>
                <a:lnTo>
                  <a:pt x="5034800" y="56133"/>
                </a:lnTo>
                <a:lnTo>
                  <a:pt x="5030152" y="34247"/>
                </a:lnTo>
                <a:lnTo>
                  <a:pt x="5017690" y="16408"/>
                </a:lnTo>
                <a:lnTo>
                  <a:pt x="4999642" y="4398"/>
                </a:lnTo>
                <a:lnTo>
                  <a:pt x="4978234" y="0"/>
                </a:lnTo>
                <a:close/>
              </a:path>
              <a:path w="8402320" h="113664">
                <a:moveTo>
                  <a:pt x="5237276" y="0"/>
                </a:moveTo>
                <a:lnTo>
                  <a:pt x="5215686" y="4398"/>
                </a:lnTo>
                <a:lnTo>
                  <a:pt x="5197659" y="16408"/>
                </a:lnTo>
                <a:lnTo>
                  <a:pt x="5185298" y="34247"/>
                </a:lnTo>
                <a:lnTo>
                  <a:pt x="5180711" y="56133"/>
                </a:lnTo>
                <a:lnTo>
                  <a:pt x="5180711" y="56997"/>
                </a:lnTo>
                <a:lnTo>
                  <a:pt x="5185177" y="78884"/>
                </a:lnTo>
                <a:lnTo>
                  <a:pt x="5197335" y="96723"/>
                </a:lnTo>
                <a:lnTo>
                  <a:pt x="5215322" y="108732"/>
                </a:lnTo>
                <a:lnTo>
                  <a:pt x="5237276" y="113131"/>
                </a:lnTo>
                <a:lnTo>
                  <a:pt x="5259231" y="108732"/>
                </a:lnTo>
                <a:lnTo>
                  <a:pt x="5277218" y="96723"/>
                </a:lnTo>
                <a:lnTo>
                  <a:pt x="5289376" y="78884"/>
                </a:lnTo>
                <a:lnTo>
                  <a:pt x="5293842" y="56997"/>
                </a:lnTo>
                <a:lnTo>
                  <a:pt x="5293842" y="56133"/>
                </a:lnTo>
                <a:lnTo>
                  <a:pt x="5289194" y="34247"/>
                </a:lnTo>
                <a:lnTo>
                  <a:pt x="5276732" y="16408"/>
                </a:lnTo>
                <a:lnTo>
                  <a:pt x="5258684" y="4398"/>
                </a:lnTo>
                <a:lnTo>
                  <a:pt x="5237276" y="0"/>
                </a:lnTo>
                <a:close/>
              </a:path>
              <a:path w="8402320" h="113664">
                <a:moveTo>
                  <a:pt x="5496306" y="0"/>
                </a:moveTo>
                <a:lnTo>
                  <a:pt x="5474716" y="4398"/>
                </a:lnTo>
                <a:lnTo>
                  <a:pt x="5456688" y="16408"/>
                </a:lnTo>
                <a:lnTo>
                  <a:pt x="5444328" y="34247"/>
                </a:lnTo>
                <a:lnTo>
                  <a:pt x="5439740" y="56133"/>
                </a:lnTo>
                <a:lnTo>
                  <a:pt x="5439740" y="56997"/>
                </a:lnTo>
                <a:lnTo>
                  <a:pt x="5444206" y="78884"/>
                </a:lnTo>
                <a:lnTo>
                  <a:pt x="5456364" y="96723"/>
                </a:lnTo>
                <a:lnTo>
                  <a:pt x="5474351" y="108732"/>
                </a:lnTo>
                <a:lnTo>
                  <a:pt x="5496306" y="113131"/>
                </a:lnTo>
                <a:lnTo>
                  <a:pt x="5518260" y="108732"/>
                </a:lnTo>
                <a:lnTo>
                  <a:pt x="5536247" y="96723"/>
                </a:lnTo>
                <a:lnTo>
                  <a:pt x="5548405" y="78884"/>
                </a:lnTo>
                <a:lnTo>
                  <a:pt x="5552871" y="56997"/>
                </a:lnTo>
                <a:lnTo>
                  <a:pt x="5552871" y="56133"/>
                </a:lnTo>
                <a:lnTo>
                  <a:pt x="5548223" y="34247"/>
                </a:lnTo>
                <a:lnTo>
                  <a:pt x="5535761" y="16408"/>
                </a:lnTo>
                <a:lnTo>
                  <a:pt x="5517713" y="4398"/>
                </a:lnTo>
                <a:lnTo>
                  <a:pt x="5496306" y="0"/>
                </a:lnTo>
                <a:close/>
              </a:path>
              <a:path w="8402320" h="113664">
                <a:moveTo>
                  <a:pt x="5755347" y="0"/>
                </a:moveTo>
                <a:lnTo>
                  <a:pt x="5733757" y="4398"/>
                </a:lnTo>
                <a:lnTo>
                  <a:pt x="5715730" y="16408"/>
                </a:lnTo>
                <a:lnTo>
                  <a:pt x="5703369" y="34247"/>
                </a:lnTo>
                <a:lnTo>
                  <a:pt x="5698782" y="56133"/>
                </a:lnTo>
                <a:lnTo>
                  <a:pt x="5698782" y="56997"/>
                </a:lnTo>
                <a:lnTo>
                  <a:pt x="5703248" y="78884"/>
                </a:lnTo>
                <a:lnTo>
                  <a:pt x="5715406" y="96723"/>
                </a:lnTo>
                <a:lnTo>
                  <a:pt x="5733393" y="108732"/>
                </a:lnTo>
                <a:lnTo>
                  <a:pt x="5755347" y="113131"/>
                </a:lnTo>
                <a:lnTo>
                  <a:pt x="5777302" y="108732"/>
                </a:lnTo>
                <a:lnTo>
                  <a:pt x="5795289" y="96723"/>
                </a:lnTo>
                <a:lnTo>
                  <a:pt x="5807447" y="78884"/>
                </a:lnTo>
                <a:lnTo>
                  <a:pt x="5811913" y="56997"/>
                </a:lnTo>
                <a:lnTo>
                  <a:pt x="5811913" y="56133"/>
                </a:lnTo>
                <a:lnTo>
                  <a:pt x="5807265" y="34247"/>
                </a:lnTo>
                <a:lnTo>
                  <a:pt x="5794803" y="16408"/>
                </a:lnTo>
                <a:lnTo>
                  <a:pt x="5776755" y="4398"/>
                </a:lnTo>
                <a:lnTo>
                  <a:pt x="5755347" y="0"/>
                </a:lnTo>
                <a:close/>
              </a:path>
              <a:path w="8402320" h="113664">
                <a:moveTo>
                  <a:pt x="6014377" y="0"/>
                </a:moveTo>
                <a:lnTo>
                  <a:pt x="5992787" y="4398"/>
                </a:lnTo>
                <a:lnTo>
                  <a:pt x="5974759" y="16408"/>
                </a:lnTo>
                <a:lnTo>
                  <a:pt x="5962399" y="34247"/>
                </a:lnTo>
                <a:lnTo>
                  <a:pt x="5957811" y="56133"/>
                </a:lnTo>
                <a:lnTo>
                  <a:pt x="5957811" y="56997"/>
                </a:lnTo>
                <a:lnTo>
                  <a:pt x="5962277" y="78884"/>
                </a:lnTo>
                <a:lnTo>
                  <a:pt x="5974435" y="96723"/>
                </a:lnTo>
                <a:lnTo>
                  <a:pt x="5992422" y="108732"/>
                </a:lnTo>
                <a:lnTo>
                  <a:pt x="6014377" y="113131"/>
                </a:lnTo>
                <a:lnTo>
                  <a:pt x="6036331" y="108732"/>
                </a:lnTo>
                <a:lnTo>
                  <a:pt x="6054318" y="96723"/>
                </a:lnTo>
                <a:lnTo>
                  <a:pt x="6066476" y="78884"/>
                </a:lnTo>
                <a:lnTo>
                  <a:pt x="6070942" y="56997"/>
                </a:lnTo>
                <a:lnTo>
                  <a:pt x="6070942" y="56133"/>
                </a:lnTo>
                <a:lnTo>
                  <a:pt x="6066294" y="34247"/>
                </a:lnTo>
                <a:lnTo>
                  <a:pt x="6053832" y="16408"/>
                </a:lnTo>
                <a:lnTo>
                  <a:pt x="6035784" y="4398"/>
                </a:lnTo>
                <a:lnTo>
                  <a:pt x="6014377" y="0"/>
                </a:lnTo>
                <a:close/>
              </a:path>
              <a:path w="8402320" h="113664">
                <a:moveTo>
                  <a:pt x="6273419" y="0"/>
                </a:moveTo>
                <a:lnTo>
                  <a:pt x="6251829" y="4398"/>
                </a:lnTo>
                <a:lnTo>
                  <a:pt x="6233801" y="16408"/>
                </a:lnTo>
                <a:lnTo>
                  <a:pt x="6221441" y="34247"/>
                </a:lnTo>
                <a:lnTo>
                  <a:pt x="6216853" y="56133"/>
                </a:lnTo>
                <a:lnTo>
                  <a:pt x="6216853" y="56997"/>
                </a:lnTo>
                <a:lnTo>
                  <a:pt x="6221319" y="78884"/>
                </a:lnTo>
                <a:lnTo>
                  <a:pt x="6233477" y="96723"/>
                </a:lnTo>
                <a:lnTo>
                  <a:pt x="6251464" y="108732"/>
                </a:lnTo>
                <a:lnTo>
                  <a:pt x="6273419" y="113131"/>
                </a:lnTo>
                <a:lnTo>
                  <a:pt x="6295373" y="108732"/>
                </a:lnTo>
                <a:lnTo>
                  <a:pt x="6313360" y="96723"/>
                </a:lnTo>
                <a:lnTo>
                  <a:pt x="6325518" y="78884"/>
                </a:lnTo>
                <a:lnTo>
                  <a:pt x="6329984" y="56997"/>
                </a:lnTo>
                <a:lnTo>
                  <a:pt x="6329984" y="56133"/>
                </a:lnTo>
                <a:lnTo>
                  <a:pt x="6325336" y="34247"/>
                </a:lnTo>
                <a:lnTo>
                  <a:pt x="6312874" y="16408"/>
                </a:lnTo>
                <a:lnTo>
                  <a:pt x="6294826" y="4398"/>
                </a:lnTo>
                <a:lnTo>
                  <a:pt x="6273419" y="0"/>
                </a:lnTo>
                <a:close/>
              </a:path>
              <a:path w="8402320" h="113664">
                <a:moveTo>
                  <a:pt x="6532448" y="0"/>
                </a:moveTo>
                <a:lnTo>
                  <a:pt x="6510858" y="4398"/>
                </a:lnTo>
                <a:lnTo>
                  <a:pt x="6492830" y="16408"/>
                </a:lnTo>
                <a:lnTo>
                  <a:pt x="6480470" y="34247"/>
                </a:lnTo>
                <a:lnTo>
                  <a:pt x="6475882" y="56133"/>
                </a:lnTo>
                <a:lnTo>
                  <a:pt x="6475882" y="56997"/>
                </a:lnTo>
                <a:lnTo>
                  <a:pt x="6480348" y="78884"/>
                </a:lnTo>
                <a:lnTo>
                  <a:pt x="6492506" y="96723"/>
                </a:lnTo>
                <a:lnTo>
                  <a:pt x="6510493" y="108732"/>
                </a:lnTo>
                <a:lnTo>
                  <a:pt x="6532448" y="113131"/>
                </a:lnTo>
                <a:lnTo>
                  <a:pt x="6554402" y="108732"/>
                </a:lnTo>
                <a:lnTo>
                  <a:pt x="6572389" y="96723"/>
                </a:lnTo>
                <a:lnTo>
                  <a:pt x="6584547" y="78884"/>
                </a:lnTo>
                <a:lnTo>
                  <a:pt x="6589013" y="56997"/>
                </a:lnTo>
                <a:lnTo>
                  <a:pt x="6589013" y="56133"/>
                </a:lnTo>
                <a:lnTo>
                  <a:pt x="6584365" y="34247"/>
                </a:lnTo>
                <a:lnTo>
                  <a:pt x="6571903" y="16408"/>
                </a:lnTo>
                <a:lnTo>
                  <a:pt x="6553856" y="4398"/>
                </a:lnTo>
                <a:lnTo>
                  <a:pt x="6532448" y="0"/>
                </a:lnTo>
                <a:close/>
              </a:path>
              <a:path w="8402320" h="113664">
                <a:moveTo>
                  <a:pt x="6791490" y="0"/>
                </a:moveTo>
                <a:lnTo>
                  <a:pt x="6769900" y="4398"/>
                </a:lnTo>
                <a:lnTo>
                  <a:pt x="6751872" y="16408"/>
                </a:lnTo>
                <a:lnTo>
                  <a:pt x="6739512" y="34247"/>
                </a:lnTo>
                <a:lnTo>
                  <a:pt x="6734924" y="56133"/>
                </a:lnTo>
                <a:lnTo>
                  <a:pt x="6734924" y="56997"/>
                </a:lnTo>
                <a:lnTo>
                  <a:pt x="6739390" y="78884"/>
                </a:lnTo>
                <a:lnTo>
                  <a:pt x="6751548" y="96723"/>
                </a:lnTo>
                <a:lnTo>
                  <a:pt x="6769535" y="108732"/>
                </a:lnTo>
                <a:lnTo>
                  <a:pt x="6791490" y="113131"/>
                </a:lnTo>
                <a:lnTo>
                  <a:pt x="6813444" y="108732"/>
                </a:lnTo>
                <a:lnTo>
                  <a:pt x="6831431" y="96723"/>
                </a:lnTo>
                <a:lnTo>
                  <a:pt x="6843589" y="78884"/>
                </a:lnTo>
                <a:lnTo>
                  <a:pt x="6848055" y="56997"/>
                </a:lnTo>
                <a:lnTo>
                  <a:pt x="6848055" y="56133"/>
                </a:lnTo>
                <a:lnTo>
                  <a:pt x="6843407" y="34247"/>
                </a:lnTo>
                <a:lnTo>
                  <a:pt x="6830945" y="16408"/>
                </a:lnTo>
                <a:lnTo>
                  <a:pt x="6812897" y="4398"/>
                </a:lnTo>
                <a:lnTo>
                  <a:pt x="6791490" y="0"/>
                </a:lnTo>
                <a:close/>
              </a:path>
              <a:path w="8402320" h="113664">
                <a:moveTo>
                  <a:pt x="7050519" y="0"/>
                </a:moveTo>
                <a:lnTo>
                  <a:pt x="7028929" y="4398"/>
                </a:lnTo>
                <a:lnTo>
                  <a:pt x="7010901" y="16408"/>
                </a:lnTo>
                <a:lnTo>
                  <a:pt x="6998541" y="34247"/>
                </a:lnTo>
                <a:lnTo>
                  <a:pt x="6993953" y="56133"/>
                </a:lnTo>
                <a:lnTo>
                  <a:pt x="6993953" y="56997"/>
                </a:lnTo>
                <a:lnTo>
                  <a:pt x="6998419" y="78884"/>
                </a:lnTo>
                <a:lnTo>
                  <a:pt x="7010577" y="96723"/>
                </a:lnTo>
                <a:lnTo>
                  <a:pt x="7028564" y="108732"/>
                </a:lnTo>
                <a:lnTo>
                  <a:pt x="7050519" y="113131"/>
                </a:lnTo>
                <a:lnTo>
                  <a:pt x="7072473" y="108732"/>
                </a:lnTo>
                <a:lnTo>
                  <a:pt x="7090460" y="96723"/>
                </a:lnTo>
                <a:lnTo>
                  <a:pt x="7102618" y="78884"/>
                </a:lnTo>
                <a:lnTo>
                  <a:pt x="7107085" y="56997"/>
                </a:lnTo>
                <a:lnTo>
                  <a:pt x="7107085" y="56133"/>
                </a:lnTo>
                <a:lnTo>
                  <a:pt x="7102436" y="34247"/>
                </a:lnTo>
                <a:lnTo>
                  <a:pt x="7089975" y="16408"/>
                </a:lnTo>
                <a:lnTo>
                  <a:pt x="7071927" y="4398"/>
                </a:lnTo>
                <a:lnTo>
                  <a:pt x="7050519" y="0"/>
                </a:lnTo>
                <a:close/>
              </a:path>
              <a:path w="8402320" h="113664">
                <a:moveTo>
                  <a:pt x="7309561" y="0"/>
                </a:moveTo>
                <a:lnTo>
                  <a:pt x="7287971" y="4398"/>
                </a:lnTo>
                <a:lnTo>
                  <a:pt x="7269943" y="16408"/>
                </a:lnTo>
                <a:lnTo>
                  <a:pt x="7257583" y="34247"/>
                </a:lnTo>
                <a:lnTo>
                  <a:pt x="7252995" y="56133"/>
                </a:lnTo>
                <a:lnTo>
                  <a:pt x="7252995" y="56997"/>
                </a:lnTo>
                <a:lnTo>
                  <a:pt x="7257461" y="78884"/>
                </a:lnTo>
                <a:lnTo>
                  <a:pt x="7269619" y="96723"/>
                </a:lnTo>
                <a:lnTo>
                  <a:pt x="7287606" y="108732"/>
                </a:lnTo>
                <a:lnTo>
                  <a:pt x="7309561" y="113131"/>
                </a:lnTo>
                <a:lnTo>
                  <a:pt x="7331515" y="108732"/>
                </a:lnTo>
                <a:lnTo>
                  <a:pt x="7349502" y="96723"/>
                </a:lnTo>
                <a:lnTo>
                  <a:pt x="7361660" y="78884"/>
                </a:lnTo>
                <a:lnTo>
                  <a:pt x="7366127" y="56997"/>
                </a:lnTo>
                <a:lnTo>
                  <a:pt x="7366127" y="56133"/>
                </a:lnTo>
                <a:lnTo>
                  <a:pt x="7361478" y="34247"/>
                </a:lnTo>
                <a:lnTo>
                  <a:pt x="7349016" y="16408"/>
                </a:lnTo>
                <a:lnTo>
                  <a:pt x="7330969" y="4398"/>
                </a:lnTo>
                <a:lnTo>
                  <a:pt x="7309561" y="0"/>
                </a:lnTo>
                <a:close/>
              </a:path>
              <a:path w="8402320" h="113664">
                <a:moveTo>
                  <a:pt x="7568590" y="0"/>
                </a:moveTo>
                <a:lnTo>
                  <a:pt x="7547000" y="4398"/>
                </a:lnTo>
                <a:lnTo>
                  <a:pt x="7528972" y="16408"/>
                </a:lnTo>
                <a:lnTo>
                  <a:pt x="7516612" y="34247"/>
                </a:lnTo>
                <a:lnTo>
                  <a:pt x="7512024" y="56133"/>
                </a:lnTo>
                <a:lnTo>
                  <a:pt x="7512024" y="56997"/>
                </a:lnTo>
                <a:lnTo>
                  <a:pt x="7516491" y="78884"/>
                </a:lnTo>
                <a:lnTo>
                  <a:pt x="7528648" y="96723"/>
                </a:lnTo>
                <a:lnTo>
                  <a:pt x="7546636" y="108732"/>
                </a:lnTo>
                <a:lnTo>
                  <a:pt x="7568590" y="113131"/>
                </a:lnTo>
                <a:lnTo>
                  <a:pt x="7590544" y="108732"/>
                </a:lnTo>
                <a:lnTo>
                  <a:pt x="7608531" y="96723"/>
                </a:lnTo>
                <a:lnTo>
                  <a:pt x="7620689" y="78884"/>
                </a:lnTo>
                <a:lnTo>
                  <a:pt x="7625156" y="56997"/>
                </a:lnTo>
                <a:lnTo>
                  <a:pt x="7625156" y="56133"/>
                </a:lnTo>
                <a:lnTo>
                  <a:pt x="7620507" y="34247"/>
                </a:lnTo>
                <a:lnTo>
                  <a:pt x="7608046" y="16408"/>
                </a:lnTo>
                <a:lnTo>
                  <a:pt x="7589998" y="4398"/>
                </a:lnTo>
                <a:lnTo>
                  <a:pt x="7568590" y="0"/>
                </a:lnTo>
                <a:close/>
              </a:path>
              <a:path w="8402320" h="113664">
                <a:moveTo>
                  <a:pt x="7827632" y="0"/>
                </a:moveTo>
                <a:lnTo>
                  <a:pt x="7806042" y="4398"/>
                </a:lnTo>
                <a:lnTo>
                  <a:pt x="7788014" y="16408"/>
                </a:lnTo>
                <a:lnTo>
                  <a:pt x="7775654" y="34247"/>
                </a:lnTo>
                <a:lnTo>
                  <a:pt x="7771066" y="56133"/>
                </a:lnTo>
                <a:lnTo>
                  <a:pt x="7771066" y="56997"/>
                </a:lnTo>
                <a:lnTo>
                  <a:pt x="7775532" y="78884"/>
                </a:lnTo>
                <a:lnTo>
                  <a:pt x="7787690" y="96723"/>
                </a:lnTo>
                <a:lnTo>
                  <a:pt x="7805677" y="108732"/>
                </a:lnTo>
                <a:lnTo>
                  <a:pt x="7827632" y="113131"/>
                </a:lnTo>
                <a:lnTo>
                  <a:pt x="7849586" y="108732"/>
                </a:lnTo>
                <a:lnTo>
                  <a:pt x="7867573" y="96723"/>
                </a:lnTo>
                <a:lnTo>
                  <a:pt x="7879731" y="78884"/>
                </a:lnTo>
                <a:lnTo>
                  <a:pt x="7884198" y="56997"/>
                </a:lnTo>
                <a:lnTo>
                  <a:pt x="7884198" y="56133"/>
                </a:lnTo>
                <a:lnTo>
                  <a:pt x="7879549" y="34247"/>
                </a:lnTo>
                <a:lnTo>
                  <a:pt x="7867088" y="16408"/>
                </a:lnTo>
                <a:lnTo>
                  <a:pt x="7849040" y="4398"/>
                </a:lnTo>
                <a:lnTo>
                  <a:pt x="7827632" y="0"/>
                </a:lnTo>
                <a:close/>
              </a:path>
              <a:path w="8402320" h="113664">
                <a:moveTo>
                  <a:pt x="8086661" y="0"/>
                </a:moveTo>
                <a:lnTo>
                  <a:pt x="8065071" y="4398"/>
                </a:lnTo>
                <a:lnTo>
                  <a:pt x="8047043" y="16408"/>
                </a:lnTo>
                <a:lnTo>
                  <a:pt x="8034683" y="34247"/>
                </a:lnTo>
                <a:lnTo>
                  <a:pt x="8030095" y="56133"/>
                </a:lnTo>
                <a:lnTo>
                  <a:pt x="8030095" y="56997"/>
                </a:lnTo>
                <a:lnTo>
                  <a:pt x="8034562" y="78884"/>
                </a:lnTo>
                <a:lnTo>
                  <a:pt x="8046719" y="96723"/>
                </a:lnTo>
                <a:lnTo>
                  <a:pt x="8064707" y="108732"/>
                </a:lnTo>
                <a:lnTo>
                  <a:pt x="8086661" y="113131"/>
                </a:lnTo>
                <a:lnTo>
                  <a:pt x="8108615" y="108732"/>
                </a:lnTo>
                <a:lnTo>
                  <a:pt x="8126603" y="96723"/>
                </a:lnTo>
                <a:lnTo>
                  <a:pt x="8138760" y="78884"/>
                </a:lnTo>
                <a:lnTo>
                  <a:pt x="8143227" y="56997"/>
                </a:lnTo>
                <a:lnTo>
                  <a:pt x="8143227" y="56133"/>
                </a:lnTo>
                <a:lnTo>
                  <a:pt x="8138578" y="34247"/>
                </a:lnTo>
                <a:lnTo>
                  <a:pt x="8126117" y="16408"/>
                </a:lnTo>
                <a:lnTo>
                  <a:pt x="8108069" y="4398"/>
                </a:lnTo>
                <a:lnTo>
                  <a:pt x="8086661" y="0"/>
                </a:lnTo>
                <a:close/>
              </a:path>
              <a:path w="8402320" h="113664">
                <a:moveTo>
                  <a:pt x="8345703" y="0"/>
                </a:moveTo>
                <a:lnTo>
                  <a:pt x="8324113" y="4398"/>
                </a:lnTo>
                <a:lnTo>
                  <a:pt x="8306085" y="16408"/>
                </a:lnTo>
                <a:lnTo>
                  <a:pt x="8293725" y="34247"/>
                </a:lnTo>
                <a:lnTo>
                  <a:pt x="8289137" y="56133"/>
                </a:lnTo>
                <a:lnTo>
                  <a:pt x="8289137" y="56997"/>
                </a:lnTo>
                <a:lnTo>
                  <a:pt x="8293604" y="78884"/>
                </a:lnTo>
                <a:lnTo>
                  <a:pt x="8305761" y="96723"/>
                </a:lnTo>
                <a:lnTo>
                  <a:pt x="8323749" y="108732"/>
                </a:lnTo>
                <a:lnTo>
                  <a:pt x="8345703" y="113131"/>
                </a:lnTo>
                <a:lnTo>
                  <a:pt x="8367657" y="108732"/>
                </a:lnTo>
                <a:lnTo>
                  <a:pt x="8385644" y="96723"/>
                </a:lnTo>
                <a:lnTo>
                  <a:pt x="8397802" y="78884"/>
                </a:lnTo>
                <a:lnTo>
                  <a:pt x="8402269" y="56997"/>
                </a:lnTo>
                <a:lnTo>
                  <a:pt x="8402269" y="56133"/>
                </a:lnTo>
                <a:lnTo>
                  <a:pt x="8397620" y="34247"/>
                </a:lnTo>
                <a:lnTo>
                  <a:pt x="8385159" y="16408"/>
                </a:lnTo>
                <a:lnTo>
                  <a:pt x="8367111" y="4398"/>
                </a:lnTo>
                <a:lnTo>
                  <a:pt x="8345703" y="0"/>
                </a:lnTo>
                <a:close/>
              </a:path>
            </a:pathLst>
          </a:custGeom>
          <a:solidFill>
            <a:srgbClr val="E2E3E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4" name="object 3"/>
          <p:cNvSpPr/>
          <p:nvPr userDrawn="1"/>
        </p:nvSpPr>
        <p:spPr>
          <a:xfrm>
            <a:off x="494490" y="6143980"/>
            <a:ext cx="11203093" cy="113664"/>
          </a:xfrm>
          <a:custGeom>
            <a:avLst/>
            <a:gdLst/>
            <a:ahLst/>
            <a:cxnLst/>
            <a:rect l="l" t="t" r="r" b="b"/>
            <a:pathLst>
              <a:path w="8402320" h="113664">
                <a:moveTo>
                  <a:pt x="56565" y="0"/>
                </a:moveTo>
                <a:lnTo>
                  <a:pt x="34975" y="4398"/>
                </a:lnTo>
                <a:lnTo>
                  <a:pt x="16948" y="16408"/>
                </a:lnTo>
                <a:lnTo>
                  <a:pt x="4587" y="34247"/>
                </a:lnTo>
                <a:lnTo>
                  <a:pt x="0" y="56133"/>
                </a:lnTo>
                <a:lnTo>
                  <a:pt x="0" y="56997"/>
                </a:lnTo>
                <a:lnTo>
                  <a:pt x="4466" y="78884"/>
                </a:lnTo>
                <a:lnTo>
                  <a:pt x="16624" y="96723"/>
                </a:lnTo>
                <a:lnTo>
                  <a:pt x="34611" y="108732"/>
                </a:lnTo>
                <a:lnTo>
                  <a:pt x="56565" y="113131"/>
                </a:lnTo>
                <a:lnTo>
                  <a:pt x="78520" y="108732"/>
                </a:lnTo>
                <a:lnTo>
                  <a:pt x="96507" y="96723"/>
                </a:lnTo>
                <a:lnTo>
                  <a:pt x="108665" y="78884"/>
                </a:lnTo>
                <a:lnTo>
                  <a:pt x="113131" y="56997"/>
                </a:lnTo>
                <a:lnTo>
                  <a:pt x="113131" y="56133"/>
                </a:lnTo>
                <a:lnTo>
                  <a:pt x="108483" y="34247"/>
                </a:lnTo>
                <a:lnTo>
                  <a:pt x="96021" y="16408"/>
                </a:lnTo>
                <a:lnTo>
                  <a:pt x="77973" y="4398"/>
                </a:lnTo>
                <a:lnTo>
                  <a:pt x="56565" y="0"/>
                </a:lnTo>
                <a:close/>
              </a:path>
              <a:path w="8402320" h="113664">
                <a:moveTo>
                  <a:pt x="315595" y="0"/>
                </a:moveTo>
                <a:lnTo>
                  <a:pt x="294005" y="4398"/>
                </a:lnTo>
                <a:lnTo>
                  <a:pt x="275977" y="16408"/>
                </a:lnTo>
                <a:lnTo>
                  <a:pt x="263617" y="34247"/>
                </a:lnTo>
                <a:lnTo>
                  <a:pt x="259029" y="56133"/>
                </a:lnTo>
                <a:lnTo>
                  <a:pt x="259029" y="56997"/>
                </a:lnTo>
                <a:lnTo>
                  <a:pt x="263495" y="78884"/>
                </a:lnTo>
                <a:lnTo>
                  <a:pt x="275653" y="96723"/>
                </a:lnTo>
                <a:lnTo>
                  <a:pt x="293640" y="108732"/>
                </a:lnTo>
                <a:lnTo>
                  <a:pt x="315595" y="113131"/>
                </a:lnTo>
                <a:lnTo>
                  <a:pt x="337549" y="108732"/>
                </a:lnTo>
                <a:lnTo>
                  <a:pt x="355536" y="96723"/>
                </a:lnTo>
                <a:lnTo>
                  <a:pt x="367694" y="78884"/>
                </a:lnTo>
                <a:lnTo>
                  <a:pt x="372160" y="56997"/>
                </a:lnTo>
                <a:lnTo>
                  <a:pt x="372160" y="56133"/>
                </a:lnTo>
                <a:lnTo>
                  <a:pt x="367512" y="34247"/>
                </a:lnTo>
                <a:lnTo>
                  <a:pt x="355050" y="16408"/>
                </a:lnTo>
                <a:lnTo>
                  <a:pt x="337002" y="4398"/>
                </a:lnTo>
                <a:lnTo>
                  <a:pt x="315595" y="0"/>
                </a:lnTo>
                <a:close/>
              </a:path>
              <a:path w="8402320" h="113664">
                <a:moveTo>
                  <a:pt x="574636" y="0"/>
                </a:moveTo>
                <a:lnTo>
                  <a:pt x="553046" y="4398"/>
                </a:lnTo>
                <a:lnTo>
                  <a:pt x="535019" y="16408"/>
                </a:lnTo>
                <a:lnTo>
                  <a:pt x="522658" y="34247"/>
                </a:lnTo>
                <a:lnTo>
                  <a:pt x="518071" y="56133"/>
                </a:lnTo>
                <a:lnTo>
                  <a:pt x="518071" y="56997"/>
                </a:lnTo>
                <a:lnTo>
                  <a:pt x="522537" y="78884"/>
                </a:lnTo>
                <a:lnTo>
                  <a:pt x="534695" y="96723"/>
                </a:lnTo>
                <a:lnTo>
                  <a:pt x="552682" y="108732"/>
                </a:lnTo>
                <a:lnTo>
                  <a:pt x="574636" y="113131"/>
                </a:lnTo>
                <a:lnTo>
                  <a:pt x="596591" y="108732"/>
                </a:lnTo>
                <a:lnTo>
                  <a:pt x="614578" y="96723"/>
                </a:lnTo>
                <a:lnTo>
                  <a:pt x="626736" y="78884"/>
                </a:lnTo>
                <a:lnTo>
                  <a:pt x="631202" y="56997"/>
                </a:lnTo>
                <a:lnTo>
                  <a:pt x="631202" y="56133"/>
                </a:lnTo>
                <a:lnTo>
                  <a:pt x="626554" y="34247"/>
                </a:lnTo>
                <a:lnTo>
                  <a:pt x="614092" y="16408"/>
                </a:lnTo>
                <a:lnTo>
                  <a:pt x="596044" y="4398"/>
                </a:lnTo>
                <a:lnTo>
                  <a:pt x="574636" y="0"/>
                </a:lnTo>
                <a:close/>
              </a:path>
              <a:path w="8402320" h="113664">
                <a:moveTo>
                  <a:pt x="833666" y="0"/>
                </a:moveTo>
                <a:lnTo>
                  <a:pt x="812076" y="4398"/>
                </a:lnTo>
                <a:lnTo>
                  <a:pt x="794048" y="16408"/>
                </a:lnTo>
                <a:lnTo>
                  <a:pt x="781688" y="34247"/>
                </a:lnTo>
                <a:lnTo>
                  <a:pt x="777100" y="56133"/>
                </a:lnTo>
                <a:lnTo>
                  <a:pt x="777100" y="56997"/>
                </a:lnTo>
                <a:lnTo>
                  <a:pt x="781566" y="78884"/>
                </a:lnTo>
                <a:lnTo>
                  <a:pt x="793724" y="96723"/>
                </a:lnTo>
                <a:lnTo>
                  <a:pt x="811711" y="108732"/>
                </a:lnTo>
                <a:lnTo>
                  <a:pt x="833666" y="113131"/>
                </a:lnTo>
                <a:lnTo>
                  <a:pt x="855620" y="108732"/>
                </a:lnTo>
                <a:lnTo>
                  <a:pt x="873607" y="96723"/>
                </a:lnTo>
                <a:lnTo>
                  <a:pt x="885765" y="78884"/>
                </a:lnTo>
                <a:lnTo>
                  <a:pt x="890231" y="56997"/>
                </a:lnTo>
                <a:lnTo>
                  <a:pt x="890231" y="56133"/>
                </a:lnTo>
                <a:lnTo>
                  <a:pt x="885583" y="34247"/>
                </a:lnTo>
                <a:lnTo>
                  <a:pt x="873121" y="16408"/>
                </a:lnTo>
                <a:lnTo>
                  <a:pt x="855073" y="4398"/>
                </a:lnTo>
                <a:lnTo>
                  <a:pt x="833666" y="0"/>
                </a:lnTo>
                <a:close/>
              </a:path>
              <a:path w="8402320" h="113664">
                <a:moveTo>
                  <a:pt x="1092708" y="0"/>
                </a:moveTo>
                <a:lnTo>
                  <a:pt x="1071118" y="4398"/>
                </a:lnTo>
                <a:lnTo>
                  <a:pt x="1053090" y="16408"/>
                </a:lnTo>
                <a:lnTo>
                  <a:pt x="1040730" y="34247"/>
                </a:lnTo>
                <a:lnTo>
                  <a:pt x="1036142" y="56133"/>
                </a:lnTo>
                <a:lnTo>
                  <a:pt x="1036142" y="56997"/>
                </a:lnTo>
                <a:lnTo>
                  <a:pt x="1040608" y="78884"/>
                </a:lnTo>
                <a:lnTo>
                  <a:pt x="1052766" y="96723"/>
                </a:lnTo>
                <a:lnTo>
                  <a:pt x="1070753" y="108732"/>
                </a:lnTo>
                <a:lnTo>
                  <a:pt x="1092708" y="113131"/>
                </a:lnTo>
                <a:lnTo>
                  <a:pt x="1114662" y="108732"/>
                </a:lnTo>
                <a:lnTo>
                  <a:pt x="1132649" y="96723"/>
                </a:lnTo>
                <a:lnTo>
                  <a:pt x="1144807" y="78884"/>
                </a:lnTo>
                <a:lnTo>
                  <a:pt x="1149273" y="56997"/>
                </a:lnTo>
                <a:lnTo>
                  <a:pt x="1149273" y="56133"/>
                </a:lnTo>
                <a:lnTo>
                  <a:pt x="1144625" y="34247"/>
                </a:lnTo>
                <a:lnTo>
                  <a:pt x="1132163" y="16408"/>
                </a:lnTo>
                <a:lnTo>
                  <a:pt x="1114115" y="4398"/>
                </a:lnTo>
                <a:lnTo>
                  <a:pt x="1092708" y="0"/>
                </a:lnTo>
                <a:close/>
              </a:path>
              <a:path w="8402320" h="113664">
                <a:moveTo>
                  <a:pt x="1351737" y="0"/>
                </a:moveTo>
                <a:lnTo>
                  <a:pt x="1330147" y="4398"/>
                </a:lnTo>
                <a:lnTo>
                  <a:pt x="1312119" y="16408"/>
                </a:lnTo>
                <a:lnTo>
                  <a:pt x="1299759" y="34247"/>
                </a:lnTo>
                <a:lnTo>
                  <a:pt x="1295171" y="56133"/>
                </a:lnTo>
                <a:lnTo>
                  <a:pt x="1295171" y="56997"/>
                </a:lnTo>
                <a:lnTo>
                  <a:pt x="1299637" y="78884"/>
                </a:lnTo>
                <a:lnTo>
                  <a:pt x="1311795" y="96723"/>
                </a:lnTo>
                <a:lnTo>
                  <a:pt x="1329782" y="108732"/>
                </a:lnTo>
                <a:lnTo>
                  <a:pt x="1351737" y="113131"/>
                </a:lnTo>
                <a:lnTo>
                  <a:pt x="1373691" y="108732"/>
                </a:lnTo>
                <a:lnTo>
                  <a:pt x="1391678" y="96723"/>
                </a:lnTo>
                <a:lnTo>
                  <a:pt x="1403836" y="78884"/>
                </a:lnTo>
                <a:lnTo>
                  <a:pt x="1408303" y="56997"/>
                </a:lnTo>
                <a:lnTo>
                  <a:pt x="1408303" y="56133"/>
                </a:lnTo>
                <a:lnTo>
                  <a:pt x="1403654" y="34247"/>
                </a:lnTo>
                <a:lnTo>
                  <a:pt x="1391192" y="16408"/>
                </a:lnTo>
                <a:lnTo>
                  <a:pt x="1373145" y="4398"/>
                </a:lnTo>
                <a:lnTo>
                  <a:pt x="1351737" y="0"/>
                </a:lnTo>
                <a:close/>
              </a:path>
              <a:path w="8402320" h="113664">
                <a:moveTo>
                  <a:pt x="1610779" y="0"/>
                </a:moveTo>
                <a:lnTo>
                  <a:pt x="1589189" y="4398"/>
                </a:lnTo>
                <a:lnTo>
                  <a:pt x="1571161" y="16408"/>
                </a:lnTo>
                <a:lnTo>
                  <a:pt x="1558801" y="34247"/>
                </a:lnTo>
                <a:lnTo>
                  <a:pt x="1554213" y="56133"/>
                </a:lnTo>
                <a:lnTo>
                  <a:pt x="1554213" y="56997"/>
                </a:lnTo>
                <a:lnTo>
                  <a:pt x="1558679" y="78884"/>
                </a:lnTo>
                <a:lnTo>
                  <a:pt x="1570837" y="96723"/>
                </a:lnTo>
                <a:lnTo>
                  <a:pt x="1588824" y="108732"/>
                </a:lnTo>
                <a:lnTo>
                  <a:pt x="1610779" y="113131"/>
                </a:lnTo>
                <a:lnTo>
                  <a:pt x="1632733" y="108732"/>
                </a:lnTo>
                <a:lnTo>
                  <a:pt x="1650720" y="96723"/>
                </a:lnTo>
                <a:lnTo>
                  <a:pt x="1662878" y="78884"/>
                </a:lnTo>
                <a:lnTo>
                  <a:pt x="1667344" y="56997"/>
                </a:lnTo>
                <a:lnTo>
                  <a:pt x="1667344" y="56133"/>
                </a:lnTo>
                <a:lnTo>
                  <a:pt x="1662696" y="34247"/>
                </a:lnTo>
                <a:lnTo>
                  <a:pt x="1650234" y="16408"/>
                </a:lnTo>
                <a:lnTo>
                  <a:pt x="1632186" y="4398"/>
                </a:lnTo>
                <a:lnTo>
                  <a:pt x="1610779" y="0"/>
                </a:lnTo>
                <a:close/>
              </a:path>
              <a:path w="8402320" h="113664">
                <a:moveTo>
                  <a:pt x="1869808" y="0"/>
                </a:moveTo>
                <a:lnTo>
                  <a:pt x="1848218" y="4398"/>
                </a:lnTo>
                <a:lnTo>
                  <a:pt x="1830190" y="16408"/>
                </a:lnTo>
                <a:lnTo>
                  <a:pt x="1817830" y="34247"/>
                </a:lnTo>
                <a:lnTo>
                  <a:pt x="1813242" y="56133"/>
                </a:lnTo>
                <a:lnTo>
                  <a:pt x="1813242" y="56997"/>
                </a:lnTo>
                <a:lnTo>
                  <a:pt x="1817708" y="78884"/>
                </a:lnTo>
                <a:lnTo>
                  <a:pt x="1829866" y="96723"/>
                </a:lnTo>
                <a:lnTo>
                  <a:pt x="1847853" y="108732"/>
                </a:lnTo>
                <a:lnTo>
                  <a:pt x="1869808" y="113131"/>
                </a:lnTo>
                <a:lnTo>
                  <a:pt x="1891762" y="108732"/>
                </a:lnTo>
                <a:lnTo>
                  <a:pt x="1909749" y="96723"/>
                </a:lnTo>
                <a:lnTo>
                  <a:pt x="1921907" y="78884"/>
                </a:lnTo>
                <a:lnTo>
                  <a:pt x="1926374" y="56997"/>
                </a:lnTo>
                <a:lnTo>
                  <a:pt x="1926374" y="56133"/>
                </a:lnTo>
                <a:lnTo>
                  <a:pt x="1921725" y="34247"/>
                </a:lnTo>
                <a:lnTo>
                  <a:pt x="1909264" y="16408"/>
                </a:lnTo>
                <a:lnTo>
                  <a:pt x="1891216" y="4398"/>
                </a:lnTo>
                <a:lnTo>
                  <a:pt x="1869808" y="0"/>
                </a:lnTo>
                <a:close/>
              </a:path>
              <a:path w="8402320" h="113664">
                <a:moveTo>
                  <a:pt x="2128850" y="0"/>
                </a:moveTo>
                <a:lnTo>
                  <a:pt x="2107260" y="4398"/>
                </a:lnTo>
                <a:lnTo>
                  <a:pt x="2089232" y="16408"/>
                </a:lnTo>
                <a:lnTo>
                  <a:pt x="2076872" y="34247"/>
                </a:lnTo>
                <a:lnTo>
                  <a:pt x="2072284" y="56133"/>
                </a:lnTo>
                <a:lnTo>
                  <a:pt x="2072284" y="56997"/>
                </a:lnTo>
                <a:lnTo>
                  <a:pt x="2076750" y="78884"/>
                </a:lnTo>
                <a:lnTo>
                  <a:pt x="2088908" y="96723"/>
                </a:lnTo>
                <a:lnTo>
                  <a:pt x="2106895" y="108732"/>
                </a:lnTo>
                <a:lnTo>
                  <a:pt x="2128850" y="113131"/>
                </a:lnTo>
                <a:lnTo>
                  <a:pt x="2150804" y="108732"/>
                </a:lnTo>
                <a:lnTo>
                  <a:pt x="2168791" y="96723"/>
                </a:lnTo>
                <a:lnTo>
                  <a:pt x="2180949" y="78884"/>
                </a:lnTo>
                <a:lnTo>
                  <a:pt x="2185416" y="56997"/>
                </a:lnTo>
                <a:lnTo>
                  <a:pt x="2185416" y="56133"/>
                </a:lnTo>
                <a:lnTo>
                  <a:pt x="2180767" y="34247"/>
                </a:lnTo>
                <a:lnTo>
                  <a:pt x="2168305" y="16408"/>
                </a:lnTo>
                <a:lnTo>
                  <a:pt x="2150258" y="4398"/>
                </a:lnTo>
                <a:lnTo>
                  <a:pt x="2128850" y="0"/>
                </a:lnTo>
                <a:close/>
              </a:path>
              <a:path w="8402320" h="113664">
                <a:moveTo>
                  <a:pt x="2387879" y="0"/>
                </a:moveTo>
                <a:lnTo>
                  <a:pt x="2366289" y="4398"/>
                </a:lnTo>
                <a:lnTo>
                  <a:pt x="2348261" y="16408"/>
                </a:lnTo>
                <a:lnTo>
                  <a:pt x="2335901" y="34247"/>
                </a:lnTo>
                <a:lnTo>
                  <a:pt x="2331313" y="56133"/>
                </a:lnTo>
                <a:lnTo>
                  <a:pt x="2331313" y="56997"/>
                </a:lnTo>
                <a:lnTo>
                  <a:pt x="2335780" y="78884"/>
                </a:lnTo>
                <a:lnTo>
                  <a:pt x="2347937" y="96723"/>
                </a:lnTo>
                <a:lnTo>
                  <a:pt x="2365925" y="108732"/>
                </a:lnTo>
                <a:lnTo>
                  <a:pt x="2387879" y="113131"/>
                </a:lnTo>
                <a:lnTo>
                  <a:pt x="2409833" y="108732"/>
                </a:lnTo>
                <a:lnTo>
                  <a:pt x="2427820" y="96723"/>
                </a:lnTo>
                <a:lnTo>
                  <a:pt x="2439978" y="78884"/>
                </a:lnTo>
                <a:lnTo>
                  <a:pt x="2444445" y="56997"/>
                </a:lnTo>
                <a:lnTo>
                  <a:pt x="2444445" y="56133"/>
                </a:lnTo>
                <a:lnTo>
                  <a:pt x="2439796" y="34247"/>
                </a:lnTo>
                <a:lnTo>
                  <a:pt x="2427335" y="16408"/>
                </a:lnTo>
                <a:lnTo>
                  <a:pt x="2409287" y="4398"/>
                </a:lnTo>
                <a:lnTo>
                  <a:pt x="2387879" y="0"/>
                </a:lnTo>
                <a:close/>
              </a:path>
              <a:path w="8402320" h="113664">
                <a:moveTo>
                  <a:pt x="2646921" y="0"/>
                </a:moveTo>
                <a:lnTo>
                  <a:pt x="2625331" y="4398"/>
                </a:lnTo>
                <a:lnTo>
                  <a:pt x="2607303" y="16408"/>
                </a:lnTo>
                <a:lnTo>
                  <a:pt x="2594943" y="34247"/>
                </a:lnTo>
                <a:lnTo>
                  <a:pt x="2590355" y="56133"/>
                </a:lnTo>
                <a:lnTo>
                  <a:pt x="2590355" y="56997"/>
                </a:lnTo>
                <a:lnTo>
                  <a:pt x="2594821" y="78884"/>
                </a:lnTo>
                <a:lnTo>
                  <a:pt x="2606979" y="96723"/>
                </a:lnTo>
                <a:lnTo>
                  <a:pt x="2624966" y="108732"/>
                </a:lnTo>
                <a:lnTo>
                  <a:pt x="2646921" y="113131"/>
                </a:lnTo>
                <a:lnTo>
                  <a:pt x="2668875" y="108732"/>
                </a:lnTo>
                <a:lnTo>
                  <a:pt x="2686862" y="96723"/>
                </a:lnTo>
                <a:lnTo>
                  <a:pt x="2699020" y="78884"/>
                </a:lnTo>
                <a:lnTo>
                  <a:pt x="2703487" y="56997"/>
                </a:lnTo>
                <a:lnTo>
                  <a:pt x="2703487" y="56133"/>
                </a:lnTo>
                <a:lnTo>
                  <a:pt x="2698838" y="34247"/>
                </a:lnTo>
                <a:lnTo>
                  <a:pt x="2686377" y="16408"/>
                </a:lnTo>
                <a:lnTo>
                  <a:pt x="2668329" y="4398"/>
                </a:lnTo>
                <a:lnTo>
                  <a:pt x="2646921" y="0"/>
                </a:lnTo>
                <a:close/>
              </a:path>
              <a:path w="8402320" h="113664">
                <a:moveTo>
                  <a:pt x="2905950" y="0"/>
                </a:moveTo>
                <a:lnTo>
                  <a:pt x="2884360" y="4398"/>
                </a:lnTo>
                <a:lnTo>
                  <a:pt x="2866332" y="16408"/>
                </a:lnTo>
                <a:lnTo>
                  <a:pt x="2853972" y="34247"/>
                </a:lnTo>
                <a:lnTo>
                  <a:pt x="2849384" y="56133"/>
                </a:lnTo>
                <a:lnTo>
                  <a:pt x="2849384" y="56997"/>
                </a:lnTo>
                <a:lnTo>
                  <a:pt x="2853851" y="78884"/>
                </a:lnTo>
                <a:lnTo>
                  <a:pt x="2866009" y="96723"/>
                </a:lnTo>
                <a:lnTo>
                  <a:pt x="2883996" y="108732"/>
                </a:lnTo>
                <a:lnTo>
                  <a:pt x="2905950" y="113131"/>
                </a:lnTo>
                <a:lnTo>
                  <a:pt x="2927904" y="108732"/>
                </a:lnTo>
                <a:lnTo>
                  <a:pt x="2945892" y="96723"/>
                </a:lnTo>
                <a:lnTo>
                  <a:pt x="2958049" y="78884"/>
                </a:lnTo>
                <a:lnTo>
                  <a:pt x="2962516" y="56997"/>
                </a:lnTo>
                <a:lnTo>
                  <a:pt x="2962516" y="56133"/>
                </a:lnTo>
                <a:lnTo>
                  <a:pt x="2957867" y="34247"/>
                </a:lnTo>
                <a:lnTo>
                  <a:pt x="2945406" y="16408"/>
                </a:lnTo>
                <a:lnTo>
                  <a:pt x="2927358" y="4398"/>
                </a:lnTo>
                <a:lnTo>
                  <a:pt x="2905950" y="0"/>
                </a:lnTo>
                <a:close/>
              </a:path>
              <a:path w="8402320" h="113664">
                <a:moveTo>
                  <a:pt x="3164992" y="0"/>
                </a:moveTo>
                <a:lnTo>
                  <a:pt x="3143402" y="4398"/>
                </a:lnTo>
                <a:lnTo>
                  <a:pt x="3125374" y="16408"/>
                </a:lnTo>
                <a:lnTo>
                  <a:pt x="3113014" y="34247"/>
                </a:lnTo>
                <a:lnTo>
                  <a:pt x="3108426" y="56133"/>
                </a:lnTo>
                <a:lnTo>
                  <a:pt x="3108426" y="56997"/>
                </a:lnTo>
                <a:lnTo>
                  <a:pt x="3112893" y="78884"/>
                </a:lnTo>
                <a:lnTo>
                  <a:pt x="3125050" y="96723"/>
                </a:lnTo>
                <a:lnTo>
                  <a:pt x="3143038" y="108732"/>
                </a:lnTo>
                <a:lnTo>
                  <a:pt x="3164992" y="113131"/>
                </a:lnTo>
                <a:lnTo>
                  <a:pt x="3186946" y="108732"/>
                </a:lnTo>
                <a:lnTo>
                  <a:pt x="3204933" y="96723"/>
                </a:lnTo>
                <a:lnTo>
                  <a:pt x="3217091" y="78884"/>
                </a:lnTo>
                <a:lnTo>
                  <a:pt x="3221558" y="56997"/>
                </a:lnTo>
                <a:lnTo>
                  <a:pt x="3221558" y="56133"/>
                </a:lnTo>
                <a:lnTo>
                  <a:pt x="3216909" y="34247"/>
                </a:lnTo>
                <a:lnTo>
                  <a:pt x="3204448" y="16408"/>
                </a:lnTo>
                <a:lnTo>
                  <a:pt x="3186400" y="4398"/>
                </a:lnTo>
                <a:lnTo>
                  <a:pt x="3164992" y="0"/>
                </a:lnTo>
                <a:close/>
              </a:path>
              <a:path w="8402320" h="113664">
                <a:moveTo>
                  <a:pt x="3424021" y="0"/>
                </a:moveTo>
                <a:lnTo>
                  <a:pt x="3402431" y="4398"/>
                </a:lnTo>
                <a:lnTo>
                  <a:pt x="3384403" y="16408"/>
                </a:lnTo>
                <a:lnTo>
                  <a:pt x="3372043" y="34247"/>
                </a:lnTo>
                <a:lnTo>
                  <a:pt x="3367455" y="56133"/>
                </a:lnTo>
                <a:lnTo>
                  <a:pt x="3367455" y="56997"/>
                </a:lnTo>
                <a:lnTo>
                  <a:pt x="3371922" y="78884"/>
                </a:lnTo>
                <a:lnTo>
                  <a:pt x="3384080" y="96723"/>
                </a:lnTo>
                <a:lnTo>
                  <a:pt x="3402067" y="108732"/>
                </a:lnTo>
                <a:lnTo>
                  <a:pt x="3424021" y="113131"/>
                </a:lnTo>
                <a:lnTo>
                  <a:pt x="3445975" y="108732"/>
                </a:lnTo>
                <a:lnTo>
                  <a:pt x="3463963" y="96723"/>
                </a:lnTo>
                <a:lnTo>
                  <a:pt x="3476120" y="78884"/>
                </a:lnTo>
                <a:lnTo>
                  <a:pt x="3480587" y="56997"/>
                </a:lnTo>
                <a:lnTo>
                  <a:pt x="3480587" y="56133"/>
                </a:lnTo>
                <a:lnTo>
                  <a:pt x="3475938" y="34247"/>
                </a:lnTo>
                <a:lnTo>
                  <a:pt x="3463477" y="16408"/>
                </a:lnTo>
                <a:lnTo>
                  <a:pt x="3445429" y="4398"/>
                </a:lnTo>
                <a:lnTo>
                  <a:pt x="3424021" y="0"/>
                </a:lnTo>
                <a:close/>
              </a:path>
              <a:path w="8402320" h="113664">
                <a:moveTo>
                  <a:pt x="3683063" y="0"/>
                </a:moveTo>
                <a:lnTo>
                  <a:pt x="3661473" y="4398"/>
                </a:lnTo>
                <a:lnTo>
                  <a:pt x="3643445" y="16408"/>
                </a:lnTo>
                <a:lnTo>
                  <a:pt x="3631085" y="34247"/>
                </a:lnTo>
                <a:lnTo>
                  <a:pt x="3626497" y="56133"/>
                </a:lnTo>
                <a:lnTo>
                  <a:pt x="3626497" y="56997"/>
                </a:lnTo>
                <a:lnTo>
                  <a:pt x="3630964" y="78884"/>
                </a:lnTo>
                <a:lnTo>
                  <a:pt x="3643122" y="96723"/>
                </a:lnTo>
                <a:lnTo>
                  <a:pt x="3661109" y="108732"/>
                </a:lnTo>
                <a:lnTo>
                  <a:pt x="3683063" y="113131"/>
                </a:lnTo>
                <a:lnTo>
                  <a:pt x="3705017" y="108732"/>
                </a:lnTo>
                <a:lnTo>
                  <a:pt x="3723005" y="96723"/>
                </a:lnTo>
                <a:lnTo>
                  <a:pt x="3735162" y="78884"/>
                </a:lnTo>
                <a:lnTo>
                  <a:pt x="3739629" y="56997"/>
                </a:lnTo>
                <a:lnTo>
                  <a:pt x="3739629" y="56133"/>
                </a:lnTo>
                <a:lnTo>
                  <a:pt x="3734980" y="34247"/>
                </a:lnTo>
                <a:lnTo>
                  <a:pt x="3722519" y="16408"/>
                </a:lnTo>
                <a:lnTo>
                  <a:pt x="3704471" y="4398"/>
                </a:lnTo>
                <a:lnTo>
                  <a:pt x="3683063" y="0"/>
                </a:lnTo>
                <a:close/>
              </a:path>
              <a:path w="8402320" h="113664">
                <a:moveTo>
                  <a:pt x="3942092" y="0"/>
                </a:moveTo>
                <a:lnTo>
                  <a:pt x="3920502" y="4398"/>
                </a:lnTo>
                <a:lnTo>
                  <a:pt x="3902475" y="16408"/>
                </a:lnTo>
                <a:lnTo>
                  <a:pt x="3890114" y="34247"/>
                </a:lnTo>
                <a:lnTo>
                  <a:pt x="3885526" y="56133"/>
                </a:lnTo>
                <a:lnTo>
                  <a:pt x="3885526" y="56997"/>
                </a:lnTo>
                <a:lnTo>
                  <a:pt x="3889993" y="78884"/>
                </a:lnTo>
                <a:lnTo>
                  <a:pt x="3902151" y="96723"/>
                </a:lnTo>
                <a:lnTo>
                  <a:pt x="3920138" y="108732"/>
                </a:lnTo>
                <a:lnTo>
                  <a:pt x="3942092" y="113131"/>
                </a:lnTo>
                <a:lnTo>
                  <a:pt x="3964047" y="108732"/>
                </a:lnTo>
                <a:lnTo>
                  <a:pt x="3982034" y="96723"/>
                </a:lnTo>
                <a:lnTo>
                  <a:pt x="3994192" y="78884"/>
                </a:lnTo>
                <a:lnTo>
                  <a:pt x="3998658" y="56997"/>
                </a:lnTo>
                <a:lnTo>
                  <a:pt x="3998658" y="56133"/>
                </a:lnTo>
                <a:lnTo>
                  <a:pt x="3994009" y="34247"/>
                </a:lnTo>
                <a:lnTo>
                  <a:pt x="3981548" y="16408"/>
                </a:lnTo>
                <a:lnTo>
                  <a:pt x="3963500" y="4398"/>
                </a:lnTo>
                <a:lnTo>
                  <a:pt x="3942092" y="0"/>
                </a:lnTo>
                <a:close/>
              </a:path>
              <a:path w="8402320" h="113664">
                <a:moveTo>
                  <a:pt x="4201134" y="0"/>
                </a:moveTo>
                <a:lnTo>
                  <a:pt x="4179544" y="4398"/>
                </a:lnTo>
                <a:lnTo>
                  <a:pt x="4161516" y="16408"/>
                </a:lnTo>
                <a:lnTo>
                  <a:pt x="4149156" y="34247"/>
                </a:lnTo>
                <a:lnTo>
                  <a:pt x="4144568" y="56133"/>
                </a:lnTo>
                <a:lnTo>
                  <a:pt x="4144568" y="56997"/>
                </a:lnTo>
                <a:lnTo>
                  <a:pt x="4149035" y="78884"/>
                </a:lnTo>
                <a:lnTo>
                  <a:pt x="4161193" y="96723"/>
                </a:lnTo>
                <a:lnTo>
                  <a:pt x="4179180" y="108732"/>
                </a:lnTo>
                <a:lnTo>
                  <a:pt x="4201134" y="113131"/>
                </a:lnTo>
                <a:lnTo>
                  <a:pt x="4223088" y="108732"/>
                </a:lnTo>
                <a:lnTo>
                  <a:pt x="4241076" y="96723"/>
                </a:lnTo>
                <a:lnTo>
                  <a:pt x="4253233" y="78884"/>
                </a:lnTo>
                <a:lnTo>
                  <a:pt x="4257700" y="56997"/>
                </a:lnTo>
                <a:lnTo>
                  <a:pt x="4257700" y="56133"/>
                </a:lnTo>
                <a:lnTo>
                  <a:pt x="4253051" y="34247"/>
                </a:lnTo>
                <a:lnTo>
                  <a:pt x="4240590" y="16408"/>
                </a:lnTo>
                <a:lnTo>
                  <a:pt x="4222542" y="4398"/>
                </a:lnTo>
                <a:lnTo>
                  <a:pt x="4201134" y="0"/>
                </a:lnTo>
                <a:close/>
              </a:path>
              <a:path w="8402320" h="113664">
                <a:moveTo>
                  <a:pt x="4460163" y="0"/>
                </a:moveTo>
                <a:lnTo>
                  <a:pt x="4438573" y="4398"/>
                </a:lnTo>
                <a:lnTo>
                  <a:pt x="4420546" y="16408"/>
                </a:lnTo>
                <a:lnTo>
                  <a:pt x="4408185" y="34247"/>
                </a:lnTo>
                <a:lnTo>
                  <a:pt x="4403598" y="56133"/>
                </a:lnTo>
                <a:lnTo>
                  <a:pt x="4403598" y="56997"/>
                </a:lnTo>
                <a:lnTo>
                  <a:pt x="4408064" y="78884"/>
                </a:lnTo>
                <a:lnTo>
                  <a:pt x="4420222" y="96723"/>
                </a:lnTo>
                <a:lnTo>
                  <a:pt x="4438209" y="108732"/>
                </a:lnTo>
                <a:lnTo>
                  <a:pt x="4460163" y="113131"/>
                </a:lnTo>
                <a:lnTo>
                  <a:pt x="4482118" y="108732"/>
                </a:lnTo>
                <a:lnTo>
                  <a:pt x="4500105" y="96723"/>
                </a:lnTo>
                <a:lnTo>
                  <a:pt x="4512263" y="78884"/>
                </a:lnTo>
                <a:lnTo>
                  <a:pt x="4516729" y="56997"/>
                </a:lnTo>
                <a:lnTo>
                  <a:pt x="4516729" y="56133"/>
                </a:lnTo>
                <a:lnTo>
                  <a:pt x="4512081" y="34247"/>
                </a:lnTo>
                <a:lnTo>
                  <a:pt x="4499619" y="16408"/>
                </a:lnTo>
                <a:lnTo>
                  <a:pt x="4481571" y="4398"/>
                </a:lnTo>
                <a:lnTo>
                  <a:pt x="4460163" y="0"/>
                </a:lnTo>
                <a:close/>
              </a:path>
              <a:path w="8402320" h="113664">
                <a:moveTo>
                  <a:pt x="4719205" y="0"/>
                </a:moveTo>
                <a:lnTo>
                  <a:pt x="4697615" y="4398"/>
                </a:lnTo>
                <a:lnTo>
                  <a:pt x="4679588" y="16408"/>
                </a:lnTo>
                <a:lnTo>
                  <a:pt x="4667227" y="34247"/>
                </a:lnTo>
                <a:lnTo>
                  <a:pt x="4662639" y="56133"/>
                </a:lnTo>
                <a:lnTo>
                  <a:pt x="4662639" y="56997"/>
                </a:lnTo>
                <a:lnTo>
                  <a:pt x="4667106" y="78884"/>
                </a:lnTo>
                <a:lnTo>
                  <a:pt x="4679264" y="96723"/>
                </a:lnTo>
                <a:lnTo>
                  <a:pt x="4697251" y="108732"/>
                </a:lnTo>
                <a:lnTo>
                  <a:pt x="4719205" y="113131"/>
                </a:lnTo>
                <a:lnTo>
                  <a:pt x="4741160" y="108732"/>
                </a:lnTo>
                <a:lnTo>
                  <a:pt x="4759147" y="96723"/>
                </a:lnTo>
                <a:lnTo>
                  <a:pt x="4771305" y="78884"/>
                </a:lnTo>
                <a:lnTo>
                  <a:pt x="4775771" y="56997"/>
                </a:lnTo>
                <a:lnTo>
                  <a:pt x="4775771" y="56133"/>
                </a:lnTo>
                <a:lnTo>
                  <a:pt x="4771122" y="34247"/>
                </a:lnTo>
                <a:lnTo>
                  <a:pt x="4758661" y="16408"/>
                </a:lnTo>
                <a:lnTo>
                  <a:pt x="4740613" y="4398"/>
                </a:lnTo>
                <a:lnTo>
                  <a:pt x="4719205" y="0"/>
                </a:lnTo>
                <a:close/>
              </a:path>
              <a:path w="8402320" h="113664">
                <a:moveTo>
                  <a:pt x="4978234" y="0"/>
                </a:moveTo>
                <a:lnTo>
                  <a:pt x="4956644" y="4398"/>
                </a:lnTo>
                <a:lnTo>
                  <a:pt x="4938617" y="16408"/>
                </a:lnTo>
                <a:lnTo>
                  <a:pt x="4926256" y="34247"/>
                </a:lnTo>
                <a:lnTo>
                  <a:pt x="4921669" y="56133"/>
                </a:lnTo>
                <a:lnTo>
                  <a:pt x="4921669" y="56997"/>
                </a:lnTo>
                <a:lnTo>
                  <a:pt x="4926135" y="78884"/>
                </a:lnTo>
                <a:lnTo>
                  <a:pt x="4938293" y="96723"/>
                </a:lnTo>
                <a:lnTo>
                  <a:pt x="4956280" y="108732"/>
                </a:lnTo>
                <a:lnTo>
                  <a:pt x="4978234" y="113131"/>
                </a:lnTo>
                <a:lnTo>
                  <a:pt x="5000189" y="108732"/>
                </a:lnTo>
                <a:lnTo>
                  <a:pt x="5018176" y="96723"/>
                </a:lnTo>
                <a:lnTo>
                  <a:pt x="5030334" y="78884"/>
                </a:lnTo>
                <a:lnTo>
                  <a:pt x="5034800" y="56997"/>
                </a:lnTo>
                <a:lnTo>
                  <a:pt x="5034800" y="56133"/>
                </a:lnTo>
                <a:lnTo>
                  <a:pt x="5030152" y="34247"/>
                </a:lnTo>
                <a:lnTo>
                  <a:pt x="5017690" y="16408"/>
                </a:lnTo>
                <a:lnTo>
                  <a:pt x="4999642" y="4398"/>
                </a:lnTo>
                <a:lnTo>
                  <a:pt x="4978234" y="0"/>
                </a:lnTo>
                <a:close/>
              </a:path>
              <a:path w="8402320" h="113664">
                <a:moveTo>
                  <a:pt x="5237276" y="0"/>
                </a:moveTo>
                <a:lnTo>
                  <a:pt x="5215686" y="4398"/>
                </a:lnTo>
                <a:lnTo>
                  <a:pt x="5197659" y="16408"/>
                </a:lnTo>
                <a:lnTo>
                  <a:pt x="5185298" y="34247"/>
                </a:lnTo>
                <a:lnTo>
                  <a:pt x="5180711" y="56133"/>
                </a:lnTo>
                <a:lnTo>
                  <a:pt x="5180711" y="56997"/>
                </a:lnTo>
                <a:lnTo>
                  <a:pt x="5185177" y="78884"/>
                </a:lnTo>
                <a:lnTo>
                  <a:pt x="5197335" y="96723"/>
                </a:lnTo>
                <a:lnTo>
                  <a:pt x="5215322" y="108732"/>
                </a:lnTo>
                <a:lnTo>
                  <a:pt x="5237276" y="113131"/>
                </a:lnTo>
                <a:lnTo>
                  <a:pt x="5259231" y="108732"/>
                </a:lnTo>
                <a:lnTo>
                  <a:pt x="5277218" y="96723"/>
                </a:lnTo>
                <a:lnTo>
                  <a:pt x="5289376" y="78884"/>
                </a:lnTo>
                <a:lnTo>
                  <a:pt x="5293842" y="56997"/>
                </a:lnTo>
                <a:lnTo>
                  <a:pt x="5293842" y="56133"/>
                </a:lnTo>
                <a:lnTo>
                  <a:pt x="5289194" y="34247"/>
                </a:lnTo>
                <a:lnTo>
                  <a:pt x="5276732" y="16408"/>
                </a:lnTo>
                <a:lnTo>
                  <a:pt x="5258684" y="4398"/>
                </a:lnTo>
                <a:lnTo>
                  <a:pt x="5237276" y="0"/>
                </a:lnTo>
                <a:close/>
              </a:path>
              <a:path w="8402320" h="113664">
                <a:moveTo>
                  <a:pt x="5496306" y="0"/>
                </a:moveTo>
                <a:lnTo>
                  <a:pt x="5474716" y="4398"/>
                </a:lnTo>
                <a:lnTo>
                  <a:pt x="5456688" y="16408"/>
                </a:lnTo>
                <a:lnTo>
                  <a:pt x="5444328" y="34247"/>
                </a:lnTo>
                <a:lnTo>
                  <a:pt x="5439740" y="56133"/>
                </a:lnTo>
                <a:lnTo>
                  <a:pt x="5439740" y="56997"/>
                </a:lnTo>
                <a:lnTo>
                  <a:pt x="5444206" y="78884"/>
                </a:lnTo>
                <a:lnTo>
                  <a:pt x="5456364" y="96723"/>
                </a:lnTo>
                <a:lnTo>
                  <a:pt x="5474351" y="108732"/>
                </a:lnTo>
                <a:lnTo>
                  <a:pt x="5496306" y="113131"/>
                </a:lnTo>
                <a:lnTo>
                  <a:pt x="5518260" y="108732"/>
                </a:lnTo>
                <a:lnTo>
                  <a:pt x="5536247" y="96723"/>
                </a:lnTo>
                <a:lnTo>
                  <a:pt x="5548405" y="78884"/>
                </a:lnTo>
                <a:lnTo>
                  <a:pt x="5552871" y="56997"/>
                </a:lnTo>
                <a:lnTo>
                  <a:pt x="5552871" y="56133"/>
                </a:lnTo>
                <a:lnTo>
                  <a:pt x="5548223" y="34247"/>
                </a:lnTo>
                <a:lnTo>
                  <a:pt x="5535761" y="16408"/>
                </a:lnTo>
                <a:lnTo>
                  <a:pt x="5517713" y="4398"/>
                </a:lnTo>
                <a:lnTo>
                  <a:pt x="5496306" y="0"/>
                </a:lnTo>
                <a:close/>
              </a:path>
              <a:path w="8402320" h="113664">
                <a:moveTo>
                  <a:pt x="5755347" y="0"/>
                </a:moveTo>
                <a:lnTo>
                  <a:pt x="5733757" y="4398"/>
                </a:lnTo>
                <a:lnTo>
                  <a:pt x="5715730" y="16408"/>
                </a:lnTo>
                <a:lnTo>
                  <a:pt x="5703369" y="34247"/>
                </a:lnTo>
                <a:lnTo>
                  <a:pt x="5698782" y="56133"/>
                </a:lnTo>
                <a:lnTo>
                  <a:pt x="5698782" y="56997"/>
                </a:lnTo>
                <a:lnTo>
                  <a:pt x="5703248" y="78884"/>
                </a:lnTo>
                <a:lnTo>
                  <a:pt x="5715406" y="96723"/>
                </a:lnTo>
                <a:lnTo>
                  <a:pt x="5733393" y="108732"/>
                </a:lnTo>
                <a:lnTo>
                  <a:pt x="5755347" y="113131"/>
                </a:lnTo>
                <a:lnTo>
                  <a:pt x="5777302" y="108732"/>
                </a:lnTo>
                <a:lnTo>
                  <a:pt x="5795289" y="96723"/>
                </a:lnTo>
                <a:lnTo>
                  <a:pt x="5807447" y="78884"/>
                </a:lnTo>
                <a:lnTo>
                  <a:pt x="5811913" y="56997"/>
                </a:lnTo>
                <a:lnTo>
                  <a:pt x="5811913" y="56133"/>
                </a:lnTo>
                <a:lnTo>
                  <a:pt x="5807265" y="34247"/>
                </a:lnTo>
                <a:lnTo>
                  <a:pt x="5794803" y="16408"/>
                </a:lnTo>
                <a:lnTo>
                  <a:pt x="5776755" y="4398"/>
                </a:lnTo>
                <a:lnTo>
                  <a:pt x="5755347" y="0"/>
                </a:lnTo>
                <a:close/>
              </a:path>
              <a:path w="8402320" h="113664">
                <a:moveTo>
                  <a:pt x="6014377" y="0"/>
                </a:moveTo>
                <a:lnTo>
                  <a:pt x="5992787" y="4398"/>
                </a:lnTo>
                <a:lnTo>
                  <a:pt x="5974759" y="16408"/>
                </a:lnTo>
                <a:lnTo>
                  <a:pt x="5962399" y="34247"/>
                </a:lnTo>
                <a:lnTo>
                  <a:pt x="5957811" y="56133"/>
                </a:lnTo>
                <a:lnTo>
                  <a:pt x="5957811" y="56997"/>
                </a:lnTo>
                <a:lnTo>
                  <a:pt x="5962277" y="78884"/>
                </a:lnTo>
                <a:lnTo>
                  <a:pt x="5974435" y="96723"/>
                </a:lnTo>
                <a:lnTo>
                  <a:pt x="5992422" y="108732"/>
                </a:lnTo>
                <a:lnTo>
                  <a:pt x="6014377" y="113131"/>
                </a:lnTo>
                <a:lnTo>
                  <a:pt x="6036331" y="108732"/>
                </a:lnTo>
                <a:lnTo>
                  <a:pt x="6054318" y="96723"/>
                </a:lnTo>
                <a:lnTo>
                  <a:pt x="6066476" y="78884"/>
                </a:lnTo>
                <a:lnTo>
                  <a:pt x="6070942" y="56997"/>
                </a:lnTo>
                <a:lnTo>
                  <a:pt x="6070942" y="56133"/>
                </a:lnTo>
                <a:lnTo>
                  <a:pt x="6066294" y="34247"/>
                </a:lnTo>
                <a:lnTo>
                  <a:pt x="6053832" y="16408"/>
                </a:lnTo>
                <a:lnTo>
                  <a:pt x="6035784" y="4398"/>
                </a:lnTo>
                <a:lnTo>
                  <a:pt x="6014377" y="0"/>
                </a:lnTo>
                <a:close/>
              </a:path>
              <a:path w="8402320" h="113664">
                <a:moveTo>
                  <a:pt x="6273419" y="0"/>
                </a:moveTo>
                <a:lnTo>
                  <a:pt x="6251829" y="4398"/>
                </a:lnTo>
                <a:lnTo>
                  <a:pt x="6233801" y="16408"/>
                </a:lnTo>
                <a:lnTo>
                  <a:pt x="6221441" y="34247"/>
                </a:lnTo>
                <a:lnTo>
                  <a:pt x="6216853" y="56133"/>
                </a:lnTo>
                <a:lnTo>
                  <a:pt x="6216853" y="56997"/>
                </a:lnTo>
                <a:lnTo>
                  <a:pt x="6221319" y="78884"/>
                </a:lnTo>
                <a:lnTo>
                  <a:pt x="6233477" y="96723"/>
                </a:lnTo>
                <a:lnTo>
                  <a:pt x="6251464" y="108732"/>
                </a:lnTo>
                <a:lnTo>
                  <a:pt x="6273419" y="113131"/>
                </a:lnTo>
                <a:lnTo>
                  <a:pt x="6295373" y="108732"/>
                </a:lnTo>
                <a:lnTo>
                  <a:pt x="6313360" y="96723"/>
                </a:lnTo>
                <a:lnTo>
                  <a:pt x="6325518" y="78884"/>
                </a:lnTo>
                <a:lnTo>
                  <a:pt x="6329984" y="56997"/>
                </a:lnTo>
                <a:lnTo>
                  <a:pt x="6329984" y="56133"/>
                </a:lnTo>
                <a:lnTo>
                  <a:pt x="6325336" y="34247"/>
                </a:lnTo>
                <a:lnTo>
                  <a:pt x="6312874" y="16408"/>
                </a:lnTo>
                <a:lnTo>
                  <a:pt x="6294826" y="4398"/>
                </a:lnTo>
                <a:lnTo>
                  <a:pt x="6273419" y="0"/>
                </a:lnTo>
                <a:close/>
              </a:path>
              <a:path w="8402320" h="113664">
                <a:moveTo>
                  <a:pt x="6532448" y="0"/>
                </a:moveTo>
                <a:lnTo>
                  <a:pt x="6510858" y="4398"/>
                </a:lnTo>
                <a:lnTo>
                  <a:pt x="6492830" y="16408"/>
                </a:lnTo>
                <a:lnTo>
                  <a:pt x="6480470" y="34247"/>
                </a:lnTo>
                <a:lnTo>
                  <a:pt x="6475882" y="56133"/>
                </a:lnTo>
                <a:lnTo>
                  <a:pt x="6475882" y="56997"/>
                </a:lnTo>
                <a:lnTo>
                  <a:pt x="6480348" y="78884"/>
                </a:lnTo>
                <a:lnTo>
                  <a:pt x="6492506" y="96723"/>
                </a:lnTo>
                <a:lnTo>
                  <a:pt x="6510493" y="108732"/>
                </a:lnTo>
                <a:lnTo>
                  <a:pt x="6532448" y="113131"/>
                </a:lnTo>
                <a:lnTo>
                  <a:pt x="6554402" y="108732"/>
                </a:lnTo>
                <a:lnTo>
                  <a:pt x="6572389" y="96723"/>
                </a:lnTo>
                <a:lnTo>
                  <a:pt x="6584547" y="78884"/>
                </a:lnTo>
                <a:lnTo>
                  <a:pt x="6589013" y="56997"/>
                </a:lnTo>
                <a:lnTo>
                  <a:pt x="6589013" y="56133"/>
                </a:lnTo>
                <a:lnTo>
                  <a:pt x="6584365" y="34247"/>
                </a:lnTo>
                <a:lnTo>
                  <a:pt x="6571903" y="16408"/>
                </a:lnTo>
                <a:lnTo>
                  <a:pt x="6553856" y="4398"/>
                </a:lnTo>
                <a:lnTo>
                  <a:pt x="6532448" y="0"/>
                </a:lnTo>
                <a:close/>
              </a:path>
              <a:path w="8402320" h="113664">
                <a:moveTo>
                  <a:pt x="6791490" y="0"/>
                </a:moveTo>
                <a:lnTo>
                  <a:pt x="6769900" y="4398"/>
                </a:lnTo>
                <a:lnTo>
                  <a:pt x="6751872" y="16408"/>
                </a:lnTo>
                <a:lnTo>
                  <a:pt x="6739512" y="34247"/>
                </a:lnTo>
                <a:lnTo>
                  <a:pt x="6734924" y="56133"/>
                </a:lnTo>
                <a:lnTo>
                  <a:pt x="6734924" y="56997"/>
                </a:lnTo>
                <a:lnTo>
                  <a:pt x="6739390" y="78884"/>
                </a:lnTo>
                <a:lnTo>
                  <a:pt x="6751548" y="96723"/>
                </a:lnTo>
                <a:lnTo>
                  <a:pt x="6769535" y="108732"/>
                </a:lnTo>
                <a:lnTo>
                  <a:pt x="6791490" y="113131"/>
                </a:lnTo>
                <a:lnTo>
                  <a:pt x="6813444" y="108732"/>
                </a:lnTo>
                <a:lnTo>
                  <a:pt x="6831431" y="96723"/>
                </a:lnTo>
                <a:lnTo>
                  <a:pt x="6843589" y="78884"/>
                </a:lnTo>
                <a:lnTo>
                  <a:pt x="6848055" y="56997"/>
                </a:lnTo>
                <a:lnTo>
                  <a:pt x="6848055" y="56133"/>
                </a:lnTo>
                <a:lnTo>
                  <a:pt x="6843407" y="34247"/>
                </a:lnTo>
                <a:lnTo>
                  <a:pt x="6830945" y="16408"/>
                </a:lnTo>
                <a:lnTo>
                  <a:pt x="6812897" y="4398"/>
                </a:lnTo>
                <a:lnTo>
                  <a:pt x="6791490" y="0"/>
                </a:lnTo>
                <a:close/>
              </a:path>
              <a:path w="8402320" h="113664">
                <a:moveTo>
                  <a:pt x="7050519" y="0"/>
                </a:moveTo>
                <a:lnTo>
                  <a:pt x="7028929" y="4398"/>
                </a:lnTo>
                <a:lnTo>
                  <a:pt x="7010901" y="16408"/>
                </a:lnTo>
                <a:lnTo>
                  <a:pt x="6998541" y="34247"/>
                </a:lnTo>
                <a:lnTo>
                  <a:pt x="6993953" y="56133"/>
                </a:lnTo>
                <a:lnTo>
                  <a:pt x="6993953" y="56997"/>
                </a:lnTo>
                <a:lnTo>
                  <a:pt x="6998419" y="78884"/>
                </a:lnTo>
                <a:lnTo>
                  <a:pt x="7010577" y="96723"/>
                </a:lnTo>
                <a:lnTo>
                  <a:pt x="7028564" y="108732"/>
                </a:lnTo>
                <a:lnTo>
                  <a:pt x="7050519" y="113131"/>
                </a:lnTo>
                <a:lnTo>
                  <a:pt x="7072473" y="108732"/>
                </a:lnTo>
                <a:lnTo>
                  <a:pt x="7090460" y="96723"/>
                </a:lnTo>
                <a:lnTo>
                  <a:pt x="7102618" y="78884"/>
                </a:lnTo>
                <a:lnTo>
                  <a:pt x="7107085" y="56997"/>
                </a:lnTo>
                <a:lnTo>
                  <a:pt x="7107085" y="56133"/>
                </a:lnTo>
                <a:lnTo>
                  <a:pt x="7102436" y="34247"/>
                </a:lnTo>
                <a:lnTo>
                  <a:pt x="7089975" y="16408"/>
                </a:lnTo>
                <a:lnTo>
                  <a:pt x="7071927" y="4398"/>
                </a:lnTo>
                <a:lnTo>
                  <a:pt x="7050519" y="0"/>
                </a:lnTo>
                <a:close/>
              </a:path>
              <a:path w="8402320" h="113664">
                <a:moveTo>
                  <a:pt x="7309561" y="0"/>
                </a:moveTo>
                <a:lnTo>
                  <a:pt x="7287971" y="4398"/>
                </a:lnTo>
                <a:lnTo>
                  <a:pt x="7269943" y="16408"/>
                </a:lnTo>
                <a:lnTo>
                  <a:pt x="7257583" y="34247"/>
                </a:lnTo>
                <a:lnTo>
                  <a:pt x="7252995" y="56133"/>
                </a:lnTo>
                <a:lnTo>
                  <a:pt x="7252995" y="56997"/>
                </a:lnTo>
                <a:lnTo>
                  <a:pt x="7257461" y="78884"/>
                </a:lnTo>
                <a:lnTo>
                  <a:pt x="7269619" y="96723"/>
                </a:lnTo>
                <a:lnTo>
                  <a:pt x="7287606" y="108732"/>
                </a:lnTo>
                <a:lnTo>
                  <a:pt x="7309561" y="113131"/>
                </a:lnTo>
                <a:lnTo>
                  <a:pt x="7331515" y="108732"/>
                </a:lnTo>
                <a:lnTo>
                  <a:pt x="7349502" y="96723"/>
                </a:lnTo>
                <a:lnTo>
                  <a:pt x="7361660" y="78884"/>
                </a:lnTo>
                <a:lnTo>
                  <a:pt x="7366127" y="56997"/>
                </a:lnTo>
                <a:lnTo>
                  <a:pt x="7366127" y="56133"/>
                </a:lnTo>
                <a:lnTo>
                  <a:pt x="7361478" y="34247"/>
                </a:lnTo>
                <a:lnTo>
                  <a:pt x="7349016" y="16408"/>
                </a:lnTo>
                <a:lnTo>
                  <a:pt x="7330969" y="4398"/>
                </a:lnTo>
                <a:lnTo>
                  <a:pt x="7309561" y="0"/>
                </a:lnTo>
                <a:close/>
              </a:path>
              <a:path w="8402320" h="113664">
                <a:moveTo>
                  <a:pt x="7568590" y="0"/>
                </a:moveTo>
                <a:lnTo>
                  <a:pt x="7547000" y="4398"/>
                </a:lnTo>
                <a:lnTo>
                  <a:pt x="7528972" y="16408"/>
                </a:lnTo>
                <a:lnTo>
                  <a:pt x="7516612" y="34247"/>
                </a:lnTo>
                <a:lnTo>
                  <a:pt x="7512024" y="56133"/>
                </a:lnTo>
                <a:lnTo>
                  <a:pt x="7512024" y="56997"/>
                </a:lnTo>
                <a:lnTo>
                  <a:pt x="7516491" y="78884"/>
                </a:lnTo>
                <a:lnTo>
                  <a:pt x="7528648" y="96723"/>
                </a:lnTo>
                <a:lnTo>
                  <a:pt x="7546636" y="108732"/>
                </a:lnTo>
                <a:lnTo>
                  <a:pt x="7568590" y="113131"/>
                </a:lnTo>
                <a:lnTo>
                  <a:pt x="7590544" y="108732"/>
                </a:lnTo>
                <a:lnTo>
                  <a:pt x="7608531" y="96723"/>
                </a:lnTo>
                <a:lnTo>
                  <a:pt x="7620689" y="78884"/>
                </a:lnTo>
                <a:lnTo>
                  <a:pt x="7625156" y="56997"/>
                </a:lnTo>
                <a:lnTo>
                  <a:pt x="7625156" y="56133"/>
                </a:lnTo>
                <a:lnTo>
                  <a:pt x="7620507" y="34247"/>
                </a:lnTo>
                <a:lnTo>
                  <a:pt x="7608046" y="16408"/>
                </a:lnTo>
                <a:lnTo>
                  <a:pt x="7589998" y="4398"/>
                </a:lnTo>
                <a:lnTo>
                  <a:pt x="7568590" y="0"/>
                </a:lnTo>
                <a:close/>
              </a:path>
              <a:path w="8402320" h="113664">
                <a:moveTo>
                  <a:pt x="7827632" y="0"/>
                </a:moveTo>
                <a:lnTo>
                  <a:pt x="7806042" y="4398"/>
                </a:lnTo>
                <a:lnTo>
                  <a:pt x="7788014" y="16408"/>
                </a:lnTo>
                <a:lnTo>
                  <a:pt x="7775654" y="34247"/>
                </a:lnTo>
                <a:lnTo>
                  <a:pt x="7771066" y="56133"/>
                </a:lnTo>
                <a:lnTo>
                  <a:pt x="7771066" y="56997"/>
                </a:lnTo>
                <a:lnTo>
                  <a:pt x="7775532" y="78884"/>
                </a:lnTo>
                <a:lnTo>
                  <a:pt x="7787690" y="96723"/>
                </a:lnTo>
                <a:lnTo>
                  <a:pt x="7805677" y="108732"/>
                </a:lnTo>
                <a:lnTo>
                  <a:pt x="7827632" y="113131"/>
                </a:lnTo>
                <a:lnTo>
                  <a:pt x="7849586" y="108732"/>
                </a:lnTo>
                <a:lnTo>
                  <a:pt x="7867573" y="96723"/>
                </a:lnTo>
                <a:lnTo>
                  <a:pt x="7879731" y="78884"/>
                </a:lnTo>
                <a:lnTo>
                  <a:pt x="7884198" y="56997"/>
                </a:lnTo>
                <a:lnTo>
                  <a:pt x="7884198" y="56133"/>
                </a:lnTo>
                <a:lnTo>
                  <a:pt x="7879549" y="34247"/>
                </a:lnTo>
                <a:lnTo>
                  <a:pt x="7867088" y="16408"/>
                </a:lnTo>
                <a:lnTo>
                  <a:pt x="7849040" y="4398"/>
                </a:lnTo>
                <a:lnTo>
                  <a:pt x="7827632" y="0"/>
                </a:lnTo>
                <a:close/>
              </a:path>
              <a:path w="8402320" h="113664">
                <a:moveTo>
                  <a:pt x="8086661" y="0"/>
                </a:moveTo>
                <a:lnTo>
                  <a:pt x="8065071" y="4398"/>
                </a:lnTo>
                <a:lnTo>
                  <a:pt x="8047043" y="16408"/>
                </a:lnTo>
                <a:lnTo>
                  <a:pt x="8034683" y="34247"/>
                </a:lnTo>
                <a:lnTo>
                  <a:pt x="8030095" y="56133"/>
                </a:lnTo>
                <a:lnTo>
                  <a:pt x="8030095" y="56997"/>
                </a:lnTo>
                <a:lnTo>
                  <a:pt x="8034562" y="78884"/>
                </a:lnTo>
                <a:lnTo>
                  <a:pt x="8046719" y="96723"/>
                </a:lnTo>
                <a:lnTo>
                  <a:pt x="8064707" y="108732"/>
                </a:lnTo>
                <a:lnTo>
                  <a:pt x="8086661" y="113131"/>
                </a:lnTo>
                <a:lnTo>
                  <a:pt x="8108615" y="108732"/>
                </a:lnTo>
                <a:lnTo>
                  <a:pt x="8126603" y="96723"/>
                </a:lnTo>
                <a:lnTo>
                  <a:pt x="8138760" y="78884"/>
                </a:lnTo>
                <a:lnTo>
                  <a:pt x="8143227" y="56997"/>
                </a:lnTo>
                <a:lnTo>
                  <a:pt x="8143227" y="56133"/>
                </a:lnTo>
                <a:lnTo>
                  <a:pt x="8138578" y="34247"/>
                </a:lnTo>
                <a:lnTo>
                  <a:pt x="8126117" y="16408"/>
                </a:lnTo>
                <a:lnTo>
                  <a:pt x="8108069" y="4398"/>
                </a:lnTo>
                <a:lnTo>
                  <a:pt x="8086661" y="0"/>
                </a:lnTo>
                <a:close/>
              </a:path>
              <a:path w="8402320" h="113664">
                <a:moveTo>
                  <a:pt x="8345703" y="0"/>
                </a:moveTo>
                <a:lnTo>
                  <a:pt x="8324113" y="4398"/>
                </a:lnTo>
                <a:lnTo>
                  <a:pt x="8306085" y="16408"/>
                </a:lnTo>
                <a:lnTo>
                  <a:pt x="8293725" y="34247"/>
                </a:lnTo>
                <a:lnTo>
                  <a:pt x="8289137" y="56133"/>
                </a:lnTo>
                <a:lnTo>
                  <a:pt x="8289137" y="56997"/>
                </a:lnTo>
                <a:lnTo>
                  <a:pt x="8293604" y="78884"/>
                </a:lnTo>
                <a:lnTo>
                  <a:pt x="8305761" y="96723"/>
                </a:lnTo>
                <a:lnTo>
                  <a:pt x="8323749" y="108732"/>
                </a:lnTo>
                <a:lnTo>
                  <a:pt x="8345703" y="113131"/>
                </a:lnTo>
                <a:lnTo>
                  <a:pt x="8367657" y="108732"/>
                </a:lnTo>
                <a:lnTo>
                  <a:pt x="8385644" y="96723"/>
                </a:lnTo>
                <a:lnTo>
                  <a:pt x="8397802" y="78884"/>
                </a:lnTo>
                <a:lnTo>
                  <a:pt x="8402269" y="56997"/>
                </a:lnTo>
                <a:lnTo>
                  <a:pt x="8402269" y="56133"/>
                </a:lnTo>
                <a:lnTo>
                  <a:pt x="8397620" y="34247"/>
                </a:lnTo>
                <a:lnTo>
                  <a:pt x="8385159" y="16408"/>
                </a:lnTo>
                <a:lnTo>
                  <a:pt x="8367111" y="4398"/>
                </a:lnTo>
                <a:lnTo>
                  <a:pt x="8345703" y="0"/>
                </a:lnTo>
                <a:close/>
              </a:path>
            </a:pathLst>
          </a:custGeom>
          <a:solidFill>
            <a:srgbClr val="E2E3E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15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67" y="3684588"/>
            <a:ext cx="10117667" cy="4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371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6005630"/>
          </a:xfrm>
        </p:spPr>
        <p:txBody>
          <a:bodyPr>
            <a:no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400">
                <a:solidFill>
                  <a:srgbClr val="000000"/>
                </a:solidFill>
              </a:defRPr>
            </a:lvl2pPr>
            <a:lvl3pPr>
              <a:defRPr sz="2400">
                <a:solidFill>
                  <a:srgbClr val="000000"/>
                </a:solidFill>
              </a:defRPr>
            </a:lvl3pPr>
            <a:lvl4pPr>
              <a:defRPr sz="2400">
                <a:solidFill>
                  <a:srgbClr val="000000"/>
                </a:solidFill>
              </a:defRPr>
            </a:lvl4pPr>
            <a:lvl5pPr>
              <a:defRPr sz="2400">
                <a:solidFill>
                  <a:srgbClr val="000000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813300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7571233" y="6400801"/>
            <a:ext cx="3167724" cy="246221"/>
            <a:chOff x="5678424" y="6400800"/>
            <a:chExt cx="2375793" cy="246221"/>
          </a:xfrm>
        </p:grpSpPr>
        <p:sp>
          <p:nvSpPr>
            <p:cNvPr id="11" name="Rectangle 10"/>
            <p:cNvSpPr/>
            <p:nvPr userDrawn="1"/>
          </p:nvSpPr>
          <p:spPr>
            <a:xfrm>
              <a:off x="5867400" y="6400800"/>
              <a:ext cx="218681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Arial Rounded MT Bold" panose="020F0704030504030204" pitchFamily="34" charset="0"/>
                </a:rPr>
                <a:t>Children’s Healthcare of Atlanta</a:t>
              </a:r>
              <a:endParaRPr lang="en-US" sz="1000" dirty="0"/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8424" y="6400800"/>
              <a:ext cx="228600" cy="228600"/>
            </a:xfrm>
            <a:prstGeom prst="rect">
              <a:avLst/>
            </a:prstGeom>
          </p:spPr>
        </p:pic>
      </p:grp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6400" y="6383180"/>
            <a:ext cx="1016000" cy="246221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 Rounded MT Bold" panose="020F0704030504030204" pitchFamily="34" charset="0"/>
              </a:defRPr>
            </a:lvl1pPr>
          </a:lstStyle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098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40834" y="1143000"/>
            <a:ext cx="4948767" cy="5112706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0"/>
          </p:nvPr>
        </p:nvSpPr>
        <p:spPr>
          <a:xfrm>
            <a:off x="5994400" y="1143000"/>
            <a:ext cx="5588000" cy="5105400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7571233" y="6400801"/>
            <a:ext cx="3167724" cy="246221"/>
            <a:chOff x="5678424" y="6400800"/>
            <a:chExt cx="2375793" cy="246221"/>
          </a:xfrm>
        </p:grpSpPr>
        <p:sp>
          <p:nvSpPr>
            <p:cNvPr id="14" name="Rectangle 13"/>
            <p:cNvSpPr/>
            <p:nvPr userDrawn="1"/>
          </p:nvSpPr>
          <p:spPr>
            <a:xfrm>
              <a:off x="5867400" y="6400800"/>
              <a:ext cx="218681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Arial Rounded MT Bold" panose="020F0704030504030204" pitchFamily="34" charset="0"/>
                </a:rPr>
                <a:t>Children’s Healthcare of Atlanta</a:t>
              </a:r>
              <a:endParaRPr lang="en-US" sz="1000" dirty="0"/>
            </a:p>
          </p:txBody>
        </p:sp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8424" y="6400800"/>
              <a:ext cx="228600" cy="228600"/>
            </a:xfrm>
            <a:prstGeom prst="rect">
              <a:avLst/>
            </a:prstGeom>
          </p:spPr>
        </p:pic>
      </p:grp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6400" y="6383180"/>
            <a:ext cx="1016000" cy="246221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 Rounded MT Bold" panose="020F0704030504030204" pitchFamily="34" charset="0"/>
              </a:defRPr>
            </a:lvl1pPr>
          </a:lstStyle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792162"/>
          </a:xfrm>
        </p:spPr>
        <p:txBody>
          <a:bodyPr anchor="b" anchorCtr="0">
            <a:noAutofit/>
          </a:bodyPr>
          <a:lstStyle>
            <a:lvl1pPr algn="l">
              <a:defRPr sz="2800">
                <a:solidFill>
                  <a:srgbClr val="00A94F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8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33" y="1028701"/>
            <a:ext cx="10727267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1688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792162"/>
          </a:xfrm>
        </p:spPr>
        <p:txBody>
          <a:bodyPr anchor="b" anchorCtr="0">
            <a:noAutofit/>
          </a:bodyPr>
          <a:lstStyle>
            <a:lvl1pPr algn="l">
              <a:defRPr sz="2800">
                <a:solidFill>
                  <a:srgbClr val="00A94F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09600" y="1173162"/>
            <a:ext cx="10972800" cy="5075238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33" y="1028701"/>
            <a:ext cx="10727267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7571233" y="6400801"/>
            <a:ext cx="3167724" cy="246221"/>
            <a:chOff x="5678424" y="6400800"/>
            <a:chExt cx="2375793" cy="246221"/>
          </a:xfrm>
        </p:grpSpPr>
        <p:sp>
          <p:nvSpPr>
            <p:cNvPr id="15" name="Rectangle 14"/>
            <p:cNvSpPr/>
            <p:nvPr userDrawn="1"/>
          </p:nvSpPr>
          <p:spPr>
            <a:xfrm>
              <a:off x="5867400" y="6400800"/>
              <a:ext cx="218681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Arial Rounded MT Bold" panose="020F0704030504030204" pitchFamily="34" charset="0"/>
                </a:rPr>
                <a:t>Children’s Healthcare of Atlanta</a:t>
              </a:r>
              <a:endParaRPr lang="en-US" sz="1000" dirty="0"/>
            </a:p>
          </p:txBody>
        </p:sp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8424" y="6400800"/>
              <a:ext cx="228600" cy="228600"/>
            </a:xfrm>
            <a:prstGeom prst="rect">
              <a:avLst/>
            </a:prstGeom>
          </p:spPr>
        </p:pic>
      </p:grp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6400" y="6383180"/>
            <a:ext cx="1016000" cy="246221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 Rounded MT Bold" panose="020F0704030504030204" pitchFamily="34" charset="0"/>
              </a:defRPr>
            </a:lvl1pPr>
          </a:lstStyle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26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p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823201" y="6400801"/>
            <a:ext cx="29157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rPr>
              <a:t>Children’s Healthcare of Atlanta</a:t>
            </a:r>
            <a:endParaRPr lang="en-US" sz="1000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6400" y="6383180"/>
            <a:ext cx="1016000" cy="246221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 Rounded MT Bold" panose="020F0704030504030204" pitchFamily="34" charset="0"/>
              </a:defRPr>
            </a:lvl1pPr>
          </a:lstStyle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792162"/>
          </a:xfrm>
        </p:spPr>
        <p:txBody>
          <a:bodyPr anchor="b" anchorCtr="0">
            <a:noAutofit/>
          </a:bodyPr>
          <a:lstStyle>
            <a:lvl1pPr algn="l">
              <a:defRPr sz="2800">
                <a:solidFill>
                  <a:srgbClr val="00A94F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9600" y="1173162"/>
            <a:ext cx="10972800" cy="5075238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33" y="1028701"/>
            <a:ext cx="10727267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5710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p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6400" y="6383180"/>
            <a:ext cx="1016000" cy="246221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 Rounded MT Bold" panose="020F0704030504030204" pitchFamily="34" charset="0"/>
              </a:defRPr>
            </a:lvl1pPr>
          </a:lstStyle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792162"/>
          </a:xfrm>
        </p:spPr>
        <p:txBody>
          <a:bodyPr anchor="b" anchorCtr="0">
            <a:noAutofit/>
          </a:bodyPr>
          <a:lstStyle>
            <a:lvl1pPr algn="l">
              <a:defRPr sz="2800">
                <a:solidFill>
                  <a:srgbClr val="00A94F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9600" y="1173162"/>
            <a:ext cx="10972800" cy="5075238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33" y="1028701"/>
            <a:ext cx="10727267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1039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 anchor="b" anchorCtr="0">
            <a:noAutofit/>
          </a:bodyPr>
          <a:lstStyle>
            <a:lvl1pPr algn="l">
              <a:defRPr sz="2800">
                <a:solidFill>
                  <a:srgbClr val="00A94F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Divider slide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886200"/>
            <a:ext cx="10363200" cy="1371600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11" name="object 2"/>
          <p:cNvSpPr/>
          <p:nvPr/>
        </p:nvSpPr>
        <p:spPr>
          <a:xfrm>
            <a:off x="494490" y="6385280"/>
            <a:ext cx="11203093" cy="113664"/>
          </a:xfrm>
          <a:custGeom>
            <a:avLst/>
            <a:gdLst/>
            <a:ahLst/>
            <a:cxnLst/>
            <a:rect l="l" t="t" r="r" b="b"/>
            <a:pathLst>
              <a:path w="8402320" h="113664">
                <a:moveTo>
                  <a:pt x="56565" y="0"/>
                </a:moveTo>
                <a:lnTo>
                  <a:pt x="34975" y="4398"/>
                </a:lnTo>
                <a:lnTo>
                  <a:pt x="16948" y="16408"/>
                </a:lnTo>
                <a:lnTo>
                  <a:pt x="4587" y="34247"/>
                </a:lnTo>
                <a:lnTo>
                  <a:pt x="0" y="56133"/>
                </a:lnTo>
                <a:lnTo>
                  <a:pt x="0" y="56997"/>
                </a:lnTo>
                <a:lnTo>
                  <a:pt x="4466" y="78884"/>
                </a:lnTo>
                <a:lnTo>
                  <a:pt x="16624" y="96723"/>
                </a:lnTo>
                <a:lnTo>
                  <a:pt x="34611" y="108732"/>
                </a:lnTo>
                <a:lnTo>
                  <a:pt x="56565" y="113131"/>
                </a:lnTo>
                <a:lnTo>
                  <a:pt x="78520" y="108732"/>
                </a:lnTo>
                <a:lnTo>
                  <a:pt x="96507" y="96723"/>
                </a:lnTo>
                <a:lnTo>
                  <a:pt x="108665" y="78884"/>
                </a:lnTo>
                <a:lnTo>
                  <a:pt x="113131" y="56997"/>
                </a:lnTo>
                <a:lnTo>
                  <a:pt x="113131" y="56133"/>
                </a:lnTo>
                <a:lnTo>
                  <a:pt x="108483" y="34247"/>
                </a:lnTo>
                <a:lnTo>
                  <a:pt x="96021" y="16408"/>
                </a:lnTo>
                <a:lnTo>
                  <a:pt x="77973" y="4398"/>
                </a:lnTo>
                <a:lnTo>
                  <a:pt x="56565" y="0"/>
                </a:lnTo>
                <a:close/>
              </a:path>
              <a:path w="8402320" h="113664">
                <a:moveTo>
                  <a:pt x="315595" y="0"/>
                </a:moveTo>
                <a:lnTo>
                  <a:pt x="294005" y="4398"/>
                </a:lnTo>
                <a:lnTo>
                  <a:pt x="275977" y="16408"/>
                </a:lnTo>
                <a:lnTo>
                  <a:pt x="263617" y="34247"/>
                </a:lnTo>
                <a:lnTo>
                  <a:pt x="259029" y="56133"/>
                </a:lnTo>
                <a:lnTo>
                  <a:pt x="259029" y="56997"/>
                </a:lnTo>
                <a:lnTo>
                  <a:pt x="263495" y="78884"/>
                </a:lnTo>
                <a:lnTo>
                  <a:pt x="275653" y="96723"/>
                </a:lnTo>
                <a:lnTo>
                  <a:pt x="293640" y="108732"/>
                </a:lnTo>
                <a:lnTo>
                  <a:pt x="315595" y="113131"/>
                </a:lnTo>
                <a:lnTo>
                  <a:pt x="337549" y="108732"/>
                </a:lnTo>
                <a:lnTo>
                  <a:pt x="355536" y="96723"/>
                </a:lnTo>
                <a:lnTo>
                  <a:pt x="367694" y="78884"/>
                </a:lnTo>
                <a:lnTo>
                  <a:pt x="372160" y="56997"/>
                </a:lnTo>
                <a:lnTo>
                  <a:pt x="372160" y="56133"/>
                </a:lnTo>
                <a:lnTo>
                  <a:pt x="367512" y="34247"/>
                </a:lnTo>
                <a:lnTo>
                  <a:pt x="355050" y="16408"/>
                </a:lnTo>
                <a:lnTo>
                  <a:pt x="337002" y="4398"/>
                </a:lnTo>
                <a:lnTo>
                  <a:pt x="315595" y="0"/>
                </a:lnTo>
                <a:close/>
              </a:path>
              <a:path w="8402320" h="113664">
                <a:moveTo>
                  <a:pt x="574636" y="0"/>
                </a:moveTo>
                <a:lnTo>
                  <a:pt x="553046" y="4398"/>
                </a:lnTo>
                <a:lnTo>
                  <a:pt x="535019" y="16408"/>
                </a:lnTo>
                <a:lnTo>
                  <a:pt x="522658" y="34247"/>
                </a:lnTo>
                <a:lnTo>
                  <a:pt x="518071" y="56133"/>
                </a:lnTo>
                <a:lnTo>
                  <a:pt x="518071" y="56997"/>
                </a:lnTo>
                <a:lnTo>
                  <a:pt x="522537" y="78884"/>
                </a:lnTo>
                <a:lnTo>
                  <a:pt x="534695" y="96723"/>
                </a:lnTo>
                <a:lnTo>
                  <a:pt x="552682" y="108732"/>
                </a:lnTo>
                <a:lnTo>
                  <a:pt x="574636" y="113131"/>
                </a:lnTo>
                <a:lnTo>
                  <a:pt x="596591" y="108732"/>
                </a:lnTo>
                <a:lnTo>
                  <a:pt x="614578" y="96723"/>
                </a:lnTo>
                <a:lnTo>
                  <a:pt x="626736" y="78884"/>
                </a:lnTo>
                <a:lnTo>
                  <a:pt x="631202" y="56997"/>
                </a:lnTo>
                <a:lnTo>
                  <a:pt x="631202" y="56133"/>
                </a:lnTo>
                <a:lnTo>
                  <a:pt x="626554" y="34247"/>
                </a:lnTo>
                <a:lnTo>
                  <a:pt x="614092" y="16408"/>
                </a:lnTo>
                <a:lnTo>
                  <a:pt x="596044" y="4398"/>
                </a:lnTo>
                <a:lnTo>
                  <a:pt x="574636" y="0"/>
                </a:lnTo>
                <a:close/>
              </a:path>
              <a:path w="8402320" h="113664">
                <a:moveTo>
                  <a:pt x="833666" y="0"/>
                </a:moveTo>
                <a:lnTo>
                  <a:pt x="812076" y="4398"/>
                </a:lnTo>
                <a:lnTo>
                  <a:pt x="794048" y="16408"/>
                </a:lnTo>
                <a:lnTo>
                  <a:pt x="781688" y="34247"/>
                </a:lnTo>
                <a:lnTo>
                  <a:pt x="777100" y="56133"/>
                </a:lnTo>
                <a:lnTo>
                  <a:pt x="777100" y="56997"/>
                </a:lnTo>
                <a:lnTo>
                  <a:pt x="781566" y="78884"/>
                </a:lnTo>
                <a:lnTo>
                  <a:pt x="793724" y="96723"/>
                </a:lnTo>
                <a:lnTo>
                  <a:pt x="811711" y="108732"/>
                </a:lnTo>
                <a:lnTo>
                  <a:pt x="833666" y="113131"/>
                </a:lnTo>
                <a:lnTo>
                  <a:pt x="855620" y="108732"/>
                </a:lnTo>
                <a:lnTo>
                  <a:pt x="873607" y="96723"/>
                </a:lnTo>
                <a:lnTo>
                  <a:pt x="885765" y="78884"/>
                </a:lnTo>
                <a:lnTo>
                  <a:pt x="890231" y="56997"/>
                </a:lnTo>
                <a:lnTo>
                  <a:pt x="890231" y="56133"/>
                </a:lnTo>
                <a:lnTo>
                  <a:pt x="885583" y="34247"/>
                </a:lnTo>
                <a:lnTo>
                  <a:pt x="873121" y="16408"/>
                </a:lnTo>
                <a:lnTo>
                  <a:pt x="855073" y="4398"/>
                </a:lnTo>
                <a:lnTo>
                  <a:pt x="833666" y="0"/>
                </a:lnTo>
                <a:close/>
              </a:path>
              <a:path w="8402320" h="113664">
                <a:moveTo>
                  <a:pt x="1092708" y="0"/>
                </a:moveTo>
                <a:lnTo>
                  <a:pt x="1071118" y="4398"/>
                </a:lnTo>
                <a:lnTo>
                  <a:pt x="1053090" y="16408"/>
                </a:lnTo>
                <a:lnTo>
                  <a:pt x="1040730" y="34247"/>
                </a:lnTo>
                <a:lnTo>
                  <a:pt x="1036142" y="56133"/>
                </a:lnTo>
                <a:lnTo>
                  <a:pt x="1036142" y="56997"/>
                </a:lnTo>
                <a:lnTo>
                  <a:pt x="1040608" y="78884"/>
                </a:lnTo>
                <a:lnTo>
                  <a:pt x="1052766" y="96723"/>
                </a:lnTo>
                <a:lnTo>
                  <a:pt x="1070753" y="108732"/>
                </a:lnTo>
                <a:lnTo>
                  <a:pt x="1092708" y="113131"/>
                </a:lnTo>
                <a:lnTo>
                  <a:pt x="1114662" y="108732"/>
                </a:lnTo>
                <a:lnTo>
                  <a:pt x="1132649" y="96723"/>
                </a:lnTo>
                <a:lnTo>
                  <a:pt x="1144807" y="78884"/>
                </a:lnTo>
                <a:lnTo>
                  <a:pt x="1149273" y="56997"/>
                </a:lnTo>
                <a:lnTo>
                  <a:pt x="1149273" y="56133"/>
                </a:lnTo>
                <a:lnTo>
                  <a:pt x="1144625" y="34247"/>
                </a:lnTo>
                <a:lnTo>
                  <a:pt x="1132163" y="16408"/>
                </a:lnTo>
                <a:lnTo>
                  <a:pt x="1114115" y="4398"/>
                </a:lnTo>
                <a:lnTo>
                  <a:pt x="1092708" y="0"/>
                </a:lnTo>
                <a:close/>
              </a:path>
              <a:path w="8402320" h="113664">
                <a:moveTo>
                  <a:pt x="1351737" y="0"/>
                </a:moveTo>
                <a:lnTo>
                  <a:pt x="1330147" y="4398"/>
                </a:lnTo>
                <a:lnTo>
                  <a:pt x="1312119" y="16408"/>
                </a:lnTo>
                <a:lnTo>
                  <a:pt x="1299759" y="34247"/>
                </a:lnTo>
                <a:lnTo>
                  <a:pt x="1295171" y="56133"/>
                </a:lnTo>
                <a:lnTo>
                  <a:pt x="1295171" y="56997"/>
                </a:lnTo>
                <a:lnTo>
                  <a:pt x="1299637" y="78884"/>
                </a:lnTo>
                <a:lnTo>
                  <a:pt x="1311795" y="96723"/>
                </a:lnTo>
                <a:lnTo>
                  <a:pt x="1329782" y="108732"/>
                </a:lnTo>
                <a:lnTo>
                  <a:pt x="1351737" y="113131"/>
                </a:lnTo>
                <a:lnTo>
                  <a:pt x="1373691" y="108732"/>
                </a:lnTo>
                <a:lnTo>
                  <a:pt x="1391678" y="96723"/>
                </a:lnTo>
                <a:lnTo>
                  <a:pt x="1403836" y="78884"/>
                </a:lnTo>
                <a:lnTo>
                  <a:pt x="1408303" y="56997"/>
                </a:lnTo>
                <a:lnTo>
                  <a:pt x="1408303" y="56133"/>
                </a:lnTo>
                <a:lnTo>
                  <a:pt x="1403654" y="34247"/>
                </a:lnTo>
                <a:lnTo>
                  <a:pt x="1391192" y="16408"/>
                </a:lnTo>
                <a:lnTo>
                  <a:pt x="1373145" y="4398"/>
                </a:lnTo>
                <a:lnTo>
                  <a:pt x="1351737" y="0"/>
                </a:lnTo>
                <a:close/>
              </a:path>
              <a:path w="8402320" h="113664">
                <a:moveTo>
                  <a:pt x="1610779" y="0"/>
                </a:moveTo>
                <a:lnTo>
                  <a:pt x="1589189" y="4398"/>
                </a:lnTo>
                <a:lnTo>
                  <a:pt x="1571161" y="16408"/>
                </a:lnTo>
                <a:lnTo>
                  <a:pt x="1558801" y="34247"/>
                </a:lnTo>
                <a:lnTo>
                  <a:pt x="1554213" y="56133"/>
                </a:lnTo>
                <a:lnTo>
                  <a:pt x="1554213" y="56997"/>
                </a:lnTo>
                <a:lnTo>
                  <a:pt x="1558679" y="78884"/>
                </a:lnTo>
                <a:lnTo>
                  <a:pt x="1570837" y="96723"/>
                </a:lnTo>
                <a:lnTo>
                  <a:pt x="1588824" y="108732"/>
                </a:lnTo>
                <a:lnTo>
                  <a:pt x="1610779" y="113131"/>
                </a:lnTo>
                <a:lnTo>
                  <a:pt x="1632733" y="108732"/>
                </a:lnTo>
                <a:lnTo>
                  <a:pt x="1650720" y="96723"/>
                </a:lnTo>
                <a:lnTo>
                  <a:pt x="1662878" y="78884"/>
                </a:lnTo>
                <a:lnTo>
                  <a:pt x="1667344" y="56997"/>
                </a:lnTo>
                <a:lnTo>
                  <a:pt x="1667344" y="56133"/>
                </a:lnTo>
                <a:lnTo>
                  <a:pt x="1662696" y="34247"/>
                </a:lnTo>
                <a:lnTo>
                  <a:pt x="1650234" y="16408"/>
                </a:lnTo>
                <a:lnTo>
                  <a:pt x="1632186" y="4398"/>
                </a:lnTo>
                <a:lnTo>
                  <a:pt x="1610779" y="0"/>
                </a:lnTo>
                <a:close/>
              </a:path>
              <a:path w="8402320" h="113664">
                <a:moveTo>
                  <a:pt x="1869808" y="0"/>
                </a:moveTo>
                <a:lnTo>
                  <a:pt x="1848218" y="4398"/>
                </a:lnTo>
                <a:lnTo>
                  <a:pt x="1830190" y="16408"/>
                </a:lnTo>
                <a:lnTo>
                  <a:pt x="1817830" y="34247"/>
                </a:lnTo>
                <a:lnTo>
                  <a:pt x="1813242" y="56133"/>
                </a:lnTo>
                <a:lnTo>
                  <a:pt x="1813242" y="56997"/>
                </a:lnTo>
                <a:lnTo>
                  <a:pt x="1817708" y="78884"/>
                </a:lnTo>
                <a:lnTo>
                  <a:pt x="1829866" y="96723"/>
                </a:lnTo>
                <a:lnTo>
                  <a:pt x="1847853" y="108732"/>
                </a:lnTo>
                <a:lnTo>
                  <a:pt x="1869808" y="113131"/>
                </a:lnTo>
                <a:lnTo>
                  <a:pt x="1891762" y="108732"/>
                </a:lnTo>
                <a:lnTo>
                  <a:pt x="1909749" y="96723"/>
                </a:lnTo>
                <a:lnTo>
                  <a:pt x="1921907" y="78884"/>
                </a:lnTo>
                <a:lnTo>
                  <a:pt x="1926374" y="56997"/>
                </a:lnTo>
                <a:lnTo>
                  <a:pt x="1926374" y="56133"/>
                </a:lnTo>
                <a:lnTo>
                  <a:pt x="1921725" y="34247"/>
                </a:lnTo>
                <a:lnTo>
                  <a:pt x="1909264" y="16408"/>
                </a:lnTo>
                <a:lnTo>
                  <a:pt x="1891216" y="4398"/>
                </a:lnTo>
                <a:lnTo>
                  <a:pt x="1869808" y="0"/>
                </a:lnTo>
                <a:close/>
              </a:path>
              <a:path w="8402320" h="113664">
                <a:moveTo>
                  <a:pt x="2128850" y="0"/>
                </a:moveTo>
                <a:lnTo>
                  <a:pt x="2107260" y="4398"/>
                </a:lnTo>
                <a:lnTo>
                  <a:pt x="2089232" y="16408"/>
                </a:lnTo>
                <a:lnTo>
                  <a:pt x="2076872" y="34247"/>
                </a:lnTo>
                <a:lnTo>
                  <a:pt x="2072284" y="56133"/>
                </a:lnTo>
                <a:lnTo>
                  <a:pt x="2072284" y="56997"/>
                </a:lnTo>
                <a:lnTo>
                  <a:pt x="2076750" y="78884"/>
                </a:lnTo>
                <a:lnTo>
                  <a:pt x="2088908" y="96723"/>
                </a:lnTo>
                <a:lnTo>
                  <a:pt x="2106895" y="108732"/>
                </a:lnTo>
                <a:lnTo>
                  <a:pt x="2128850" y="113131"/>
                </a:lnTo>
                <a:lnTo>
                  <a:pt x="2150804" y="108732"/>
                </a:lnTo>
                <a:lnTo>
                  <a:pt x="2168791" y="96723"/>
                </a:lnTo>
                <a:lnTo>
                  <a:pt x="2180949" y="78884"/>
                </a:lnTo>
                <a:lnTo>
                  <a:pt x="2185416" y="56997"/>
                </a:lnTo>
                <a:lnTo>
                  <a:pt x="2185416" y="56133"/>
                </a:lnTo>
                <a:lnTo>
                  <a:pt x="2180767" y="34247"/>
                </a:lnTo>
                <a:lnTo>
                  <a:pt x="2168305" y="16408"/>
                </a:lnTo>
                <a:lnTo>
                  <a:pt x="2150258" y="4398"/>
                </a:lnTo>
                <a:lnTo>
                  <a:pt x="2128850" y="0"/>
                </a:lnTo>
                <a:close/>
              </a:path>
              <a:path w="8402320" h="113664">
                <a:moveTo>
                  <a:pt x="2387879" y="0"/>
                </a:moveTo>
                <a:lnTo>
                  <a:pt x="2366289" y="4398"/>
                </a:lnTo>
                <a:lnTo>
                  <a:pt x="2348261" y="16408"/>
                </a:lnTo>
                <a:lnTo>
                  <a:pt x="2335901" y="34247"/>
                </a:lnTo>
                <a:lnTo>
                  <a:pt x="2331313" y="56133"/>
                </a:lnTo>
                <a:lnTo>
                  <a:pt x="2331313" y="56997"/>
                </a:lnTo>
                <a:lnTo>
                  <a:pt x="2335780" y="78884"/>
                </a:lnTo>
                <a:lnTo>
                  <a:pt x="2347937" y="96723"/>
                </a:lnTo>
                <a:lnTo>
                  <a:pt x="2365925" y="108732"/>
                </a:lnTo>
                <a:lnTo>
                  <a:pt x="2387879" y="113131"/>
                </a:lnTo>
                <a:lnTo>
                  <a:pt x="2409833" y="108732"/>
                </a:lnTo>
                <a:lnTo>
                  <a:pt x="2427820" y="96723"/>
                </a:lnTo>
                <a:lnTo>
                  <a:pt x="2439978" y="78884"/>
                </a:lnTo>
                <a:lnTo>
                  <a:pt x="2444445" y="56997"/>
                </a:lnTo>
                <a:lnTo>
                  <a:pt x="2444445" y="56133"/>
                </a:lnTo>
                <a:lnTo>
                  <a:pt x="2439796" y="34247"/>
                </a:lnTo>
                <a:lnTo>
                  <a:pt x="2427335" y="16408"/>
                </a:lnTo>
                <a:lnTo>
                  <a:pt x="2409287" y="4398"/>
                </a:lnTo>
                <a:lnTo>
                  <a:pt x="2387879" y="0"/>
                </a:lnTo>
                <a:close/>
              </a:path>
              <a:path w="8402320" h="113664">
                <a:moveTo>
                  <a:pt x="2646921" y="0"/>
                </a:moveTo>
                <a:lnTo>
                  <a:pt x="2625331" y="4398"/>
                </a:lnTo>
                <a:lnTo>
                  <a:pt x="2607303" y="16408"/>
                </a:lnTo>
                <a:lnTo>
                  <a:pt x="2594943" y="34247"/>
                </a:lnTo>
                <a:lnTo>
                  <a:pt x="2590355" y="56133"/>
                </a:lnTo>
                <a:lnTo>
                  <a:pt x="2590355" y="56997"/>
                </a:lnTo>
                <a:lnTo>
                  <a:pt x="2594821" y="78884"/>
                </a:lnTo>
                <a:lnTo>
                  <a:pt x="2606979" y="96723"/>
                </a:lnTo>
                <a:lnTo>
                  <a:pt x="2624966" y="108732"/>
                </a:lnTo>
                <a:lnTo>
                  <a:pt x="2646921" y="113131"/>
                </a:lnTo>
                <a:lnTo>
                  <a:pt x="2668875" y="108732"/>
                </a:lnTo>
                <a:lnTo>
                  <a:pt x="2686862" y="96723"/>
                </a:lnTo>
                <a:lnTo>
                  <a:pt x="2699020" y="78884"/>
                </a:lnTo>
                <a:lnTo>
                  <a:pt x="2703487" y="56997"/>
                </a:lnTo>
                <a:lnTo>
                  <a:pt x="2703487" y="56133"/>
                </a:lnTo>
                <a:lnTo>
                  <a:pt x="2698838" y="34247"/>
                </a:lnTo>
                <a:lnTo>
                  <a:pt x="2686377" y="16408"/>
                </a:lnTo>
                <a:lnTo>
                  <a:pt x="2668329" y="4398"/>
                </a:lnTo>
                <a:lnTo>
                  <a:pt x="2646921" y="0"/>
                </a:lnTo>
                <a:close/>
              </a:path>
              <a:path w="8402320" h="113664">
                <a:moveTo>
                  <a:pt x="2905950" y="0"/>
                </a:moveTo>
                <a:lnTo>
                  <a:pt x="2884360" y="4398"/>
                </a:lnTo>
                <a:lnTo>
                  <a:pt x="2866332" y="16408"/>
                </a:lnTo>
                <a:lnTo>
                  <a:pt x="2853972" y="34247"/>
                </a:lnTo>
                <a:lnTo>
                  <a:pt x="2849384" y="56133"/>
                </a:lnTo>
                <a:lnTo>
                  <a:pt x="2849384" y="56997"/>
                </a:lnTo>
                <a:lnTo>
                  <a:pt x="2853851" y="78884"/>
                </a:lnTo>
                <a:lnTo>
                  <a:pt x="2866009" y="96723"/>
                </a:lnTo>
                <a:lnTo>
                  <a:pt x="2883996" y="108732"/>
                </a:lnTo>
                <a:lnTo>
                  <a:pt x="2905950" y="113131"/>
                </a:lnTo>
                <a:lnTo>
                  <a:pt x="2927904" y="108732"/>
                </a:lnTo>
                <a:lnTo>
                  <a:pt x="2945892" y="96723"/>
                </a:lnTo>
                <a:lnTo>
                  <a:pt x="2958049" y="78884"/>
                </a:lnTo>
                <a:lnTo>
                  <a:pt x="2962516" y="56997"/>
                </a:lnTo>
                <a:lnTo>
                  <a:pt x="2962516" y="56133"/>
                </a:lnTo>
                <a:lnTo>
                  <a:pt x="2957867" y="34247"/>
                </a:lnTo>
                <a:lnTo>
                  <a:pt x="2945406" y="16408"/>
                </a:lnTo>
                <a:lnTo>
                  <a:pt x="2927358" y="4398"/>
                </a:lnTo>
                <a:lnTo>
                  <a:pt x="2905950" y="0"/>
                </a:lnTo>
                <a:close/>
              </a:path>
              <a:path w="8402320" h="113664">
                <a:moveTo>
                  <a:pt x="3164992" y="0"/>
                </a:moveTo>
                <a:lnTo>
                  <a:pt x="3143402" y="4398"/>
                </a:lnTo>
                <a:lnTo>
                  <a:pt x="3125374" y="16408"/>
                </a:lnTo>
                <a:lnTo>
                  <a:pt x="3113014" y="34247"/>
                </a:lnTo>
                <a:lnTo>
                  <a:pt x="3108426" y="56133"/>
                </a:lnTo>
                <a:lnTo>
                  <a:pt x="3108426" y="56997"/>
                </a:lnTo>
                <a:lnTo>
                  <a:pt x="3112893" y="78884"/>
                </a:lnTo>
                <a:lnTo>
                  <a:pt x="3125050" y="96723"/>
                </a:lnTo>
                <a:lnTo>
                  <a:pt x="3143038" y="108732"/>
                </a:lnTo>
                <a:lnTo>
                  <a:pt x="3164992" y="113131"/>
                </a:lnTo>
                <a:lnTo>
                  <a:pt x="3186946" y="108732"/>
                </a:lnTo>
                <a:lnTo>
                  <a:pt x="3204933" y="96723"/>
                </a:lnTo>
                <a:lnTo>
                  <a:pt x="3217091" y="78884"/>
                </a:lnTo>
                <a:lnTo>
                  <a:pt x="3221558" y="56997"/>
                </a:lnTo>
                <a:lnTo>
                  <a:pt x="3221558" y="56133"/>
                </a:lnTo>
                <a:lnTo>
                  <a:pt x="3216909" y="34247"/>
                </a:lnTo>
                <a:lnTo>
                  <a:pt x="3204448" y="16408"/>
                </a:lnTo>
                <a:lnTo>
                  <a:pt x="3186400" y="4398"/>
                </a:lnTo>
                <a:lnTo>
                  <a:pt x="3164992" y="0"/>
                </a:lnTo>
                <a:close/>
              </a:path>
              <a:path w="8402320" h="113664">
                <a:moveTo>
                  <a:pt x="3424021" y="0"/>
                </a:moveTo>
                <a:lnTo>
                  <a:pt x="3402431" y="4398"/>
                </a:lnTo>
                <a:lnTo>
                  <a:pt x="3384403" y="16408"/>
                </a:lnTo>
                <a:lnTo>
                  <a:pt x="3372043" y="34247"/>
                </a:lnTo>
                <a:lnTo>
                  <a:pt x="3367455" y="56133"/>
                </a:lnTo>
                <a:lnTo>
                  <a:pt x="3367455" y="56997"/>
                </a:lnTo>
                <a:lnTo>
                  <a:pt x="3371922" y="78884"/>
                </a:lnTo>
                <a:lnTo>
                  <a:pt x="3384080" y="96723"/>
                </a:lnTo>
                <a:lnTo>
                  <a:pt x="3402067" y="108732"/>
                </a:lnTo>
                <a:lnTo>
                  <a:pt x="3424021" y="113131"/>
                </a:lnTo>
                <a:lnTo>
                  <a:pt x="3445975" y="108732"/>
                </a:lnTo>
                <a:lnTo>
                  <a:pt x="3463963" y="96723"/>
                </a:lnTo>
                <a:lnTo>
                  <a:pt x="3476120" y="78884"/>
                </a:lnTo>
                <a:lnTo>
                  <a:pt x="3480587" y="56997"/>
                </a:lnTo>
                <a:lnTo>
                  <a:pt x="3480587" y="56133"/>
                </a:lnTo>
                <a:lnTo>
                  <a:pt x="3475938" y="34247"/>
                </a:lnTo>
                <a:lnTo>
                  <a:pt x="3463477" y="16408"/>
                </a:lnTo>
                <a:lnTo>
                  <a:pt x="3445429" y="4398"/>
                </a:lnTo>
                <a:lnTo>
                  <a:pt x="3424021" y="0"/>
                </a:lnTo>
                <a:close/>
              </a:path>
              <a:path w="8402320" h="113664">
                <a:moveTo>
                  <a:pt x="3683063" y="0"/>
                </a:moveTo>
                <a:lnTo>
                  <a:pt x="3661473" y="4398"/>
                </a:lnTo>
                <a:lnTo>
                  <a:pt x="3643445" y="16408"/>
                </a:lnTo>
                <a:lnTo>
                  <a:pt x="3631085" y="34247"/>
                </a:lnTo>
                <a:lnTo>
                  <a:pt x="3626497" y="56133"/>
                </a:lnTo>
                <a:lnTo>
                  <a:pt x="3626497" y="56997"/>
                </a:lnTo>
                <a:lnTo>
                  <a:pt x="3630964" y="78884"/>
                </a:lnTo>
                <a:lnTo>
                  <a:pt x="3643122" y="96723"/>
                </a:lnTo>
                <a:lnTo>
                  <a:pt x="3661109" y="108732"/>
                </a:lnTo>
                <a:lnTo>
                  <a:pt x="3683063" y="113131"/>
                </a:lnTo>
                <a:lnTo>
                  <a:pt x="3705017" y="108732"/>
                </a:lnTo>
                <a:lnTo>
                  <a:pt x="3723005" y="96723"/>
                </a:lnTo>
                <a:lnTo>
                  <a:pt x="3735162" y="78884"/>
                </a:lnTo>
                <a:lnTo>
                  <a:pt x="3739629" y="56997"/>
                </a:lnTo>
                <a:lnTo>
                  <a:pt x="3739629" y="56133"/>
                </a:lnTo>
                <a:lnTo>
                  <a:pt x="3734980" y="34247"/>
                </a:lnTo>
                <a:lnTo>
                  <a:pt x="3722519" y="16408"/>
                </a:lnTo>
                <a:lnTo>
                  <a:pt x="3704471" y="4398"/>
                </a:lnTo>
                <a:lnTo>
                  <a:pt x="3683063" y="0"/>
                </a:lnTo>
                <a:close/>
              </a:path>
              <a:path w="8402320" h="113664">
                <a:moveTo>
                  <a:pt x="3942092" y="0"/>
                </a:moveTo>
                <a:lnTo>
                  <a:pt x="3920502" y="4398"/>
                </a:lnTo>
                <a:lnTo>
                  <a:pt x="3902475" y="16408"/>
                </a:lnTo>
                <a:lnTo>
                  <a:pt x="3890114" y="34247"/>
                </a:lnTo>
                <a:lnTo>
                  <a:pt x="3885526" y="56133"/>
                </a:lnTo>
                <a:lnTo>
                  <a:pt x="3885526" y="56997"/>
                </a:lnTo>
                <a:lnTo>
                  <a:pt x="3889993" y="78884"/>
                </a:lnTo>
                <a:lnTo>
                  <a:pt x="3902151" y="96723"/>
                </a:lnTo>
                <a:lnTo>
                  <a:pt x="3920138" y="108732"/>
                </a:lnTo>
                <a:lnTo>
                  <a:pt x="3942092" y="113131"/>
                </a:lnTo>
                <a:lnTo>
                  <a:pt x="3964047" y="108732"/>
                </a:lnTo>
                <a:lnTo>
                  <a:pt x="3982034" y="96723"/>
                </a:lnTo>
                <a:lnTo>
                  <a:pt x="3994192" y="78884"/>
                </a:lnTo>
                <a:lnTo>
                  <a:pt x="3998658" y="56997"/>
                </a:lnTo>
                <a:lnTo>
                  <a:pt x="3998658" y="56133"/>
                </a:lnTo>
                <a:lnTo>
                  <a:pt x="3994009" y="34247"/>
                </a:lnTo>
                <a:lnTo>
                  <a:pt x="3981548" y="16408"/>
                </a:lnTo>
                <a:lnTo>
                  <a:pt x="3963500" y="4398"/>
                </a:lnTo>
                <a:lnTo>
                  <a:pt x="3942092" y="0"/>
                </a:lnTo>
                <a:close/>
              </a:path>
              <a:path w="8402320" h="113664">
                <a:moveTo>
                  <a:pt x="4201134" y="0"/>
                </a:moveTo>
                <a:lnTo>
                  <a:pt x="4179544" y="4398"/>
                </a:lnTo>
                <a:lnTo>
                  <a:pt x="4161516" y="16408"/>
                </a:lnTo>
                <a:lnTo>
                  <a:pt x="4149156" y="34247"/>
                </a:lnTo>
                <a:lnTo>
                  <a:pt x="4144568" y="56133"/>
                </a:lnTo>
                <a:lnTo>
                  <a:pt x="4144568" y="56997"/>
                </a:lnTo>
                <a:lnTo>
                  <a:pt x="4149035" y="78884"/>
                </a:lnTo>
                <a:lnTo>
                  <a:pt x="4161193" y="96723"/>
                </a:lnTo>
                <a:lnTo>
                  <a:pt x="4179180" y="108732"/>
                </a:lnTo>
                <a:lnTo>
                  <a:pt x="4201134" y="113131"/>
                </a:lnTo>
                <a:lnTo>
                  <a:pt x="4223088" y="108732"/>
                </a:lnTo>
                <a:lnTo>
                  <a:pt x="4241076" y="96723"/>
                </a:lnTo>
                <a:lnTo>
                  <a:pt x="4253233" y="78884"/>
                </a:lnTo>
                <a:lnTo>
                  <a:pt x="4257700" y="56997"/>
                </a:lnTo>
                <a:lnTo>
                  <a:pt x="4257700" y="56133"/>
                </a:lnTo>
                <a:lnTo>
                  <a:pt x="4253051" y="34247"/>
                </a:lnTo>
                <a:lnTo>
                  <a:pt x="4240590" y="16408"/>
                </a:lnTo>
                <a:lnTo>
                  <a:pt x="4222542" y="4398"/>
                </a:lnTo>
                <a:lnTo>
                  <a:pt x="4201134" y="0"/>
                </a:lnTo>
                <a:close/>
              </a:path>
              <a:path w="8402320" h="113664">
                <a:moveTo>
                  <a:pt x="4460163" y="0"/>
                </a:moveTo>
                <a:lnTo>
                  <a:pt x="4438573" y="4398"/>
                </a:lnTo>
                <a:lnTo>
                  <a:pt x="4420546" y="16408"/>
                </a:lnTo>
                <a:lnTo>
                  <a:pt x="4408185" y="34247"/>
                </a:lnTo>
                <a:lnTo>
                  <a:pt x="4403598" y="56133"/>
                </a:lnTo>
                <a:lnTo>
                  <a:pt x="4403598" y="56997"/>
                </a:lnTo>
                <a:lnTo>
                  <a:pt x="4408064" y="78884"/>
                </a:lnTo>
                <a:lnTo>
                  <a:pt x="4420222" y="96723"/>
                </a:lnTo>
                <a:lnTo>
                  <a:pt x="4438209" y="108732"/>
                </a:lnTo>
                <a:lnTo>
                  <a:pt x="4460163" y="113131"/>
                </a:lnTo>
                <a:lnTo>
                  <a:pt x="4482118" y="108732"/>
                </a:lnTo>
                <a:lnTo>
                  <a:pt x="4500105" y="96723"/>
                </a:lnTo>
                <a:lnTo>
                  <a:pt x="4512263" y="78884"/>
                </a:lnTo>
                <a:lnTo>
                  <a:pt x="4516729" y="56997"/>
                </a:lnTo>
                <a:lnTo>
                  <a:pt x="4516729" y="56133"/>
                </a:lnTo>
                <a:lnTo>
                  <a:pt x="4512081" y="34247"/>
                </a:lnTo>
                <a:lnTo>
                  <a:pt x="4499619" y="16408"/>
                </a:lnTo>
                <a:lnTo>
                  <a:pt x="4481571" y="4398"/>
                </a:lnTo>
                <a:lnTo>
                  <a:pt x="4460163" y="0"/>
                </a:lnTo>
                <a:close/>
              </a:path>
              <a:path w="8402320" h="113664">
                <a:moveTo>
                  <a:pt x="4719205" y="0"/>
                </a:moveTo>
                <a:lnTo>
                  <a:pt x="4697615" y="4398"/>
                </a:lnTo>
                <a:lnTo>
                  <a:pt x="4679588" y="16408"/>
                </a:lnTo>
                <a:lnTo>
                  <a:pt x="4667227" y="34247"/>
                </a:lnTo>
                <a:lnTo>
                  <a:pt x="4662639" y="56133"/>
                </a:lnTo>
                <a:lnTo>
                  <a:pt x="4662639" y="56997"/>
                </a:lnTo>
                <a:lnTo>
                  <a:pt x="4667106" y="78884"/>
                </a:lnTo>
                <a:lnTo>
                  <a:pt x="4679264" y="96723"/>
                </a:lnTo>
                <a:lnTo>
                  <a:pt x="4697251" y="108732"/>
                </a:lnTo>
                <a:lnTo>
                  <a:pt x="4719205" y="113131"/>
                </a:lnTo>
                <a:lnTo>
                  <a:pt x="4741160" y="108732"/>
                </a:lnTo>
                <a:lnTo>
                  <a:pt x="4759147" y="96723"/>
                </a:lnTo>
                <a:lnTo>
                  <a:pt x="4771305" y="78884"/>
                </a:lnTo>
                <a:lnTo>
                  <a:pt x="4775771" y="56997"/>
                </a:lnTo>
                <a:lnTo>
                  <a:pt x="4775771" y="56133"/>
                </a:lnTo>
                <a:lnTo>
                  <a:pt x="4771122" y="34247"/>
                </a:lnTo>
                <a:lnTo>
                  <a:pt x="4758661" y="16408"/>
                </a:lnTo>
                <a:lnTo>
                  <a:pt x="4740613" y="4398"/>
                </a:lnTo>
                <a:lnTo>
                  <a:pt x="4719205" y="0"/>
                </a:lnTo>
                <a:close/>
              </a:path>
              <a:path w="8402320" h="113664">
                <a:moveTo>
                  <a:pt x="4978234" y="0"/>
                </a:moveTo>
                <a:lnTo>
                  <a:pt x="4956644" y="4398"/>
                </a:lnTo>
                <a:lnTo>
                  <a:pt x="4938617" y="16408"/>
                </a:lnTo>
                <a:lnTo>
                  <a:pt x="4926256" y="34247"/>
                </a:lnTo>
                <a:lnTo>
                  <a:pt x="4921669" y="56133"/>
                </a:lnTo>
                <a:lnTo>
                  <a:pt x="4921669" y="56997"/>
                </a:lnTo>
                <a:lnTo>
                  <a:pt x="4926135" y="78884"/>
                </a:lnTo>
                <a:lnTo>
                  <a:pt x="4938293" y="96723"/>
                </a:lnTo>
                <a:lnTo>
                  <a:pt x="4956280" y="108732"/>
                </a:lnTo>
                <a:lnTo>
                  <a:pt x="4978234" y="113131"/>
                </a:lnTo>
                <a:lnTo>
                  <a:pt x="5000189" y="108732"/>
                </a:lnTo>
                <a:lnTo>
                  <a:pt x="5018176" y="96723"/>
                </a:lnTo>
                <a:lnTo>
                  <a:pt x="5030334" y="78884"/>
                </a:lnTo>
                <a:lnTo>
                  <a:pt x="5034800" y="56997"/>
                </a:lnTo>
                <a:lnTo>
                  <a:pt x="5034800" y="56133"/>
                </a:lnTo>
                <a:lnTo>
                  <a:pt x="5030152" y="34247"/>
                </a:lnTo>
                <a:lnTo>
                  <a:pt x="5017690" y="16408"/>
                </a:lnTo>
                <a:lnTo>
                  <a:pt x="4999642" y="4398"/>
                </a:lnTo>
                <a:lnTo>
                  <a:pt x="4978234" y="0"/>
                </a:lnTo>
                <a:close/>
              </a:path>
              <a:path w="8402320" h="113664">
                <a:moveTo>
                  <a:pt x="5237276" y="0"/>
                </a:moveTo>
                <a:lnTo>
                  <a:pt x="5215686" y="4398"/>
                </a:lnTo>
                <a:lnTo>
                  <a:pt x="5197659" y="16408"/>
                </a:lnTo>
                <a:lnTo>
                  <a:pt x="5185298" y="34247"/>
                </a:lnTo>
                <a:lnTo>
                  <a:pt x="5180711" y="56133"/>
                </a:lnTo>
                <a:lnTo>
                  <a:pt x="5180711" y="56997"/>
                </a:lnTo>
                <a:lnTo>
                  <a:pt x="5185177" y="78884"/>
                </a:lnTo>
                <a:lnTo>
                  <a:pt x="5197335" y="96723"/>
                </a:lnTo>
                <a:lnTo>
                  <a:pt x="5215322" y="108732"/>
                </a:lnTo>
                <a:lnTo>
                  <a:pt x="5237276" y="113131"/>
                </a:lnTo>
                <a:lnTo>
                  <a:pt x="5259231" y="108732"/>
                </a:lnTo>
                <a:lnTo>
                  <a:pt x="5277218" y="96723"/>
                </a:lnTo>
                <a:lnTo>
                  <a:pt x="5289376" y="78884"/>
                </a:lnTo>
                <a:lnTo>
                  <a:pt x="5293842" y="56997"/>
                </a:lnTo>
                <a:lnTo>
                  <a:pt x="5293842" y="56133"/>
                </a:lnTo>
                <a:lnTo>
                  <a:pt x="5289194" y="34247"/>
                </a:lnTo>
                <a:lnTo>
                  <a:pt x="5276732" y="16408"/>
                </a:lnTo>
                <a:lnTo>
                  <a:pt x="5258684" y="4398"/>
                </a:lnTo>
                <a:lnTo>
                  <a:pt x="5237276" y="0"/>
                </a:lnTo>
                <a:close/>
              </a:path>
              <a:path w="8402320" h="113664">
                <a:moveTo>
                  <a:pt x="5496306" y="0"/>
                </a:moveTo>
                <a:lnTo>
                  <a:pt x="5474716" y="4398"/>
                </a:lnTo>
                <a:lnTo>
                  <a:pt x="5456688" y="16408"/>
                </a:lnTo>
                <a:lnTo>
                  <a:pt x="5444328" y="34247"/>
                </a:lnTo>
                <a:lnTo>
                  <a:pt x="5439740" y="56133"/>
                </a:lnTo>
                <a:lnTo>
                  <a:pt x="5439740" y="56997"/>
                </a:lnTo>
                <a:lnTo>
                  <a:pt x="5444206" y="78884"/>
                </a:lnTo>
                <a:lnTo>
                  <a:pt x="5456364" y="96723"/>
                </a:lnTo>
                <a:lnTo>
                  <a:pt x="5474351" y="108732"/>
                </a:lnTo>
                <a:lnTo>
                  <a:pt x="5496306" y="113131"/>
                </a:lnTo>
                <a:lnTo>
                  <a:pt x="5518260" y="108732"/>
                </a:lnTo>
                <a:lnTo>
                  <a:pt x="5536247" y="96723"/>
                </a:lnTo>
                <a:lnTo>
                  <a:pt x="5548405" y="78884"/>
                </a:lnTo>
                <a:lnTo>
                  <a:pt x="5552871" y="56997"/>
                </a:lnTo>
                <a:lnTo>
                  <a:pt x="5552871" y="56133"/>
                </a:lnTo>
                <a:lnTo>
                  <a:pt x="5548223" y="34247"/>
                </a:lnTo>
                <a:lnTo>
                  <a:pt x="5535761" y="16408"/>
                </a:lnTo>
                <a:lnTo>
                  <a:pt x="5517713" y="4398"/>
                </a:lnTo>
                <a:lnTo>
                  <a:pt x="5496306" y="0"/>
                </a:lnTo>
                <a:close/>
              </a:path>
              <a:path w="8402320" h="113664">
                <a:moveTo>
                  <a:pt x="5755347" y="0"/>
                </a:moveTo>
                <a:lnTo>
                  <a:pt x="5733757" y="4398"/>
                </a:lnTo>
                <a:lnTo>
                  <a:pt x="5715730" y="16408"/>
                </a:lnTo>
                <a:lnTo>
                  <a:pt x="5703369" y="34247"/>
                </a:lnTo>
                <a:lnTo>
                  <a:pt x="5698782" y="56133"/>
                </a:lnTo>
                <a:lnTo>
                  <a:pt x="5698782" y="56997"/>
                </a:lnTo>
                <a:lnTo>
                  <a:pt x="5703248" y="78884"/>
                </a:lnTo>
                <a:lnTo>
                  <a:pt x="5715406" y="96723"/>
                </a:lnTo>
                <a:lnTo>
                  <a:pt x="5733393" y="108732"/>
                </a:lnTo>
                <a:lnTo>
                  <a:pt x="5755347" y="113131"/>
                </a:lnTo>
                <a:lnTo>
                  <a:pt x="5777302" y="108732"/>
                </a:lnTo>
                <a:lnTo>
                  <a:pt x="5795289" y="96723"/>
                </a:lnTo>
                <a:lnTo>
                  <a:pt x="5807447" y="78884"/>
                </a:lnTo>
                <a:lnTo>
                  <a:pt x="5811913" y="56997"/>
                </a:lnTo>
                <a:lnTo>
                  <a:pt x="5811913" y="56133"/>
                </a:lnTo>
                <a:lnTo>
                  <a:pt x="5807265" y="34247"/>
                </a:lnTo>
                <a:lnTo>
                  <a:pt x="5794803" y="16408"/>
                </a:lnTo>
                <a:lnTo>
                  <a:pt x="5776755" y="4398"/>
                </a:lnTo>
                <a:lnTo>
                  <a:pt x="5755347" y="0"/>
                </a:lnTo>
                <a:close/>
              </a:path>
              <a:path w="8402320" h="113664">
                <a:moveTo>
                  <a:pt x="6014377" y="0"/>
                </a:moveTo>
                <a:lnTo>
                  <a:pt x="5992787" y="4398"/>
                </a:lnTo>
                <a:lnTo>
                  <a:pt x="5974759" y="16408"/>
                </a:lnTo>
                <a:lnTo>
                  <a:pt x="5962399" y="34247"/>
                </a:lnTo>
                <a:lnTo>
                  <a:pt x="5957811" y="56133"/>
                </a:lnTo>
                <a:lnTo>
                  <a:pt x="5957811" y="56997"/>
                </a:lnTo>
                <a:lnTo>
                  <a:pt x="5962277" y="78884"/>
                </a:lnTo>
                <a:lnTo>
                  <a:pt x="5974435" y="96723"/>
                </a:lnTo>
                <a:lnTo>
                  <a:pt x="5992422" y="108732"/>
                </a:lnTo>
                <a:lnTo>
                  <a:pt x="6014377" y="113131"/>
                </a:lnTo>
                <a:lnTo>
                  <a:pt x="6036331" y="108732"/>
                </a:lnTo>
                <a:lnTo>
                  <a:pt x="6054318" y="96723"/>
                </a:lnTo>
                <a:lnTo>
                  <a:pt x="6066476" y="78884"/>
                </a:lnTo>
                <a:lnTo>
                  <a:pt x="6070942" y="56997"/>
                </a:lnTo>
                <a:lnTo>
                  <a:pt x="6070942" y="56133"/>
                </a:lnTo>
                <a:lnTo>
                  <a:pt x="6066294" y="34247"/>
                </a:lnTo>
                <a:lnTo>
                  <a:pt x="6053832" y="16408"/>
                </a:lnTo>
                <a:lnTo>
                  <a:pt x="6035784" y="4398"/>
                </a:lnTo>
                <a:lnTo>
                  <a:pt x="6014377" y="0"/>
                </a:lnTo>
                <a:close/>
              </a:path>
              <a:path w="8402320" h="113664">
                <a:moveTo>
                  <a:pt x="6273419" y="0"/>
                </a:moveTo>
                <a:lnTo>
                  <a:pt x="6251829" y="4398"/>
                </a:lnTo>
                <a:lnTo>
                  <a:pt x="6233801" y="16408"/>
                </a:lnTo>
                <a:lnTo>
                  <a:pt x="6221441" y="34247"/>
                </a:lnTo>
                <a:lnTo>
                  <a:pt x="6216853" y="56133"/>
                </a:lnTo>
                <a:lnTo>
                  <a:pt x="6216853" y="56997"/>
                </a:lnTo>
                <a:lnTo>
                  <a:pt x="6221319" y="78884"/>
                </a:lnTo>
                <a:lnTo>
                  <a:pt x="6233477" y="96723"/>
                </a:lnTo>
                <a:lnTo>
                  <a:pt x="6251464" y="108732"/>
                </a:lnTo>
                <a:lnTo>
                  <a:pt x="6273419" y="113131"/>
                </a:lnTo>
                <a:lnTo>
                  <a:pt x="6295373" y="108732"/>
                </a:lnTo>
                <a:lnTo>
                  <a:pt x="6313360" y="96723"/>
                </a:lnTo>
                <a:lnTo>
                  <a:pt x="6325518" y="78884"/>
                </a:lnTo>
                <a:lnTo>
                  <a:pt x="6329984" y="56997"/>
                </a:lnTo>
                <a:lnTo>
                  <a:pt x="6329984" y="56133"/>
                </a:lnTo>
                <a:lnTo>
                  <a:pt x="6325336" y="34247"/>
                </a:lnTo>
                <a:lnTo>
                  <a:pt x="6312874" y="16408"/>
                </a:lnTo>
                <a:lnTo>
                  <a:pt x="6294826" y="4398"/>
                </a:lnTo>
                <a:lnTo>
                  <a:pt x="6273419" y="0"/>
                </a:lnTo>
                <a:close/>
              </a:path>
              <a:path w="8402320" h="113664">
                <a:moveTo>
                  <a:pt x="6532448" y="0"/>
                </a:moveTo>
                <a:lnTo>
                  <a:pt x="6510858" y="4398"/>
                </a:lnTo>
                <a:lnTo>
                  <a:pt x="6492830" y="16408"/>
                </a:lnTo>
                <a:lnTo>
                  <a:pt x="6480470" y="34247"/>
                </a:lnTo>
                <a:lnTo>
                  <a:pt x="6475882" y="56133"/>
                </a:lnTo>
                <a:lnTo>
                  <a:pt x="6475882" y="56997"/>
                </a:lnTo>
                <a:lnTo>
                  <a:pt x="6480348" y="78884"/>
                </a:lnTo>
                <a:lnTo>
                  <a:pt x="6492506" y="96723"/>
                </a:lnTo>
                <a:lnTo>
                  <a:pt x="6510493" y="108732"/>
                </a:lnTo>
                <a:lnTo>
                  <a:pt x="6532448" y="113131"/>
                </a:lnTo>
                <a:lnTo>
                  <a:pt x="6554402" y="108732"/>
                </a:lnTo>
                <a:lnTo>
                  <a:pt x="6572389" y="96723"/>
                </a:lnTo>
                <a:lnTo>
                  <a:pt x="6584547" y="78884"/>
                </a:lnTo>
                <a:lnTo>
                  <a:pt x="6589013" y="56997"/>
                </a:lnTo>
                <a:lnTo>
                  <a:pt x="6589013" y="56133"/>
                </a:lnTo>
                <a:lnTo>
                  <a:pt x="6584365" y="34247"/>
                </a:lnTo>
                <a:lnTo>
                  <a:pt x="6571903" y="16408"/>
                </a:lnTo>
                <a:lnTo>
                  <a:pt x="6553856" y="4398"/>
                </a:lnTo>
                <a:lnTo>
                  <a:pt x="6532448" y="0"/>
                </a:lnTo>
                <a:close/>
              </a:path>
              <a:path w="8402320" h="113664">
                <a:moveTo>
                  <a:pt x="6791490" y="0"/>
                </a:moveTo>
                <a:lnTo>
                  <a:pt x="6769900" y="4398"/>
                </a:lnTo>
                <a:lnTo>
                  <a:pt x="6751872" y="16408"/>
                </a:lnTo>
                <a:lnTo>
                  <a:pt x="6739512" y="34247"/>
                </a:lnTo>
                <a:lnTo>
                  <a:pt x="6734924" y="56133"/>
                </a:lnTo>
                <a:lnTo>
                  <a:pt x="6734924" y="56997"/>
                </a:lnTo>
                <a:lnTo>
                  <a:pt x="6739390" y="78884"/>
                </a:lnTo>
                <a:lnTo>
                  <a:pt x="6751548" y="96723"/>
                </a:lnTo>
                <a:lnTo>
                  <a:pt x="6769535" y="108732"/>
                </a:lnTo>
                <a:lnTo>
                  <a:pt x="6791490" y="113131"/>
                </a:lnTo>
                <a:lnTo>
                  <a:pt x="6813444" y="108732"/>
                </a:lnTo>
                <a:lnTo>
                  <a:pt x="6831431" y="96723"/>
                </a:lnTo>
                <a:lnTo>
                  <a:pt x="6843589" y="78884"/>
                </a:lnTo>
                <a:lnTo>
                  <a:pt x="6848055" y="56997"/>
                </a:lnTo>
                <a:lnTo>
                  <a:pt x="6848055" y="56133"/>
                </a:lnTo>
                <a:lnTo>
                  <a:pt x="6843407" y="34247"/>
                </a:lnTo>
                <a:lnTo>
                  <a:pt x="6830945" y="16408"/>
                </a:lnTo>
                <a:lnTo>
                  <a:pt x="6812897" y="4398"/>
                </a:lnTo>
                <a:lnTo>
                  <a:pt x="6791490" y="0"/>
                </a:lnTo>
                <a:close/>
              </a:path>
              <a:path w="8402320" h="113664">
                <a:moveTo>
                  <a:pt x="7050519" y="0"/>
                </a:moveTo>
                <a:lnTo>
                  <a:pt x="7028929" y="4398"/>
                </a:lnTo>
                <a:lnTo>
                  <a:pt x="7010901" y="16408"/>
                </a:lnTo>
                <a:lnTo>
                  <a:pt x="6998541" y="34247"/>
                </a:lnTo>
                <a:lnTo>
                  <a:pt x="6993953" y="56133"/>
                </a:lnTo>
                <a:lnTo>
                  <a:pt x="6993953" y="56997"/>
                </a:lnTo>
                <a:lnTo>
                  <a:pt x="6998419" y="78884"/>
                </a:lnTo>
                <a:lnTo>
                  <a:pt x="7010577" y="96723"/>
                </a:lnTo>
                <a:lnTo>
                  <a:pt x="7028564" y="108732"/>
                </a:lnTo>
                <a:lnTo>
                  <a:pt x="7050519" y="113131"/>
                </a:lnTo>
                <a:lnTo>
                  <a:pt x="7072473" y="108732"/>
                </a:lnTo>
                <a:lnTo>
                  <a:pt x="7090460" y="96723"/>
                </a:lnTo>
                <a:lnTo>
                  <a:pt x="7102618" y="78884"/>
                </a:lnTo>
                <a:lnTo>
                  <a:pt x="7107085" y="56997"/>
                </a:lnTo>
                <a:lnTo>
                  <a:pt x="7107085" y="56133"/>
                </a:lnTo>
                <a:lnTo>
                  <a:pt x="7102436" y="34247"/>
                </a:lnTo>
                <a:lnTo>
                  <a:pt x="7089975" y="16408"/>
                </a:lnTo>
                <a:lnTo>
                  <a:pt x="7071927" y="4398"/>
                </a:lnTo>
                <a:lnTo>
                  <a:pt x="7050519" y="0"/>
                </a:lnTo>
                <a:close/>
              </a:path>
              <a:path w="8402320" h="113664">
                <a:moveTo>
                  <a:pt x="7309561" y="0"/>
                </a:moveTo>
                <a:lnTo>
                  <a:pt x="7287971" y="4398"/>
                </a:lnTo>
                <a:lnTo>
                  <a:pt x="7269943" y="16408"/>
                </a:lnTo>
                <a:lnTo>
                  <a:pt x="7257583" y="34247"/>
                </a:lnTo>
                <a:lnTo>
                  <a:pt x="7252995" y="56133"/>
                </a:lnTo>
                <a:lnTo>
                  <a:pt x="7252995" y="56997"/>
                </a:lnTo>
                <a:lnTo>
                  <a:pt x="7257461" y="78884"/>
                </a:lnTo>
                <a:lnTo>
                  <a:pt x="7269619" y="96723"/>
                </a:lnTo>
                <a:lnTo>
                  <a:pt x="7287606" y="108732"/>
                </a:lnTo>
                <a:lnTo>
                  <a:pt x="7309561" y="113131"/>
                </a:lnTo>
                <a:lnTo>
                  <a:pt x="7331515" y="108732"/>
                </a:lnTo>
                <a:lnTo>
                  <a:pt x="7349502" y="96723"/>
                </a:lnTo>
                <a:lnTo>
                  <a:pt x="7361660" y="78884"/>
                </a:lnTo>
                <a:lnTo>
                  <a:pt x="7366127" y="56997"/>
                </a:lnTo>
                <a:lnTo>
                  <a:pt x="7366127" y="56133"/>
                </a:lnTo>
                <a:lnTo>
                  <a:pt x="7361478" y="34247"/>
                </a:lnTo>
                <a:lnTo>
                  <a:pt x="7349016" y="16408"/>
                </a:lnTo>
                <a:lnTo>
                  <a:pt x="7330969" y="4398"/>
                </a:lnTo>
                <a:lnTo>
                  <a:pt x="7309561" y="0"/>
                </a:lnTo>
                <a:close/>
              </a:path>
              <a:path w="8402320" h="113664">
                <a:moveTo>
                  <a:pt x="7568590" y="0"/>
                </a:moveTo>
                <a:lnTo>
                  <a:pt x="7547000" y="4398"/>
                </a:lnTo>
                <a:lnTo>
                  <a:pt x="7528972" y="16408"/>
                </a:lnTo>
                <a:lnTo>
                  <a:pt x="7516612" y="34247"/>
                </a:lnTo>
                <a:lnTo>
                  <a:pt x="7512024" y="56133"/>
                </a:lnTo>
                <a:lnTo>
                  <a:pt x="7512024" y="56997"/>
                </a:lnTo>
                <a:lnTo>
                  <a:pt x="7516491" y="78884"/>
                </a:lnTo>
                <a:lnTo>
                  <a:pt x="7528648" y="96723"/>
                </a:lnTo>
                <a:lnTo>
                  <a:pt x="7546636" y="108732"/>
                </a:lnTo>
                <a:lnTo>
                  <a:pt x="7568590" y="113131"/>
                </a:lnTo>
                <a:lnTo>
                  <a:pt x="7590544" y="108732"/>
                </a:lnTo>
                <a:lnTo>
                  <a:pt x="7608531" y="96723"/>
                </a:lnTo>
                <a:lnTo>
                  <a:pt x="7620689" y="78884"/>
                </a:lnTo>
                <a:lnTo>
                  <a:pt x="7625156" y="56997"/>
                </a:lnTo>
                <a:lnTo>
                  <a:pt x="7625156" y="56133"/>
                </a:lnTo>
                <a:lnTo>
                  <a:pt x="7620507" y="34247"/>
                </a:lnTo>
                <a:lnTo>
                  <a:pt x="7608046" y="16408"/>
                </a:lnTo>
                <a:lnTo>
                  <a:pt x="7589998" y="4398"/>
                </a:lnTo>
                <a:lnTo>
                  <a:pt x="7568590" y="0"/>
                </a:lnTo>
                <a:close/>
              </a:path>
              <a:path w="8402320" h="113664">
                <a:moveTo>
                  <a:pt x="7827632" y="0"/>
                </a:moveTo>
                <a:lnTo>
                  <a:pt x="7806042" y="4398"/>
                </a:lnTo>
                <a:lnTo>
                  <a:pt x="7788014" y="16408"/>
                </a:lnTo>
                <a:lnTo>
                  <a:pt x="7775654" y="34247"/>
                </a:lnTo>
                <a:lnTo>
                  <a:pt x="7771066" y="56133"/>
                </a:lnTo>
                <a:lnTo>
                  <a:pt x="7771066" y="56997"/>
                </a:lnTo>
                <a:lnTo>
                  <a:pt x="7775532" y="78884"/>
                </a:lnTo>
                <a:lnTo>
                  <a:pt x="7787690" y="96723"/>
                </a:lnTo>
                <a:lnTo>
                  <a:pt x="7805677" y="108732"/>
                </a:lnTo>
                <a:lnTo>
                  <a:pt x="7827632" y="113131"/>
                </a:lnTo>
                <a:lnTo>
                  <a:pt x="7849586" y="108732"/>
                </a:lnTo>
                <a:lnTo>
                  <a:pt x="7867573" y="96723"/>
                </a:lnTo>
                <a:lnTo>
                  <a:pt x="7879731" y="78884"/>
                </a:lnTo>
                <a:lnTo>
                  <a:pt x="7884198" y="56997"/>
                </a:lnTo>
                <a:lnTo>
                  <a:pt x="7884198" y="56133"/>
                </a:lnTo>
                <a:lnTo>
                  <a:pt x="7879549" y="34247"/>
                </a:lnTo>
                <a:lnTo>
                  <a:pt x="7867088" y="16408"/>
                </a:lnTo>
                <a:lnTo>
                  <a:pt x="7849040" y="4398"/>
                </a:lnTo>
                <a:lnTo>
                  <a:pt x="7827632" y="0"/>
                </a:lnTo>
                <a:close/>
              </a:path>
              <a:path w="8402320" h="113664">
                <a:moveTo>
                  <a:pt x="8086661" y="0"/>
                </a:moveTo>
                <a:lnTo>
                  <a:pt x="8065071" y="4398"/>
                </a:lnTo>
                <a:lnTo>
                  <a:pt x="8047043" y="16408"/>
                </a:lnTo>
                <a:lnTo>
                  <a:pt x="8034683" y="34247"/>
                </a:lnTo>
                <a:lnTo>
                  <a:pt x="8030095" y="56133"/>
                </a:lnTo>
                <a:lnTo>
                  <a:pt x="8030095" y="56997"/>
                </a:lnTo>
                <a:lnTo>
                  <a:pt x="8034562" y="78884"/>
                </a:lnTo>
                <a:lnTo>
                  <a:pt x="8046719" y="96723"/>
                </a:lnTo>
                <a:lnTo>
                  <a:pt x="8064707" y="108732"/>
                </a:lnTo>
                <a:lnTo>
                  <a:pt x="8086661" y="113131"/>
                </a:lnTo>
                <a:lnTo>
                  <a:pt x="8108615" y="108732"/>
                </a:lnTo>
                <a:lnTo>
                  <a:pt x="8126603" y="96723"/>
                </a:lnTo>
                <a:lnTo>
                  <a:pt x="8138760" y="78884"/>
                </a:lnTo>
                <a:lnTo>
                  <a:pt x="8143227" y="56997"/>
                </a:lnTo>
                <a:lnTo>
                  <a:pt x="8143227" y="56133"/>
                </a:lnTo>
                <a:lnTo>
                  <a:pt x="8138578" y="34247"/>
                </a:lnTo>
                <a:lnTo>
                  <a:pt x="8126117" y="16408"/>
                </a:lnTo>
                <a:lnTo>
                  <a:pt x="8108069" y="4398"/>
                </a:lnTo>
                <a:lnTo>
                  <a:pt x="8086661" y="0"/>
                </a:lnTo>
                <a:close/>
              </a:path>
              <a:path w="8402320" h="113664">
                <a:moveTo>
                  <a:pt x="8345703" y="0"/>
                </a:moveTo>
                <a:lnTo>
                  <a:pt x="8324113" y="4398"/>
                </a:lnTo>
                <a:lnTo>
                  <a:pt x="8306085" y="16408"/>
                </a:lnTo>
                <a:lnTo>
                  <a:pt x="8293725" y="34247"/>
                </a:lnTo>
                <a:lnTo>
                  <a:pt x="8289137" y="56133"/>
                </a:lnTo>
                <a:lnTo>
                  <a:pt x="8289137" y="56997"/>
                </a:lnTo>
                <a:lnTo>
                  <a:pt x="8293604" y="78884"/>
                </a:lnTo>
                <a:lnTo>
                  <a:pt x="8305761" y="96723"/>
                </a:lnTo>
                <a:lnTo>
                  <a:pt x="8323749" y="108732"/>
                </a:lnTo>
                <a:lnTo>
                  <a:pt x="8345703" y="113131"/>
                </a:lnTo>
                <a:lnTo>
                  <a:pt x="8367657" y="108732"/>
                </a:lnTo>
                <a:lnTo>
                  <a:pt x="8385644" y="96723"/>
                </a:lnTo>
                <a:lnTo>
                  <a:pt x="8397802" y="78884"/>
                </a:lnTo>
                <a:lnTo>
                  <a:pt x="8402269" y="56997"/>
                </a:lnTo>
                <a:lnTo>
                  <a:pt x="8402269" y="56133"/>
                </a:lnTo>
                <a:lnTo>
                  <a:pt x="8397620" y="34247"/>
                </a:lnTo>
                <a:lnTo>
                  <a:pt x="8385159" y="16408"/>
                </a:lnTo>
                <a:lnTo>
                  <a:pt x="8367111" y="4398"/>
                </a:lnTo>
                <a:lnTo>
                  <a:pt x="8345703" y="0"/>
                </a:lnTo>
                <a:close/>
              </a:path>
            </a:pathLst>
          </a:custGeom>
          <a:solidFill>
            <a:srgbClr val="E2E3E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2" name="object 3"/>
          <p:cNvSpPr/>
          <p:nvPr/>
        </p:nvSpPr>
        <p:spPr>
          <a:xfrm>
            <a:off x="494490" y="6143980"/>
            <a:ext cx="11203093" cy="113664"/>
          </a:xfrm>
          <a:custGeom>
            <a:avLst/>
            <a:gdLst/>
            <a:ahLst/>
            <a:cxnLst/>
            <a:rect l="l" t="t" r="r" b="b"/>
            <a:pathLst>
              <a:path w="8402320" h="113664">
                <a:moveTo>
                  <a:pt x="56565" y="0"/>
                </a:moveTo>
                <a:lnTo>
                  <a:pt x="34975" y="4398"/>
                </a:lnTo>
                <a:lnTo>
                  <a:pt x="16948" y="16408"/>
                </a:lnTo>
                <a:lnTo>
                  <a:pt x="4587" y="34247"/>
                </a:lnTo>
                <a:lnTo>
                  <a:pt x="0" y="56133"/>
                </a:lnTo>
                <a:lnTo>
                  <a:pt x="0" y="56997"/>
                </a:lnTo>
                <a:lnTo>
                  <a:pt x="4466" y="78884"/>
                </a:lnTo>
                <a:lnTo>
                  <a:pt x="16624" y="96723"/>
                </a:lnTo>
                <a:lnTo>
                  <a:pt x="34611" y="108732"/>
                </a:lnTo>
                <a:lnTo>
                  <a:pt x="56565" y="113131"/>
                </a:lnTo>
                <a:lnTo>
                  <a:pt x="78520" y="108732"/>
                </a:lnTo>
                <a:lnTo>
                  <a:pt x="96507" y="96723"/>
                </a:lnTo>
                <a:lnTo>
                  <a:pt x="108665" y="78884"/>
                </a:lnTo>
                <a:lnTo>
                  <a:pt x="113131" y="56997"/>
                </a:lnTo>
                <a:lnTo>
                  <a:pt x="113131" y="56133"/>
                </a:lnTo>
                <a:lnTo>
                  <a:pt x="108483" y="34247"/>
                </a:lnTo>
                <a:lnTo>
                  <a:pt x="96021" y="16408"/>
                </a:lnTo>
                <a:lnTo>
                  <a:pt x="77973" y="4398"/>
                </a:lnTo>
                <a:lnTo>
                  <a:pt x="56565" y="0"/>
                </a:lnTo>
                <a:close/>
              </a:path>
              <a:path w="8402320" h="113664">
                <a:moveTo>
                  <a:pt x="315595" y="0"/>
                </a:moveTo>
                <a:lnTo>
                  <a:pt x="294005" y="4398"/>
                </a:lnTo>
                <a:lnTo>
                  <a:pt x="275977" y="16408"/>
                </a:lnTo>
                <a:lnTo>
                  <a:pt x="263617" y="34247"/>
                </a:lnTo>
                <a:lnTo>
                  <a:pt x="259029" y="56133"/>
                </a:lnTo>
                <a:lnTo>
                  <a:pt x="259029" y="56997"/>
                </a:lnTo>
                <a:lnTo>
                  <a:pt x="263495" y="78884"/>
                </a:lnTo>
                <a:lnTo>
                  <a:pt x="275653" y="96723"/>
                </a:lnTo>
                <a:lnTo>
                  <a:pt x="293640" y="108732"/>
                </a:lnTo>
                <a:lnTo>
                  <a:pt x="315595" y="113131"/>
                </a:lnTo>
                <a:lnTo>
                  <a:pt x="337549" y="108732"/>
                </a:lnTo>
                <a:lnTo>
                  <a:pt x="355536" y="96723"/>
                </a:lnTo>
                <a:lnTo>
                  <a:pt x="367694" y="78884"/>
                </a:lnTo>
                <a:lnTo>
                  <a:pt x="372160" y="56997"/>
                </a:lnTo>
                <a:lnTo>
                  <a:pt x="372160" y="56133"/>
                </a:lnTo>
                <a:lnTo>
                  <a:pt x="367512" y="34247"/>
                </a:lnTo>
                <a:lnTo>
                  <a:pt x="355050" y="16408"/>
                </a:lnTo>
                <a:lnTo>
                  <a:pt x="337002" y="4398"/>
                </a:lnTo>
                <a:lnTo>
                  <a:pt x="315595" y="0"/>
                </a:lnTo>
                <a:close/>
              </a:path>
              <a:path w="8402320" h="113664">
                <a:moveTo>
                  <a:pt x="574636" y="0"/>
                </a:moveTo>
                <a:lnTo>
                  <a:pt x="553046" y="4398"/>
                </a:lnTo>
                <a:lnTo>
                  <a:pt x="535019" y="16408"/>
                </a:lnTo>
                <a:lnTo>
                  <a:pt x="522658" y="34247"/>
                </a:lnTo>
                <a:lnTo>
                  <a:pt x="518071" y="56133"/>
                </a:lnTo>
                <a:lnTo>
                  <a:pt x="518071" y="56997"/>
                </a:lnTo>
                <a:lnTo>
                  <a:pt x="522537" y="78884"/>
                </a:lnTo>
                <a:lnTo>
                  <a:pt x="534695" y="96723"/>
                </a:lnTo>
                <a:lnTo>
                  <a:pt x="552682" y="108732"/>
                </a:lnTo>
                <a:lnTo>
                  <a:pt x="574636" y="113131"/>
                </a:lnTo>
                <a:lnTo>
                  <a:pt x="596591" y="108732"/>
                </a:lnTo>
                <a:lnTo>
                  <a:pt x="614578" y="96723"/>
                </a:lnTo>
                <a:lnTo>
                  <a:pt x="626736" y="78884"/>
                </a:lnTo>
                <a:lnTo>
                  <a:pt x="631202" y="56997"/>
                </a:lnTo>
                <a:lnTo>
                  <a:pt x="631202" y="56133"/>
                </a:lnTo>
                <a:lnTo>
                  <a:pt x="626554" y="34247"/>
                </a:lnTo>
                <a:lnTo>
                  <a:pt x="614092" y="16408"/>
                </a:lnTo>
                <a:lnTo>
                  <a:pt x="596044" y="4398"/>
                </a:lnTo>
                <a:lnTo>
                  <a:pt x="574636" y="0"/>
                </a:lnTo>
                <a:close/>
              </a:path>
              <a:path w="8402320" h="113664">
                <a:moveTo>
                  <a:pt x="833666" y="0"/>
                </a:moveTo>
                <a:lnTo>
                  <a:pt x="812076" y="4398"/>
                </a:lnTo>
                <a:lnTo>
                  <a:pt x="794048" y="16408"/>
                </a:lnTo>
                <a:lnTo>
                  <a:pt x="781688" y="34247"/>
                </a:lnTo>
                <a:lnTo>
                  <a:pt x="777100" y="56133"/>
                </a:lnTo>
                <a:lnTo>
                  <a:pt x="777100" y="56997"/>
                </a:lnTo>
                <a:lnTo>
                  <a:pt x="781566" y="78884"/>
                </a:lnTo>
                <a:lnTo>
                  <a:pt x="793724" y="96723"/>
                </a:lnTo>
                <a:lnTo>
                  <a:pt x="811711" y="108732"/>
                </a:lnTo>
                <a:lnTo>
                  <a:pt x="833666" y="113131"/>
                </a:lnTo>
                <a:lnTo>
                  <a:pt x="855620" y="108732"/>
                </a:lnTo>
                <a:lnTo>
                  <a:pt x="873607" y="96723"/>
                </a:lnTo>
                <a:lnTo>
                  <a:pt x="885765" y="78884"/>
                </a:lnTo>
                <a:lnTo>
                  <a:pt x="890231" y="56997"/>
                </a:lnTo>
                <a:lnTo>
                  <a:pt x="890231" y="56133"/>
                </a:lnTo>
                <a:lnTo>
                  <a:pt x="885583" y="34247"/>
                </a:lnTo>
                <a:lnTo>
                  <a:pt x="873121" y="16408"/>
                </a:lnTo>
                <a:lnTo>
                  <a:pt x="855073" y="4398"/>
                </a:lnTo>
                <a:lnTo>
                  <a:pt x="833666" y="0"/>
                </a:lnTo>
                <a:close/>
              </a:path>
              <a:path w="8402320" h="113664">
                <a:moveTo>
                  <a:pt x="1092708" y="0"/>
                </a:moveTo>
                <a:lnTo>
                  <a:pt x="1071118" y="4398"/>
                </a:lnTo>
                <a:lnTo>
                  <a:pt x="1053090" y="16408"/>
                </a:lnTo>
                <a:lnTo>
                  <a:pt x="1040730" y="34247"/>
                </a:lnTo>
                <a:lnTo>
                  <a:pt x="1036142" y="56133"/>
                </a:lnTo>
                <a:lnTo>
                  <a:pt x="1036142" y="56997"/>
                </a:lnTo>
                <a:lnTo>
                  <a:pt x="1040608" y="78884"/>
                </a:lnTo>
                <a:lnTo>
                  <a:pt x="1052766" y="96723"/>
                </a:lnTo>
                <a:lnTo>
                  <a:pt x="1070753" y="108732"/>
                </a:lnTo>
                <a:lnTo>
                  <a:pt x="1092708" y="113131"/>
                </a:lnTo>
                <a:lnTo>
                  <a:pt x="1114662" y="108732"/>
                </a:lnTo>
                <a:lnTo>
                  <a:pt x="1132649" y="96723"/>
                </a:lnTo>
                <a:lnTo>
                  <a:pt x="1144807" y="78884"/>
                </a:lnTo>
                <a:lnTo>
                  <a:pt x="1149273" y="56997"/>
                </a:lnTo>
                <a:lnTo>
                  <a:pt x="1149273" y="56133"/>
                </a:lnTo>
                <a:lnTo>
                  <a:pt x="1144625" y="34247"/>
                </a:lnTo>
                <a:lnTo>
                  <a:pt x="1132163" y="16408"/>
                </a:lnTo>
                <a:lnTo>
                  <a:pt x="1114115" y="4398"/>
                </a:lnTo>
                <a:lnTo>
                  <a:pt x="1092708" y="0"/>
                </a:lnTo>
                <a:close/>
              </a:path>
              <a:path w="8402320" h="113664">
                <a:moveTo>
                  <a:pt x="1351737" y="0"/>
                </a:moveTo>
                <a:lnTo>
                  <a:pt x="1330147" y="4398"/>
                </a:lnTo>
                <a:lnTo>
                  <a:pt x="1312119" y="16408"/>
                </a:lnTo>
                <a:lnTo>
                  <a:pt x="1299759" y="34247"/>
                </a:lnTo>
                <a:lnTo>
                  <a:pt x="1295171" y="56133"/>
                </a:lnTo>
                <a:lnTo>
                  <a:pt x="1295171" y="56997"/>
                </a:lnTo>
                <a:lnTo>
                  <a:pt x="1299637" y="78884"/>
                </a:lnTo>
                <a:lnTo>
                  <a:pt x="1311795" y="96723"/>
                </a:lnTo>
                <a:lnTo>
                  <a:pt x="1329782" y="108732"/>
                </a:lnTo>
                <a:lnTo>
                  <a:pt x="1351737" y="113131"/>
                </a:lnTo>
                <a:lnTo>
                  <a:pt x="1373691" y="108732"/>
                </a:lnTo>
                <a:lnTo>
                  <a:pt x="1391678" y="96723"/>
                </a:lnTo>
                <a:lnTo>
                  <a:pt x="1403836" y="78884"/>
                </a:lnTo>
                <a:lnTo>
                  <a:pt x="1408303" y="56997"/>
                </a:lnTo>
                <a:lnTo>
                  <a:pt x="1408303" y="56133"/>
                </a:lnTo>
                <a:lnTo>
                  <a:pt x="1403654" y="34247"/>
                </a:lnTo>
                <a:lnTo>
                  <a:pt x="1391192" y="16408"/>
                </a:lnTo>
                <a:lnTo>
                  <a:pt x="1373145" y="4398"/>
                </a:lnTo>
                <a:lnTo>
                  <a:pt x="1351737" y="0"/>
                </a:lnTo>
                <a:close/>
              </a:path>
              <a:path w="8402320" h="113664">
                <a:moveTo>
                  <a:pt x="1610779" y="0"/>
                </a:moveTo>
                <a:lnTo>
                  <a:pt x="1589189" y="4398"/>
                </a:lnTo>
                <a:lnTo>
                  <a:pt x="1571161" y="16408"/>
                </a:lnTo>
                <a:lnTo>
                  <a:pt x="1558801" y="34247"/>
                </a:lnTo>
                <a:lnTo>
                  <a:pt x="1554213" y="56133"/>
                </a:lnTo>
                <a:lnTo>
                  <a:pt x="1554213" y="56997"/>
                </a:lnTo>
                <a:lnTo>
                  <a:pt x="1558679" y="78884"/>
                </a:lnTo>
                <a:lnTo>
                  <a:pt x="1570837" y="96723"/>
                </a:lnTo>
                <a:lnTo>
                  <a:pt x="1588824" y="108732"/>
                </a:lnTo>
                <a:lnTo>
                  <a:pt x="1610779" y="113131"/>
                </a:lnTo>
                <a:lnTo>
                  <a:pt x="1632733" y="108732"/>
                </a:lnTo>
                <a:lnTo>
                  <a:pt x="1650720" y="96723"/>
                </a:lnTo>
                <a:lnTo>
                  <a:pt x="1662878" y="78884"/>
                </a:lnTo>
                <a:lnTo>
                  <a:pt x="1667344" y="56997"/>
                </a:lnTo>
                <a:lnTo>
                  <a:pt x="1667344" y="56133"/>
                </a:lnTo>
                <a:lnTo>
                  <a:pt x="1662696" y="34247"/>
                </a:lnTo>
                <a:lnTo>
                  <a:pt x="1650234" y="16408"/>
                </a:lnTo>
                <a:lnTo>
                  <a:pt x="1632186" y="4398"/>
                </a:lnTo>
                <a:lnTo>
                  <a:pt x="1610779" y="0"/>
                </a:lnTo>
                <a:close/>
              </a:path>
              <a:path w="8402320" h="113664">
                <a:moveTo>
                  <a:pt x="1869808" y="0"/>
                </a:moveTo>
                <a:lnTo>
                  <a:pt x="1848218" y="4398"/>
                </a:lnTo>
                <a:lnTo>
                  <a:pt x="1830190" y="16408"/>
                </a:lnTo>
                <a:lnTo>
                  <a:pt x="1817830" y="34247"/>
                </a:lnTo>
                <a:lnTo>
                  <a:pt x="1813242" y="56133"/>
                </a:lnTo>
                <a:lnTo>
                  <a:pt x="1813242" y="56997"/>
                </a:lnTo>
                <a:lnTo>
                  <a:pt x="1817708" y="78884"/>
                </a:lnTo>
                <a:lnTo>
                  <a:pt x="1829866" y="96723"/>
                </a:lnTo>
                <a:lnTo>
                  <a:pt x="1847853" y="108732"/>
                </a:lnTo>
                <a:lnTo>
                  <a:pt x="1869808" y="113131"/>
                </a:lnTo>
                <a:lnTo>
                  <a:pt x="1891762" y="108732"/>
                </a:lnTo>
                <a:lnTo>
                  <a:pt x="1909749" y="96723"/>
                </a:lnTo>
                <a:lnTo>
                  <a:pt x="1921907" y="78884"/>
                </a:lnTo>
                <a:lnTo>
                  <a:pt x="1926374" y="56997"/>
                </a:lnTo>
                <a:lnTo>
                  <a:pt x="1926374" y="56133"/>
                </a:lnTo>
                <a:lnTo>
                  <a:pt x="1921725" y="34247"/>
                </a:lnTo>
                <a:lnTo>
                  <a:pt x="1909264" y="16408"/>
                </a:lnTo>
                <a:lnTo>
                  <a:pt x="1891216" y="4398"/>
                </a:lnTo>
                <a:lnTo>
                  <a:pt x="1869808" y="0"/>
                </a:lnTo>
                <a:close/>
              </a:path>
              <a:path w="8402320" h="113664">
                <a:moveTo>
                  <a:pt x="2128850" y="0"/>
                </a:moveTo>
                <a:lnTo>
                  <a:pt x="2107260" y="4398"/>
                </a:lnTo>
                <a:lnTo>
                  <a:pt x="2089232" y="16408"/>
                </a:lnTo>
                <a:lnTo>
                  <a:pt x="2076872" y="34247"/>
                </a:lnTo>
                <a:lnTo>
                  <a:pt x="2072284" y="56133"/>
                </a:lnTo>
                <a:lnTo>
                  <a:pt x="2072284" y="56997"/>
                </a:lnTo>
                <a:lnTo>
                  <a:pt x="2076750" y="78884"/>
                </a:lnTo>
                <a:lnTo>
                  <a:pt x="2088908" y="96723"/>
                </a:lnTo>
                <a:lnTo>
                  <a:pt x="2106895" y="108732"/>
                </a:lnTo>
                <a:lnTo>
                  <a:pt x="2128850" y="113131"/>
                </a:lnTo>
                <a:lnTo>
                  <a:pt x="2150804" y="108732"/>
                </a:lnTo>
                <a:lnTo>
                  <a:pt x="2168791" y="96723"/>
                </a:lnTo>
                <a:lnTo>
                  <a:pt x="2180949" y="78884"/>
                </a:lnTo>
                <a:lnTo>
                  <a:pt x="2185416" y="56997"/>
                </a:lnTo>
                <a:lnTo>
                  <a:pt x="2185416" y="56133"/>
                </a:lnTo>
                <a:lnTo>
                  <a:pt x="2180767" y="34247"/>
                </a:lnTo>
                <a:lnTo>
                  <a:pt x="2168305" y="16408"/>
                </a:lnTo>
                <a:lnTo>
                  <a:pt x="2150258" y="4398"/>
                </a:lnTo>
                <a:lnTo>
                  <a:pt x="2128850" y="0"/>
                </a:lnTo>
                <a:close/>
              </a:path>
              <a:path w="8402320" h="113664">
                <a:moveTo>
                  <a:pt x="2387879" y="0"/>
                </a:moveTo>
                <a:lnTo>
                  <a:pt x="2366289" y="4398"/>
                </a:lnTo>
                <a:lnTo>
                  <a:pt x="2348261" y="16408"/>
                </a:lnTo>
                <a:lnTo>
                  <a:pt x="2335901" y="34247"/>
                </a:lnTo>
                <a:lnTo>
                  <a:pt x="2331313" y="56133"/>
                </a:lnTo>
                <a:lnTo>
                  <a:pt x="2331313" y="56997"/>
                </a:lnTo>
                <a:lnTo>
                  <a:pt x="2335780" y="78884"/>
                </a:lnTo>
                <a:lnTo>
                  <a:pt x="2347937" y="96723"/>
                </a:lnTo>
                <a:lnTo>
                  <a:pt x="2365925" y="108732"/>
                </a:lnTo>
                <a:lnTo>
                  <a:pt x="2387879" y="113131"/>
                </a:lnTo>
                <a:lnTo>
                  <a:pt x="2409833" y="108732"/>
                </a:lnTo>
                <a:lnTo>
                  <a:pt x="2427820" y="96723"/>
                </a:lnTo>
                <a:lnTo>
                  <a:pt x="2439978" y="78884"/>
                </a:lnTo>
                <a:lnTo>
                  <a:pt x="2444445" y="56997"/>
                </a:lnTo>
                <a:lnTo>
                  <a:pt x="2444445" y="56133"/>
                </a:lnTo>
                <a:lnTo>
                  <a:pt x="2439796" y="34247"/>
                </a:lnTo>
                <a:lnTo>
                  <a:pt x="2427335" y="16408"/>
                </a:lnTo>
                <a:lnTo>
                  <a:pt x="2409287" y="4398"/>
                </a:lnTo>
                <a:lnTo>
                  <a:pt x="2387879" y="0"/>
                </a:lnTo>
                <a:close/>
              </a:path>
              <a:path w="8402320" h="113664">
                <a:moveTo>
                  <a:pt x="2646921" y="0"/>
                </a:moveTo>
                <a:lnTo>
                  <a:pt x="2625331" y="4398"/>
                </a:lnTo>
                <a:lnTo>
                  <a:pt x="2607303" y="16408"/>
                </a:lnTo>
                <a:lnTo>
                  <a:pt x="2594943" y="34247"/>
                </a:lnTo>
                <a:lnTo>
                  <a:pt x="2590355" y="56133"/>
                </a:lnTo>
                <a:lnTo>
                  <a:pt x="2590355" y="56997"/>
                </a:lnTo>
                <a:lnTo>
                  <a:pt x="2594821" y="78884"/>
                </a:lnTo>
                <a:lnTo>
                  <a:pt x="2606979" y="96723"/>
                </a:lnTo>
                <a:lnTo>
                  <a:pt x="2624966" y="108732"/>
                </a:lnTo>
                <a:lnTo>
                  <a:pt x="2646921" y="113131"/>
                </a:lnTo>
                <a:lnTo>
                  <a:pt x="2668875" y="108732"/>
                </a:lnTo>
                <a:lnTo>
                  <a:pt x="2686862" y="96723"/>
                </a:lnTo>
                <a:lnTo>
                  <a:pt x="2699020" y="78884"/>
                </a:lnTo>
                <a:lnTo>
                  <a:pt x="2703487" y="56997"/>
                </a:lnTo>
                <a:lnTo>
                  <a:pt x="2703487" y="56133"/>
                </a:lnTo>
                <a:lnTo>
                  <a:pt x="2698838" y="34247"/>
                </a:lnTo>
                <a:lnTo>
                  <a:pt x="2686377" y="16408"/>
                </a:lnTo>
                <a:lnTo>
                  <a:pt x="2668329" y="4398"/>
                </a:lnTo>
                <a:lnTo>
                  <a:pt x="2646921" y="0"/>
                </a:lnTo>
                <a:close/>
              </a:path>
              <a:path w="8402320" h="113664">
                <a:moveTo>
                  <a:pt x="2905950" y="0"/>
                </a:moveTo>
                <a:lnTo>
                  <a:pt x="2884360" y="4398"/>
                </a:lnTo>
                <a:lnTo>
                  <a:pt x="2866332" y="16408"/>
                </a:lnTo>
                <a:lnTo>
                  <a:pt x="2853972" y="34247"/>
                </a:lnTo>
                <a:lnTo>
                  <a:pt x="2849384" y="56133"/>
                </a:lnTo>
                <a:lnTo>
                  <a:pt x="2849384" y="56997"/>
                </a:lnTo>
                <a:lnTo>
                  <a:pt x="2853851" y="78884"/>
                </a:lnTo>
                <a:lnTo>
                  <a:pt x="2866009" y="96723"/>
                </a:lnTo>
                <a:lnTo>
                  <a:pt x="2883996" y="108732"/>
                </a:lnTo>
                <a:lnTo>
                  <a:pt x="2905950" y="113131"/>
                </a:lnTo>
                <a:lnTo>
                  <a:pt x="2927904" y="108732"/>
                </a:lnTo>
                <a:lnTo>
                  <a:pt x="2945892" y="96723"/>
                </a:lnTo>
                <a:lnTo>
                  <a:pt x="2958049" y="78884"/>
                </a:lnTo>
                <a:lnTo>
                  <a:pt x="2962516" y="56997"/>
                </a:lnTo>
                <a:lnTo>
                  <a:pt x="2962516" y="56133"/>
                </a:lnTo>
                <a:lnTo>
                  <a:pt x="2957867" y="34247"/>
                </a:lnTo>
                <a:lnTo>
                  <a:pt x="2945406" y="16408"/>
                </a:lnTo>
                <a:lnTo>
                  <a:pt x="2927358" y="4398"/>
                </a:lnTo>
                <a:lnTo>
                  <a:pt x="2905950" y="0"/>
                </a:lnTo>
                <a:close/>
              </a:path>
              <a:path w="8402320" h="113664">
                <a:moveTo>
                  <a:pt x="3164992" y="0"/>
                </a:moveTo>
                <a:lnTo>
                  <a:pt x="3143402" y="4398"/>
                </a:lnTo>
                <a:lnTo>
                  <a:pt x="3125374" y="16408"/>
                </a:lnTo>
                <a:lnTo>
                  <a:pt x="3113014" y="34247"/>
                </a:lnTo>
                <a:lnTo>
                  <a:pt x="3108426" y="56133"/>
                </a:lnTo>
                <a:lnTo>
                  <a:pt x="3108426" y="56997"/>
                </a:lnTo>
                <a:lnTo>
                  <a:pt x="3112893" y="78884"/>
                </a:lnTo>
                <a:lnTo>
                  <a:pt x="3125050" y="96723"/>
                </a:lnTo>
                <a:lnTo>
                  <a:pt x="3143038" y="108732"/>
                </a:lnTo>
                <a:lnTo>
                  <a:pt x="3164992" y="113131"/>
                </a:lnTo>
                <a:lnTo>
                  <a:pt x="3186946" y="108732"/>
                </a:lnTo>
                <a:lnTo>
                  <a:pt x="3204933" y="96723"/>
                </a:lnTo>
                <a:lnTo>
                  <a:pt x="3217091" y="78884"/>
                </a:lnTo>
                <a:lnTo>
                  <a:pt x="3221558" y="56997"/>
                </a:lnTo>
                <a:lnTo>
                  <a:pt x="3221558" y="56133"/>
                </a:lnTo>
                <a:lnTo>
                  <a:pt x="3216909" y="34247"/>
                </a:lnTo>
                <a:lnTo>
                  <a:pt x="3204448" y="16408"/>
                </a:lnTo>
                <a:lnTo>
                  <a:pt x="3186400" y="4398"/>
                </a:lnTo>
                <a:lnTo>
                  <a:pt x="3164992" y="0"/>
                </a:lnTo>
                <a:close/>
              </a:path>
              <a:path w="8402320" h="113664">
                <a:moveTo>
                  <a:pt x="3424021" y="0"/>
                </a:moveTo>
                <a:lnTo>
                  <a:pt x="3402431" y="4398"/>
                </a:lnTo>
                <a:lnTo>
                  <a:pt x="3384403" y="16408"/>
                </a:lnTo>
                <a:lnTo>
                  <a:pt x="3372043" y="34247"/>
                </a:lnTo>
                <a:lnTo>
                  <a:pt x="3367455" y="56133"/>
                </a:lnTo>
                <a:lnTo>
                  <a:pt x="3367455" y="56997"/>
                </a:lnTo>
                <a:lnTo>
                  <a:pt x="3371922" y="78884"/>
                </a:lnTo>
                <a:lnTo>
                  <a:pt x="3384080" y="96723"/>
                </a:lnTo>
                <a:lnTo>
                  <a:pt x="3402067" y="108732"/>
                </a:lnTo>
                <a:lnTo>
                  <a:pt x="3424021" y="113131"/>
                </a:lnTo>
                <a:lnTo>
                  <a:pt x="3445975" y="108732"/>
                </a:lnTo>
                <a:lnTo>
                  <a:pt x="3463963" y="96723"/>
                </a:lnTo>
                <a:lnTo>
                  <a:pt x="3476120" y="78884"/>
                </a:lnTo>
                <a:lnTo>
                  <a:pt x="3480587" y="56997"/>
                </a:lnTo>
                <a:lnTo>
                  <a:pt x="3480587" y="56133"/>
                </a:lnTo>
                <a:lnTo>
                  <a:pt x="3475938" y="34247"/>
                </a:lnTo>
                <a:lnTo>
                  <a:pt x="3463477" y="16408"/>
                </a:lnTo>
                <a:lnTo>
                  <a:pt x="3445429" y="4398"/>
                </a:lnTo>
                <a:lnTo>
                  <a:pt x="3424021" y="0"/>
                </a:lnTo>
                <a:close/>
              </a:path>
              <a:path w="8402320" h="113664">
                <a:moveTo>
                  <a:pt x="3683063" y="0"/>
                </a:moveTo>
                <a:lnTo>
                  <a:pt x="3661473" y="4398"/>
                </a:lnTo>
                <a:lnTo>
                  <a:pt x="3643445" y="16408"/>
                </a:lnTo>
                <a:lnTo>
                  <a:pt x="3631085" y="34247"/>
                </a:lnTo>
                <a:lnTo>
                  <a:pt x="3626497" y="56133"/>
                </a:lnTo>
                <a:lnTo>
                  <a:pt x="3626497" y="56997"/>
                </a:lnTo>
                <a:lnTo>
                  <a:pt x="3630964" y="78884"/>
                </a:lnTo>
                <a:lnTo>
                  <a:pt x="3643122" y="96723"/>
                </a:lnTo>
                <a:lnTo>
                  <a:pt x="3661109" y="108732"/>
                </a:lnTo>
                <a:lnTo>
                  <a:pt x="3683063" y="113131"/>
                </a:lnTo>
                <a:lnTo>
                  <a:pt x="3705017" y="108732"/>
                </a:lnTo>
                <a:lnTo>
                  <a:pt x="3723005" y="96723"/>
                </a:lnTo>
                <a:lnTo>
                  <a:pt x="3735162" y="78884"/>
                </a:lnTo>
                <a:lnTo>
                  <a:pt x="3739629" y="56997"/>
                </a:lnTo>
                <a:lnTo>
                  <a:pt x="3739629" y="56133"/>
                </a:lnTo>
                <a:lnTo>
                  <a:pt x="3734980" y="34247"/>
                </a:lnTo>
                <a:lnTo>
                  <a:pt x="3722519" y="16408"/>
                </a:lnTo>
                <a:lnTo>
                  <a:pt x="3704471" y="4398"/>
                </a:lnTo>
                <a:lnTo>
                  <a:pt x="3683063" y="0"/>
                </a:lnTo>
                <a:close/>
              </a:path>
              <a:path w="8402320" h="113664">
                <a:moveTo>
                  <a:pt x="3942092" y="0"/>
                </a:moveTo>
                <a:lnTo>
                  <a:pt x="3920502" y="4398"/>
                </a:lnTo>
                <a:lnTo>
                  <a:pt x="3902475" y="16408"/>
                </a:lnTo>
                <a:lnTo>
                  <a:pt x="3890114" y="34247"/>
                </a:lnTo>
                <a:lnTo>
                  <a:pt x="3885526" y="56133"/>
                </a:lnTo>
                <a:lnTo>
                  <a:pt x="3885526" y="56997"/>
                </a:lnTo>
                <a:lnTo>
                  <a:pt x="3889993" y="78884"/>
                </a:lnTo>
                <a:lnTo>
                  <a:pt x="3902151" y="96723"/>
                </a:lnTo>
                <a:lnTo>
                  <a:pt x="3920138" y="108732"/>
                </a:lnTo>
                <a:lnTo>
                  <a:pt x="3942092" y="113131"/>
                </a:lnTo>
                <a:lnTo>
                  <a:pt x="3964047" y="108732"/>
                </a:lnTo>
                <a:lnTo>
                  <a:pt x="3982034" y="96723"/>
                </a:lnTo>
                <a:lnTo>
                  <a:pt x="3994192" y="78884"/>
                </a:lnTo>
                <a:lnTo>
                  <a:pt x="3998658" y="56997"/>
                </a:lnTo>
                <a:lnTo>
                  <a:pt x="3998658" y="56133"/>
                </a:lnTo>
                <a:lnTo>
                  <a:pt x="3994009" y="34247"/>
                </a:lnTo>
                <a:lnTo>
                  <a:pt x="3981548" y="16408"/>
                </a:lnTo>
                <a:lnTo>
                  <a:pt x="3963500" y="4398"/>
                </a:lnTo>
                <a:lnTo>
                  <a:pt x="3942092" y="0"/>
                </a:lnTo>
                <a:close/>
              </a:path>
              <a:path w="8402320" h="113664">
                <a:moveTo>
                  <a:pt x="4201134" y="0"/>
                </a:moveTo>
                <a:lnTo>
                  <a:pt x="4179544" y="4398"/>
                </a:lnTo>
                <a:lnTo>
                  <a:pt x="4161516" y="16408"/>
                </a:lnTo>
                <a:lnTo>
                  <a:pt x="4149156" y="34247"/>
                </a:lnTo>
                <a:lnTo>
                  <a:pt x="4144568" y="56133"/>
                </a:lnTo>
                <a:lnTo>
                  <a:pt x="4144568" y="56997"/>
                </a:lnTo>
                <a:lnTo>
                  <a:pt x="4149035" y="78884"/>
                </a:lnTo>
                <a:lnTo>
                  <a:pt x="4161193" y="96723"/>
                </a:lnTo>
                <a:lnTo>
                  <a:pt x="4179180" y="108732"/>
                </a:lnTo>
                <a:lnTo>
                  <a:pt x="4201134" y="113131"/>
                </a:lnTo>
                <a:lnTo>
                  <a:pt x="4223088" y="108732"/>
                </a:lnTo>
                <a:lnTo>
                  <a:pt x="4241076" y="96723"/>
                </a:lnTo>
                <a:lnTo>
                  <a:pt x="4253233" y="78884"/>
                </a:lnTo>
                <a:lnTo>
                  <a:pt x="4257700" y="56997"/>
                </a:lnTo>
                <a:lnTo>
                  <a:pt x="4257700" y="56133"/>
                </a:lnTo>
                <a:lnTo>
                  <a:pt x="4253051" y="34247"/>
                </a:lnTo>
                <a:lnTo>
                  <a:pt x="4240590" y="16408"/>
                </a:lnTo>
                <a:lnTo>
                  <a:pt x="4222542" y="4398"/>
                </a:lnTo>
                <a:lnTo>
                  <a:pt x="4201134" y="0"/>
                </a:lnTo>
                <a:close/>
              </a:path>
              <a:path w="8402320" h="113664">
                <a:moveTo>
                  <a:pt x="4460163" y="0"/>
                </a:moveTo>
                <a:lnTo>
                  <a:pt x="4438573" y="4398"/>
                </a:lnTo>
                <a:lnTo>
                  <a:pt x="4420546" y="16408"/>
                </a:lnTo>
                <a:lnTo>
                  <a:pt x="4408185" y="34247"/>
                </a:lnTo>
                <a:lnTo>
                  <a:pt x="4403598" y="56133"/>
                </a:lnTo>
                <a:lnTo>
                  <a:pt x="4403598" y="56997"/>
                </a:lnTo>
                <a:lnTo>
                  <a:pt x="4408064" y="78884"/>
                </a:lnTo>
                <a:lnTo>
                  <a:pt x="4420222" y="96723"/>
                </a:lnTo>
                <a:lnTo>
                  <a:pt x="4438209" y="108732"/>
                </a:lnTo>
                <a:lnTo>
                  <a:pt x="4460163" y="113131"/>
                </a:lnTo>
                <a:lnTo>
                  <a:pt x="4482118" y="108732"/>
                </a:lnTo>
                <a:lnTo>
                  <a:pt x="4500105" y="96723"/>
                </a:lnTo>
                <a:lnTo>
                  <a:pt x="4512263" y="78884"/>
                </a:lnTo>
                <a:lnTo>
                  <a:pt x="4516729" y="56997"/>
                </a:lnTo>
                <a:lnTo>
                  <a:pt x="4516729" y="56133"/>
                </a:lnTo>
                <a:lnTo>
                  <a:pt x="4512081" y="34247"/>
                </a:lnTo>
                <a:lnTo>
                  <a:pt x="4499619" y="16408"/>
                </a:lnTo>
                <a:lnTo>
                  <a:pt x="4481571" y="4398"/>
                </a:lnTo>
                <a:lnTo>
                  <a:pt x="4460163" y="0"/>
                </a:lnTo>
                <a:close/>
              </a:path>
              <a:path w="8402320" h="113664">
                <a:moveTo>
                  <a:pt x="4719205" y="0"/>
                </a:moveTo>
                <a:lnTo>
                  <a:pt x="4697615" y="4398"/>
                </a:lnTo>
                <a:lnTo>
                  <a:pt x="4679588" y="16408"/>
                </a:lnTo>
                <a:lnTo>
                  <a:pt x="4667227" y="34247"/>
                </a:lnTo>
                <a:lnTo>
                  <a:pt x="4662639" y="56133"/>
                </a:lnTo>
                <a:lnTo>
                  <a:pt x="4662639" y="56997"/>
                </a:lnTo>
                <a:lnTo>
                  <a:pt x="4667106" y="78884"/>
                </a:lnTo>
                <a:lnTo>
                  <a:pt x="4679264" y="96723"/>
                </a:lnTo>
                <a:lnTo>
                  <a:pt x="4697251" y="108732"/>
                </a:lnTo>
                <a:lnTo>
                  <a:pt x="4719205" y="113131"/>
                </a:lnTo>
                <a:lnTo>
                  <a:pt x="4741160" y="108732"/>
                </a:lnTo>
                <a:lnTo>
                  <a:pt x="4759147" y="96723"/>
                </a:lnTo>
                <a:lnTo>
                  <a:pt x="4771305" y="78884"/>
                </a:lnTo>
                <a:lnTo>
                  <a:pt x="4775771" y="56997"/>
                </a:lnTo>
                <a:lnTo>
                  <a:pt x="4775771" y="56133"/>
                </a:lnTo>
                <a:lnTo>
                  <a:pt x="4771122" y="34247"/>
                </a:lnTo>
                <a:lnTo>
                  <a:pt x="4758661" y="16408"/>
                </a:lnTo>
                <a:lnTo>
                  <a:pt x="4740613" y="4398"/>
                </a:lnTo>
                <a:lnTo>
                  <a:pt x="4719205" y="0"/>
                </a:lnTo>
                <a:close/>
              </a:path>
              <a:path w="8402320" h="113664">
                <a:moveTo>
                  <a:pt x="4978234" y="0"/>
                </a:moveTo>
                <a:lnTo>
                  <a:pt x="4956644" y="4398"/>
                </a:lnTo>
                <a:lnTo>
                  <a:pt x="4938617" y="16408"/>
                </a:lnTo>
                <a:lnTo>
                  <a:pt x="4926256" y="34247"/>
                </a:lnTo>
                <a:lnTo>
                  <a:pt x="4921669" y="56133"/>
                </a:lnTo>
                <a:lnTo>
                  <a:pt x="4921669" y="56997"/>
                </a:lnTo>
                <a:lnTo>
                  <a:pt x="4926135" y="78884"/>
                </a:lnTo>
                <a:lnTo>
                  <a:pt x="4938293" y="96723"/>
                </a:lnTo>
                <a:lnTo>
                  <a:pt x="4956280" y="108732"/>
                </a:lnTo>
                <a:lnTo>
                  <a:pt x="4978234" y="113131"/>
                </a:lnTo>
                <a:lnTo>
                  <a:pt x="5000189" y="108732"/>
                </a:lnTo>
                <a:lnTo>
                  <a:pt x="5018176" y="96723"/>
                </a:lnTo>
                <a:lnTo>
                  <a:pt x="5030334" y="78884"/>
                </a:lnTo>
                <a:lnTo>
                  <a:pt x="5034800" y="56997"/>
                </a:lnTo>
                <a:lnTo>
                  <a:pt x="5034800" y="56133"/>
                </a:lnTo>
                <a:lnTo>
                  <a:pt x="5030152" y="34247"/>
                </a:lnTo>
                <a:lnTo>
                  <a:pt x="5017690" y="16408"/>
                </a:lnTo>
                <a:lnTo>
                  <a:pt x="4999642" y="4398"/>
                </a:lnTo>
                <a:lnTo>
                  <a:pt x="4978234" y="0"/>
                </a:lnTo>
                <a:close/>
              </a:path>
              <a:path w="8402320" h="113664">
                <a:moveTo>
                  <a:pt x="5237276" y="0"/>
                </a:moveTo>
                <a:lnTo>
                  <a:pt x="5215686" y="4398"/>
                </a:lnTo>
                <a:lnTo>
                  <a:pt x="5197659" y="16408"/>
                </a:lnTo>
                <a:lnTo>
                  <a:pt x="5185298" y="34247"/>
                </a:lnTo>
                <a:lnTo>
                  <a:pt x="5180711" y="56133"/>
                </a:lnTo>
                <a:lnTo>
                  <a:pt x="5180711" y="56997"/>
                </a:lnTo>
                <a:lnTo>
                  <a:pt x="5185177" y="78884"/>
                </a:lnTo>
                <a:lnTo>
                  <a:pt x="5197335" y="96723"/>
                </a:lnTo>
                <a:lnTo>
                  <a:pt x="5215322" y="108732"/>
                </a:lnTo>
                <a:lnTo>
                  <a:pt x="5237276" y="113131"/>
                </a:lnTo>
                <a:lnTo>
                  <a:pt x="5259231" y="108732"/>
                </a:lnTo>
                <a:lnTo>
                  <a:pt x="5277218" y="96723"/>
                </a:lnTo>
                <a:lnTo>
                  <a:pt x="5289376" y="78884"/>
                </a:lnTo>
                <a:lnTo>
                  <a:pt x="5293842" y="56997"/>
                </a:lnTo>
                <a:lnTo>
                  <a:pt x="5293842" y="56133"/>
                </a:lnTo>
                <a:lnTo>
                  <a:pt x="5289194" y="34247"/>
                </a:lnTo>
                <a:lnTo>
                  <a:pt x="5276732" y="16408"/>
                </a:lnTo>
                <a:lnTo>
                  <a:pt x="5258684" y="4398"/>
                </a:lnTo>
                <a:lnTo>
                  <a:pt x="5237276" y="0"/>
                </a:lnTo>
                <a:close/>
              </a:path>
              <a:path w="8402320" h="113664">
                <a:moveTo>
                  <a:pt x="5496306" y="0"/>
                </a:moveTo>
                <a:lnTo>
                  <a:pt x="5474716" y="4398"/>
                </a:lnTo>
                <a:lnTo>
                  <a:pt x="5456688" y="16408"/>
                </a:lnTo>
                <a:lnTo>
                  <a:pt x="5444328" y="34247"/>
                </a:lnTo>
                <a:lnTo>
                  <a:pt x="5439740" y="56133"/>
                </a:lnTo>
                <a:lnTo>
                  <a:pt x="5439740" y="56997"/>
                </a:lnTo>
                <a:lnTo>
                  <a:pt x="5444206" y="78884"/>
                </a:lnTo>
                <a:lnTo>
                  <a:pt x="5456364" y="96723"/>
                </a:lnTo>
                <a:lnTo>
                  <a:pt x="5474351" y="108732"/>
                </a:lnTo>
                <a:lnTo>
                  <a:pt x="5496306" y="113131"/>
                </a:lnTo>
                <a:lnTo>
                  <a:pt x="5518260" y="108732"/>
                </a:lnTo>
                <a:lnTo>
                  <a:pt x="5536247" y="96723"/>
                </a:lnTo>
                <a:lnTo>
                  <a:pt x="5548405" y="78884"/>
                </a:lnTo>
                <a:lnTo>
                  <a:pt x="5552871" y="56997"/>
                </a:lnTo>
                <a:lnTo>
                  <a:pt x="5552871" y="56133"/>
                </a:lnTo>
                <a:lnTo>
                  <a:pt x="5548223" y="34247"/>
                </a:lnTo>
                <a:lnTo>
                  <a:pt x="5535761" y="16408"/>
                </a:lnTo>
                <a:lnTo>
                  <a:pt x="5517713" y="4398"/>
                </a:lnTo>
                <a:lnTo>
                  <a:pt x="5496306" y="0"/>
                </a:lnTo>
                <a:close/>
              </a:path>
              <a:path w="8402320" h="113664">
                <a:moveTo>
                  <a:pt x="5755347" y="0"/>
                </a:moveTo>
                <a:lnTo>
                  <a:pt x="5733757" y="4398"/>
                </a:lnTo>
                <a:lnTo>
                  <a:pt x="5715730" y="16408"/>
                </a:lnTo>
                <a:lnTo>
                  <a:pt x="5703369" y="34247"/>
                </a:lnTo>
                <a:lnTo>
                  <a:pt x="5698782" y="56133"/>
                </a:lnTo>
                <a:lnTo>
                  <a:pt x="5698782" y="56997"/>
                </a:lnTo>
                <a:lnTo>
                  <a:pt x="5703248" y="78884"/>
                </a:lnTo>
                <a:lnTo>
                  <a:pt x="5715406" y="96723"/>
                </a:lnTo>
                <a:lnTo>
                  <a:pt x="5733393" y="108732"/>
                </a:lnTo>
                <a:lnTo>
                  <a:pt x="5755347" y="113131"/>
                </a:lnTo>
                <a:lnTo>
                  <a:pt x="5777302" y="108732"/>
                </a:lnTo>
                <a:lnTo>
                  <a:pt x="5795289" y="96723"/>
                </a:lnTo>
                <a:lnTo>
                  <a:pt x="5807447" y="78884"/>
                </a:lnTo>
                <a:lnTo>
                  <a:pt x="5811913" y="56997"/>
                </a:lnTo>
                <a:lnTo>
                  <a:pt x="5811913" y="56133"/>
                </a:lnTo>
                <a:lnTo>
                  <a:pt x="5807265" y="34247"/>
                </a:lnTo>
                <a:lnTo>
                  <a:pt x="5794803" y="16408"/>
                </a:lnTo>
                <a:lnTo>
                  <a:pt x="5776755" y="4398"/>
                </a:lnTo>
                <a:lnTo>
                  <a:pt x="5755347" y="0"/>
                </a:lnTo>
                <a:close/>
              </a:path>
              <a:path w="8402320" h="113664">
                <a:moveTo>
                  <a:pt x="6014377" y="0"/>
                </a:moveTo>
                <a:lnTo>
                  <a:pt x="5992787" y="4398"/>
                </a:lnTo>
                <a:lnTo>
                  <a:pt x="5974759" y="16408"/>
                </a:lnTo>
                <a:lnTo>
                  <a:pt x="5962399" y="34247"/>
                </a:lnTo>
                <a:lnTo>
                  <a:pt x="5957811" y="56133"/>
                </a:lnTo>
                <a:lnTo>
                  <a:pt x="5957811" y="56997"/>
                </a:lnTo>
                <a:lnTo>
                  <a:pt x="5962277" y="78884"/>
                </a:lnTo>
                <a:lnTo>
                  <a:pt x="5974435" y="96723"/>
                </a:lnTo>
                <a:lnTo>
                  <a:pt x="5992422" y="108732"/>
                </a:lnTo>
                <a:lnTo>
                  <a:pt x="6014377" y="113131"/>
                </a:lnTo>
                <a:lnTo>
                  <a:pt x="6036331" y="108732"/>
                </a:lnTo>
                <a:lnTo>
                  <a:pt x="6054318" y="96723"/>
                </a:lnTo>
                <a:lnTo>
                  <a:pt x="6066476" y="78884"/>
                </a:lnTo>
                <a:lnTo>
                  <a:pt x="6070942" y="56997"/>
                </a:lnTo>
                <a:lnTo>
                  <a:pt x="6070942" y="56133"/>
                </a:lnTo>
                <a:lnTo>
                  <a:pt x="6066294" y="34247"/>
                </a:lnTo>
                <a:lnTo>
                  <a:pt x="6053832" y="16408"/>
                </a:lnTo>
                <a:lnTo>
                  <a:pt x="6035784" y="4398"/>
                </a:lnTo>
                <a:lnTo>
                  <a:pt x="6014377" y="0"/>
                </a:lnTo>
                <a:close/>
              </a:path>
              <a:path w="8402320" h="113664">
                <a:moveTo>
                  <a:pt x="6273419" y="0"/>
                </a:moveTo>
                <a:lnTo>
                  <a:pt x="6251829" y="4398"/>
                </a:lnTo>
                <a:lnTo>
                  <a:pt x="6233801" y="16408"/>
                </a:lnTo>
                <a:lnTo>
                  <a:pt x="6221441" y="34247"/>
                </a:lnTo>
                <a:lnTo>
                  <a:pt x="6216853" y="56133"/>
                </a:lnTo>
                <a:lnTo>
                  <a:pt x="6216853" y="56997"/>
                </a:lnTo>
                <a:lnTo>
                  <a:pt x="6221319" y="78884"/>
                </a:lnTo>
                <a:lnTo>
                  <a:pt x="6233477" y="96723"/>
                </a:lnTo>
                <a:lnTo>
                  <a:pt x="6251464" y="108732"/>
                </a:lnTo>
                <a:lnTo>
                  <a:pt x="6273419" y="113131"/>
                </a:lnTo>
                <a:lnTo>
                  <a:pt x="6295373" y="108732"/>
                </a:lnTo>
                <a:lnTo>
                  <a:pt x="6313360" y="96723"/>
                </a:lnTo>
                <a:lnTo>
                  <a:pt x="6325518" y="78884"/>
                </a:lnTo>
                <a:lnTo>
                  <a:pt x="6329984" y="56997"/>
                </a:lnTo>
                <a:lnTo>
                  <a:pt x="6329984" y="56133"/>
                </a:lnTo>
                <a:lnTo>
                  <a:pt x="6325336" y="34247"/>
                </a:lnTo>
                <a:lnTo>
                  <a:pt x="6312874" y="16408"/>
                </a:lnTo>
                <a:lnTo>
                  <a:pt x="6294826" y="4398"/>
                </a:lnTo>
                <a:lnTo>
                  <a:pt x="6273419" y="0"/>
                </a:lnTo>
                <a:close/>
              </a:path>
              <a:path w="8402320" h="113664">
                <a:moveTo>
                  <a:pt x="6532448" y="0"/>
                </a:moveTo>
                <a:lnTo>
                  <a:pt x="6510858" y="4398"/>
                </a:lnTo>
                <a:lnTo>
                  <a:pt x="6492830" y="16408"/>
                </a:lnTo>
                <a:lnTo>
                  <a:pt x="6480470" y="34247"/>
                </a:lnTo>
                <a:lnTo>
                  <a:pt x="6475882" y="56133"/>
                </a:lnTo>
                <a:lnTo>
                  <a:pt x="6475882" y="56997"/>
                </a:lnTo>
                <a:lnTo>
                  <a:pt x="6480348" y="78884"/>
                </a:lnTo>
                <a:lnTo>
                  <a:pt x="6492506" y="96723"/>
                </a:lnTo>
                <a:lnTo>
                  <a:pt x="6510493" y="108732"/>
                </a:lnTo>
                <a:lnTo>
                  <a:pt x="6532448" y="113131"/>
                </a:lnTo>
                <a:lnTo>
                  <a:pt x="6554402" y="108732"/>
                </a:lnTo>
                <a:lnTo>
                  <a:pt x="6572389" y="96723"/>
                </a:lnTo>
                <a:lnTo>
                  <a:pt x="6584547" y="78884"/>
                </a:lnTo>
                <a:lnTo>
                  <a:pt x="6589013" y="56997"/>
                </a:lnTo>
                <a:lnTo>
                  <a:pt x="6589013" y="56133"/>
                </a:lnTo>
                <a:lnTo>
                  <a:pt x="6584365" y="34247"/>
                </a:lnTo>
                <a:lnTo>
                  <a:pt x="6571903" y="16408"/>
                </a:lnTo>
                <a:lnTo>
                  <a:pt x="6553856" y="4398"/>
                </a:lnTo>
                <a:lnTo>
                  <a:pt x="6532448" y="0"/>
                </a:lnTo>
                <a:close/>
              </a:path>
              <a:path w="8402320" h="113664">
                <a:moveTo>
                  <a:pt x="6791490" y="0"/>
                </a:moveTo>
                <a:lnTo>
                  <a:pt x="6769900" y="4398"/>
                </a:lnTo>
                <a:lnTo>
                  <a:pt x="6751872" y="16408"/>
                </a:lnTo>
                <a:lnTo>
                  <a:pt x="6739512" y="34247"/>
                </a:lnTo>
                <a:lnTo>
                  <a:pt x="6734924" y="56133"/>
                </a:lnTo>
                <a:lnTo>
                  <a:pt x="6734924" y="56997"/>
                </a:lnTo>
                <a:lnTo>
                  <a:pt x="6739390" y="78884"/>
                </a:lnTo>
                <a:lnTo>
                  <a:pt x="6751548" y="96723"/>
                </a:lnTo>
                <a:lnTo>
                  <a:pt x="6769535" y="108732"/>
                </a:lnTo>
                <a:lnTo>
                  <a:pt x="6791490" y="113131"/>
                </a:lnTo>
                <a:lnTo>
                  <a:pt x="6813444" y="108732"/>
                </a:lnTo>
                <a:lnTo>
                  <a:pt x="6831431" y="96723"/>
                </a:lnTo>
                <a:lnTo>
                  <a:pt x="6843589" y="78884"/>
                </a:lnTo>
                <a:lnTo>
                  <a:pt x="6848055" y="56997"/>
                </a:lnTo>
                <a:lnTo>
                  <a:pt x="6848055" y="56133"/>
                </a:lnTo>
                <a:lnTo>
                  <a:pt x="6843407" y="34247"/>
                </a:lnTo>
                <a:lnTo>
                  <a:pt x="6830945" y="16408"/>
                </a:lnTo>
                <a:lnTo>
                  <a:pt x="6812897" y="4398"/>
                </a:lnTo>
                <a:lnTo>
                  <a:pt x="6791490" y="0"/>
                </a:lnTo>
                <a:close/>
              </a:path>
              <a:path w="8402320" h="113664">
                <a:moveTo>
                  <a:pt x="7050519" y="0"/>
                </a:moveTo>
                <a:lnTo>
                  <a:pt x="7028929" y="4398"/>
                </a:lnTo>
                <a:lnTo>
                  <a:pt x="7010901" y="16408"/>
                </a:lnTo>
                <a:lnTo>
                  <a:pt x="6998541" y="34247"/>
                </a:lnTo>
                <a:lnTo>
                  <a:pt x="6993953" y="56133"/>
                </a:lnTo>
                <a:lnTo>
                  <a:pt x="6993953" y="56997"/>
                </a:lnTo>
                <a:lnTo>
                  <a:pt x="6998419" y="78884"/>
                </a:lnTo>
                <a:lnTo>
                  <a:pt x="7010577" y="96723"/>
                </a:lnTo>
                <a:lnTo>
                  <a:pt x="7028564" y="108732"/>
                </a:lnTo>
                <a:lnTo>
                  <a:pt x="7050519" y="113131"/>
                </a:lnTo>
                <a:lnTo>
                  <a:pt x="7072473" y="108732"/>
                </a:lnTo>
                <a:lnTo>
                  <a:pt x="7090460" y="96723"/>
                </a:lnTo>
                <a:lnTo>
                  <a:pt x="7102618" y="78884"/>
                </a:lnTo>
                <a:lnTo>
                  <a:pt x="7107085" y="56997"/>
                </a:lnTo>
                <a:lnTo>
                  <a:pt x="7107085" y="56133"/>
                </a:lnTo>
                <a:lnTo>
                  <a:pt x="7102436" y="34247"/>
                </a:lnTo>
                <a:lnTo>
                  <a:pt x="7089975" y="16408"/>
                </a:lnTo>
                <a:lnTo>
                  <a:pt x="7071927" y="4398"/>
                </a:lnTo>
                <a:lnTo>
                  <a:pt x="7050519" y="0"/>
                </a:lnTo>
                <a:close/>
              </a:path>
              <a:path w="8402320" h="113664">
                <a:moveTo>
                  <a:pt x="7309561" y="0"/>
                </a:moveTo>
                <a:lnTo>
                  <a:pt x="7287971" y="4398"/>
                </a:lnTo>
                <a:lnTo>
                  <a:pt x="7269943" y="16408"/>
                </a:lnTo>
                <a:lnTo>
                  <a:pt x="7257583" y="34247"/>
                </a:lnTo>
                <a:lnTo>
                  <a:pt x="7252995" y="56133"/>
                </a:lnTo>
                <a:lnTo>
                  <a:pt x="7252995" y="56997"/>
                </a:lnTo>
                <a:lnTo>
                  <a:pt x="7257461" y="78884"/>
                </a:lnTo>
                <a:lnTo>
                  <a:pt x="7269619" y="96723"/>
                </a:lnTo>
                <a:lnTo>
                  <a:pt x="7287606" y="108732"/>
                </a:lnTo>
                <a:lnTo>
                  <a:pt x="7309561" y="113131"/>
                </a:lnTo>
                <a:lnTo>
                  <a:pt x="7331515" y="108732"/>
                </a:lnTo>
                <a:lnTo>
                  <a:pt x="7349502" y="96723"/>
                </a:lnTo>
                <a:lnTo>
                  <a:pt x="7361660" y="78884"/>
                </a:lnTo>
                <a:lnTo>
                  <a:pt x="7366127" y="56997"/>
                </a:lnTo>
                <a:lnTo>
                  <a:pt x="7366127" y="56133"/>
                </a:lnTo>
                <a:lnTo>
                  <a:pt x="7361478" y="34247"/>
                </a:lnTo>
                <a:lnTo>
                  <a:pt x="7349016" y="16408"/>
                </a:lnTo>
                <a:lnTo>
                  <a:pt x="7330969" y="4398"/>
                </a:lnTo>
                <a:lnTo>
                  <a:pt x="7309561" y="0"/>
                </a:lnTo>
                <a:close/>
              </a:path>
              <a:path w="8402320" h="113664">
                <a:moveTo>
                  <a:pt x="7568590" y="0"/>
                </a:moveTo>
                <a:lnTo>
                  <a:pt x="7547000" y="4398"/>
                </a:lnTo>
                <a:lnTo>
                  <a:pt x="7528972" y="16408"/>
                </a:lnTo>
                <a:lnTo>
                  <a:pt x="7516612" y="34247"/>
                </a:lnTo>
                <a:lnTo>
                  <a:pt x="7512024" y="56133"/>
                </a:lnTo>
                <a:lnTo>
                  <a:pt x="7512024" y="56997"/>
                </a:lnTo>
                <a:lnTo>
                  <a:pt x="7516491" y="78884"/>
                </a:lnTo>
                <a:lnTo>
                  <a:pt x="7528648" y="96723"/>
                </a:lnTo>
                <a:lnTo>
                  <a:pt x="7546636" y="108732"/>
                </a:lnTo>
                <a:lnTo>
                  <a:pt x="7568590" y="113131"/>
                </a:lnTo>
                <a:lnTo>
                  <a:pt x="7590544" y="108732"/>
                </a:lnTo>
                <a:lnTo>
                  <a:pt x="7608531" y="96723"/>
                </a:lnTo>
                <a:lnTo>
                  <a:pt x="7620689" y="78884"/>
                </a:lnTo>
                <a:lnTo>
                  <a:pt x="7625156" y="56997"/>
                </a:lnTo>
                <a:lnTo>
                  <a:pt x="7625156" y="56133"/>
                </a:lnTo>
                <a:lnTo>
                  <a:pt x="7620507" y="34247"/>
                </a:lnTo>
                <a:lnTo>
                  <a:pt x="7608046" y="16408"/>
                </a:lnTo>
                <a:lnTo>
                  <a:pt x="7589998" y="4398"/>
                </a:lnTo>
                <a:lnTo>
                  <a:pt x="7568590" y="0"/>
                </a:lnTo>
                <a:close/>
              </a:path>
              <a:path w="8402320" h="113664">
                <a:moveTo>
                  <a:pt x="7827632" y="0"/>
                </a:moveTo>
                <a:lnTo>
                  <a:pt x="7806042" y="4398"/>
                </a:lnTo>
                <a:lnTo>
                  <a:pt x="7788014" y="16408"/>
                </a:lnTo>
                <a:lnTo>
                  <a:pt x="7775654" y="34247"/>
                </a:lnTo>
                <a:lnTo>
                  <a:pt x="7771066" y="56133"/>
                </a:lnTo>
                <a:lnTo>
                  <a:pt x="7771066" y="56997"/>
                </a:lnTo>
                <a:lnTo>
                  <a:pt x="7775532" y="78884"/>
                </a:lnTo>
                <a:lnTo>
                  <a:pt x="7787690" y="96723"/>
                </a:lnTo>
                <a:lnTo>
                  <a:pt x="7805677" y="108732"/>
                </a:lnTo>
                <a:lnTo>
                  <a:pt x="7827632" y="113131"/>
                </a:lnTo>
                <a:lnTo>
                  <a:pt x="7849586" y="108732"/>
                </a:lnTo>
                <a:lnTo>
                  <a:pt x="7867573" y="96723"/>
                </a:lnTo>
                <a:lnTo>
                  <a:pt x="7879731" y="78884"/>
                </a:lnTo>
                <a:lnTo>
                  <a:pt x="7884198" y="56997"/>
                </a:lnTo>
                <a:lnTo>
                  <a:pt x="7884198" y="56133"/>
                </a:lnTo>
                <a:lnTo>
                  <a:pt x="7879549" y="34247"/>
                </a:lnTo>
                <a:lnTo>
                  <a:pt x="7867088" y="16408"/>
                </a:lnTo>
                <a:lnTo>
                  <a:pt x="7849040" y="4398"/>
                </a:lnTo>
                <a:lnTo>
                  <a:pt x="7827632" y="0"/>
                </a:lnTo>
                <a:close/>
              </a:path>
              <a:path w="8402320" h="113664">
                <a:moveTo>
                  <a:pt x="8086661" y="0"/>
                </a:moveTo>
                <a:lnTo>
                  <a:pt x="8065071" y="4398"/>
                </a:lnTo>
                <a:lnTo>
                  <a:pt x="8047043" y="16408"/>
                </a:lnTo>
                <a:lnTo>
                  <a:pt x="8034683" y="34247"/>
                </a:lnTo>
                <a:lnTo>
                  <a:pt x="8030095" y="56133"/>
                </a:lnTo>
                <a:lnTo>
                  <a:pt x="8030095" y="56997"/>
                </a:lnTo>
                <a:lnTo>
                  <a:pt x="8034562" y="78884"/>
                </a:lnTo>
                <a:lnTo>
                  <a:pt x="8046719" y="96723"/>
                </a:lnTo>
                <a:lnTo>
                  <a:pt x="8064707" y="108732"/>
                </a:lnTo>
                <a:lnTo>
                  <a:pt x="8086661" y="113131"/>
                </a:lnTo>
                <a:lnTo>
                  <a:pt x="8108615" y="108732"/>
                </a:lnTo>
                <a:lnTo>
                  <a:pt x="8126603" y="96723"/>
                </a:lnTo>
                <a:lnTo>
                  <a:pt x="8138760" y="78884"/>
                </a:lnTo>
                <a:lnTo>
                  <a:pt x="8143227" y="56997"/>
                </a:lnTo>
                <a:lnTo>
                  <a:pt x="8143227" y="56133"/>
                </a:lnTo>
                <a:lnTo>
                  <a:pt x="8138578" y="34247"/>
                </a:lnTo>
                <a:lnTo>
                  <a:pt x="8126117" y="16408"/>
                </a:lnTo>
                <a:lnTo>
                  <a:pt x="8108069" y="4398"/>
                </a:lnTo>
                <a:lnTo>
                  <a:pt x="8086661" y="0"/>
                </a:lnTo>
                <a:close/>
              </a:path>
              <a:path w="8402320" h="113664">
                <a:moveTo>
                  <a:pt x="8345703" y="0"/>
                </a:moveTo>
                <a:lnTo>
                  <a:pt x="8324113" y="4398"/>
                </a:lnTo>
                <a:lnTo>
                  <a:pt x="8306085" y="16408"/>
                </a:lnTo>
                <a:lnTo>
                  <a:pt x="8293725" y="34247"/>
                </a:lnTo>
                <a:lnTo>
                  <a:pt x="8289137" y="56133"/>
                </a:lnTo>
                <a:lnTo>
                  <a:pt x="8289137" y="56997"/>
                </a:lnTo>
                <a:lnTo>
                  <a:pt x="8293604" y="78884"/>
                </a:lnTo>
                <a:lnTo>
                  <a:pt x="8305761" y="96723"/>
                </a:lnTo>
                <a:lnTo>
                  <a:pt x="8323749" y="108732"/>
                </a:lnTo>
                <a:lnTo>
                  <a:pt x="8345703" y="113131"/>
                </a:lnTo>
                <a:lnTo>
                  <a:pt x="8367657" y="108732"/>
                </a:lnTo>
                <a:lnTo>
                  <a:pt x="8385644" y="96723"/>
                </a:lnTo>
                <a:lnTo>
                  <a:pt x="8397802" y="78884"/>
                </a:lnTo>
                <a:lnTo>
                  <a:pt x="8402269" y="56997"/>
                </a:lnTo>
                <a:lnTo>
                  <a:pt x="8402269" y="56133"/>
                </a:lnTo>
                <a:lnTo>
                  <a:pt x="8397620" y="34247"/>
                </a:lnTo>
                <a:lnTo>
                  <a:pt x="8385159" y="16408"/>
                </a:lnTo>
                <a:lnTo>
                  <a:pt x="8367111" y="4398"/>
                </a:lnTo>
                <a:lnTo>
                  <a:pt x="8345703" y="0"/>
                </a:lnTo>
                <a:close/>
              </a:path>
            </a:pathLst>
          </a:custGeom>
          <a:solidFill>
            <a:srgbClr val="E2E3E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552" y="381001"/>
            <a:ext cx="942849" cy="707137"/>
          </a:xfrm>
          <a:prstGeom prst="rect">
            <a:avLst/>
          </a:prstGeom>
        </p:spPr>
      </p:pic>
      <p:sp>
        <p:nvSpPr>
          <p:cNvPr id="15" name="object 2"/>
          <p:cNvSpPr/>
          <p:nvPr userDrawn="1"/>
        </p:nvSpPr>
        <p:spPr>
          <a:xfrm>
            <a:off x="494490" y="6385280"/>
            <a:ext cx="11203093" cy="113664"/>
          </a:xfrm>
          <a:custGeom>
            <a:avLst/>
            <a:gdLst/>
            <a:ahLst/>
            <a:cxnLst/>
            <a:rect l="l" t="t" r="r" b="b"/>
            <a:pathLst>
              <a:path w="8402320" h="113664">
                <a:moveTo>
                  <a:pt x="56565" y="0"/>
                </a:moveTo>
                <a:lnTo>
                  <a:pt x="34975" y="4398"/>
                </a:lnTo>
                <a:lnTo>
                  <a:pt x="16948" y="16408"/>
                </a:lnTo>
                <a:lnTo>
                  <a:pt x="4587" y="34247"/>
                </a:lnTo>
                <a:lnTo>
                  <a:pt x="0" y="56133"/>
                </a:lnTo>
                <a:lnTo>
                  <a:pt x="0" y="56997"/>
                </a:lnTo>
                <a:lnTo>
                  <a:pt x="4466" y="78884"/>
                </a:lnTo>
                <a:lnTo>
                  <a:pt x="16624" y="96723"/>
                </a:lnTo>
                <a:lnTo>
                  <a:pt x="34611" y="108732"/>
                </a:lnTo>
                <a:lnTo>
                  <a:pt x="56565" y="113131"/>
                </a:lnTo>
                <a:lnTo>
                  <a:pt x="78520" y="108732"/>
                </a:lnTo>
                <a:lnTo>
                  <a:pt x="96507" y="96723"/>
                </a:lnTo>
                <a:lnTo>
                  <a:pt x="108665" y="78884"/>
                </a:lnTo>
                <a:lnTo>
                  <a:pt x="113131" y="56997"/>
                </a:lnTo>
                <a:lnTo>
                  <a:pt x="113131" y="56133"/>
                </a:lnTo>
                <a:lnTo>
                  <a:pt x="108483" y="34247"/>
                </a:lnTo>
                <a:lnTo>
                  <a:pt x="96021" y="16408"/>
                </a:lnTo>
                <a:lnTo>
                  <a:pt x="77973" y="4398"/>
                </a:lnTo>
                <a:lnTo>
                  <a:pt x="56565" y="0"/>
                </a:lnTo>
                <a:close/>
              </a:path>
              <a:path w="8402320" h="113664">
                <a:moveTo>
                  <a:pt x="315595" y="0"/>
                </a:moveTo>
                <a:lnTo>
                  <a:pt x="294005" y="4398"/>
                </a:lnTo>
                <a:lnTo>
                  <a:pt x="275977" y="16408"/>
                </a:lnTo>
                <a:lnTo>
                  <a:pt x="263617" y="34247"/>
                </a:lnTo>
                <a:lnTo>
                  <a:pt x="259029" y="56133"/>
                </a:lnTo>
                <a:lnTo>
                  <a:pt x="259029" y="56997"/>
                </a:lnTo>
                <a:lnTo>
                  <a:pt x="263495" y="78884"/>
                </a:lnTo>
                <a:lnTo>
                  <a:pt x="275653" y="96723"/>
                </a:lnTo>
                <a:lnTo>
                  <a:pt x="293640" y="108732"/>
                </a:lnTo>
                <a:lnTo>
                  <a:pt x="315595" y="113131"/>
                </a:lnTo>
                <a:lnTo>
                  <a:pt x="337549" y="108732"/>
                </a:lnTo>
                <a:lnTo>
                  <a:pt x="355536" y="96723"/>
                </a:lnTo>
                <a:lnTo>
                  <a:pt x="367694" y="78884"/>
                </a:lnTo>
                <a:lnTo>
                  <a:pt x="372160" y="56997"/>
                </a:lnTo>
                <a:lnTo>
                  <a:pt x="372160" y="56133"/>
                </a:lnTo>
                <a:lnTo>
                  <a:pt x="367512" y="34247"/>
                </a:lnTo>
                <a:lnTo>
                  <a:pt x="355050" y="16408"/>
                </a:lnTo>
                <a:lnTo>
                  <a:pt x="337002" y="4398"/>
                </a:lnTo>
                <a:lnTo>
                  <a:pt x="315595" y="0"/>
                </a:lnTo>
                <a:close/>
              </a:path>
              <a:path w="8402320" h="113664">
                <a:moveTo>
                  <a:pt x="574636" y="0"/>
                </a:moveTo>
                <a:lnTo>
                  <a:pt x="553046" y="4398"/>
                </a:lnTo>
                <a:lnTo>
                  <a:pt x="535019" y="16408"/>
                </a:lnTo>
                <a:lnTo>
                  <a:pt x="522658" y="34247"/>
                </a:lnTo>
                <a:lnTo>
                  <a:pt x="518071" y="56133"/>
                </a:lnTo>
                <a:lnTo>
                  <a:pt x="518071" y="56997"/>
                </a:lnTo>
                <a:lnTo>
                  <a:pt x="522537" y="78884"/>
                </a:lnTo>
                <a:lnTo>
                  <a:pt x="534695" y="96723"/>
                </a:lnTo>
                <a:lnTo>
                  <a:pt x="552682" y="108732"/>
                </a:lnTo>
                <a:lnTo>
                  <a:pt x="574636" y="113131"/>
                </a:lnTo>
                <a:lnTo>
                  <a:pt x="596591" y="108732"/>
                </a:lnTo>
                <a:lnTo>
                  <a:pt x="614578" y="96723"/>
                </a:lnTo>
                <a:lnTo>
                  <a:pt x="626736" y="78884"/>
                </a:lnTo>
                <a:lnTo>
                  <a:pt x="631202" y="56997"/>
                </a:lnTo>
                <a:lnTo>
                  <a:pt x="631202" y="56133"/>
                </a:lnTo>
                <a:lnTo>
                  <a:pt x="626554" y="34247"/>
                </a:lnTo>
                <a:lnTo>
                  <a:pt x="614092" y="16408"/>
                </a:lnTo>
                <a:lnTo>
                  <a:pt x="596044" y="4398"/>
                </a:lnTo>
                <a:lnTo>
                  <a:pt x="574636" y="0"/>
                </a:lnTo>
                <a:close/>
              </a:path>
              <a:path w="8402320" h="113664">
                <a:moveTo>
                  <a:pt x="833666" y="0"/>
                </a:moveTo>
                <a:lnTo>
                  <a:pt x="812076" y="4398"/>
                </a:lnTo>
                <a:lnTo>
                  <a:pt x="794048" y="16408"/>
                </a:lnTo>
                <a:lnTo>
                  <a:pt x="781688" y="34247"/>
                </a:lnTo>
                <a:lnTo>
                  <a:pt x="777100" y="56133"/>
                </a:lnTo>
                <a:lnTo>
                  <a:pt x="777100" y="56997"/>
                </a:lnTo>
                <a:lnTo>
                  <a:pt x="781566" y="78884"/>
                </a:lnTo>
                <a:lnTo>
                  <a:pt x="793724" y="96723"/>
                </a:lnTo>
                <a:lnTo>
                  <a:pt x="811711" y="108732"/>
                </a:lnTo>
                <a:lnTo>
                  <a:pt x="833666" y="113131"/>
                </a:lnTo>
                <a:lnTo>
                  <a:pt x="855620" y="108732"/>
                </a:lnTo>
                <a:lnTo>
                  <a:pt x="873607" y="96723"/>
                </a:lnTo>
                <a:lnTo>
                  <a:pt x="885765" y="78884"/>
                </a:lnTo>
                <a:lnTo>
                  <a:pt x="890231" y="56997"/>
                </a:lnTo>
                <a:lnTo>
                  <a:pt x="890231" y="56133"/>
                </a:lnTo>
                <a:lnTo>
                  <a:pt x="885583" y="34247"/>
                </a:lnTo>
                <a:lnTo>
                  <a:pt x="873121" y="16408"/>
                </a:lnTo>
                <a:lnTo>
                  <a:pt x="855073" y="4398"/>
                </a:lnTo>
                <a:lnTo>
                  <a:pt x="833666" y="0"/>
                </a:lnTo>
                <a:close/>
              </a:path>
              <a:path w="8402320" h="113664">
                <a:moveTo>
                  <a:pt x="1092708" y="0"/>
                </a:moveTo>
                <a:lnTo>
                  <a:pt x="1071118" y="4398"/>
                </a:lnTo>
                <a:lnTo>
                  <a:pt x="1053090" y="16408"/>
                </a:lnTo>
                <a:lnTo>
                  <a:pt x="1040730" y="34247"/>
                </a:lnTo>
                <a:lnTo>
                  <a:pt x="1036142" y="56133"/>
                </a:lnTo>
                <a:lnTo>
                  <a:pt x="1036142" y="56997"/>
                </a:lnTo>
                <a:lnTo>
                  <a:pt x="1040608" y="78884"/>
                </a:lnTo>
                <a:lnTo>
                  <a:pt x="1052766" y="96723"/>
                </a:lnTo>
                <a:lnTo>
                  <a:pt x="1070753" y="108732"/>
                </a:lnTo>
                <a:lnTo>
                  <a:pt x="1092708" y="113131"/>
                </a:lnTo>
                <a:lnTo>
                  <a:pt x="1114662" y="108732"/>
                </a:lnTo>
                <a:lnTo>
                  <a:pt x="1132649" y="96723"/>
                </a:lnTo>
                <a:lnTo>
                  <a:pt x="1144807" y="78884"/>
                </a:lnTo>
                <a:lnTo>
                  <a:pt x="1149273" y="56997"/>
                </a:lnTo>
                <a:lnTo>
                  <a:pt x="1149273" y="56133"/>
                </a:lnTo>
                <a:lnTo>
                  <a:pt x="1144625" y="34247"/>
                </a:lnTo>
                <a:lnTo>
                  <a:pt x="1132163" y="16408"/>
                </a:lnTo>
                <a:lnTo>
                  <a:pt x="1114115" y="4398"/>
                </a:lnTo>
                <a:lnTo>
                  <a:pt x="1092708" y="0"/>
                </a:lnTo>
                <a:close/>
              </a:path>
              <a:path w="8402320" h="113664">
                <a:moveTo>
                  <a:pt x="1351737" y="0"/>
                </a:moveTo>
                <a:lnTo>
                  <a:pt x="1330147" y="4398"/>
                </a:lnTo>
                <a:lnTo>
                  <a:pt x="1312119" y="16408"/>
                </a:lnTo>
                <a:lnTo>
                  <a:pt x="1299759" y="34247"/>
                </a:lnTo>
                <a:lnTo>
                  <a:pt x="1295171" y="56133"/>
                </a:lnTo>
                <a:lnTo>
                  <a:pt x="1295171" y="56997"/>
                </a:lnTo>
                <a:lnTo>
                  <a:pt x="1299637" y="78884"/>
                </a:lnTo>
                <a:lnTo>
                  <a:pt x="1311795" y="96723"/>
                </a:lnTo>
                <a:lnTo>
                  <a:pt x="1329782" y="108732"/>
                </a:lnTo>
                <a:lnTo>
                  <a:pt x="1351737" y="113131"/>
                </a:lnTo>
                <a:lnTo>
                  <a:pt x="1373691" y="108732"/>
                </a:lnTo>
                <a:lnTo>
                  <a:pt x="1391678" y="96723"/>
                </a:lnTo>
                <a:lnTo>
                  <a:pt x="1403836" y="78884"/>
                </a:lnTo>
                <a:lnTo>
                  <a:pt x="1408303" y="56997"/>
                </a:lnTo>
                <a:lnTo>
                  <a:pt x="1408303" y="56133"/>
                </a:lnTo>
                <a:lnTo>
                  <a:pt x="1403654" y="34247"/>
                </a:lnTo>
                <a:lnTo>
                  <a:pt x="1391192" y="16408"/>
                </a:lnTo>
                <a:lnTo>
                  <a:pt x="1373145" y="4398"/>
                </a:lnTo>
                <a:lnTo>
                  <a:pt x="1351737" y="0"/>
                </a:lnTo>
                <a:close/>
              </a:path>
              <a:path w="8402320" h="113664">
                <a:moveTo>
                  <a:pt x="1610779" y="0"/>
                </a:moveTo>
                <a:lnTo>
                  <a:pt x="1589189" y="4398"/>
                </a:lnTo>
                <a:lnTo>
                  <a:pt x="1571161" y="16408"/>
                </a:lnTo>
                <a:lnTo>
                  <a:pt x="1558801" y="34247"/>
                </a:lnTo>
                <a:lnTo>
                  <a:pt x="1554213" y="56133"/>
                </a:lnTo>
                <a:lnTo>
                  <a:pt x="1554213" y="56997"/>
                </a:lnTo>
                <a:lnTo>
                  <a:pt x="1558679" y="78884"/>
                </a:lnTo>
                <a:lnTo>
                  <a:pt x="1570837" y="96723"/>
                </a:lnTo>
                <a:lnTo>
                  <a:pt x="1588824" y="108732"/>
                </a:lnTo>
                <a:lnTo>
                  <a:pt x="1610779" y="113131"/>
                </a:lnTo>
                <a:lnTo>
                  <a:pt x="1632733" y="108732"/>
                </a:lnTo>
                <a:lnTo>
                  <a:pt x="1650720" y="96723"/>
                </a:lnTo>
                <a:lnTo>
                  <a:pt x="1662878" y="78884"/>
                </a:lnTo>
                <a:lnTo>
                  <a:pt x="1667344" y="56997"/>
                </a:lnTo>
                <a:lnTo>
                  <a:pt x="1667344" y="56133"/>
                </a:lnTo>
                <a:lnTo>
                  <a:pt x="1662696" y="34247"/>
                </a:lnTo>
                <a:lnTo>
                  <a:pt x="1650234" y="16408"/>
                </a:lnTo>
                <a:lnTo>
                  <a:pt x="1632186" y="4398"/>
                </a:lnTo>
                <a:lnTo>
                  <a:pt x="1610779" y="0"/>
                </a:lnTo>
                <a:close/>
              </a:path>
              <a:path w="8402320" h="113664">
                <a:moveTo>
                  <a:pt x="1869808" y="0"/>
                </a:moveTo>
                <a:lnTo>
                  <a:pt x="1848218" y="4398"/>
                </a:lnTo>
                <a:lnTo>
                  <a:pt x="1830190" y="16408"/>
                </a:lnTo>
                <a:lnTo>
                  <a:pt x="1817830" y="34247"/>
                </a:lnTo>
                <a:lnTo>
                  <a:pt x="1813242" y="56133"/>
                </a:lnTo>
                <a:lnTo>
                  <a:pt x="1813242" y="56997"/>
                </a:lnTo>
                <a:lnTo>
                  <a:pt x="1817708" y="78884"/>
                </a:lnTo>
                <a:lnTo>
                  <a:pt x="1829866" y="96723"/>
                </a:lnTo>
                <a:lnTo>
                  <a:pt x="1847853" y="108732"/>
                </a:lnTo>
                <a:lnTo>
                  <a:pt x="1869808" y="113131"/>
                </a:lnTo>
                <a:lnTo>
                  <a:pt x="1891762" y="108732"/>
                </a:lnTo>
                <a:lnTo>
                  <a:pt x="1909749" y="96723"/>
                </a:lnTo>
                <a:lnTo>
                  <a:pt x="1921907" y="78884"/>
                </a:lnTo>
                <a:lnTo>
                  <a:pt x="1926374" y="56997"/>
                </a:lnTo>
                <a:lnTo>
                  <a:pt x="1926374" y="56133"/>
                </a:lnTo>
                <a:lnTo>
                  <a:pt x="1921725" y="34247"/>
                </a:lnTo>
                <a:lnTo>
                  <a:pt x="1909264" y="16408"/>
                </a:lnTo>
                <a:lnTo>
                  <a:pt x="1891216" y="4398"/>
                </a:lnTo>
                <a:lnTo>
                  <a:pt x="1869808" y="0"/>
                </a:lnTo>
                <a:close/>
              </a:path>
              <a:path w="8402320" h="113664">
                <a:moveTo>
                  <a:pt x="2128850" y="0"/>
                </a:moveTo>
                <a:lnTo>
                  <a:pt x="2107260" y="4398"/>
                </a:lnTo>
                <a:lnTo>
                  <a:pt x="2089232" y="16408"/>
                </a:lnTo>
                <a:lnTo>
                  <a:pt x="2076872" y="34247"/>
                </a:lnTo>
                <a:lnTo>
                  <a:pt x="2072284" y="56133"/>
                </a:lnTo>
                <a:lnTo>
                  <a:pt x="2072284" y="56997"/>
                </a:lnTo>
                <a:lnTo>
                  <a:pt x="2076750" y="78884"/>
                </a:lnTo>
                <a:lnTo>
                  <a:pt x="2088908" y="96723"/>
                </a:lnTo>
                <a:lnTo>
                  <a:pt x="2106895" y="108732"/>
                </a:lnTo>
                <a:lnTo>
                  <a:pt x="2128850" y="113131"/>
                </a:lnTo>
                <a:lnTo>
                  <a:pt x="2150804" y="108732"/>
                </a:lnTo>
                <a:lnTo>
                  <a:pt x="2168791" y="96723"/>
                </a:lnTo>
                <a:lnTo>
                  <a:pt x="2180949" y="78884"/>
                </a:lnTo>
                <a:lnTo>
                  <a:pt x="2185416" y="56997"/>
                </a:lnTo>
                <a:lnTo>
                  <a:pt x="2185416" y="56133"/>
                </a:lnTo>
                <a:lnTo>
                  <a:pt x="2180767" y="34247"/>
                </a:lnTo>
                <a:lnTo>
                  <a:pt x="2168305" y="16408"/>
                </a:lnTo>
                <a:lnTo>
                  <a:pt x="2150258" y="4398"/>
                </a:lnTo>
                <a:lnTo>
                  <a:pt x="2128850" y="0"/>
                </a:lnTo>
                <a:close/>
              </a:path>
              <a:path w="8402320" h="113664">
                <a:moveTo>
                  <a:pt x="2387879" y="0"/>
                </a:moveTo>
                <a:lnTo>
                  <a:pt x="2366289" y="4398"/>
                </a:lnTo>
                <a:lnTo>
                  <a:pt x="2348261" y="16408"/>
                </a:lnTo>
                <a:lnTo>
                  <a:pt x="2335901" y="34247"/>
                </a:lnTo>
                <a:lnTo>
                  <a:pt x="2331313" y="56133"/>
                </a:lnTo>
                <a:lnTo>
                  <a:pt x="2331313" y="56997"/>
                </a:lnTo>
                <a:lnTo>
                  <a:pt x="2335780" y="78884"/>
                </a:lnTo>
                <a:lnTo>
                  <a:pt x="2347937" y="96723"/>
                </a:lnTo>
                <a:lnTo>
                  <a:pt x="2365925" y="108732"/>
                </a:lnTo>
                <a:lnTo>
                  <a:pt x="2387879" y="113131"/>
                </a:lnTo>
                <a:lnTo>
                  <a:pt x="2409833" y="108732"/>
                </a:lnTo>
                <a:lnTo>
                  <a:pt x="2427820" y="96723"/>
                </a:lnTo>
                <a:lnTo>
                  <a:pt x="2439978" y="78884"/>
                </a:lnTo>
                <a:lnTo>
                  <a:pt x="2444445" y="56997"/>
                </a:lnTo>
                <a:lnTo>
                  <a:pt x="2444445" y="56133"/>
                </a:lnTo>
                <a:lnTo>
                  <a:pt x="2439796" y="34247"/>
                </a:lnTo>
                <a:lnTo>
                  <a:pt x="2427335" y="16408"/>
                </a:lnTo>
                <a:lnTo>
                  <a:pt x="2409287" y="4398"/>
                </a:lnTo>
                <a:lnTo>
                  <a:pt x="2387879" y="0"/>
                </a:lnTo>
                <a:close/>
              </a:path>
              <a:path w="8402320" h="113664">
                <a:moveTo>
                  <a:pt x="2646921" y="0"/>
                </a:moveTo>
                <a:lnTo>
                  <a:pt x="2625331" y="4398"/>
                </a:lnTo>
                <a:lnTo>
                  <a:pt x="2607303" y="16408"/>
                </a:lnTo>
                <a:lnTo>
                  <a:pt x="2594943" y="34247"/>
                </a:lnTo>
                <a:lnTo>
                  <a:pt x="2590355" y="56133"/>
                </a:lnTo>
                <a:lnTo>
                  <a:pt x="2590355" y="56997"/>
                </a:lnTo>
                <a:lnTo>
                  <a:pt x="2594821" y="78884"/>
                </a:lnTo>
                <a:lnTo>
                  <a:pt x="2606979" y="96723"/>
                </a:lnTo>
                <a:lnTo>
                  <a:pt x="2624966" y="108732"/>
                </a:lnTo>
                <a:lnTo>
                  <a:pt x="2646921" y="113131"/>
                </a:lnTo>
                <a:lnTo>
                  <a:pt x="2668875" y="108732"/>
                </a:lnTo>
                <a:lnTo>
                  <a:pt x="2686862" y="96723"/>
                </a:lnTo>
                <a:lnTo>
                  <a:pt x="2699020" y="78884"/>
                </a:lnTo>
                <a:lnTo>
                  <a:pt x="2703487" y="56997"/>
                </a:lnTo>
                <a:lnTo>
                  <a:pt x="2703487" y="56133"/>
                </a:lnTo>
                <a:lnTo>
                  <a:pt x="2698838" y="34247"/>
                </a:lnTo>
                <a:lnTo>
                  <a:pt x="2686377" y="16408"/>
                </a:lnTo>
                <a:lnTo>
                  <a:pt x="2668329" y="4398"/>
                </a:lnTo>
                <a:lnTo>
                  <a:pt x="2646921" y="0"/>
                </a:lnTo>
                <a:close/>
              </a:path>
              <a:path w="8402320" h="113664">
                <a:moveTo>
                  <a:pt x="2905950" y="0"/>
                </a:moveTo>
                <a:lnTo>
                  <a:pt x="2884360" y="4398"/>
                </a:lnTo>
                <a:lnTo>
                  <a:pt x="2866332" y="16408"/>
                </a:lnTo>
                <a:lnTo>
                  <a:pt x="2853972" y="34247"/>
                </a:lnTo>
                <a:lnTo>
                  <a:pt x="2849384" y="56133"/>
                </a:lnTo>
                <a:lnTo>
                  <a:pt x="2849384" y="56997"/>
                </a:lnTo>
                <a:lnTo>
                  <a:pt x="2853851" y="78884"/>
                </a:lnTo>
                <a:lnTo>
                  <a:pt x="2866009" y="96723"/>
                </a:lnTo>
                <a:lnTo>
                  <a:pt x="2883996" y="108732"/>
                </a:lnTo>
                <a:lnTo>
                  <a:pt x="2905950" y="113131"/>
                </a:lnTo>
                <a:lnTo>
                  <a:pt x="2927904" y="108732"/>
                </a:lnTo>
                <a:lnTo>
                  <a:pt x="2945892" y="96723"/>
                </a:lnTo>
                <a:lnTo>
                  <a:pt x="2958049" y="78884"/>
                </a:lnTo>
                <a:lnTo>
                  <a:pt x="2962516" y="56997"/>
                </a:lnTo>
                <a:lnTo>
                  <a:pt x="2962516" y="56133"/>
                </a:lnTo>
                <a:lnTo>
                  <a:pt x="2957867" y="34247"/>
                </a:lnTo>
                <a:lnTo>
                  <a:pt x="2945406" y="16408"/>
                </a:lnTo>
                <a:lnTo>
                  <a:pt x="2927358" y="4398"/>
                </a:lnTo>
                <a:lnTo>
                  <a:pt x="2905950" y="0"/>
                </a:lnTo>
                <a:close/>
              </a:path>
              <a:path w="8402320" h="113664">
                <a:moveTo>
                  <a:pt x="3164992" y="0"/>
                </a:moveTo>
                <a:lnTo>
                  <a:pt x="3143402" y="4398"/>
                </a:lnTo>
                <a:lnTo>
                  <a:pt x="3125374" y="16408"/>
                </a:lnTo>
                <a:lnTo>
                  <a:pt x="3113014" y="34247"/>
                </a:lnTo>
                <a:lnTo>
                  <a:pt x="3108426" y="56133"/>
                </a:lnTo>
                <a:lnTo>
                  <a:pt x="3108426" y="56997"/>
                </a:lnTo>
                <a:lnTo>
                  <a:pt x="3112893" y="78884"/>
                </a:lnTo>
                <a:lnTo>
                  <a:pt x="3125050" y="96723"/>
                </a:lnTo>
                <a:lnTo>
                  <a:pt x="3143038" y="108732"/>
                </a:lnTo>
                <a:lnTo>
                  <a:pt x="3164992" y="113131"/>
                </a:lnTo>
                <a:lnTo>
                  <a:pt x="3186946" y="108732"/>
                </a:lnTo>
                <a:lnTo>
                  <a:pt x="3204933" y="96723"/>
                </a:lnTo>
                <a:lnTo>
                  <a:pt x="3217091" y="78884"/>
                </a:lnTo>
                <a:lnTo>
                  <a:pt x="3221558" y="56997"/>
                </a:lnTo>
                <a:lnTo>
                  <a:pt x="3221558" y="56133"/>
                </a:lnTo>
                <a:lnTo>
                  <a:pt x="3216909" y="34247"/>
                </a:lnTo>
                <a:lnTo>
                  <a:pt x="3204448" y="16408"/>
                </a:lnTo>
                <a:lnTo>
                  <a:pt x="3186400" y="4398"/>
                </a:lnTo>
                <a:lnTo>
                  <a:pt x="3164992" y="0"/>
                </a:lnTo>
                <a:close/>
              </a:path>
              <a:path w="8402320" h="113664">
                <a:moveTo>
                  <a:pt x="3424021" y="0"/>
                </a:moveTo>
                <a:lnTo>
                  <a:pt x="3402431" y="4398"/>
                </a:lnTo>
                <a:lnTo>
                  <a:pt x="3384403" y="16408"/>
                </a:lnTo>
                <a:lnTo>
                  <a:pt x="3372043" y="34247"/>
                </a:lnTo>
                <a:lnTo>
                  <a:pt x="3367455" y="56133"/>
                </a:lnTo>
                <a:lnTo>
                  <a:pt x="3367455" y="56997"/>
                </a:lnTo>
                <a:lnTo>
                  <a:pt x="3371922" y="78884"/>
                </a:lnTo>
                <a:lnTo>
                  <a:pt x="3384080" y="96723"/>
                </a:lnTo>
                <a:lnTo>
                  <a:pt x="3402067" y="108732"/>
                </a:lnTo>
                <a:lnTo>
                  <a:pt x="3424021" y="113131"/>
                </a:lnTo>
                <a:lnTo>
                  <a:pt x="3445975" y="108732"/>
                </a:lnTo>
                <a:lnTo>
                  <a:pt x="3463963" y="96723"/>
                </a:lnTo>
                <a:lnTo>
                  <a:pt x="3476120" y="78884"/>
                </a:lnTo>
                <a:lnTo>
                  <a:pt x="3480587" y="56997"/>
                </a:lnTo>
                <a:lnTo>
                  <a:pt x="3480587" y="56133"/>
                </a:lnTo>
                <a:lnTo>
                  <a:pt x="3475938" y="34247"/>
                </a:lnTo>
                <a:lnTo>
                  <a:pt x="3463477" y="16408"/>
                </a:lnTo>
                <a:lnTo>
                  <a:pt x="3445429" y="4398"/>
                </a:lnTo>
                <a:lnTo>
                  <a:pt x="3424021" y="0"/>
                </a:lnTo>
                <a:close/>
              </a:path>
              <a:path w="8402320" h="113664">
                <a:moveTo>
                  <a:pt x="3683063" y="0"/>
                </a:moveTo>
                <a:lnTo>
                  <a:pt x="3661473" y="4398"/>
                </a:lnTo>
                <a:lnTo>
                  <a:pt x="3643445" y="16408"/>
                </a:lnTo>
                <a:lnTo>
                  <a:pt x="3631085" y="34247"/>
                </a:lnTo>
                <a:lnTo>
                  <a:pt x="3626497" y="56133"/>
                </a:lnTo>
                <a:lnTo>
                  <a:pt x="3626497" y="56997"/>
                </a:lnTo>
                <a:lnTo>
                  <a:pt x="3630964" y="78884"/>
                </a:lnTo>
                <a:lnTo>
                  <a:pt x="3643122" y="96723"/>
                </a:lnTo>
                <a:lnTo>
                  <a:pt x="3661109" y="108732"/>
                </a:lnTo>
                <a:lnTo>
                  <a:pt x="3683063" y="113131"/>
                </a:lnTo>
                <a:lnTo>
                  <a:pt x="3705017" y="108732"/>
                </a:lnTo>
                <a:lnTo>
                  <a:pt x="3723005" y="96723"/>
                </a:lnTo>
                <a:lnTo>
                  <a:pt x="3735162" y="78884"/>
                </a:lnTo>
                <a:lnTo>
                  <a:pt x="3739629" y="56997"/>
                </a:lnTo>
                <a:lnTo>
                  <a:pt x="3739629" y="56133"/>
                </a:lnTo>
                <a:lnTo>
                  <a:pt x="3734980" y="34247"/>
                </a:lnTo>
                <a:lnTo>
                  <a:pt x="3722519" y="16408"/>
                </a:lnTo>
                <a:lnTo>
                  <a:pt x="3704471" y="4398"/>
                </a:lnTo>
                <a:lnTo>
                  <a:pt x="3683063" y="0"/>
                </a:lnTo>
                <a:close/>
              </a:path>
              <a:path w="8402320" h="113664">
                <a:moveTo>
                  <a:pt x="3942092" y="0"/>
                </a:moveTo>
                <a:lnTo>
                  <a:pt x="3920502" y="4398"/>
                </a:lnTo>
                <a:lnTo>
                  <a:pt x="3902475" y="16408"/>
                </a:lnTo>
                <a:lnTo>
                  <a:pt x="3890114" y="34247"/>
                </a:lnTo>
                <a:lnTo>
                  <a:pt x="3885526" y="56133"/>
                </a:lnTo>
                <a:lnTo>
                  <a:pt x="3885526" y="56997"/>
                </a:lnTo>
                <a:lnTo>
                  <a:pt x="3889993" y="78884"/>
                </a:lnTo>
                <a:lnTo>
                  <a:pt x="3902151" y="96723"/>
                </a:lnTo>
                <a:lnTo>
                  <a:pt x="3920138" y="108732"/>
                </a:lnTo>
                <a:lnTo>
                  <a:pt x="3942092" y="113131"/>
                </a:lnTo>
                <a:lnTo>
                  <a:pt x="3964047" y="108732"/>
                </a:lnTo>
                <a:lnTo>
                  <a:pt x="3982034" y="96723"/>
                </a:lnTo>
                <a:lnTo>
                  <a:pt x="3994192" y="78884"/>
                </a:lnTo>
                <a:lnTo>
                  <a:pt x="3998658" y="56997"/>
                </a:lnTo>
                <a:lnTo>
                  <a:pt x="3998658" y="56133"/>
                </a:lnTo>
                <a:lnTo>
                  <a:pt x="3994009" y="34247"/>
                </a:lnTo>
                <a:lnTo>
                  <a:pt x="3981548" y="16408"/>
                </a:lnTo>
                <a:lnTo>
                  <a:pt x="3963500" y="4398"/>
                </a:lnTo>
                <a:lnTo>
                  <a:pt x="3942092" y="0"/>
                </a:lnTo>
                <a:close/>
              </a:path>
              <a:path w="8402320" h="113664">
                <a:moveTo>
                  <a:pt x="4201134" y="0"/>
                </a:moveTo>
                <a:lnTo>
                  <a:pt x="4179544" y="4398"/>
                </a:lnTo>
                <a:lnTo>
                  <a:pt x="4161516" y="16408"/>
                </a:lnTo>
                <a:lnTo>
                  <a:pt x="4149156" y="34247"/>
                </a:lnTo>
                <a:lnTo>
                  <a:pt x="4144568" y="56133"/>
                </a:lnTo>
                <a:lnTo>
                  <a:pt x="4144568" y="56997"/>
                </a:lnTo>
                <a:lnTo>
                  <a:pt x="4149035" y="78884"/>
                </a:lnTo>
                <a:lnTo>
                  <a:pt x="4161193" y="96723"/>
                </a:lnTo>
                <a:lnTo>
                  <a:pt x="4179180" y="108732"/>
                </a:lnTo>
                <a:lnTo>
                  <a:pt x="4201134" y="113131"/>
                </a:lnTo>
                <a:lnTo>
                  <a:pt x="4223088" y="108732"/>
                </a:lnTo>
                <a:lnTo>
                  <a:pt x="4241076" y="96723"/>
                </a:lnTo>
                <a:lnTo>
                  <a:pt x="4253233" y="78884"/>
                </a:lnTo>
                <a:lnTo>
                  <a:pt x="4257700" y="56997"/>
                </a:lnTo>
                <a:lnTo>
                  <a:pt x="4257700" y="56133"/>
                </a:lnTo>
                <a:lnTo>
                  <a:pt x="4253051" y="34247"/>
                </a:lnTo>
                <a:lnTo>
                  <a:pt x="4240590" y="16408"/>
                </a:lnTo>
                <a:lnTo>
                  <a:pt x="4222542" y="4398"/>
                </a:lnTo>
                <a:lnTo>
                  <a:pt x="4201134" y="0"/>
                </a:lnTo>
                <a:close/>
              </a:path>
              <a:path w="8402320" h="113664">
                <a:moveTo>
                  <a:pt x="4460163" y="0"/>
                </a:moveTo>
                <a:lnTo>
                  <a:pt x="4438573" y="4398"/>
                </a:lnTo>
                <a:lnTo>
                  <a:pt x="4420546" y="16408"/>
                </a:lnTo>
                <a:lnTo>
                  <a:pt x="4408185" y="34247"/>
                </a:lnTo>
                <a:lnTo>
                  <a:pt x="4403598" y="56133"/>
                </a:lnTo>
                <a:lnTo>
                  <a:pt x="4403598" y="56997"/>
                </a:lnTo>
                <a:lnTo>
                  <a:pt x="4408064" y="78884"/>
                </a:lnTo>
                <a:lnTo>
                  <a:pt x="4420222" y="96723"/>
                </a:lnTo>
                <a:lnTo>
                  <a:pt x="4438209" y="108732"/>
                </a:lnTo>
                <a:lnTo>
                  <a:pt x="4460163" y="113131"/>
                </a:lnTo>
                <a:lnTo>
                  <a:pt x="4482118" y="108732"/>
                </a:lnTo>
                <a:lnTo>
                  <a:pt x="4500105" y="96723"/>
                </a:lnTo>
                <a:lnTo>
                  <a:pt x="4512263" y="78884"/>
                </a:lnTo>
                <a:lnTo>
                  <a:pt x="4516729" y="56997"/>
                </a:lnTo>
                <a:lnTo>
                  <a:pt x="4516729" y="56133"/>
                </a:lnTo>
                <a:lnTo>
                  <a:pt x="4512081" y="34247"/>
                </a:lnTo>
                <a:lnTo>
                  <a:pt x="4499619" y="16408"/>
                </a:lnTo>
                <a:lnTo>
                  <a:pt x="4481571" y="4398"/>
                </a:lnTo>
                <a:lnTo>
                  <a:pt x="4460163" y="0"/>
                </a:lnTo>
                <a:close/>
              </a:path>
              <a:path w="8402320" h="113664">
                <a:moveTo>
                  <a:pt x="4719205" y="0"/>
                </a:moveTo>
                <a:lnTo>
                  <a:pt x="4697615" y="4398"/>
                </a:lnTo>
                <a:lnTo>
                  <a:pt x="4679588" y="16408"/>
                </a:lnTo>
                <a:lnTo>
                  <a:pt x="4667227" y="34247"/>
                </a:lnTo>
                <a:lnTo>
                  <a:pt x="4662639" y="56133"/>
                </a:lnTo>
                <a:lnTo>
                  <a:pt x="4662639" y="56997"/>
                </a:lnTo>
                <a:lnTo>
                  <a:pt x="4667106" y="78884"/>
                </a:lnTo>
                <a:lnTo>
                  <a:pt x="4679264" y="96723"/>
                </a:lnTo>
                <a:lnTo>
                  <a:pt x="4697251" y="108732"/>
                </a:lnTo>
                <a:lnTo>
                  <a:pt x="4719205" y="113131"/>
                </a:lnTo>
                <a:lnTo>
                  <a:pt x="4741160" y="108732"/>
                </a:lnTo>
                <a:lnTo>
                  <a:pt x="4759147" y="96723"/>
                </a:lnTo>
                <a:lnTo>
                  <a:pt x="4771305" y="78884"/>
                </a:lnTo>
                <a:lnTo>
                  <a:pt x="4775771" y="56997"/>
                </a:lnTo>
                <a:lnTo>
                  <a:pt x="4775771" y="56133"/>
                </a:lnTo>
                <a:lnTo>
                  <a:pt x="4771122" y="34247"/>
                </a:lnTo>
                <a:lnTo>
                  <a:pt x="4758661" y="16408"/>
                </a:lnTo>
                <a:lnTo>
                  <a:pt x="4740613" y="4398"/>
                </a:lnTo>
                <a:lnTo>
                  <a:pt x="4719205" y="0"/>
                </a:lnTo>
                <a:close/>
              </a:path>
              <a:path w="8402320" h="113664">
                <a:moveTo>
                  <a:pt x="4978234" y="0"/>
                </a:moveTo>
                <a:lnTo>
                  <a:pt x="4956644" y="4398"/>
                </a:lnTo>
                <a:lnTo>
                  <a:pt x="4938617" y="16408"/>
                </a:lnTo>
                <a:lnTo>
                  <a:pt x="4926256" y="34247"/>
                </a:lnTo>
                <a:lnTo>
                  <a:pt x="4921669" y="56133"/>
                </a:lnTo>
                <a:lnTo>
                  <a:pt x="4921669" y="56997"/>
                </a:lnTo>
                <a:lnTo>
                  <a:pt x="4926135" y="78884"/>
                </a:lnTo>
                <a:lnTo>
                  <a:pt x="4938293" y="96723"/>
                </a:lnTo>
                <a:lnTo>
                  <a:pt x="4956280" y="108732"/>
                </a:lnTo>
                <a:lnTo>
                  <a:pt x="4978234" y="113131"/>
                </a:lnTo>
                <a:lnTo>
                  <a:pt x="5000189" y="108732"/>
                </a:lnTo>
                <a:lnTo>
                  <a:pt x="5018176" y="96723"/>
                </a:lnTo>
                <a:lnTo>
                  <a:pt x="5030334" y="78884"/>
                </a:lnTo>
                <a:lnTo>
                  <a:pt x="5034800" y="56997"/>
                </a:lnTo>
                <a:lnTo>
                  <a:pt x="5034800" y="56133"/>
                </a:lnTo>
                <a:lnTo>
                  <a:pt x="5030152" y="34247"/>
                </a:lnTo>
                <a:lnTo>
                  <a:pt x="5017690" y="16408"/>
                </a:lnTo>
                <a:lnTo>
                  <a:pt x="4999642" y="4398"/>
                </a:lnTo>
                <a:lnTo>
                  <a:pt x="4978234" y="0"/>
                </a:lnTo>
                <a:close/>
              </a:path>
              <a:path w="8402320" h="113664">
                <a:moveTo>
                  <a:pt x="5237276" y="0"/>
                </a:moveTo>
                <a:lnTo>
                  <a:pt x="5215686" y="4398"/>
                </a:lnTo>
                <a:lnTo>
                  <a:pt x="5197659" y="16408"/>
                </a:lnTo>
                <a:lnTo>
                  <a:pt x="5185298" y="34247"/>
                </a:lnTo>
                <a:lnTo>
                  <a:pt x="5180711" y="56133"/>
                </a:lnTo>
                <a:lnTo>
                  <a:pt x="5180711" y="56997"/>
                </a:lnTo>
                <a:lnTo>
                  <a:pt x="5185177" y="78884"/>
                </a:lnTo>
                <a:lnTo>
                  <a:pt x="5197335" y="96723"/>
                </a:lnTo>
                <a:lnTo>
                  <a:pt x="5215322" y="108732"/>
                </a:lnTo>
                <a:lnTo>
                  <a:pt x="5237276" y="113131"/>
                </a:lnTo>
                <a:lnTo>
                  <a:pt x="5259231" y="108732"/>
                </a:lnTo>
                <a:lnTo>
                  <a:pt x="5277218" y="96723"/>
                </a:lnTo>
                <a:lnTo>
                  <a:pt x="5289376" y="78884"/>
                </a:lnTo>
                <a:lnTo>
                  <a:pt x="5293842" y="56997"/>
                </a:lnTo>
                <a:lnTo>
                  <a:pt x="5293842" y="56133"/>
                </a:lnTo>
                <a:lnTo>
                  <a:pt x="5289194" y="34247"/>
                </a:lnTo>
                <a:lnTo>
                  <a:pt x="5276732" y="16408"/>
                </a:lnTo>
                <a:lnTo>
                  <a:pt x="5258684" y="4398"/>
                </a:lnTo>
                <a:lnTo>
                  <a:pt x="5237276" y="0"/>
                </a:lnTo>
                <a:close/>
              </a:path>
              <a:path w="8402320" h="113664">
                <a:moveTo>
                  <a:pt x="5496306" y="0"/>
                </a:moveTo>
                <a:lnTo>
                  <a:pt x="5474716" y="4398"/>
                </a:lnTo>
                <a:lnTo>
                  <a:pt x="5456688" y="16408"/>
                </a:lnTo>
                <a:lnTo>
                  <a:pt x="5444328" y="34247"/>
                </a:lnTo>
                <a:lnTo>
                  <a:pt x="5439740" y="56133"/>
                </a:lnTo>
                <a:lnTo>
                  <a:pt x="5439740" y="56997"/>
                </a:lnTo>
                <a:lnTo>
                  <a:pt x="5444206" y="78884"/>
                </a:lnTo>
                <a:lnTo>
                  <a:pt x="5456364" y="96723"/>
                </a:lnTo>
                <a:lnTo>
                  <a:pt x="5474351" y="108732"/>
                </a:lnTo>
                <a:lnTo>
                  <a:pt x="5496306" y="113131"/>
                </a:lnTo>
                <a:lnTo>
                  <a:pt x="5518260" y="108732"/>
                </a:lnTo>
                <a:lnTo>
                  <a:pt x="5536247" y="96723"/>
                </a:lnTo>
                <a:lnTo>
                  <a:pt x="5548405" y="78884"/>
                </a:lnTo>
                <a:lnTo>
                  <a:pt x="5552871" y="56997"/>
                </a:lnTo>
                <a:lnTo>
                  <a:pt x="5552871" y="56133"/>
                </a:lnTo>
                <a:lnTo>
                  <a:pt x="5548223" y="34247"/>
                </a:lnTo>
                <a:lnTo>
                  <a:pt x="5535761" y="16408"/>
                </a:lnTo>
                <a:lnTo>
                  <a:pt x="5517713" y="4398"/>
                </a:lnTo>
                <a:lnTo>
                  <a:pt x="5496306" y="0"/>
                </a:lnTo>
                <a:close/>
              </a:path>
              <a:path w="8402320" h="113664">
                <a:moveTo>
                  <a:pt x="5755347" y="0"/>
                </a:moveTo>
                <a:lnTo>
                  <a:pt x="5733757" y="4398"/>
                </a:lnTo>
                <a:lnTo>
                  <a:pt x="5715730" y="16408"/>
                </a:lnTo>
                <a:lnTo>
                  <a:pt x="5703369" y="34247"/>
                </a:lnTo>
                <a:lnTo>
                  <a:pt x="5698782" y="56133"/>
                </a:lnTo>
                <a:lnTo>
                  <a:pt x="5698782" y="56997"/>
                </a:lnTo>
                <a:lnTo>
                  <a:pt x="5703248" y="78884"/>
                </a:lnTo>
                <a:lnTo>
                  <a:pt x="5715406" y="96723"/>
                </a:lnTo>
                <a:lnTo>
                  <a:pt x="5733393" y="108732"/>
                </a:lnTo>
                <a:lnTo>
                  <a:pt x="5755347" y="113131"/>
                </a:lnTo>
                <a:lnTo>
                  <a:pt x="5777302" y="108732"/>
                </a:lnTo>
                <a:lnTo>
                  <a:pt x="5795289" y="96723"/>
                </a:lnTo>
                <a:lnTo>
                  <a:pt x="5807447" y="78884"/>
                </a:lnTo>
                <a:lnTo>
                  <a:pt x="5811913" y="56997"/>
                </a:lnTo>
                <a:lnTo>
                  <a:pt x="5811913" y="56133"/>
                </a:lnTo>
                <a:lnTo>
                  <a:pt x="5807265" y="34247"/>
                </a:lnTo>
                <a:lnTo>
                  <a:pt x="5794803" y="16408"/>
                </a:lnTo>
                <a:lnTo>
                  <a:pt x="5776755" y="4398"/>
                </a:lnTo>
                <a:lnTo>
                  <a:pt x="5755347" y="0"/>
                </a:lnTo>
                <a:close/>
              </a:path>
              <a:path w="8402320" h="113664">
                <a:moveTo>
                  <a:pt x="6014377" y="0"/>
                </a:moveTo>
                <a:lnTo>
                  <a:pt x="5992787" y="4398"/>
                </a:lnTo>
                <a:lnTo>
                  <a:pt x="5974759" y="16408"/>
                </a:lnTo>
                <a:lnTo>
                  <a:pt x="5962399" y="34247"/>
                </a:lnTo>
                <a:lnTo>
                  <a:pt x="5957811" y="56133"/>
                </a:lnTo>
                <a:lnTo>
                  <a:pt x="5957811" y="56997"/>
                </a:lnTo>
                <a:lnTo>
                  <a:pt x="5962277" y="78884"/>
                </a:lnTo>
                <a:lnTo>
                  <a:pt x="5974435" y="96723"/>
                </a:lnTo>
                <a:lnTo>
                  <a:pt x="5992422" y="108732"/>
                </a:lnTo>
                <a:lnTo>
                  <a:pt x="6014377" y="113131"/>
                </a:lnTo>
                <a:lnTo>
                  <a:pt x="6036331" y="108732"/>
                </a:lnTo>
                <a:lnTo>
                  <a:pt x="6054318" y="96723"/>
                </a:lnTo>
                <a:lnTo>
                  <a:pt x="6066476" y="78884"/>
                </a:lnTo>
                <a:lnTo>
                  <a:pt x="6070942" y="56997"/>
                </a:lnTo>
                <a:lnTo>
                  <a:pt x="6070942" y="56133"/>
                </a:lnTo>
                <a:lnTo>
                  <a:pt x="6066294" y="34247"/>
                </a:lnTo>
                <a:lnTo>
                  <a:pt x="6053832" y="16408"/>
                </a:lnTo>
                <a:lnTo>
                  <a:pt x="6035784" y="4398"/>
                </a:lnTo>
                <a:lnTo>
                  <a:pt x="6014377" y="0"/>
                </a:lnTo>
                <a:close/>
              </a:path>
              <a:path w="8402320" h="113664">
                <a:moveTo>
                  <a:pt x="6273419" y="0"/>
                </a:moveTo>
                <a:lnTo>
                  <a:pt x="6251829" y="4398"/>
                </a:lnTo>
                <a:lnTo>
                  <a:pt x="6233801" y="16408"/>
                </a:lnTo>
                <a:lnTo>
                  <a:pt x="6221441" y="34247"/>
                </a:lnTo>
                <a:lnTo>
                  <a:pt x="6216853" y="56133"/>
                </a:lnTo>
                <a:lnTo>
                  <a:pt x="6216853" y="56997"/>
                </a:lnTo>
                <a:lnTo>
                  <a:pt x="6221319" y="78884"/>
                </a:lnTo>
                <a:lnTo>
                  <a:pt x="6233477" y="96723"/>
                </a:lnTo>
                <a:lnTo>
                  <a:pt x="6251464" y="108732"/>
                </a:lnTo>
                <a:lnTo>
                  <a:pt x="6273419" y="113131"/>
                </a:lnTo>
                <a:lnTo>
                  <a:pt x="6295373" y="108732"/>
                </a:lnTo>
                <a:lnTo>
                  <a:pt x="6313360" y="96723"/>
                </a:lnTo>
                <a:lnTo>
                  <a:pt x="6325518" y="78884"/>
                </a:lnTo>
                <a:lnTo>
                  <a:pt x="6329984" y="56997"/>
                </a:lnTo>
                <a:lnTo>
                  <a:pt x="6329984" y="56133"/>
                </a:lnTo>
                <a:lnTo>
                  <a:pt x="6325336" y="34247"/>
                </a:lnTo>
                <a:lnTo>
                  <a:pt x="6312874" y="16408"/>
                </a:lnTo>
                <a:lnTo>
                  <a:pt x="6294826" y="4398"/>
                </a:lnTo>
                <a:lnTo>
                  <a:pt x="6273419" y="0"/>
                </a:lnTo>
                <a:close/>
              </a:path>
              <a:path w="8402320" h="113664">
                <a:moveTo>
                  <a:pt x="6532448" y="0"/>
                </a:moveTo>
                <a:lnTo>
                  <a:pt x="6510858" y="4398"/>
                </a:lnTo>
                <a:lnTo>
                  <a:pt x="6492830" y="16408"/>
                </a:lnTo>
                <a:lnTo>
                  <a:pt x="6480470" y="34247"/>
                </a:lnTo>
                <a:lnTo>
                  <a:pt x="6475882" y="56133"/>
                </a:lnTo>
                <a:lnTo>
                  <a:pt x="6475882" y="56997"/>
                </a:lnTo>
                <a:lnTo>
                  <a:pt x="6480348" y="78884"/>
                </a:lnTo>
                <a:lnTo>
                  <a:pt x="6492506" y="96723"/>
                </a:lnTo>
                <a:lnTo>
                  <a:pt x="6510493" y="108732"/>
                </a:lnTo>
                <a:lnTo>
                  <a:pt x="6532448" y="113131"/>
                </a:lnTo>
                <a:lnTo>
                  <a:pt x="6554402" y="108732"/>
                </a:lnTo>
                <a:lnTo>
                  <a:pt x="6572389" y="96723"/>
                </a:lnTo>
                <a:lnTo>
                  <a:pt x="6584547" y="78884"/>
                </a:lnTo>
                <a:lnTo>
                  <a:pt x="6589013" y="56997"/>
                </a:lnTo>
                <a:lnTo>
                  <a:pt x="6589013" y="56133"/>
                </a:lnTo>
                <a:lnTo>
                  <a:pt x="6584365" y="34247"/>
                </a:lnTo>
                <a:lnTo>
                  <a:pt x="6571903" y="16408"/>
                </a:lnTo>
                <a:lnTo>
                  <a:pt x="6553856" y="4398"/>
                </a:lnTo>
                <a:lnTo>
                  <a:pt x="6532448" y="0"/>
                </a:lnTo>
                <a:close/>
              </a:path>
              <a:path w="8402320" h="113664">
                <a:moveTo>
                  <a:pt x="6791490" y="0"/>
                </a:moveTo>
                <a:lnTo>
                  <a:pt x="6769900" y="4398"/>
                </a:lnTo>
                <a:lnTo>
                  <a:pt x="6751872" y="16408"/>
                </a:lnTo>
                <a:lnTo>
                  <a:pt x="6739512" y="34247"/>
                </a:lnTo>
                <a:lnTo>
                  <a:pt x="6734924" y="56133"/>
                </a:lnTo>
                <a:lnTo>
                  <a:pt x="6734924" y="56997"/>
                </a:lnTo>
                <a:lnTo>
                  <a:pt x="6739390" y="78884"/>
                </a:lnTo>
                <a:lnTo>
                  <a:pt x="6751548" y="96723"/>
                </a:lnTo>
                <a:lnTo>
                  <a:pt x="6769535" y="108732"/>
                </a:lnTo>
                <a:lnTo>
                  <a:pt x="6791490" y="113131"/>
                </a:lnTo>
                <a:lnTo>
                  <a:pt x="6813444" y="108732"/>
                </a:lnTo>
                <a:lnTo>
                  <a:pt x="6831431" y="96723"/>
                </a:lnTo>
                <a:lnTo>
                  <a:pt x="6843589" y="78884"/>
                </a:lnTo>
                <a:lnTo>
                  <a:pt x="6848055" y="56997"/>
                </a:lnTo>
                <a:lnTo>
                  <a:pt x="6848055" y="56133"/>
                </a:lnTo>
                <a:lnTo>
                  <a:pt x="6843407" y="34247"/>
                </a:lnTo>
                <a:lnTo>
                  <a:pt x="6830945" y="16408"/>
                </a:lnTo>
                <a:lnTo>
                  <a:pt x="6812897" y="4398"/>
                </a:lnTo>
                <a:lnTo>
                  <a:pt x="6791490" y="0"/>
                </a:lnTo>
                <a:close/>
              </a:path>
              <a:path w="8402320" h="113664">
                <a:moveTo>
                  <a:pt x="7050519" y="0"/>
                </a:moveTo>
                <a:lnTo>
                  <a:pt x="7028929" y="4398"/>
                </a:lnTo>
                <a:lnTo>
                  <a:pt x="7010901" y="16408"/>
                </a:lnTo>
                <a:lnTo>
                  <a:pt x="6998541" y="34247"/>
                </a:lnTo>
                <a:lnTo>
                  <a:pt x="6993953" y="56133"/>
                </a:lnTo>
                <a:lnTo>
                  <a:pt x="6993953" y="56997"/>
                </a:lnTo>
                <a:lnTo>
                  <a:pt x="6998419" y="78884"/>
                </a:lnTo>
                <a:lnTo>
                  <a:pt x="7010577" y="96723"/>
                </a:lnTo>
                <a:lnTo>
                  <a:pt x="7028564" y="108732"/>
                </a:lnTo>
                <a:lnTo>
                  <a:pt x="7050519" y="113131"/>
                </a:lnTo>
                <a:lnTo>
                  <a:pt x="7072473" y="108732"/>
                </a:lnTo>
                <a:lnTo>
                  <a:pt x="7090460" y="96723"/>
                </a:lnTo>
                <a:lnTo>
                  <a:pt x="7102618" y="78884"/>
                </a:lnTo>
                <a:lnTo>
                  <a:pt x="7107085" y="56997"/>
                </a:lnTo>
                <a:lnTo>
                  <a:pt x="7107085" y="56133"/>
                </a:lnTo>
                <a:lnTo>
                  <a:pt x="7102436" y="34247"/>
                </a:lnTo>
                <a:lnTo>
                  <a:pt x="7089975" y="16408"/>
                </a:lnTo>
                <a:lnTo>
                  <a:pt x="7071927" y="4398"/>
                </a:lnTo>
                <a:lnTo>
                  <a:pt x="7050519" y="0"/>
                </a:lnTo>
                <a:close/>
              </a:path>
              <a:path w="8402320" h="113664">
                <a:moveTo>
                  <a:pt x="7309561" y="0"/>
                </a:moveTo>
                <a:lnTo>
                  <a:pt x="7287971" y="4398"/>
                </a:lnTo>
                <a:lnTo>
                  <a:pt x="7269943" y="16408"/>
                </a:lnTo>
                <a:lnTo>
                  <a:pt x="7257583" y="34247"/>
                </a:lnTo>
                <a:lnTo>
                  <a:pt x="7252995" y="56133"/>
                </a:lnTo>
                <a:lnTo>
                  <a:pt x="7252995" y="56997"/>
                </a:lnTo>
                <a:lnTo>
                  <a:pt x="7257461" y="78884"/>
                </a:lnTo>
                <a:lnTo>
                  <a:pt x="7269619" y="96723"/>
                </a:lnTo>
                <a:lnTo>
                  <a:pt x="7287606" y="108732"/>
                </a:lnTo>
                <a:lnTo>
                  <a:pt x="7309561" y="113131"/>
                </a:lnTo>
                <a:lnTo>
                  <a:pt x="7331515" y="108732"/>
                </a:lnTo>
                <a:lnTo>
                  <a:pt x="7349502" y="96723"/>
                </a:lnTo>
                <a:lnTo>
                  <a:pt x="7361660" y="78884"/>
                </a:lnTo>
                <a:lnTo>
                  <a:pt x="7366127" y="56997"/>
                </a:lnTo>
                <a:lnTo>
                  <a:pt x="7366127" y="56133"/>
                </a:lnTo>
                <a:lnTo>
                  <a:pt x="7361478" y="34247"/>
                </a:lnTo>
                <a:lnTo>
                  <a:pt x="7349016" y="16408"/>
                </a:lnTo>
                <a:lnTo>
                  <a:pt x="7330969" y="4398"/>
                </a:lnTo>
                <a:lnTo>
                  <a:pt x="7309561" y="0"/>
                </a:lnTo>
                <a:close/>
              </a:path>
              <a:path w="8402320" h="113664">
                <a:moveTo>
                  <a:pt x="7568590" y="0"/>
                </a:moveTo>
                <a:lnTo>
                  <a:pt x="7547000" y="4398"/>
                </a:lnTo>
                <a:lnTo>
                  <a:pt x="7528972" y="16408"/>
                </a:lnTo>
                <a:lnTo>
                  <a:pt x="7516612" y="34247"/>
                </a:lnTo>
                <a:lnTo>
                  <a:pt x="7512024" y="56133"/>
                </a:lnTo>
                <a:lnTo>
                  <a:pt x="7512024" y="56997"/>
                </a:lnTo>
                <a:lnTo>
                  <a:pt x="7516491" y="78884"/>
                </a:lnTo>
                <a:lnTo>
                  <a:pt x="7528648" y="96723"/>
                </a:lnTo>
                <a:lnTo>
                  <a:pt x="7546636" y="108732"/>
                </a:lnTo>
                <a:lnTo>
                  <a:pt x="7568590" y="113131"/>
                </a:lnTo>
                <a:lnTo>
                  <a:pt x="7590544" y="108732"/>
                </a:lnTo>
                <a:lnTo>
                  <a:pt x="7608531" y="96723"/>
                </a:lnTo>
                <a:lnTo>
                  <a:pt x="7620689" y="78884"/>
                </a:lnTo>
                <a:lnTo>
                  <a:pt x="7625156" y="56997"/>
                </a:lnTo>
                <a:lnTo>
                  <a:pt x="7625156" y="56133"/>
                </a:lnTo>
                <a:lnTo>
                  <a:pt x="7620507" y="34247"/>
                </a:lnTo>
                <a:lnTo>
                  <a:pt x="7608046" y="16408"/>
                </a:lnTo>
                <a:lnTo>
                  <a:pt x="7589998" y="4398"/>
                </a:lnTo>
                <a:lnTo>
                  <a:pt x="7568590" y="0"/>
                </a:lnTo>
                <a:close/>
              </a:path>
              <a:path w="8402320" h="113664">
                <a:moveTo>
                  <a:pt x="7827632" y="0"/>
                </a:moveTo>
                <a:lnTo>
                  <a:pt x="7806042" y="4398"/>
                </a:lnTo>
                <a:lnTo>
                  <a:pt x="7788014" y="16408"/>
                </a:lnTo>
                <a:lnTo>
                  <a:pt x="7775654" y="34247"/>
                </a:lnTo>
                <a:lnTo>
                  <a:pt x="7771066" y="56133"/>
                </a:lnTo>
                <a:lnTo>
                  <a:pt x="7771066" y="56997"/>
                </a:lnTo>
                <a:lnTo>
                  <a:pt x="7775532" y="78884"/>
                </a:lnTo>
                <a:lnTo>
                  <a:pt x="7787690" y="96723"/>
                </a:lnTo>
                <a:lnTo>
                  <a:pt x="7805677" y="108732"/>
                </a:lnTo>
                <a:lnTo>
                  <a:pt x="7827632" y="113131"/>
                </a:lnTo>
                <a:lnTo>
                  <a:pt x="7849586" y="108732"/>
                </a:lnTo>
                <a:lnTo>
                  <a:pt x="7867573" y="96723"/>
                </a:lnTo>
                <a:lnTo>
                  <a:pt x="7879731" y="78884"/>
                </a:lnTo>
                <a:lnTo>
                  <a:pt x="7884198" y="56997"/>
                </a:lnTo>
                <a:lnTo>
                  <a:pt x="7884198" y="56133"/>
                </a:lnTo>
                <a:lnTo>
                  <a:pt x="7879549" y="34247"/>
                </a:lnTo>
                <a:lnTo>
                  <a:pt x="7867088" y="16408"/>
                </a:lnTo>
                <a:lnTo>
                  <a:pt x="7849040" y="4398"/>
                </a:lnTo>
                <a:lnTo>
                  <a:pt x="7827632" y="0"/>
                </a:lnTo>
                <a:close/>
              </a:path>
              <a:path w="8402320" h="113664">
                <a:moveTo>
                  <a:pt x="8086661" y="0"/>
                </a:moveTo>
                <a:lnTo>
                  <a:pt x="8065071" y="4398"/>
                </a:lnTo>
                <a:lnTo>
                  <a:pt x="8047043" y="16408"/>
                </a:lnTo>
                <a:lnTo>
                  <a:pt x="8034683" y="34247"/>
                </a:lnTo>
                <a:lnTo>
                  <a:pt x="8030095" y="56133"/>
                </a:lnTo>
                <a:lnTo>
                  <a:pt x="8030095" y="56997"/>
                </a:lnTo>
                <a:lnTo>
                  <a:pt x="8034562" y="78884"/>
                </a:lnTo>
                <a:lnTo>
                  <a:pt x="8046719" y="96723"/>
                </a:lnTo>
                <a:lnTo>
                  <a:pt x="8064707" y="108732"/>
                </a:lnTo>
                <a:lnTo>
                  <a:pt x="8086661" y="113131"/>
                </a:lnTo>
                <a:lnTo>
                  <a:pt x="8108615" y="108732"/>
                </a:lnTo>
                <a:lnTo>
                  <a:pt x="8126603" y="96723"/>
                </a:lnTo>
                <a:lnTo>
                  <a:pt x="8138760" y="78884"/>
                </a:lnTo>
                <a:lnTo>
                  <a:pt x="8143227" y="56997"/>
                </a:lnTo>
                <a:lnTo>
                  <a:pt x="8143227" y="56133"/>
                </a:lnTo>
                <a:lnTo>
                  <a:pt x="8138578" y="34247"/>
                </a:lnTo>
                <a:lnTo>
                  <a:pt x="8126117" y="16408"/>
                </a:lnTo>
                <a:lnTo>
                  <a:pt x="8108069" y="4398"/>
                </a:lnTo>
                <a:lnTo>
                  <a:pt x="8086661" y="0"/>
                </a:lnTo>
                <a:close/>
              </a:path>
              <a:path w="8402320" h="113664">
                <a:moveTo>
                  <a:pt x="8345703" y="0"/>
                </a:moveTo>
                <a:lnTo>
                  <a:pt x="8324113" y="4398"/>
                </a:lnTo>
                <a:lnTo>
                  <a:pt x="8306085" y="16408"/>
                </a:lnTo>
                <a:lnTo>
                  <a:pt x="8293725" y="34247"/>
                </a:lnTo>
                <a:lnTo>
                  <a:pt x="8289137" y="56133"/>
                </a:lnTo>
                <a:lnTo>
                  <a:pt x="8289137" y="56997"/>
                </a:lnTo>
                <a:lnTo>
                  <a:pt x="8293604" y="78884"/>
                </a:lnTo>
                <a:lnTo>
                  <a:pt x="8305761" y="96723"/>
                </a:lnTo>
                <a:lnTo>
                  <a:pt x="8323749" y="108732"/>
                </a:lnTo>
                <a:lnTo>
                  <a:pt x="8345703" y="113131"/>
                </a:lnTo>
                <a:lnTo>
                  <a:pt x="8367657" y="108732"/>
                </a:lnTo>
                <a:lnTo>
                  <a:pt x="8385644" y="96723"/>
                </a:lnTo>
                <a:lnTo>
                  <a:pt x="8397802" y="78884"/>
                </a:lnTo>
                <a:lnTo>
                  <a:pt x="8402269" y="56997"/>
                </a:lnTo>
                <a:lnTo>
                  <a:pt x="8402269" y="56133"/>
                </a:lnTo>
                <a:lnTo>
                  <a:pt x="8397620" y="34247"/>
                </a:lnTo>
                <a:lnTo>
                  <a:pt x="8385159" y="16408"/>
                </a:lnTo>
                <a:lnTo>
                  <a:pt x="8367111" y="4398"/>
                </a:lnTo>
                <a:lnTo>
                  <a:pt x="8345703" y="0"/>
                </a:lnTo>
                <a:close/>
              </a:path>
            </a:pathLst>
          </a:custGeom>
          <a:solidFill>
            <a:srgbClr val="E2E3E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6" name="object 3"/>
          <p:cNvSpPr/>
          <p:nvPr userDrawn="1"/>
        </p:nvSpPr>
        <p:spPr>
          <a:xfrm>
            <a:off x="494490" y="6143980"/>
            <a:ext cx="11203093" cy="113664"/>
          </a:xfrm>
          <a:custGeom>
            <a:avLst/>
            <a:gdLst/>
            <a:ahLst/>
            <a:cxnLst/>
            <a:rect l="l" t="t" r="r" b="b"/>
            <a:pathLst>
              <a:path w="8402320" h="113664">
                <a:moveTo>
                  <a:pt x="56565" y="0"/>
                </a:moveTo>
                <a:lnTo>
                  <a:pt x="34975" y="4398"/>
                </a:lnTo>
                <a:lnTo>
                  <a:pt x="16948" y="16408"/>
                </a:lnTo>
                <a:lnTo>
                  <a:pt x="4587" y="34247"/>
                </a:lnTo>
                <a:lnTo>
                  <a:pt x="0" y="56133"/>
                </a:lnTo>
                <a:lnTo>
                  <a:pt x="0" y="56997"/>
                </a:lnTo>
                <a:lnTo>
                  <a:pt x="4466" y="78884"/>
                </a:lnTo>
                <a:lnTo>
                  <a:pt x="16624" y="96723"/>
                </a:lnTo>
                <a:lnTo>
                  <a:pt x="34611" y="108732"/>
                </a:lnTo>
                <a:lnTo>
                  <a:pt x="56565" y="113131"/>
                </a:lnTo>
                <a:lnTo>
                  <a:pt x="78520" y="108732"/>
                </a:lnTo>
                <a:lnTo>
                  <a:pt x="96507" y="96723"/>
                </a:lnTo>
                <a:lnTo>
                  <a:pt x="108665" y="78884"/>
                </a:lnTo>
                <a:lnTo>
                  <a:pt x="113131" y="56997"/>
                </a:lnTo>
                <a:lnTo>
                  <a:pt x="113131" y="56133"/>
                </a:lnTo>
                <a:lnTo>
                  <a:pt x="108483" y="34247"/>
                </a:lnTo>
                <a:lnTo>
                  <a:pt x="96021" y="16408"/>
                </a:lnTo>
                <a:lnTo>
                  <a:pt x="77973" y="4398"/>
                </a:lnTo>
                <a:lnTo>
                  <a:pt x="56565" y="0"/>
                </a:lnTo>
                <a:close/>
              </a:path>
              <a:path w="8402320" h="113664">
                <a:moveTo>
                  <a:pt x="315595" y="0"/>
                </a:moveTo>
                <a:lnTo>
                  <a:pt x="294005" y="4398"/>
                </a:lnTo>
                <a:lnTo>
                  <a:pt x="275977" y="16408"/>
                </a:lnTo>
                <a:lnTo>
                  <a:pt x="263617" y="34247"/>
                </a:lnTo>
                <a:lnTo>
                  <a:pt x="259029" y="56133"/>
                </a:lnTo>
                <a:lnTo>
                  <a:pt x="259029" y="56997"/>
                </a:lnTo>
                <a:lnTo>
                  <a:pt x="263495" y="78884"/>
                </a:lnTo>
                <a:lnTo>
                  <a:pt x="275653" y="96723"/>
                </a:lnTo>
                <a:lnTo>
                  <a:pt x="293640" y="108732"/>
                </a:lnTo>
                <a:lnTo>
                  <a:pt x="315595" y="113131"/>
                </a:lnTo>
                <a:lnTo>
                  <a:pt x="337549" y="108732"/>
                </a:lnTo>
                <a:lnTo>
                  <a:pt x="355536" y="96723"/>
                </a:lnTo>
                <a:lnTo>
                  <a:pt x="367694" y="78884"/>
                </a:lnTo>
                <a:lnTo>
                  <a:pt x="372160" y="56997"/>
                </a:lnTo>
                <a:lnTo>
                  <a:pt x="372160" y="56133"/>
                </a:lnTo>
                <a:lnTo>
                  <a:pt x="367512" y="34247"/>
                </a:lnTo>
                <a:lnTo>
                  <a:pt x="355050" y="16408"/>
                </a:lnTo>
                <a:lnTo>
                  <a:pt x="337002" y="4398"/>
                </a:lnTo>
                <a:lnTo>
                  <a:pt x="315595" y="0"/>
                </a:lnTo>
                <a:close/>
              </a:path>
              <a:path w="8402320" h="113664">
                <a:moveTo>
                  <a:pt x="574636" y="0"/>
                </a:moveTo>
                <a:lnTo>
                  <a:pt x="553046" y="4398"/>
                </a:lnTo>
                <a:lnTo>
                  <a:pt x="535019" y="16408"/>
                </a:lnTo>
                <a:lnTo>
                  <a:pt x="522658" y="34247"/>
                </a:lnTo>
                <a:lnTo>
                  <a:pt x="518071" y="56133"/>
                </a:lnTo>
                <a:lnTo>
                  <a:pt x="518071" y="56997"/>
                </a:lnTo>
                <a:lnTo>
                  <a:pt x="522537" y="78884"/>
                </a:lnTo>
                <a:lnTo>
                  <a:pt x="534695" y="96723"/>
                </a:lnTo>
                <a:lnTo>
                  <a:pt x="552682" y="108732"/>
                </a:lnTo>
                <a:lnTo>
                  <a:pt x="574636" y="113131"/>
                </a:lnTo>
                <a:lnTo>
                  <a:pt x="596591" y="108732"/>
                </a:lnTo>
                <a:lnTo>
                  <a:pt x="614578" y="96723"/>
                </a:lnTo>
                <a:lnTo>
                  <a:pt x="626736" y="78884"/>
                </a:lnTo>
                <a:lnTo>
                  <a:pt x="631202" y="56997"/>
                </a:lnTo>
                <a:lnTo>
                  <a:pt x="631202" y="56133"/>
                </a:lnTo>
                <a:lnTo>
                  <a:pt x="626554" y="34247"/>
                </a:lnTo>
                <a:lnTo>
                  <a:pt x="614092" y="16408"/>
                </a:lnTo>
                <a:lnTo>
                  <a:pt x="596044" y="4398"/>
                </a:lnTo>
                <a:lnTo>
                  <a:pt x="574636" y="0"/>
                </a:lnTo>
                <a:close/>
              </a:path>
              <a:path w="8402320" h="113664">
                <a:moveTo>
                  <a:pt x="833666" y="0"/>
                </a:moveTo>
                <a:lnTo>
                  <a:pt x="812076" y="4398"/>
                </a:lnTo>
                <a:lnTo>
                  <a:pt x="794048" y="16408"/>
                </a:lnTo>
                <a:lnTo>
                  <a:pt x="781688" y="34247"/>
                </a:lnTo>
                <a:lnTo>
                  <a:pt x="777100" y="56133"/>
                </a:lnTo>
                <a:lnTo>
                  <a:pt x="777100" y="56997"/>
                </a:lnTo>
                <a:lnTo>
                  <a:pt x="781566" y="78884"/>
                </a:lnTo>
                <a:lnTo>
                  <a:pt x="793724" y="96723"/>
                </a:lnTo>
                <a:lnTo>
                  <a:pt x="811711" y="108732"/>
                </a:lnTo>
                <a:lnTo>
                  <a:pt x="833666" y="113131"/>
                </a:lnTo>
                <a:lnTo>
                  <a:pt x="855620" y="108732"/>
                </a:lnTo>
                <a:lnTo>
                  <a:pt x="873607" y="96723"/>
                </a:lnTo>
                <a:lnTo>
                  <a:pt x="885765" y="78884"/>
                </a:lnTo>
                <a:lnTo>
                  <a:pt x="890231" y="56997"/>
                </a:lnTo>
                <a:lnTo>
                  <a:pt x="890231" y="56133"/>
                </a:lnTo>
                <a:lnTo>
                  <a:pt x="885583" y="34247"/>
                </a:lnTo>
                <a:lnTo>
                  <a:pt x="873121" y="16408"/>
                </a:lnTo>
                <a:lnTo>
                  <a:pt x="855073" y="4398"/>
                </a:lnTo>
                <a:lnTo>
                  <a:pt x="833666" y="0"/>
                </a:lnTo>
                <a:close/>
              </a:path>
              <a:path w="8402320" h="113664">
                <a:moveTo>
                  <a:pt x="1092708" y="0"/>
                </a:moveTo>
                <a:lnTo>
                  <a:pt x="1071118" y="4398"/>
                </a:lnTo>
                <a:lnTo>
                  <a:pt x="1053090" y="16408"/>
                </a:lnTo>
                <a:lnTo>
                  <a:pt x="1040730" y="34247"/>
                </a:lnTo>
                <a:lnTo>
                  <a:pt x="1036142" y="56133"/>
                </a:lnTo>
                <a:lnTo>
                  <a:pt x="1036142" y="56997"/>
                </a:lnTo>
                <a:lnTo>
                  <a:pt x="1040608" y="78884"/>
                </a:lnTo>
                <a:lnTo>
                  <a:pt x="1052766" y="96723"/>
                </a:lnTo>
                <a:lnTo>
                  <a:pt x="1070753" y="108732"/>
                </a:lnTo>
                <a:lnTo>
                  <a:pt x="1092708" y="113131"/>
                </a:lnTo>
                <a:lnTo>
                  <a:pt x="1114662" y="108732"/>
                </a:lnTo>
                <a:lnTo>
                  <a:pt x="1132649" y="96723"/>
                </a:lnTo>
                <a:lnTo>
                  <a:pt x="1144807" y="78884"/>
                </a:lnTo>
                <a:lnTo>
                  <a:pt x="1149273" y="56997"/>
                </a:lnTo>
                <a:lnTo>
                  <a:pt x="1149273" y="56133"/>
                </a:lnTo>
                <a:lnTo>
                  <a:pt x="1144625" y="34247"/>
                </a:lnTo>
                <a:lnTo>
                  <a:pt x="1132163" y="16408"/>
                </a:lnTo>
                <a:lnTo>
                  <a:pt x="1114115" y="4398"/>
                </a:lnTo>
                <a:lnTo>
                  <a:pt x="1092708" y="0"/>
                </a:lnTo>
                <a:close/>
              </a:path>
              <a:path w="8402320" h="113664">
                <a:moveTo>
                  <a:pt x="1351737" y="0"/>
                </a:moveTo>
                <a:lnTo>
                  <a:pt x="1330147" y="4398"/>
                </a:lnTo>
                <a:lnTo>
                  <a:pt x="1312119" y="16408"/>
                </a:lnTo>
                <a:lnTo>
                  <a:pt x="1299759" y="34247"/>
                </a:lnTo>
                <a:lnTo>
                  <a:pt x="1295171" y="56133"/>
                </a:lnTo>
                <a:lnTo>
                  <a:pt x="1295171" y="56997"/>
                </a:lnTo>
                <a:lnTo>
                  <a:pt x="1299637" y="78884"/>
                </a:lnTo>
                <a:lnTo>
                  <a:pt x="1311795" y="96723"/>
                </a:lnTo>
                <a:lnTo>
                  <a:pt x="1329782" y="108732"/>
                </a:lnTo>
                <a:lnTo>
                  <a:pt x="1351737" y="113131"/>
                </a:lnTo>
                <a:lnTo>
                  <a:pt x="1373691" y="108732"/>
                </a:lnTo>
                <a:lnTo>
                  <a:pt x="1391678" y="96723"/>
                </a:lnTo>
                <a:lnTo>
                  <a:pt x="1403836" y="78884"/>
                </a:lnTo>
                <a:lnTo>
                  <a:pt x="1408303" y="56997"/>
                </a:lnTo>
                <a:lnTo>
                  <a:pt x="1408303" y="56133"/>
                </a:lnTo>
                <a:lnTo>
                  <a:pt x="1403654" y="34247"/>
                </a:lnTo>
                <a:lnTo>
                  <a:pt x="1391192" y="16408"/>
                </a:lnTo>
                <a:lnTo>
                  <a:pt x="1373145" y="4398"/>
                </a:lnTo>
                <a:lnTo>
                  <a:pt x="1351737" y="0"/>
                </a:lnTo>
                <a:close/>
              </a:path>
              <a:path w="8402320" h="113664">
                <a:moveTo>
                  <a:pt x="1610779" y="0"/>
                </a:moveTo>
                <a:lnTo>
                  <a:pt x="1589189" y="4398"/>
                </a:lnTo>
                <a:lnTo>
                  <a:pt x="1571161" y="16408"/>
                </a:lnTo>
                <a:lnTo>
                  <a:pt x="1558801" y="34247"/>
                </a:lnTo>
                <a:lnTo>
                  <a:pt x="1554213" y="56133"/>
                </a:lnTo>
                <a:lnTo>
                  <a:pt x="1554213" y="56997"/>
                </a:lnTo>
                <a:lnTo>
                  <a:pt x="1558679" y="78884"/>
                </a:lnTo>
                <a:lnTo>
                  <a:pt x="1570837" y="96723"/>
                </a:lnTo>
                <a:lnTo>
                  <a:pt x="1588824" y="108732"/>
                </a:lnTo>
                <a:lnTo>
                  <a:pt x="1610779" y="113131"/>
                </a:lnTo>
                <a:lnTo>
                  <a:pt x="1632733" y="108732"/>
                </a:lnTo>
                <a:lnTo>
                  <a:pt x="1650720" y="96723"/>
                </a:lnTo>
                <a:lnTo>
                  <a:pt x="1662878" y="78884"/>
                </a:lnTo>
                <a:lnTo>
                  <a:pt x="1667344" y="56997"/>
                </a:lnTo>
                <a:lnTo>
                  <a:pt x="1667344" y="56133"/>
                </a:lnTo>
                <a:lnTo>
                  <a:pt x="1662696" y="34247"/>
                </a:lnTo>
                <a:lnTo>
                  <a:pt x="1650234" y="16408"/>
                </a:lnTo>
                <a:lnTo>
                  <a:pt x="1632186" y="4398"/>
                </a:lnTo>
                <a:lnTo>
                  <a:pt x="1610779" y="0"/>
                </a:lnTo>
                <a:close/>
              </a:path>
              <a:path w="8402320" h="113664">
                <a:moveTo>
                  <a:pt x="1869808" y="0"/>
                </a:moveTo>
                <a:lnTo>
                  <a:pt x="1848218" y="4398"/>
                </a:lnTo>
                <a:lnTo>
                  <a:pt x="1830190" y="16408"/>
                </a:lnTo>
                <a:lnTo>
                  <a:pt x="1817830" y="34247"/>
                </a:lnTo>
                <a:lnTo>
                  <a:pt x="1813242" y="56133"/>
                </a:lnTo>
                <a:lnTo>
                  <a:pt x="1813242" y="56997"/>
                </a:lnTo>
                <a:lnTo>
                  <a:pt x="1817708" y="78884"/>
                </a:lnTo>
                <a:lnTo>
                  <a:pt x="1829866" y="96723"/>
                </a:lnTo>
                <a:lnTo>
                  <a:pt x="1847853" y="108732"/>
                </a:lnTo>
                <a:lnTo>
                  <a:pt x="1869808" y="113131"/>
                </a:lnTo>
                <a:lnTo>
                  <a:pt x="1891762" y="108732"/>
                </a:lnTo>
                <a:lnTo>
                  <a:pt x="1909749" y="96723"/>
                </a:lnTo>
                <a:lnTo>
                  <a:pt x="1921907" y="78884"/>
                </a:lnTo>
                <a:lnTo>
                  <a:pt x="1926374" y="56997"/>
                </a:lnTo>
                <a:lnTo>
                  <a:pt x="1926374" y="56133"/>
                </a:lnTo>
                <a:lnTo>
                  <a:pt x="1921725" y="34247"/>
                </a:lnTo>
                <a:lnTo>
                  <a:pt x="1909264" y="16408"/>
                </a:lnTo>
                <a:lnTo>
                  <a:pt x="1891216" y="4398"/>
                </a:lnTo>
                <a:lnTo>
                  <a:pt x="1869808" y="0"/>
                </a:lnTo>
                <a:close/>
              </a:path>
              <a:path w="8402320" h="113664">
                <a:moveTo>
                  <a:pt x="2128850" y="0"/>
                </a:moveTo>
                <a:lnTo>
                  <a:pt x="2107260" y="4398"/>
                </a:lnTo>
                <a:lnTo>
                  <a:pt x="2089232" y="16408"/>
                </a:lnTo>
                <a:lnTo>
                  <a:pt x="2076872" y="34247"/>
                </a:lnTo>
                <a:lnTo>
                  <a:pt x="2072284" y="56133"/>
                </a:lnTo>
                <a:lnTo>
                  <a:pt x="2072284" y="56997"/>
                </a:lnTo>
                <a:lnTo>
                  <a:pt x="2076750" y="78884"/>
                </a:lnTo>
                <a:lnTo>
                  <a:pt x="2088908" y="96723"/>
                </a:lnTo>
                <a:lnTo>
                  <a:pt x="2106895" y="108732"/>
                </a:lnTo>
                <a:lnTo>
                  <a:pt x="2128850" y="113131"/>
                </a:lnTo>
                <a:lnTo>
                  <a:pt x="2150804" y="108732"/>
                </a:lnTo>
                <a:lnTo>
                  <a:pt x="2168791" y="96723"/>
                </a:lnTo>
                <a:lnTo>
                  <a:pt x="2180949" y="78884"/>
                </a:lnTo>
                <a:lnTo>
                  <a:pt x="2185416" y="56997"/>
                </a:lnTo>
                <a:lnTo>
                  <a:pt x="2185416" y="56133"/>
                </a:lnTo>
                <a:lnTo>
                  <a:pt x="2180767" y="34247"/>
                </a:lnTo>
                <a:lnTo>
                  <a:pt x="2168305" y="16408"/>
                </a:lnTo>
                <a:lnTo>
                  <a:pt x="2150258" y="4398"/>
                </a:lnTo>
                <a:lnTo>
                  <a:pt x="2128850" y="0"/>
                </a:lnTo>
                <a:close/>
              </a:path>
              <a:path w="8402320" h="113664">
                <a:moveTo>
                  <a:pt x="2387879" y="0"/>
                </a:moveTo>
                <a:lnTo>
                  <a:pt x="2366289" y="4398"/>
                </a:lnTo>
                <a:lnTo>
                  <a:pt x="2348261" y="16408"/>
                </a:lnTo>
                <a:lnTo>
                  <a:pt x="2335901" y="34247"/>
                </a:lnTo>
                <a:lnTo>
                  <a:pt x="2331313" y="56133"/>
                </a:lnTo>
                <a:lnTo>
                  <a:pt x="2331313" y="56997"/>
                </a:lnTo>
                <a:lnTo>
                  <a:pt x="2335780" y="78884"/>
                </a:lnTo>
                <a:lnTo>
                  <a:pt x="2347937" y="96723"/>
                </a:lnTo>
                <a:lnTo>
                  <a:pt x="2365925" y="108732"/>
                </a:lnTo>
                <a:lnTo>
                  <a:pt x="2387879" y="113131"/>
                </a:lnTo>
                <a:lnTo>
                  <a:pt x="2409833" y="108732"/>
                </a:lnTo>
                <a:lnTo>
                  <a:pt x="2427820" y="96723"/>
                </a:lnTo>
                <a:lnTo>
                  <a:pt x="2439978" y="78884"/>
                </a:lnTo>
                <a:lnTo>
                  <a:pt x="2444445" y="56997"/>
                </a:lnTo>
                <a:lnTo>
                  <a:pt x="2444445" y="56133"/>
                </a:lnTo>
                <a:lnTo>
                  <a:pt x="2439796" y="34247"/>
                </a:lnTo>
                <a:lnTo>
                  <a:pt x="2427335" y="16408"/>
                </a:lnTo>
                <a:lnTo>
                  <a:pt x="2409287" y="4398"/>
                </a:lnTo>
                <a:lnTo>
                  <a:pt x="2387879" y="0"/>
                </a:lnTo>
                <a:close/>
              </a:path>
              <a:path w="8402320" h="113664">
                <a:moveTo>
                  <a:pt x="2646921" y="0"/>
                </a:moveTo>
                <a:lnTo>
                  <a:pt x="2625331" y="4398"/>
                </a:lnTo>
                <a:lnTo>
                  <a:pt x="2607303" y="16408"/>
                </a:lnTo>
                <a:lnTo>
                  <a:pt x="2594943" y="34247"/>
                </a:lnTo>
                <a:lnTo>
                  <a:pt x="2590355" y="56133"/>
                </a:lnTo>
                <a:lnTo>
                  <a:pt x="2590355" y="56997"/>
                </a:lnTo>
                <a:lnTo>
                  <a:pt x="2594821" y="78884"/>
                </a:lnTo>
                <a:lnTo>
                  <a:pt x="2606979" y="96723"/>
                </a:lnTo>
                <a:lnTo>
                  <a:pt x="2624966" y="108732"/>
                </a:lnTo>
                <a:lnTo>
                  <a:pt x="2646921" y="113131"/>
                </a:lnTo>
                <a:lnTo>
                  <a:pt x="2668875" y="108732"/>
                </a:lnTo>
                <a:lnTo>
                  <a:pt x="2686862" y="96723"/>
                </a:lnTo>
                <a:lnTo>
                  <a:pt x="2699020" y="78884"/>
                </a:lnTo>
                <a:lnTo>
                  <a:pt x="2703487" y="56997"/>
                </a:lnTo>
                <a:lnTo>
                  <a:pt x="2703487" y="56133"/>
                </a:lnTo>
                <a:lnTo>
                  <a:pt x="2698838" y="34247"/>
                </a:lnTo>
                <a:lnTo>
                  <a:pt x="2686377" y="16408"/>
                </a:lnTo>
                <a:lnTo>
                  <a:pt x="2668329" y="4398"/>
                </a:lnTo>
                <a:lnTo>
                  <a:pt x="2646921" y="0"/>
                </a:lnTo>
                <a:close/>
              </a:path>
              <a:path w="8402320" h="113664">
                <a:moveTo>
                  <a:pt x="2905950" y="0"/>
                </a:moveTo>
                <a:lnTo>
                  <a:pt x="2884360" y="4398"/>
                </a:lnTo>
                <a:lnTo>
                  <a:pt x="2866332" y="16408"/>
                </a:lnTo>
                <a:lnTo>
                  <a:pt x="2853972" y="34247"/>
                </a:lnTo>
                <a:lnTo>
                  <a:pt x="2849384" y="56133"/>
                </a:lnTo>
                <a:lnTo>
                  <a:pt x="2849384" y="56997"/>
                </a:lnTo>
                <a:lnTo>
                  <a:pt x="2853851" y="78884"/>
                </a:lnTo>
                <a:lnTo>
                  <a:pt x="2866009" y="96723"/>
                </a:lnTo>
                <a:lnTo>
                  <a:pt x="2883996" y="108732"/>
                </a:lnTo>
                <a:lnTo>
                  <a:pt x="2905950" y="113131"/>
                </a:lnTo>
                <a:lnTo>
                  <a:pt x="2927904" y="108732"/>
                </a:lnTo>
                <a:lnTo>
                  <a:pt x="2945892" y="96723"/>
                </a:lnTo>
                <a:lnTo>
                  <a:pt x="2958049" y="78884"/>
                </a:lnTo>
                <a:lnTo>
                  <a:pt x="2962516" y="56997"/>
                </a:lnTo>
                <a:lnTo>
                  <a:pt x="2962516" y="56133"/>
                </a:lnTo>
                <a:lnTo>
                  <a:pt x="2957867" y="34247"/>
                </a:lnTo>
                <a:lnTo>
                  <a:pt x="2945406" y="16408"/>
                </a:lnTo>
                <a:lnTo>
                  <a:pt x="2927358" y="4398"/>
                </a:lnTo>
                <a:lnTo>
                  <a:pt x="2905950" y="0"/>
                </a:lnTo>
                <a:close/>
              </a:path>
              <a:path w="8402320" h="113664">
                <a:moveTo>
                  <a:pt x="3164992" y="0"/>
                </a:moveTo>
                <a:lnTo>
                  <a:pt x="3143402" y="4398"/>
                </a:lnTo>
                <a:lnTo>
                  <a:pt x="3125374" y="16408"/>
                </a:lnTo>
                <a:lnTo>
                  <a:pt x="3113014" y="34247"/>
                </a:lnTo>
                <a:lnTo>
                  <a:pt x="3108426" y="56133"/>
                </a:lnTo>
                <a:lnTo>
                  <a:pt x="3108426" y="56997"/>
                </a:lnTo>
                <a:lnTo>
                  <a:pt x="3112893" y="78884"/>
                </a:lnTo>
                <a:lnTo>
                  <a:pt x="3125050" y="96723"/>
                </a:lnTo>
                <a:lnTo>
                  <a:pt x="3143038" y="108732"/>
                </a:lnTo>
                <a:lnTo>
                  <a:pt x="3164992" y="113131"/>
                </a:lnTo>
                <a:lnTo>
                  <a:pt x="3186946" y="108732"/>
                </a:lnTo>
                <a:lnTo>
                  <a:pt x="3204933" y="96723"/>
                </a:lnTo>
                <a:lnTo>
                  <a:pt x="3217091" y="78884"/>
                </a:lnTo>
                <a:lnTo>
                  <a:pt x="3221558" y="56997"/>
                </a:lnTo>
                <a:lnTo>
                  <a:pt x="3221558" y="56133"/>
                </a:lnTo>
                <a:lnTo>
                  <a:pt x="3216909" y="34247"/>
                </a:lnTo>
                <a:lnTo>
                  <a:pt x="3204448" y="16408"/>
                </a:lnTo>
                <a:lnTo>
                  <a:pt x="3186400" y="4398"/>
                </a:lnTo>
                <a:lnTo>
                  <a:pt x="3164992" y="0"/>
                </a:lnTo>
                <a:close/>
              </a:path>
              <a:path w="8402320" h="113664">
                <a:moveTo>
                  <a:pt x="3424021" y="0"/>
                </a:moveTo>
                <a:lnTo>
                  <a:pt x="3402431" y="4398"/>
                </a:lnTo>
                <a:lnTo>
                  <a:pt x="3384403" y="16408"/>
                </a:lnTo>
                <a:lnTo>
                  <a:pt x="3372043" y="34247"/>
                </a:lnTo>
                <a:lnTo>
                  <a:pt x="3367455" y="56133"/>
                </a:lnTo>
                <a:lnTo>
                  <a:pt x="3367455" y="56997"/>
                </a:lnTo>
                <a:lnTo>
                  <a:pt x="3371922" y="78884"/>
                </a:lnTo>
                <a:lnTo>
                  <a:pt x="3384080" y="96723"/>
                </a:lnTo>
                <a:lnTo>
                  <a:pt x="3402067" y="108732"/>
                </a:lnTo>
                <a:lnTo>
                  <a:pt x="3424021" y="113131"/>
                </a:lnTo>
                <a:lnTo>
                  <a:pt x="3445975" y="108732"/>
                </a:lnTo>
                <a:lnTo>
                  <a:pt x="3463963" y="96723"/>
                </a:lnTo>
                <a:lnTo>
                  <a:pt x="3476120" y="78884"/>
                </a:lnTo>
                <a:lnTo>
                  <a:pt x="3480587" y="56997"/>
                </a:lnTo>
                <a:lnTo>
                  <a:pt x="3480587" y="56133"/>
                </a:lnTo>
                <a:lnTo>
                  <a:pt x="3475938" y="34247"/>
                </a:lnTo>
                <a:lnTo>
                  <a:pt x="3463477" y="16408"/>
                </a:lnTo>
                <a:lnTo>
                  <a:pt x="3445429" y="4398"/>
                </a:lnTo>
                <a:lnTo>
                  <a:pt x="3424021" y="0"/>
                </a:lnTo>
                <a:close/>
              </a:path>
              <a:path w="8402320" h="113664">
                <a:moveTo>
                  <a:pt x="3683063" y="0"/>
                </a:moveTo>
                <a:lnTo>
                  <a:pt x="3661473" y="4398"/>
                </a:lnTo>
                <a:lnTo>
                  <a:pt x="3643445" y="16408"/>
                </a:lnTo>
                <a:lnTo>
                  <a:pt x="3631085" y="34247"/>
                </a:lnTo>
                <a:lnTo>
                  <a:pt x="3626497" y="56133"/>
                </a:lnTo>
                <a:lnTo>
                  <a:pt x="3626497" y="56997"/>
                </a:lnTo>
                <a:lnTo>
                  <a:pt x="3630964" y="78884"/>
                </a:lnTo>
                <a:lnTo>
                  <a:pt x="3643122" y="96723"/>
                </a:lnTo>
                <a:lnTo>
                  <a:pt x="3661109" y="108732"/>
                </a:lnTo>
                <a:lnTo>
                  <a:pt x="3683063" y="113131"/>
                </a:lnTo>
                <a:lnTo>
                  <a:pt x="3705017" y="108732"/>
                </a:lnTo>
                <a:lnTo>
                  <a:pt x="3723005" y="96723"/>
                </a:lnTo>
                <a:lnTo>
                  <a:pt x="3735162" y="78884"/>
                </a:lnTo>
                <a:lnTo>
                  <a:pt x="3739629" y="56997"/>
                </a:lnTo>
                <a:lnTo>
                  <a:pt x="3739629" y="56133"/>
                </a:lnTo>
                <a:lnTo>
                  <a:pt x="3734980" y="34247"/>
                </a:lnTo>
                <a:lnTo>
                  <a:pt x="3722519" y="16408"/>
                </a:lnTo>
                <a:lnTo>
                  <a:pt x="3704471" y="4398"/>
                </a:lnTo>
                <a:lnTo>
                  <a:pt x="3683063" y="0"/>
                </a:lnTo>
                <a:close/>
              </a:path>
              <a:path w="8402320" h="113664">
                <a:moveTo>
                  <a:pt x="3942092" y="0"/>
                </a:moveTo>
                <a:lnTo>
                  <a:pt x="3920502" y="4398"/>
                </a:lnTo>
                <a:lnTo>
                  <a:pt x="3902475" y="16408"/>
                </a:lnTo>
                <a:lnTo>
                  <a:pt x="3890114" y="34247"/>
                </a:lnTo>
                <a:lnTo>
                  <a:pt x="3885526" y="56133"/>
                </a:lnTo>
                <a:lnTo>
                  <a:pt x="3885526" y="56997"/>
                </a:lnTo>
                <a:lnTo>
                  <a:pt x="3889993" y="78884"/>
                </a:lnTo>
                <a:lnTo>
                  <a:pt x="3902151" y="96723"/>
                </a:lnTo>
                <a:lnTo>
                  <a:pt x="3920138" y="108732"/>
                </a:lnTo>
                <a:lnTo>
                  <a:pt x="3942092" y="113131"/>
                </a:lnTo>
                <a:lnTo>
                  <a:pt x="3964047" y="108732"/>
                </a:lnTo>
                <a:lnTo>
                  <a:pt x="3982034" y="96723"/>
                </a:lnTo>
                <a:lnTo>
                  <a:pt x="3994192" y="78884"/>
                </a:lnTo>
                <a:lnTo>
                  <a:pt x="3998658" y="56997"/>
                </a:lnTo>
                <a:lnTo>
                  <a:pt x="3998658" y="56133"/>
                </a:lnTo>
                <a:lnTo>
                  <a:pt x="3994009" y="34247"/>
                </a:lnTo>
                <a:lnTo>
                  <a:pt x="3981548" y="16408"/>
                </a:lnTo>
                <a:lnTo>
                  <a:pt x="3963500" y="4398"/>
                </a:lnTo>
                <a:lnTo>
                  <a:pt x="3942092" y="0"/>
                </a:lnTo>
                <a:close/>
              </a:path>
              <a:path w="8402320" h="113664">
                <a:moveTo>
                  <a:pt x="4201134" y="0"/>
                </a:moveTo>
                <a:lnTo>
                  <a:pt x="4179544" y="4398"/>
                </a:lnTo>
                <a:lnTo>
                  <a:pt x="4161516" y="16408"/>
                </a:lnTo>
                <a:lnTo>
                  <a:pt x="4149156" y="34247"/>
                </a:lnTo>
                <a:lnTo>
                  <a:pt x="4144568" y="56133"/>
                </a:lnTo>
                <a:lnTo>
                  <a:pt x="4144568" y="56997"/>
                </a:lnTo>
                <a:lnTo>
                  <a:pt x="4149035" y="78884"/>
                </a:lnTo>
                <a:lnTo>
                  <a:pt x="4161193" y="96723"/>
                </a:lnTo>
                <a:lnTo>
                  <a:pt x="4179180" y="108732"/>
                </a:lnTo>
                <a:lnTo>
                  <a:pt x="4201134" y="113131"/>
                </a:lnTo>
                <a:lnTo>
                  <a:pt x="4223088" y="108732"/>
                </a:lnTo>
                <a:lnTo>
                  <a:pt x="4241076" y="96723"/>
                </a:lnTo>
                <a:lnTo>
                  <a:pt x="4253233" y="78884"/>
                </a:lnTo>
                <a:lnTo>
                  <a:pt x="4257700" y="56997"/>
                </a:lnTo>
                <a:lnTo>
                  <a:pt x="4257700" y="56133"/>
                </a:lnTo>
                <a:lnTo>
                  <a:pt x="4253051" y="34247"/>
                </a:lnTo>
                <a:lnTo>
                  <a:pt x="4240590" y="16408"/>
                </a:lnTo>
                <a:lnTo>
                  <a:pt x="4222542" y="4398"/>
                </a:lnTo>
                <a:lnTo>
                  <a:pt x="4201134" y="0"/>
                </a:lnTo>
                <a:close/>
              </a:path>
              <a:path w="8402320" h="113664">
                <a:moveTo>
                  <a:pt x="4460163" y="0"/>
                </a:moveTo>
                <a:lnTo>
                  <a:pt x="4438573" y="4398"/>
                </a:lnTo>
                <a:lnTo>
                  <a:pt x="4420546" y="16408"/>
                </a:lnTo>
                <a:lnTo>
                  <a:pt x="4408185" y="34247"/>
                </a:lnTo>
                <a:lnTo>
                  <a:pt x="4403598" y="56133"/>
                </a:lnTo>
                <a:lnTo>
                  <a:pt x="4403598" y="56997"/>
                </a:lnTo>
                <a:lnTo>
                  <a:pt x="4408064" y="78884"/>
                </a:lnTo>
                <a:lnTo>
                  <a:pt x="4420222" y="96723"/>
                </a:lnTo>
                <a:lnTo>
                  <a:pt x="4438209" y="108732"/>
                </a:lnTo>
                <a:lnTo>
                  <a:pt x="4460163" y="113131"/>
                </a:lnTo>
                <a:lnTo>
                  <a:pt x="4482118" y="108732"/>
                </a:lnTo>
                <a:lnTo>
                  <a:pt x="4500105" y="96723"/>
                </a:lnTo>
                <a:lnTo>
                  <a:pt x="4512263" y="78884"/>
                </a:lnTo>
                <a:lnTo>
                  <a:pt x="4516729" y="56997"/>
                </a:lnTo>
                <a:lnTo>
                  <a:pt x="4516729" y="56133"/>
                </a:lnTo>
                <a:lnTo>
                  <a:pt x="4512081" y="34247"/>
                </a:lnTo>
                <a:lnTo>
                  <a:pt x="4499619" y="16408"/>
                </a:lnTo>
                <a:lnTo>
                  <a:pt x="4481571" y="4398"/>
                </a:lnTo>
                <a:lnTo>
                  <a:pt x="4460163" y="0"/>
                </a:lnTo>
                <a:close/>
              </a:path>
              <a:path w="8402320" h="113664">
                <a:moveTo>
                  <a:pt x="4719205" y="0"/>
                </a:moveTo>
                <a:lnTo>
                  <a:pt x="4697615" y="4398"/>
                </a:lnTo>
                <a:lnTo>
                  <a:pt x="4679588" y="16408"/>
                </a:lnTo>
                <a:lnTo>
                  <a:pt x="4667227" y="34247"/>
                </a:lnTo>
                <a:lnTo>
                  <a:pt x="4662639" y="56133"/>
                </a:lnTo>
                <a:lnTo>
                  <a:pt x="4662639" y="56997"/>
                </a:lnTo>
                <a:lnTo>
                  <a:pt x="4667106" y="78884"/>
                </a:lnTo>
                <a:lnTo>
                  <a:pt x="4679264" y="96723"/>
                </a:lnTo>
                <a:lnTo>
                  <a:pt x="4697251" y="108732"/>
                </a:lnTo>
                <a:lnTo>
                  <a:pt x="4719205" y="113131"/>
                </a:lnTo>
                <a:lnTo>
                  <a:pt x="4741160" y="108732"/>
                </a:lnTo>
                <a:lnTo>
                  <a:pt x="4759147" y="96723"/>
                </a:lnTo>
                <a:lnTo>
                  <a:pt x="4771305" y="78884"/>
                </a:lnTo>
                <a:lnTo>
                  <a:pt x="4775771" y="56997"/>
                </a:lnTo>
                <a:lnTo>
                  <a:pt x="4775771" y="56133"/>
                </a:lnTo>
                <a:lnTo>
                  <a:pt x="4771122" y="34247"/>
                </a:lnTo>
                <a:lnTo>
                  <a:pt x="4758661" y="16408"/>
                </a:lnTo>
                <a:lnTo>
                  <a:pt x="4740613" y="4398"/>
                </a:lnTo>
                <a:lnTo>
                  <a:pt x="4719205" y="0"/>
                </a:lnTo>
                <a:close/>
              </a:path>
              <a:path w="8402320" h="113664">
                <a:moveTo>
                  <a:pt x="4978234" y="0"/>
                </a:moveTo>
                <a:lnTo>
                  <a:pt x="4956644" y="4398"/>
                </a:lnTo>
                <a:lnTo>
                  <a:pt x="4938617" y="16408"/>
                </a:lnTo>
                <a:lnTo>
                  <a:pt x="4926256" y="34247"/>
                </a:lnTo>
                <a:lnTo>
                  <a:pt x="4921669" y="56133"/>
                </a:lnTo>
                <a:lnTo>
                  <a:pt x="4921669" y="56997"/>
                </a:lnTo>
                <a:lnTo>
                  <a:pt x="4926135" y="78884"/>
                </a:lnTo>
                <a:lnTo>
                  <a:pt x="4938293" y="96723"/>
                </a:lnTo>
                <a:lnTo>
                  <a:pt x="4956280" y="108732"/>
                </a:lnTo>
                <a:lnTo>
                  <a:pt x="4978234" y="113131"/>
                </a:lnTo>
                <a:lnTo>
                  <a:pt x="5000189" y="108732"/>
                </a:lnTo>
                <a:lnTo>
                  <a:pt x="5018176" y="96723"/>
                </a:lnTo>
                <a:lnTo>
                  <a:pt x="5030334" y="78884"/>
                </a:lnTo>
                <a:lnTo>
                  <a:pt x="5034800" y="56997"/>
                </a:lnTo>
                <a:lnTo>
                  <a:pt x="5034800" y="56133"/>
                </a:lnTo>
                <a:lnTo>
                  <a:pt x="5030152" y="34247"/>
                </a:lnTo>
                <a:lnTo>
                  <a:pt x="5017690" y="16408"/>
                </a:lnTo>
                <a:lnTo>
                  <a:pt x="4999642" y="4398"/>
                </a:lnTo>
                <a:lnTo>
                  <a:pt x="4978234" y="0"/>
                </a:lnTo>
                <a:close/>
              </a:path>
              <a:path w="8402320" h="113664">
                <a:moveTo>
                  <a:pt x="5237276" y="0"/>
                </a:moveTo>
                <a:lnTo>
                  <a:pt x="5215686" y="4398"/>
                </a:lnTo>
                <a:lnTo>
                  <a:pt x="5197659" y="16408"/>
                </a:lnTo>
                <a:lnTo>
                  <a:pt x="5185298" y="34247"/>
                </a:lnTo>
                <a:lnTo>
                  <a:pt x="5180711" y="56133"/>
                </a:lnTo>
                <a:lnTo>
                  <a:pt x="5180711" y="56997"/>
                </a:lnTo>
                <a:lnTo>
                  <a:pt x="5185177" y="78884"/>
                </a:lnTo>
                <a:lnTo>
                  <a:pt x="5197335" y="96723"/>
                </a:lnTo>
                <a:lnTo>
                  <a:pt x="5215322" y="108732"/>
                </a:lnTo>
                <a:lnTo>
                  <a:pt x="5237276" y="113131"/>
                </a:lnTo>
                <a:lnTo>
                  <a:pt x="5259231" y="108732"/>
                </a:lnTo>
                <a:lnTo>
                  <a:pt x="5277218" y="96723"/>
                </a:lnTo>
                <a:lnTo>
                  <a:pt x="5289376" y="78884"/>
                </a:lnTo>
                <a:lnTo>
                  <a:pt x="5293842" y="56997"/>
                </a:lnTo>
                <a:lnTo>
                  <a:pt x="5293842" y="56133"/>
                </a:lnTo>
                <a:lnTo>
                  <a:pt x="5289194" y="34247"/>
                </a:lnTo>
                <a:lnTo>
                  <a:pt x="5276732" y="16408"/>
                </a:lnTo>
                <a:lnTo>
                  <a:pt x="5258684" y="4398"/>
                </a:lnTo>
                <a:lnTo>
                  <a:pt x="5237276" y="0"/>
                </a:lnTo>
                <a:close/>
              </a:path>
              <a:path w="8402320" h="113664">
                <a:moveTo>
                  <a:pt x="5496306" y="0"/>
                </a:moveTo>
                <a:lnTo>
                  <a:pt x="5474716" y="4398"/>
                </a:lnTo>
                <a:lnTo>
                  <a:pt x="5456688" y="16408"/>
                </a:lnTo>
                <a:lnTo>
                  <a:pt x="5444328" y="34247"/>
                </a:lnTo>
                <a:lnTo>
                  <a:pt x="5439740" y="56133"/>
                </a:lnTo>
                <a:lnTo>
                  <a:pt x="5439740" y="56997"/>
                </a:lnTo>
                <a:lnTo>
                  <a:pt x="5444206" y="78884"/>
                </a:lnTo>
                <a:lnTo>
                  <a:pt x="5456364" y="96723"/>
                </a:lnTo>
                <a:lnTo>
                  <a:pt x="5474351" y="108732"/>
                </a:lnTo>
                <a:lnTo>
                  <a:pt x="5496306" y="113131"/>
                </a:lnTo>
                <a:lnTo>
                  <a:pt x="5518260" y="108732"/>
                </a:lnTo>
                <a:lnTo>
                  <a:pt x="5536247" y="96723"/>
                </a:lnTo>
                <a:lnTo>
                  <a:pt x="5548405" y="78884"/>
                </a:lnTo>
                <a:lnTo>
                  <a:pt x="5552871" y="56997"/>
                </a:lnTo>
                <a:lnTo>
                  <a:pt x="5552871" y="56133"/>
                </a:lnTo>
                <a:lnTo>
                  <a:pt x="5548223" y="34247"/>
                </a:lnTo>
                <a:lnTo>
                  <a:pt x="5535761" y="16408"/>
                </a:lnTo>
                <a:lnTo>
                  <a:pt x="5517713" y="4398"/>
                </a:lnTo>
                <a:lnTo>
                  <a:pt x="5496306" y="0"/>
                </a:lnTo>
                <a:close/>
              </a:path>
              <a:path w="8402320" h="113664">
                <a:moveTo>
                  <a:pt x="5755347" y="0"/>
                </a:moveTo>
                <a:lnTo>
                  <a:pt x="5733757" y="4398"/>
                </a:lnTo>
                <a:lnTo>
                  <a:pt x="5715730" y="16408"/>
                </a:lnTo>
                <a:lnTo>
                  <a:pt x="5703369" y="34247"/>
                </a:lnTo>
                <a:lnTo>
                  <a:pt x="5698782" y="56133"/>
                </a:lnTo>
                <a:lnTo>
                  <a:pt x="5698782" y="56997"/>
                </a:lnTo>
                <a:lnTo>
                  <a:pt x="5703248" y="78884"/>
                </a:lnTo>
                <a:lnTo>
                  <a:pt x="5715406" y="96723"/>
                </a:lnTo>
                <a:lnTo>
                  <a:pt x="5733393" y="108732"/>
                </a:lnTo>
                <a:lnTo>
                  <a:pt x="5755347" y="113131"/>
                </a:lnTo>
                <a:lnTo>
                  <a:pt x="5777302" y="108732"/>
                </a:lnTo>
                <a:lnTo>
                  <a:pt x="5795289" y="96723"/>
                </a:lnTo>
                <a:lnTo>
                  <a:pt x="5807447" y="78884"/>
                </a:lnTo>
                <a:lnTo>
                  <a:pt x="5811913" y="56997"/>
                </a:lnTo>
                <a:lnTo>
                  <a:pt x="5811913" y="56133"/>
                </a:lnTo>
                <a:lnTo>
                  <a:pt x="5807265" y="34247"/>
                </a:lnTo>
                <a:lnTo>
                  <a:pt x="5794803" y="16408"/>
                </a:lnTo>
                <a:lnTo>
                  <a:pt x="5776755" y="4398"/>
                </a:lnTo>
                <a:lnTo>
                  <a:pt x="5755347" y="0"/>
                </a:lnTo>
                <a:close/>
              </a:path>
              <a:path w="8402320" h="113664">
                <a:moveTo>
                  <a:pt x="6014377" y="0"/>
                </a:moveTo>
                <a:lnTo>
                  <a:pt x="5992787" y="4398"/>
                </a:lnTo>
                <a:lnTo>
                  <a:pt x="5974759" y="16408"/>
                </a:lnTo>
                <a:lnTo>
                  <a:pt x="5962399" y="34247"/>
                </a:lnTo>
                <a:lnTo>
                  <a:pt x="5957811" y="56133"/>
                </a:lnTo>
                <a:lnTo>
                  <a:pt x="5957811" y="56997"/>
                </a:lnTo>
                <a:lnTo>
                  <a:pt x="5962277" y="78884"/>
                </a:lnTo>
                <a:lnTo>
                  <a:pt x="5974435" y="96723"/>
                </a:lnTo>
                <a:lnTo>
                  <a:pt x="5992422" y="108732"/>
                </a:lnTo>
                <a:lnTo>
                  <a:pt x="6014377" y="113131"/>
                </a:lnTo>
                <a:lnTo>
                  <a:pt x="6036331" y="108732"/>
                </a:lnTo>
                <a:lnTo>
                  <a:pt x="6054318" y="96723"/>
                </a:lnTo>
                <a:lnTo>
                  <a:pt x="6066476" y="78884"/>
                </a:lnTo>
                <a:lnTo>
                  <a:pt x="6070942" y="56997"/>
                </a:lnTo>
                <a:lnTo>
                  <a:pt x="6070942" y="56133"/>
                </a:lnTo>
                <a:lnTo>
                  <a:pt x="6066294" y="34247"/>
                </a:lnTo>
                <a:lnTo>
                  <a:pt x="6053832" y="16408"/>
                </a:lnTo>
                <a:lnTo>
                  <a:pt x="6035784" y="4398"/>
                </a:lnTo>
                <a:lnTo>
                  <a:pt x="6014377" y="0"/>
                </a:lnTo>
                <a:close/>
              </a:path>
              <a:path w="8402320" h="113664">
                <a:moveTo>
                  <a:pt x="6273419" y="0"/>
                </a:moveTo>
                <a:lnTo>
                  <a:pt x="6251829" y="4398"/>
                </a:lnTo>
                <a:lnTo>
                  <a:pt x="6233801" y="16408"/>
                </a:lnTo>
                <a:lnTo>
                  <a:pt x="6221441" y="34247"/>
                </a:lnTo>
                <a:lnTo>
                  <a:pt x="6216853" y="56133"/>
                </a:lnTo>
                <a:lnTo>
                  <a:pt x="6216853" y="56997"/>
                </a:lnTo>
                <a:lnTo>
                  <a:pt x="6221319" y="78884"/>
                </a:lnTo>
                <a:lnTo>
                  <a:pt x="6233477" y="96723"/>
                </a:lnTo>
                <a:lnTo>
                  <a:pt x="6251464" y="108732"/>
                </a:lnTo>
                <a:lnTo>
                  <a:pt x="6273419" y="113131"/>
                </a:lnTo>
                <a:lnTo>
                  <a:pt x="6295373" y="108732"/>
                </a:lnTo>
                <a:lnTo>
                  <a:pt x="6313360" y="96723"/>
                </a:lnTo>
                <a:lnTo>
                  <a:pt x="6325518" y="78884"/>
                </a:lnTo>
                <a:lnTo>
                  <a:pt x="6329984" y="56997"/>
                </a:lnTo>
                <a:lnTo>
                  <a:pt x="6329984" y="56133"/>
                </a:lnTo>
                <a:lnTo>
                  <a:pt x="6325336" y="34247"/>
                </a:lnTo>
                <a:lnTo>
                  <a:pt x="6312874" y="16408"/>
                </a:lnTo>
                <a:lnTo>
                  <a:pt x="6294826" y="4398"/>
                </a:lnTo>
                <a:lnTo>
                  <a:pt x="6273419" y="0"/>
                </a:lnTo>
                <a:close/>
              </a:path>
              <a:path w="8402320" h="113664">
                <a:moveTo>
                  <a:pt x="6532448" y="0"/>
                </a:moveTo>
                <a:lnTo>
                  <a:pt x="6510858" y="4398"/>
                </a:lnTo>
                <a:lnTo>
                  <a:pt x="6492830" y="16408"/>
                </a:lnTo>
                <a:lnTo>
                  <a:pt x="6480470" y="34247"/>
                </a:lnTo>
                <a:lnTo>
                  <a:pt x="6475882" y="56133"/>
                </a:lnTo>
                <a:lnTo>
                  <a:pt x="6475882" y="56997"/>
                </a:lnTo>
                <a:lnTo>
                  <a:pt x="6480348" y="78884"/>
                </a:lnTo>
                <a:lnTo>
                  <a:pt x="6492506" y="96723"/>
                </a:lnTo>
                <a:lnTo>
                  <a:pt x="6510493" y="108732"/>
                </a:lnTo>
                <a:lnTo>
                  <a:pt x="6532448" y="113131"/>
                </a:lnTo>
                <a:lnTo>
                  <a:pt x="6554402" y="108732"/>
                </a:lnTo>
                <a:lnTo>
                  <a:pt x="6572389" y="96723"/>
                </a:lnTo>
                <a:lnTo>
                  <a:pt x="6584547" y="78884"/>
                </a:lnTo>
                <a:lnTo>
                  <a:pt x="6589013" y="56997"/>
                </a:lnTo>
                <a:lnTo>
                  <a:pt x="6589013" y="56133"/>
                </a:lnTo>
                <a:lnTo>
                  <a:pt x="6584365" y="34247"/>
                </a:lnTo>
                <a:lnTo>
                  <a:pt x="6571903" y="16408"/>
                </a:lnTo>
                <a:lnTo>
                  <a:pt x="6553856" y="4398"/>
                </a:lnTo>
                <a:lnTo>
                  <a:pt x="6532448" y="0"/>
                </a:lnTo>
                <a:close/>
              </a:path>
              <a:path w="8402320" h="113664">
                <a:moveTo>
                  <a:pt x="6791490" y="0"/>
                </a:moveTo>
                <a:lnTo>
                  <a:pt x="6769900" y="4398"/>
                </a:lnTo>
                <a:lnTo>
                  <a:pt x="6751872" y="16408"/>
                </a:lnTo>
                <a:lnTo>
                  <a:pt x="6739512" y="34247"/>
                </a:lnTo>
                <a:lnTo>
                  <a:pt x="6734924" y="56133"/>
                </a:lnTo>
                <a:lnTo>
                  <a:pt x="6734924" y="56997"/>
                </a:lnTo>
                <a:lnTo>
                  <a:pt x="6739390" y="78884"/>
                </a:lnTo>
                <a:lnTo>
                  <a:pt x="6751548" y="96723"/>
                </a:lnTo>
                <a:lnTo>
                  <a:pt x="6769535" y="108732"/>
                </a:lnTo>
                <a:lnTo>
                  <a:pt x="6791490" y="113131"/>
                </a:lnTo>
                <a:lnTo>
                  <a:pt x="6813444" y="108732"/>
                </a:lnTo>
                <a:lnTo>
                  <a:pt x="6831431" y="96723"/>
                </a:lnTo>
                <a:lnTo>
                  <a:pt x="6843589" y="78884"/>
                </a:lnTo>
                <a:lnTo>
                  <a:pt x="6848055" y="56997"/>
                </a:lnTo>
                <a:lnTo>
                  <a:pt x="6848055" y="56133"/>
                </a:lnTo>
                <a:lnTo>
                  <a:pt x="6843407" y="34247"/>
                </a:lnTo>
                <a:lnTo>
                  <a:pt x="6830945" y="16408"/>
                </a:lnTo>
                <a:lnTo>
                  <a:pt x="6812897" y="4398"/>
                </a:lnTo>
                <a:lnTo>
                  <a:pt x="6791490" y="0"/>
                </a:lnTo>
                <a:close/>
              </a:path>
              <a:path w="8402320" h="113664">
                <a:moveTo>
                  <a:pt x="7050519" y="0"/>
                </a:moveTo>
                <a:lnTo>
                  <a:pt x="7028929" y="4398"/>
                </a:lnTo>
                <a:lnTo>
                  <a:pt x="7010901" y="16408"/>
                </a:lnTo>
                <a:lnTo>
                  <a:pt x="6998541" y="34247"/>
                </a:lnTo>
                <a:lnTo>
                  <a:pt x="6993953" y="56133"/>
                </a:lnTo>
                <a:lnTo>
                  <a:pt x="6993953" y="56997"/>
                </a:lnTo>
                <a:lnTo>
                  <a:pt x="6998419" y="78884"/>
                </a:lnTo>
                <a:lnTo>
                  <a:pt x="7010577" y="96723"/>
                </a:lnTo>
                <a:lnTo>
                  <a:pt x="7028564" y="108732"/>
                </a:lnTo>
                <a:lnTo>
                  <a:pt x="7050519" y="113131"/>
                </a:lnTo>
                <a:lnTo>
                  <a:pt x="7072473" y="108732"/>
                </a:lnTo>
                <a:lnTo>
                  <a:pt x="7090460" y="96723"/>
                </a:lnTo>
                <a:lnTo>
                  <a:pt x="7102618" y="78884"/>
                </a:lnTo>
                <a:lnTo>
                  <a:pt x="7107085" y="56997"/>
                </a:lnTo>
                <a:lnTo>
                  <a:pt x="7107085" y="56133"/>
                </a:lnTo>
                <a:lnTo>
                  <a:pt x="7102436" y="34247"/>
                </a:lnTo>
                <a:lnTo>
                  <a:pt x="7089975" y="16408"/>
                </a:lnTo>
                <a:lnTo>
                  <a:pt x="7071927" y="4398"/>
                </a:lnTo>
                <a:lnTo>
                  <a:pt x="7050519" y="0"/>
                </a:lnTo>
                <a:close/>
              </a:path>
              <a:path w="8402320" h="113664">
                <a:moveTo>
                  <a:pt x="7309561" y="0"/>
                </a:moveTo>
                <a:lnTo>
                  <a:pt x="7287971" y="4398"/>
                </a:lnTo>
                <a:lnTo>
                  <a:pt x="7269943" y="16408"/>
                </a:lnTo>
                <a:lnTo>
                  <a:pt x="7257583" y="34247"/>
                </a:lnTo>
                <a:lnTo>
                  <a:pt x="7252995" y="56133"/>
                </a:lnTo>
                <a:lnTo>
                  <a:pt x="7252995" y="56997"/>
                </a:lnTo>
                <a:lnTo>
                  <a:pt x="7257461" y="78884"/>
                </a:lnTo>
                <a:lnTo>
                  <a:pt x="7269619" y="96723"/>
                </a:lnTo>
                <a:lnTo>
                  <a:pt x="7287606" y="108732"/>
                </a:lnTo>
                <a:lnTo>
                  <a:pt x="7309561" y="113131"/>
                </a:lnTo>
                <a:lnTo>
                  <a:pt x="7331515" y="108732"/>
                </a:lnTo>
                <a:lnTo>
                  <a:pt x="7349502" y="96723"/>
                </a:lnTo>
                <a:lnTo>
                  <a:pt x="7361660" y="78884"/>
                </a:lnTo>
                <a:lnTo>
                  <a:pt x="7366127" y="56997"/>
                </a:lnTo>
                <a:lnTo>
                  <a:pt x="7366127" y="56133"/>
                </a:lnTo>
                <a:lnTo>
                  <a:pt x="7361478" y="34247"/>
                </a:lnTo>
                <a:lnTo>
                  <a:pt x="7349016" y="16408"/>
                </a:lnTo>
                <a:lnTo>
                  <a:pt x="7330969" y="4398"/>
                </a:lnTo>
                <a:lnTo>
                  <a:pt x="7309561" y="0"/>
                </a:lnTo>
                <a:close/>
              </a:path>
              <a:path w="8402320" h="113664">
                <a:moveTo>
                  <a:pt x="7568590" y="0"/>
                </a:moveTo>
                <a:lnTo>
                  <a:pt x="7547000" y="4398"/>
                </a:lnTo>
                <a:lnTo>
                  <a:pt x="7528972" y="16408"/>
                </a:lnTo>
                <a:lnTo>
                  <a:pt x="7516612" y="34247"/>
                </a:lnTo>
                <a:lnTo>
                  <a:pt x="7512024" y="56133"/>
                </a:lnTo>
                <a:lnTo>
                  <a:pt x="7512024" y="56997"/>
                </a:lnTo>
                <a:lnTo>
                  <a:pt x="7516491" y="78884"/>
                </a:lnTo>
                <a:lnTo>
                  <a:pt x="7528648" y="96723"/>
                </a:lnTo>
                <a:lnTo>
                  <a:pt x="7546636" y="108732"/>
                </a:lnTo>
                <a:lnTo>
                  <a:pt x="7568590" y="113131"/>
                </a:lnTo>
                <a:lnTo>
                  <a:pt x="7590544" y="108732"/>
                </a:lnTo>
                <a:lnTo>
                  <a:pt x="7608531" y="96723"/>
                </a:lnTo>
                <a:lnTo>
                  <a:pt x="7620689" y="78884"/>
                </a:lnTo>
                <a:lnTo>
                  <a:pt x="7625156" y="56997"/>
                </a:lnTo>
                <a:lnTo>
                  <a:pt x="7625156" y="56133"/>
                </a:lnTo>
                <a:lnTo>
                  <a:pt x="7620507" y="34247"/>
                </a:lnTo>
                <a:lnTo>
                  <a:pt x="7608046" y="16408"/>
                </a:lnTo>
                <a:lnTo>
                  <a:pt x="7589998" y="4398"/>
                </a:lnTo>
                <a:lnTo>
                  <a:pt x="7568590" y="0"/>
                </a:lnTo>
                <a:close/>
              </a:path>
              <a:path w="8402320" h="113664">
                <a:moveTo>
                  <a:pt x="7827632" y="0"/>
                </a:moveTo>
                <a:lnTo>
                  <a:pt x="7806042" y="4398"/>
                </a:lnTo>
                <a:lnTo>
                  <a:pt x="7788014" y="16408"/>
                </a:lnTo>
                <a:lnTo>
                  <a:pt x="7775654" y="34247"/>
                </a:lnTo>
                <a:lnTo>
                  <a:pt x="7771066" y="56133"/>
                </a:lnTo>
                <a:lnTo>
                  <a:pt x="7771066" y="56997"/>
                </a:lnTo>
                <a:lnTo>
                  <a:pt x="7775532" y="78884"/>
                </a:lnTo>
                <a:lnTo>
                  <a:pt x="7787690" y="96723"/>
                </a:lnTo>
                <a:lnTo>
                  <a:pt x="7805677" y="108732"/>
                </a:lnTo>
                <a:lnTo>
                  <a:pt x="7827632" y="113131"/>
                </a:lnTo>
                <a:lnTo>
                  <a:pt x="7849586" y="108732"/>
                </a:lnTo>
                <a:lnTo>
                  <a:pt x="7867573" y="96723"/>
                </a:lnTo>
                <a:lnTo>
                  <a:pt x="7879731" y="78884"/>
                </a:lnTo>
                <a:lnTo>
                  <a:pt x="7884198" y="56997"/>
                </a:lnTo>
                <a:lnTo>
                  <a:pt x="7884198" y="56133"/>
                </a:lnTo>
                <a:lnTo>
                  <a:pt x="7879549" y="34247"/>
                </a:lnTo>
                <a:lnTo>
                  <a:pt x="7867088" y="16408"/>
                </a:lnTo>
                <a:lnTo>
                  <a:pt x="7849040" y="4398"/>
                </a:lnTo>
                <a:lnTo>
                  <a:pt x="7827632" y="0"/>
                </a:lnTo>
                <a:close/>
              </a:path>
              <a:path w="8402320" h="113664">
                <a:moveTo>
                  <a:pt x="8086661" y="0"/>
                </a:moveTo>
                <a:lnTo>
                  <a:pt x="8065071" y="4398"/>
                </a:lnTo>
                <a:lnTo>
                  <a:pt x="8047043" y="16408"/>
                </a:lnTo>
                <a:lnTo>
                  <a:pt x="8034683" y="34247"/>
                </a:lnTo>
                <a:lnTo>
                  <a:pt x="8030095" y="56133"/>
                </a:lnTo>
                <a:lnTo>
                  <a:pt x="8030095" y="56997"/>
                </a:lnTo>
                <a:lnTo>
                  <a:pt x="8034562" y="78884"/>
                </a:lnTo>
                <a:lnTo>
                  <a:pt x="8046719" y="96723"/>
                </a:lnTo>
                <a:lnTo>
                  <a:pt x="8064707" y="108732"/>
                </a:lnTo>
                <a:lnTo>
                  <a:pt x="8086661" y="113131"/>
                </a:lnTo>
                <a:lnTo>
                  <a:pt x="8108615" y="108732"/>
                </a:lnTo>
                <a:lnTo>
                  <a:pt x="8126603" y="96723"/>
                </a:lnTo>
                <a:lnTo>
                  <a:pt x="8138760" y="78884"/>
                </a:lnTo>
                <a:lnTo>
                  <a:pt x="8143227" y="56997"/>
                </a:lnTo>
                <a:lnTo>
                  <a:pt x="8143227" y="56133"/>
                </a:lnTo>
                <a:lnTo>
                  <a:pt x="8138578" y="34247"/>
                </a:lnTo>
                <a:lnTo>
                  <a:pt x="8126117" y="16408"/>
                </a:lnTo>
                <a:lnTo>
                  <a:pt x="8108069" y="4398"/>
                </a:lnTo>
                <a:lnTo>
                  <a:pt x="8086661" y="0"/>
                </a:lnTo>
                <a:close/>
              </a:path>
              <a:path w="8402320" h="113664">
                <a:moveTo>
                  <a:pt x="8345703" y="0"/>
                </a:moveTo>
                <a:lnTo>
                  <a:pt x="8324113" y="4398"/>
                </a:lnTo>
                <a:lnTo>
                  <a:pt x="8306085" y="16408"/>
                </a:lnTo>
                <a:lnTo>
                  <a:pt x="8293725" y="34247"/>
                </a:lnTo>
                <a:lnTo>
                  <a:pt x="8289137" y="56133"/>
                </a:lnTo>
                <a:lnTo>
                  <a:pt x="8289137" y="56997"/>
                </a:lnTo>
                <a:lnTo>
                  <a:pt x="8293604" y="78884"/>
                </a:lnTo>
                <a:lnTo>
                  <a:pt x="8305761" y="96723"/>
                </a:lnTo>
                <a:lnTo>
                  <a:pt x="8323749" y="108732"/>
                </a:lnTo>
                <a:lnTo>
                  <a:pt x="8345703" y="113131"/>
                </a:lnTo>
                <a:lnTo>
                  <a:pt x="8367657" y="108732"/>
                </a:lnTo>
                <a:lnTo>
                  <a:pt x="8385644" y="96723"/>
                </a:lnTo>
                <a:lnTo>
                  <a:pt x="8397802" y="78884"/>
                </a:lnTo>
                <a:lnTo>
                  <a:pt x="8402269" y="56997"/>
                </a:lnTo>
                <a:lnTo>
                  <a:pt x="8402269" y="56133"/>
                </a:lnTo>
                <a:lnTo>
                  <a:pt x="8397620" y="34247"/>
                </a:lnTo>
                <a:lnTo>
                  <a:pt x="8385159" y="16408"/>
                </a:lnTo>
                <a:lnTo>
                  <a:pt x="8367111" y="4398"/>
                </a:lnTo>
                <a:lnTo>
                  <a:pt x="8345703" y="0"/>
                </a:lnTo>
                <a:close/>
              </a:path>
            </a:pathLst>
          </a:custGeom>
          <a:solidFill>
            <a:srgbClr val="E2E3E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18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67" y="3684588"/>
            <a:ext cx="10117667" cy="4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0528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43000"/>
            <a:ext cx="5384800" cy="5105400"/>
          </a:xfrm>
        </p:spPr>
        <p:txBody>
          <a:bodyPr>
            <a:no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400">
                <a:solidFill>
                  <a:srgbClr val="000000"/>
                </a:solidFill>
              </a:defRPr>
            </a:lvl2pPr>
            <a:lvl3pPr>
              <a:defRPr sz="2400">
                <a:solidFill>
                  <a:srgbClr val="000000"/>
                </a:solidFill>
              </a:defRPr>
            </a:lvl3pPr>
            <a:lvl4pPr>
              <a:defRPr sz="2400">
                <a:solidFill>
                  <a:srgbClr val="000000"/>
                </a:solidFill>
              </a:defRPr>
            </a:lvl4pPr>
            <a:lvl5pPr>
              <a:defRPr sz="24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43000"/>
            <a:ext cx="5384800" cy="5105400"/>
          </a:xfrm>
        </p:spPr>
        <p:txBody>
          <a:bodyPr>
            <a:no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400">
                <a:solidFill>
                  <a:srgbClr val="000000"/>
                </a:solidFill>
              </a:defRPr>
            </a:lvl2pPr>
            <a:lvl3pPr>
              <a:defRPr sz="2400">
                <a:solidFill>
                  <a:srgbClr val="000000"/>
                </a:solidFill>
              </a:defRPr>
            </a:lvl3pPr>
            <a:lvl4pPr>
              <a:defRPr sz="2400">
                <a:solidFill>
                  <a:srgbClr val="000000"/>
                </a:solidFill>
              </a:defRPr>
            </a:lvl4pPr>
            <a:lvl5pPr>
              <a:defRPr sz="24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7571233" y="6400801"/>
            <a:ext cx="3167724" cy="246221"/>
            <a:chOff x="5678424" y="6400800"/>
            <a:chExt cx="2375793" cy="246221"/>
          </a:xfrm>
        </p:grpSpPr>
        <p:sp>
          <p:nvSpPr>
            <p:cNvPr id="15" name="Rectangle 14"/>
            <p:cNvSpPr/>
            <p:nvPr userDrawn="1"/>
          </p:nvSpPr>
          <p:spPr>
            <a:xfrm>
              <a:off x="5867400" y="6400800"/>
              <a:ext cx="218681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Arial Rounded MT Bold" panose="020F0704030504030204" pitchFamily="34" charset="0"/>
                </a:rPr>
                <a:t>Children’s Healthcare of Atlanta</a:t>
              </a:r>
              <a:endParaRPr lang="en-US" sz="1000" dirty="0"/>
            </a:p>
          </p:txBody>
        </p:sp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8424" y="6400800"/>
              <a:ext cx="228600" cy="228600"/>
            </a:xfrm>
            <a:prstGeom prst="rect">
              <a:avLst/>
            </a:prstGeom>
          </p:spPr>
        </p:pic>
      </p:grp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6400" y="6383180"/>
            <a:ext cx="1016000" cy="246221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 Rounded MT Bold" panose="020F0704030504030204" pitchFamily="34" charset="0"/>
              </a:defRPr>
            </a:lvl1pPr>
          </a:lstStyle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792162"/>
          </a:xfrm>
        </p:spPr>
        <p:txBody>
          <a:bodyPr anchor="b" anchorCtr="0">
            <a:noAutofit/>
          </a:bodyPr>
          <a:lstStyle>
            <a:lvl1pPr algn="l">
              <a:defRPr sz="2800">
                <a:solidFill>
                  <a:srgbClr val="00A94F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33" y="1028701"/>
            <a:ext cx="10727267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387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43000"/>
            <a:ext cx="5386917" cy="6397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rgbClr val="00A94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752600"/>
            <a:ext cx="5386917" cy="449580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143000"/>
            <a:ext cx="5389033" cy="6397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rgbClr val="00A94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752600"/>
            <a:ext cx="5389033" cy="449580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7571233" y="6400801"/>
            <a:ext cx="3167724" cy="246221"/>
            <a:chOff x="5678424" y="6400800"/>
            <a:chExt cx="2375793" cy="246221"/>
          </a:xfrm>
        </p:grpSpPr>
        <p:sp>
          <p:nvSpPr>
            <p:cNvPr id="16" name="Rectangle 15"/>
            <p:cNvSpPr/>
            <p:nvPr userDrawn="1"/>
          </p:nvSpPr>
          <p:spPr>
            <a:xfrm>
              <a:off x="5867400" y="6400800"/>
              <a:ext cx="218681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Arial Rounded MT Bold" panose="020F0704030504030204" pitchFamily="34" charset="0"/>
                </a:rPr>
                <a:t>Children’s Healthcare of Atlanta</a:t>
              </a:r>
              <a:endParaRPr lang="en-US" sz="1000" dirty="0"/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8424" y="6400800"/>
              <a:ext cx="228600" cy="228600"/>
            </a:xfrm>
            <a:prstGeom prst="rect">
              <a:avLst/>
            </a:prstGeom>
          </p:spPr>
        </p:pic>
      </p:grpSp>
      <p:sp>
        <p:nvSpPr>
          <p:cNvPr id="1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0566400" y="6383180"/>
            <a:ext cx="1016000" cy="246221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 Rounded MT Bold" panose="020F0704030504030204" pitchFamily="34" charset="0"/>
              </a:defRPr>
            </a:lvl1pPr>
          </a:lstStyle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792162"/>
          </a:xfrm>
        </p:spPr>
        <p:txBody>
          <a:bodyPr anchor="b" anchorCtr="0">
            <a:noAutofit/>
          </a:bodyPr>
          <a:lstStyle>
            <a:lvl1pPr algn="l">
              <a:defRPr sz="2800">
                <a:solidFill>
                  <a:srgbClr val="00A94F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33" y="1028701"/>
            <a:ext cx="10727267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4264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792162"/>
          </a:xfrm>
        </p:spPr>
        <p:txBody>
          <a:bodyPr anchor="b" anchorCtr="0">
            <a:noAutofit/>
          </a:bodyPr>
          <a:lstStyle>
            <a:lvl1pPr algn="l">
              <a:defRPr sz="2800">
                <a:solidFill>
                  <a:srgbClr val="00A94F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33" y="1028701"/>
            <a:ext cx="10727267" cy="5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5800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7571233" y="6400801"/>
            <a:ext cx="3167724" cy="246221"/>
            <a:chOff x="5678424" y="6400800"/>
            <a:chExt cx="2375793" cy="246221"/>
          </a:xfrm>
        </p:grpSpPr>
        <p:sp>
          <p:nvSpPr>
            <p:cNvPr id="8" name="Rectangle 7"/>
            <p:cNvSpPr/>
            <p:nvPr userDrawn="1"/>
          </p:nvSpPr>
          <p:spPr>
            <a:xfrm>
              <a:off x="5867400" y="6400800"/>
              <a:ext cx="218681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Arial Rounded MT Bold" panose="020F0704030504030204" pitchFamily="34" charset="0"/>
                </a:rPr>
                <a:t>Children’s Healthcare of Atlanta</a:t>
              </a:r>
              <a:endParaRPr lang="en-US" sz="1000" dirty="0"/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8424" y="6400800"/>
              <a:ext cx="228600" cy="228600"/>
            </a:xfrm>
            <a:prstGeom prst="rect">
              <a:avLst/>
            </a:prstGeom>
          </p:spPr>
        </p:pic>
      </p:grp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6400" y="6383180"/>
            <a:ext cx="1016000" cy="246221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 Rounded MT Bold" panose="020F0704030504030204" pitchFamily="34" charset="0"/>
              </a:defRPr>
            </a:lvl1pPr>
          </a:lstStyle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525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B6761BED-127F-4714-AE70-548270172845}" type="slidenum">
              <a:rPr lang="en-US" sz="120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11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681" r:id="rId2"/>
    <p:sldLayoutId id="2147483901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896" r:id="rId9"/>
    <p:sldLayoutId id="2147483897" r:id="rId10"/>
    <p:sldLayoutId id="2147483898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rgbClr val="00A94F"/>
          </a:solidFill>
          <a:latin typeface="Arial Rounded MT Bold" panose="020F07040305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A94F"/>
        </a:buClr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A94F"/>
        </a:buClr>
        <a:buFont typeface="Arial" panose="020B0604020202020204" pitchFamily="34" charset="0"/>
        <a:buChar char="–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A94F"/>
        </a:buClr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A94F"/>
        </a:buClr>
        <a:buFont typeface="Arial" panose="020B0604020202020204" pitchFamily="34" charset="0"/>
        <a:buChar char="–"/>
        <a:defRPr sz="24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A94F"/>
        </a:buClr>
        <a:buFont typeface="Arial" panose="020B0604020202020204" pitchFamily="34" charset="0"/>
        <a:buChar char="»"/>
        <a:defRPr sz="24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jpeg"/><Relationship Id="rId4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jp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NeDtcxDNpK0?feature=oembed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Children’s Healthcare of Atlanta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C130F0C-41B5-E4B2-D4AC-C2328589DD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096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2"/>
          <p:cNvSpPr txBox="1"/>
          <p:nvPr/>
        </p:nvSpPr>
        <p:spPr>
          <a:xfrm>
            <a:off x="4559946" y="611948"/>
            <a:ext cx="6974745" cy="5519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73"/>
              </a:lnSpc>
            </a:pPr>
            <a:r>
              <a:rPr lang="en-US" sz="1600" b="1" u="sng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Main campus and major centers</a:t>
            </a:r>
          </a:p>
          <a:p>
            <a:pPr>
              <a:lnSpc>
                <a:spcPts val="1773"/>
              </a:lnSpc>
            </a:pPr>
            <a:endParaRPr lang="en-US" sz="1600" b="1" u="sng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marL="273486" lvl="1" indent="-136744">
              <a:lnSpc>
                <a:spcPts val="1773"/>
              </a:lnSpc>
              <a:buFont typeface="Arial"/>
              <a:buChar char="•"/>
            </a:pPr>
            <a:r>
              <a:rPr lang="en-US" sz="1266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Grady Memorial Hospital:</a:t>
            </a:r>
            <a:r>
              <a:rPr lang="en-US" sz="1266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 953-bed acute care teaching hospital.</a:t>
            </a:r>
          </a:p>
          <a:p>
            <a:pPr marL="273486" lvl="1" indent="-136744">
              <a:lnSpc>
                <a:spcPts val="1773"/>
              </a:lnSpc>
              <a:buFont typeface="Arial"/>
              <a:buChar char="•"/>
            </a:pPr>
            <a:r>
              <a:rPr lang="en-US" sz="1266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Marcus Trauma Center:</a:t>
            </a:r>
            <a:r>
              <a:rPr lang="en-US" sz="1266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Level 1 Trauma Center, providing comprehensive emergency and trauma care.</a:t>
            </a:r>
          </a:p>
          <a:p>
            <a:pPr marL="273486" lvl="1" indent="-136744">
              <a:lnSpc>
                <a:spcPts val="1773"/>
              </a:lnSpc>
              <a:buFont typeface="Arial"/>
              <a:buChar char="•"/>
            </a:pPr>
            <a:r>
              <a:rPr lang="en-US" sz="1266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Burn Center: </a:t>
            </a:r>
            <a:r>
              <a:rPr lang="en-US" sz="1266" b="1" dirty="0">
                <a:solidFill>
                  <a:srgbClr val="000000"/>
                </a:solidFill>
                <a:latin typeface="Canva Sans"/>
                <a:ea typeface="Canva Sans Bold"/>
                <a:cs typeface="Canva Sans Bold"/>
                <a:sym typeface="Canva Sans"/>
              </a:rPr>
              <a:t>C</a:t>
            </a:r>
            <a:r>
              <a:rPr lang="en-US" sz="1266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omprehensive burn center for adults and children.</a:t>
            </a:r>
          </a:p>
          <a:p>
            <a:pPr marL="273486" lvl="1" indent="-136744">
              <a:lnSpc>
                <a:spcPts val="1773"/>
              </a:lnSpc>
              <a:buFont typeface="Arial"/>
              <a:buChar char="•"/>
            </a:pPr>
            <a:r>
              <a:rPr lang="en-US" sz="1266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Marcus Stroke and Neuroscience Center:</a:t>
            </a:r>
            <a:r>
              <a:rPr lang="en-US" sz="1266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Designated Advanced Comprehensive Stroke Center.</a:t>
            </a:r>
          </a:p>
          <a:p>
            <a:pPr marL="273486" lvl="1" indent="-136744">
              <a:lnSpc>
                <a:spcPts val="1773"/>
              </a:lnSpc>
              <a:buFont typeface="Arial"/>
              <a:buChar char="•"/>
            </a:pPr>
            <a:r>
              <a:rPr lang="en-US" sz="1266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Georgia Comprehensive Sickle Cell Center: </a:t>
            </a:r>
            <a:r>
              <a:rPr lang="en-US" sz="1266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24-hour comprehensive primary care clinic for adult sickle cell patients.</a:t>
            </a:r>
          </a:p>
          <a:p>
            <a:pPr marL="273486" lvl="1" indent="-136744">
              <a:lnSpc>
                <a:spcPts val="1773"/>
              </a:lnSpc>
              <a:buFont typeface="Arial"/>
              <a:buChar char="•"/>
            </a:pPr>
            <a:r>
              <a:rPr lang="en-US" sz="1266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Georgia Poison Center: </a:t>
            </a:r>
            <a:r>
              <a:rPr lang="en-US" sz="1266" b="1" dirty="0">
                <a:solidFill>
                  <a:srgbClr val="000000"/>
                </a:solidFill>
                <a:latin typeface="Canva Sans"/>
                <a:ea typeface="Canva Sans Bold"/>
                <a:cs typeface="Canva Sans Bold"/>
                <a:sym typeface="Canva Sans"/>
              </a:rPr>
              <a:t>C</a:t>
            </a:r>
            <a:r>
              <a:rPr lang="en-US" sz="1266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ertified and accredited poison control center. </a:t>
            </a:r>
          </a:p>
          <a:p>
            <a:pPr>
              <a:lnSpc>
                <a:spcPts val="1773"/>
              </a:lnSpc>
            </a:pPr>
            <a:endParaRPr lang="en-US" sz="1266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>
              <a:lnSpc>
                <a:spcPts val="1773"/>
              </a:lnSpc>
            </a:pPr>
            <a:r>
              <a:rPr lang="en-US" sz="1600" b="1" u="sng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Satellite and outpatient facilities </a:t>
            </a:r>
          </a:p>
          <a:p>
            <a:pPr>
              <a:lnSpc>
                <a:spcPts val="1773"/>
              </a:lnSpc>
            </a:pPr>
            <a:endParaRPr lang="en-US" sz="1600" b="1" u="sng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marL="273486" lvl="1" indent="-136744">
              <a:lnSpc>
                <a:spcPts val="1773"/>
              </a:lnSpc>
              <a:buFont typeface="Arial"/>
              <a:buChar char="•"/>
            </a:pPr>
            <a:r>
              <a:rPr lang="en-US" sz="1266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Primary Care Satellite Clinics:</a:t>
            </a:r>
            <a:r>
              <a:rPr lang="en-US" sz="1266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5 free-standing clinics providing primary care services in family medicine, internal medicine, and pediatrics.</a:t>
            </a:r>
          </a:p>
          <a:p>
            <a:pPr marL="273486" lvl="1" indent="-136744">
              <a:lnSpc>
                <a:spcPts val="1773"/>
              </a:lnSpc>
              <a:buFont typeface="Arial"/>
              <a:buChar char="•"/>
            </a:pPr>
            <a:r>
              <a:rPr lang="en-US" sz="1266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Correll Pavilion:</a:t>
            </a:r>
            <a:r>
              <a:rPr lang="en-US" sz="1266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A new outpatient facility that houses a variety of clinics, pharmacy, imaging, and more.</a:t>
            </a:r>
          </a:p>
          <a:p>
            <a:pPr marL="273486" lvl="1" indent="-136744">
              <a:lnSpc>
                <a:spcPts val="1773"/>
              </a:lnSpc>
              <a:buFont typeface="Arial"/>
              <a:buChar char="•"/>
            </a:pPr>
            <a:r>
              <a:rPr lang="en-US" sz="1266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Cancer Center: </a:t>
            </a:r>
            <a:r>
              <a:rPr lang="en-US" sz="1266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Outpatient clinics for cancer treatments, genetic counseling, and support services.</a:t>
            </a:r>
          </a:p>
          <a:p>
            <a:pPr marL="273486" lvl="1" indent="-136744">
              <a:lnSpc>
                <a:spcPts val="1773"/>
              </a:lnSpc>
              <a:buFont typeface="Arial"/>
              <a:buChar char="•"/>
            </a:pPr>
            <a:r>
              <a:rPr lang="en-US" sz="1266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Specialty Clinics: </a:t>
            </a:r>
            <a:r>
              <a:rPr lang="en-US" sz="1266" b="1" dirty="0">
                <a:solidFill>
                  <a:srgbClr val="000000"/>
                </a:solidFill>
                <a:latin typeface="Canva Sans"/>
                <a:ea typeface="Canva Sans Bold"/>
                <a:cs typeface="Canva Sans Bold"/>
                <a:sym typeface="Canva Sans"/>
              </a:rPr>
              <a:t>O</a:t>
            </a:r>
            <a:r>
              <a:rPr lang="en-US" sz="1266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utpatient specialty clinics are available on the main campus and at other locations, including those for HIV/AIDS, heart and vascular care, orthopedics, women's health, and more.</a:t>
            </a:r>
          </a:p>
          <a:p>
            <a:pPr marL="273486" lvl="1" indent="-136744">
              <a:lnSpc>
                <a:spcPts val="1773"/>
              </a:lnSpc>
              <a:buFont typeface="Arial"/>
              <a:buChar char="•"/>
            </a:pPr>
            <a:r>
              <a:rPr lang="en-US" sz="1266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Infectious Disease Center:</a:t>
            </a:r>
            <a:r>
              <a:rPr lang="en-US" sz="1266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Comprehensive center for infectious disease care. </a:t>
            </a:r>
          </a:p>
        </p:txBody>
      </p:sp>
      <p:sp>
        <p:nvSpPr>
          <p:cNvPr id="2" name="Freeform 2"/>
          <p:cNvSpPr/>
          <p:nvPr/>
        </p:nvSpPr>
        <p:spPr>
          <a:xfrm>
            <a:off x="3810000" y="4463098"/>
            <a:ext cx="12544713" cy="2251073"/>
          </a:xfrm>
          <a:custGeom>
            <a:avLst/>
            <a:gdLst/>
            <a:ahLst/>
            <a:cxnLst/>
            <a:rect l="l" t="t" r="r" b="b"/>
            <a:pathLst>
              <a:path w="18817070" h="3376610">
                <a:moveTo>
                  <a:pt x="0" y="0"/>
                </a:moveTo>
                <a:lnTo>
                  <a:pt x="18817070" y="0"/>
                </a:lnTo>
                <a:lnTo>
                  <a:pt x="18817070" y="3376610"/>
                </a:lnTo>
                <a:lnTo>
                  <a:pt x="0" y="3376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4951" r="-15027" b="-360943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-2830062" y="1"/>
            <a:ext cx="6974745" cy="6857999"/>
            <a:chOff x="0" y="59502"/>
            <a:chExt cx="812800" cy="878252"/>
          </a:xfrm>
        </p:grpSpPr>
        <p:sp>
          <p:nvSpPr>
            <p:cNvPr id="4" name="Freeform 4"/>
            <p:cNvSpPr/>
            <p:nvPr/>
          </p:nvSpPr>
          <p:spPr>
            <a:xfrm>
              <a:off x="0" y="59502"/>
              <a:ext cx="812800" cy="878252"/>
            </a:xfrm>
            <a:custGeom>
              <a:avLst/>
              <a:gdLst/>
              <a:ahLst/>
              <a:cxnLst/>
              <a:rect l="l" t="t" r="r" b="b"/>
              <a:pathLst>
                <a:path w="812800" h="937754">
                  <a:moveTo>
                    <a:pt x="812800" y="468877"/>
                  </a:moveTo>
                  <a:lnTo>
                    <a:pt x="609600" y="937754"/>
                  </a:lnTo>
                  <a:lnTo>
                    <a:pt x="203200" y="937754"/>
                  </a:lnTo>
                  <a:lnTo>
                    <a:pt x="0" y="468877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468877"/>
                  </a:lnTo>
                  <a:close/>
                </a:path>
              </a:pathLst>
            </a:custGeom>
            <a:blipFill>
              <a:blip r:embed="rId5"/>
              <a:stretch>
                <a:fillRect b="-15566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4007755" y="0"/>
            <a:ext cx="5616883" cy="6858000"/>
            <a:chOff x="0" y="0"/>
            <a:chExt cx="812800" cy="9411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941111"/>
            </a:xfrm>
            <a:custGeom>
              <a:avLst/>
              <a:gdLst/>
              <a:ahLst/>
              <a:cxnLst/>
              <a:rect l="l" t="t" r="r" b="b"/>
              <a:pathLst>
                <a:path w="812800" h="941111">
                  <a:moveTo>
                    <a:pt x="0" y="0"/>
                  </a:moveTo>
                  <a:lnTo>
                    <a:pt x="609600" y="0"/>
                  </a:lnTo>
                  <a:lnTo>
                    <a:pt x="812800" y="470556"/>
                  </a:lnTo>
                  <a:lnTo>
                    <a:pt x="609600" y="941111"/>
                  </a:lnTo>
                  <a:lnTo>
                    <a:pt x="0" y="941111"/>
                  </a:lnTo>
                  <a:lnTo>
                    <a:pt x="203200" y="4705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7AA8">
                <a:alpha val="69804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77800" y="-38100"/>
              <a:ext cx="558800" cy="97921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5515710" y="5592784"/>
            <a:ext cx="4408318" cy="182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493"/>
              </a:lnSpc>
            </a:pPr>
            <a:r>
              <a:rPr lang="en-US" sz="1066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....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1119" y="4746013"/>
            <a:ext cx="12373119" cy="2111987"/>
          </a:xfrm>
          <a:custGeom>
            <a:avLst/>
            <a:gdLst/>
            <a:ahLst/>
            <a:cxnLst/>
            <a:rect l="l" t="t" r="r" b="b"/>
            <a:pathLst>
              <a:path w="18817070" h="3376610">
                <a:moveTo>
                  <a:pt x="0" y="0"/>
                </a:moveTo>
                <a:lnTo>
                  <a:pt x="18817070" y="0"/>
                </a:lnTo>
                <a:lnTo>
                  <a:pt x="18817070" y="3376610"/>
                </a:lnTo>
                <a:lnTo>
                  <a:pt x="0" y="33766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4951" r="-15027" b="-360943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-2686050" y="-1174522"/>
            <a:ext cx="7980218" cy="9207044"/>
            <a:chOff x="0" y="0"/>
            <a:chExt cx="812800" cy="93775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937754"/>
            </a:xfrm>
            <a:custGeom>
              <a:avLst/>
              <a:gdLst/>
              <a:ahLst/>
              <a:cxnLst/>
              <a:rect l="l" t="t" r="r" b="b"/>
              <a:pathLst>
                <a:path w="812800" h="937754">
                  <a:moveTo>
                    <a:pt x="812800" y="468877"/>
                  </a:moveTo>
                  <a:lnTo>
                    <a:pt x="609600" y="937754"/>
                  </a:lnTo>
                  <a:lnTo>
                    <a:pt x="203200" y="937754"/>
                  </a:lnTo>
                  <a:lnTo>
                    <a:pt x="0" y="468877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468877"/>
                  </a:lnTo>
                  <a:close/>
                </a:path>
              </a:pathLst>
            </a:custGeom>
            <a:blipFill>
              <a:blip r:embed="rId4"/>
              <a:stretch>
                <a:fillRect t="-7783" b="-7783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4389351" y="-170752"/>
            <a:ext cx="6217920" cy="7199503"/>
            <a:chOff x="0" y="0"/>
            <a:chExt cx="812800" cy="9411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941111"/>
            </a:xfrm>
            <a:custGeom>
              <a:avLst/>
              <a:gdLst/>
              <a:ahLst/>
              <a:cxnLst/>
              <a:rect l="l" t="t" r="r" b="b"/>
              <a:pathLst>
                <a:path w="812800" h="941111">
                  <a:moveTo>
                    <a:pt x="0" y="0"/>
                  </a:moveTo>
                  <a:lnTo>
                    <a:pt x="609600" y="0"/>
                  </a:lnTo>
                  <a:lnTo>
                    <a:pt x="812800" y="470556"/>
                  </a:lnTo>
                  <a:lnTo>
                    <a:pt x="609600" y="941111"/>
                  </a:lnTo>
                  <a:lnTo>
                    <a:pt x="0" y="941111"/>
                  </a:lnTo>
                  <a:lnTo>
                    <a:pt x="203200" y="4705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7AA8">
                <a:alpha val="69804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77800" y="-38100"/>
              <a:ext cx="558800" cy="97921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557144" y="812735"/>
            <a:ext cx="2309165" cy="5232531"/>
            <a:chOff x="0" y="0"/>
            <a:chExt cx="415321" cy="94111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321" cy="941111"/>
            </a:xfrm>
            <a:custGeom>
              <a:avLst/>
              <a:gdLst/>
              <a:ahLst/>
              <a:cxnLst/>
              <a:rect l="l" t="t" r="r" b="b"/>
              <a:pathLst>
                <a:path w="415321" h="941111">
                  <a:moveTo>
                    <a:pt x="0" y="0"/>
                  </a:moveTo>
                  <a:lnTo>
                    <a:pt x="212121" y="0"/>
                  </a:lnTo>
                  <a:lnTo>
                    <a:pt x="415321" y="470556"/>
                  </a:lnTo>
                  <a:lnTo>
                    <a:pt x="212121" y="941111"/>
                  </a:lnTo>
                  <a:lnTo>
                    <a:pt x="0" y="941111"/>
                  </a:lnTo>
                  <a:lnTo>
                    <a:pt x="203200" y="4705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737AA8"/>
              </a:solidFill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77800" y="-38100"/>
              <a:ext cx="161321" cy="97921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 rot="2700000">
            <a:off x="5586743" y="3257513"/>
            <a:ext cx="342975" cy="342975"/>
            <a:chOff x="0" y="0"/>
            <a:chExt cx="135496" cy="13549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5496" cy="135496"/>
            </a:xfrm>
            <a:custGeom>
              <a:avLst/>
              <a:gdLst/>
              <a:ahLst/>
              <a:cxnLst/>
              <a:rect l="l" t="t" r="r" b="b"/>
              <a:pathLst>
                <a:path w="135496" h="135496">
                  <a:moveTo>
                    <a:pt x="0" y="0"/>
                  </a:moveTo>
                  <a:lnTo>
                    <a:pt x="135496" y="0"/>
                  </a:lnTo>
                  <a:lnTo>
                    <a:pt x="135496" y="135496"/>
                  </a:lnTo>
                  <a:lnTo>
                    <a:pt x="0" y="135496"/>
                  </a:lnTo>
                  <a:close/>
                </a:path>
              </a:pathLst>
            </a:custGeom>
            <a:solidFill>
              <a:srgbClr val="F8BB8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35496" cy="17359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23" name="TextBox 14">
            <a:extLst>
              <a:ext uri="{FF2B5EF4-FFF2-40B4-BE49-F238E27FC236}">
                <a16:creationId xmlns:a16="http://schemas.microsoft.com/office/drawing/2014/main" id="{9CE47232-C289-A53A-5F40-4984947F28C1}"/>
              </a:ext>
            </a:extLst>
          </p:cNvPr>
          <p:cNvSpPr txBox="1"/>
          <p:nvPr/>
        </p:nvSpPr>
        <p:spPr>
          <a:xfrm>
            <a:off x="6113347" y="323466"/>
            <a:ext cx="5690483" cy="468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36"/>
              </a:lnSpc>
            </a:pPr>
            <a:r>
              <a:rPr lang="en-US" sz="3200" b="1" spc="-45" dirty="0">
                <a:solidFill>
                  <a:srgbClr val="022F6A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Grady Diabetes Center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669B50-8ECD-D18D-E47F-9ACD856374E9}"/>
              </a:ext>
            </a:extLst>
          </p:cNvPr>
          <p:cNvSpPr/>
          <p:nvPr/>
        </p:nvSpPr>
        <p:spPr>
          <a:xfrm>
            <a:off x="5652167" y="1158100"/>
            <a:ext cx="3022921" cy="6196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/>
              <a:t>Diabetes Specialty Care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14352E1-534E-D22C-3B1A-217A7E1D43E8}"/>
              </a:ext>
            </a:extLst>
          </p:cNvPr>
          <p:cNvSpPr/>
          <p:nvPr/>
        </p:nvSpPr>
        <p:spPr>
          <a:xfrm>
            <a:off x="8884613" y="3283268"/>
            <a:ext cx="3022921" cy="59795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/>
              <a:t>Podiatry Clinic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2954003-BDEF-A117-C655-BCBF07D83158}"/>
              </a:ext>
            </a:extLst>
          </p:cNvPr>
          <p:cNvSpPr/>
          <p:nvPr/>
        </p:nvSpPr>
        <p:spPr>
          <a:xfrm>
            <a:off x="8884613" y="1157167"/>
            <a:ext cx="3022921" cy="6196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/>
              <a:t>Type 1 Diabetes Clinic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A41F3C-AD16-F2AD-99DF-8F4DE50F778A}"/>
              </a:ext>
            </a:extLst>
          </p:cNvPr>
          <p:cNvSpPr txBox="1"/>
          <p:nvPr/>
        </p:nvSpPr>
        <p:spPr>
          <a:xfrm>
            <a:off x="6059032" y="1846887"/>
            <a:ext cx="31960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>
              <a:buFontTx/>
              <a:buChar char="-"/>
            </a:pPr>
            <a:r>
              <a:rPr lang="en-US" sz="1600" dirty="0"/>
              <a:t>9 Endocrinologists</a:t>
            </a:r>
          </a:p>
          <a:p>
            <a:pPr marL="190510" indent="-190510">
              <a:buFontTx/>
              <a:buChar char="-"/>
            </a:pPr>
            <a:r>
              <a:rPr lang="en-US" sz="1600" dirty="0"/>
              <a:t>2 Clinical Pharmacists</a:t>
            </a:r>
          </a:p>
          <a:p>
            <a:pPr marL="190510" indent="-190510">
              <a:buFontTx/>
              <a:buChar char="-"/>
            </a:pPr>
            <a:r>
              <a:rPr lang="en-US" sz="1600" dirty="0"/>
              <a:t>1 Nurse Practitioner</a:t>
            </a:r>
          </a:p>
          <a:p>
            <a:pPr marL="190510" indent="-190510">
              <a:buFontTx/>
              <a:buChar char="-"/>
            </a:pPr>
            <a:r>
              <a:rPr lang="en-US" sz="1600" dirty="0"/>
              <a:t>2 RD/CDCES</a:t>
            </a:r>
          </a:p>
          <a:p>
            <a:pPr marL="190510" indent="-190510">
              <a:buFontTx/>
              <a:buChar char="-"/>
            </a:pPr>
            <a:r>
              <a:rPr lang="en-US" sz="1600" dirty="0"/>
              <a:t>3 Registered Nurses</a:t>
            </a:r>
          </a:p>
          <a:p>
            <a:pPr marL="190510" indent="-190510">
              <a:buFontTx/>
              <a:buChar char="-"/>
            </a:pPr>
            <a:r>
              <a:rPr lang="en-US" sz="1600" dirty="0"/>
              <a:t>5 Medical Assistants</a:t>
            </a:r>
          </a:p>
          <a:p>
            <a:pPr marL="190510" indent="-190510">
              <a:buFontTx/>
              <a:buChar char="-"/>
            </a:pPr>
            <a:r>
              <a:rPr lang="en-US" sz="1600" dirty="0"/>
              <a:t>2 Inpatient CDCES</a:t>
            </a:r>
          </a:p>
          <a:p>
            <a:pPr marL="190510" indent="-190510">
              <a:buFontTx/>
              <a:buChar char="-"/>
            </a:pPr>
            <a:r>
              <a:rPr lang="en-US" sz="1600" dirty="0"/>
              <a:t>Retinal imaging capability</a:t>
            </a:r>
          </a:p>
          <a:p>
            <a:pPr marL="190510" indent="-190510">
              <a:buFontTx/>
              <a:buChar char="-"/>
            </a:pPr>
            <a:endParaRPr lang="en-US" sz="16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DB01CD7-DB2D-85E5-0F9E-4AC141E8FF30}"/>
              </a:ext>
            </a:extLst>
          </p:cNvPr>
          <p:cNvSpPr txBox="1"/>
          <p:nvPr/>
        </p:nvSpPr>
        <p:spPr>
          <a:xfrm>
            <a:off x="9180743" y="3932094"/>
            <a:ext cx="2726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>
              <a:buFontTx/>
              <a:buChar char="-"/>
            </a:pPr>
            <a:r>
              <a:rPr lang="en-US" sz="1600" dirty="0"/>
              <a:t>4 Podiatrists</a:t>
            </a:r>
          </a:p>
          <a:p>
            <a:pPr marL="190510" indent="-190510">
              <a:buFontTx/>
              <a:buChar char="-"/>
            </a:pPr>
            <a:r>
              <a:rPr lang="en-US" sz="1600" dirty="0"/>
              <a:t>1 Wound Care Nurse</a:t>
            </a:r>
          </a:p>
          <a:p>
            <a:pPr marL="190510" indent="-190510">
              <a:buFontTx/>
              <a:buChar char="-"/>
            </a:pPr>
            <a:r>
              <a:rPr lang="en-US" sz="1600" dirty="0"/>
              <a:t>1 Podiatry LPN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CED406C-F371-8945-20E2-51D5A2D4122C}"/>
              </a:ext>
            </a:extLst>
          </p:cNvPr>
          <p:cNvSpPr txBox="1"/>
          <p:nvPr/>
        </p:nvSpPr>
        <p:spPr>
          <a:xfrm>
            <a:off x="9180743" y="1871565"/>
            <a:ext cx="2726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>
              <a:buFontTx/>
              <a:buChar char="-"/>
            </a:pPr>
            <a:r>
              <a:rPr lang="en-US" sz="1600" dirty="0"/>
              <a:t>2 Endocrinologists</a:t>
            </a:r>
          </a:p>
          <a:p>
            <a:pPr marL="190510" indent="-190510">
              <a:buFontTx/>
              <a:buChar char="-"/>
            </a:pPr>
            <a:r>
              <a:rPr lang="en-US" sz="1600" dirty="0"/>
              <a:t>1 Clinical Pharmacist/CDCES</a:t>
            </a:r>
          </a:p>
          <a:p>
            <a:pPr marL="190510" indent="-190510">
              <a:buFontTx/>
              <a:buChar char="-"/>
            </a:pPr>
            <a:r>
              <a:rPr lang="en-US" sz="1600" dirty="0"/>
              <a:t>1 RD/CDCES</a:t>
            </a:r>
          </a:p>
          <a:p>
            <a:pPr marL="190510" indent="-190510">
              <a:buFontTx/>
              <a:buChar char="-"/>
            </a:pPr>
            <a:r>
              <a:rPr lang="en-US" sz="1600" dirty="0"/>
              <a:t>1 Registered Nurse</a:t>
            </a:r>
          </a:p>
          <a:p>
            <a:pPr marL="190510" indent="-190510">
              <a:buFontTx/>
              <a:buChar char="-"/>
            </a:pPr>
            <a:r>
              <a:rPr lang="en-US" sz="1600" dirty="0"/>
              <a:t>1 Patient Navigator</a:t>
            </a:r>
          </a:p>
          <a:p>
            <a:pPr marL="190510" indent="-190510">
              <a:buFontTx/>
              <a:buChar char="-"/>
            </a:pPr>
            <a:endParaRPr lang="en-US" sz="1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431800"/>
            <a:ext cx="12192000" cy="7289800"/>
          </a:xfrm>
          <a:custGeom>
            <a:avLst/>
            <a:gdLst/>
            <a:ahLst/>
            <a:cxnLst/>
            <a:rect l="l" t="t" r="r" b="b"/>
            <a:pathLst>
              <a:path w="25764632" h="11718829">
                <a:moveTo>
                  <a:pt x="0" y="0"/>
                </a:moveTo>
                <a:lnTo>
                  <a:pt x="25764632" y="0"/>
                </a:lnTo>
                <a:lnTo>
                  <a:pt x="25764632" y="11718829"/>
                </a:lnTo>
                <a:lnTo>
                  <a:pt x="0" y="117188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</a:blip>
            <a:stretch>
              <a:fillRect l="-41763" t="-107613" r="179" b="-7880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406400" y="3820946"/>
            <a:ext cx="9677946" cy="2504175"/>
            <a:chOff x="0" y="0"/>
            <a:chExt cx="1818138" cy="4704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18138" cy="470444"/>
            </a:xfrm>
            <a:custGeom>
              <a:avLst/>
              <a:gdLst/>
              <a:ahLst/>
              <a:cxnLst/>
              <a:rect l="l" t="t" r="r" b="b"/>
              <a:pathLst>
                <a:path w="1818138" h="470444">
                  <a:moveTo>
                    <a:pt x="1614938" y="0"/>
                  </a:moveTo>
                  <a:lnTo>
                    <a:pt x="0" y="0"/>
                  </a:lnTo>
                  <a:lnTo>
                    <a:pt x="203200" y="470444"/>
                  </a:lnTo>
                  <a:lnTo>
                    <a:pt x="1818138" y="470444"/>
                  </a:lnTo>
                  <a:lnTo>
                    <a:pt x="1614938" y="0"/>
                  </a:ln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38100"/>
              <a:ext cx="1614938" cy="5085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523250" y="4131660"/>
            <a:ext cx="2309863" cy="1424557"/>
            <a:chOff x="0" y="0"/>
            <a:chExt cx="762807" cy="47044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62807" cy="470444"/>
            </a:xfrm>
            <a:custGeom>
              <a:avLst/>
              <a:gdLst/>
              <a:ahLst/>
              <a:cxnLst/>
              <a:rect l="l" t="t" r="r" b="b"/>
              <a:pathLst>
                <a:path w="762807" h="470444">
                  <a:moveTo>
                    <a:pt x="559607" y="0"/>
                  </a:moveTo>
                  <a:lnTo>
                    <a:pt x="0" y="0"/>
                  </a:lnTo>
                  <a:lnTo>
                    <a:pt x="203200" y="470444"/>
                  </a:lnTo>
                  <a:lnTo>
                    <a:pt x="762807" y="470444"/>
                  </a:lnTo>
                  <a:lnTo>
                    <a:pt x="559607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737AA8"/>
              </a:solidFill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1600" y="-38100"/>
              <a:ext cx="559607" cy="5085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9" name="Group 9"/>
          <p:cNvGrpSpPr/>
          <p:nvPr/>
        </p:nvGrpSpPr>
        <p:grpSpPr>
          <a:xfrm rot="2700000">
            <a:off x="8312371" y="3960172"/>
            <a:ext cx="342975" cy="342975"/>
            <a:chOff x="0" y="0"/>
            <a:chExt cx="135496" cy="13549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5496" cy="135496"/>
            </a:xfrm>
            <a:custGeom>
              <a:avLst/>
              <a:gdLst/>
              <a:ahLst/>
              <a:cxnLst/>
              <a:rect l="l" t="t" r="r" b="b"/>
              <a:pathLst>
                <a:path w="135496" h="135496">
                  <a:moveTo>
                    <a:pt x="0" y="0"/>
                  </a:moveTo>
                  <a:lnTo>
                    <a:pt x="135496" y="0"/>
                  </a:lnTo>
                  <a:lnTo>
                    <a:pt x="135496" y="135496"/>
                  </a:lnTo>
                  <a:lnTo>
                    <a:pt x="0" y="135496"/>
                  </a:lnTo>
                  <a:close/>
                </a:path>
              </a:pathLst>
            </a:custGeom>
            <a:solidFill>
              <a:srgbClr val="F8BB8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35496" cy="17359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384255" y="3906322"/>
            <a:ext cx="5551859" cy="468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36"/>
              </a:lnSpc>
            </a:pPr>
            <a:r>
              <a:rPr lang="en-US" sz="3200" b="1" spc="-45" dirty="0">
                <a:solidFill>
                  <a:srgbClr val="022F6A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Clinic Statistics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90606" y="4445000"/>
            <a:ext cx="6439071" cy="1831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74241" lvl="1" indent="-187121">
              <a:lnSpc>
                <a:spcPts val="2426"/>
              </a:lnSpc>
              <a:buFont typeface="Arial"/>
              <a:buChar char="•"/>
            </a:pPr>
            <a:r>
              <a:rPr lang="en-US" sz="1733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Total Patient Volume</a:t>
            </a:r>
          </a:p>
          <a:p>
            <a:pPr marL="679057" lvl="2" indent="-187121">
              <a:lnSpc>
                <a:spcPts val="2426"/>
              </a:lnSpc>
              <a:buFont typeface="Arial"/>
              <a:buChar char="•"/>
            </a:pPr>
            <a:r>
              <a:rPr lang="en-US" sz="1733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7,002 (2024)</a:t>
            </a:r>
          </a:p>
          <a:p>
            <a:pPr marL="679057" lvl="2" indent="-187121">
              <a:lnSpc>
                <a:spcPts val="2426"/>
              </a:lnSpc>
              <a:buFont typeface="Arial"/>
              <a:buChar char="•"/>
            </a:pPr>
            <a:r>
              <a:rPr lang="en-US" sz="1733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6,558 (2025)</a:t>
            </a:r>
          </a:p>
          <a:p>
            <a:pPr marL="374241" lvl="1" indent="-187121">
              <a:lnSpc>
                <a:spcPts val="2426"/>
              </a:lnSpc>
              <a:buFont typeface="Arial"/>
              <a:buChar char="•"/>
            </a:pPr>
            <a:r>
              <a:rPr lang="en-US" sz="1733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​T1D  Clinic Patient Volume</a:t>
            </a:r>
          </a:p>
          <a:p>
            <a:pPr marL="679057" lvl="2" indent="-187121">
              <a:lnSpc>
                <a:spcPts val="2426"/>
              </a:lnSpc>
              <a:buFont typeface="Arial"/>
              <a:buChar char="•"/>
            </a:pPr>
            <a:r>
              <a:rPr lang="en-US" sz="1733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190 visits (2024)</a:t>
            </a:r>
          </a:p>
          <a:p>
            <a:pPr marL="679057" lvl="2" indent="-187121">
              <a:lnSpc>
                <a:spcPts val="2426"/>
              </a:lnSpc>
              <a:buFont typeface="Arial"/>
              <a:buChar char="•"/>
            </a:pPr>
            <a:r>
              <a:rPr lang="en-US" sz="1733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388 visits (2025)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EDD90B5-1A73-DAF2-46C4-685BA9858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401" y="2007655"/>
            <a:ext cx="6343311" cy="4012145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E8FA77-1267-BC82-B7DC-558AB4001A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0360"/>
          <a:stretch>
            <a:fillRect/>
          </a:stretch>
        </p:blipFill>
        <p:spPr>
          <a:xfrm>
            <a:off x="526930" y="2266014"/>
            <a:ext cx="4635498" cy="9705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4AF6FC-D15B-E5BA-992B-ACF0723311C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0360"/>
          <a:stretch>
            <a:fillRect/>
          </a:stretch>
        </p:blipFill>
        <p:spPr>
          <a:xfrm>
            <a:off x="526930" y="3622066"/>
            <a:ext cx="4635498" cy="9437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B78BDC-D7DD-8C9F-DDEB-2AE65B33B00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9290"/>
          <a:stretch>
            <a:fillRect/>
          </a:stretch>
        </p:blipFill>
        <p:spPr>
          <a:xfrm>
            <a:off x="526930" y="4922209"/>
            <a:ext cx="4718625" cy="90014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E4DD567-A99F-B855-3666-568A5499E003}"/>
              </a:ext>
            </a:extLst>
          </p:cNvPr>
          <p:cNvSpPr/>
          <p:nvPr/>
        </p:nvSpPr>
        <p:spPr>
          <a:xfrm>
            <a:off x="526930" y="1880468"/>
            <a:ext cx="1782501" cy="3819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June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EE5D67-37D7-DC73-347D-56BF27289F03}"/>
              </a:ext>
            </a:extLst>
          </p:cNvPr>
          <p:cNvSpPr/>
          <p:nvPr/>
        </p:nvSpPr>
        <p:spPr>
          <a:xfrm>
            <a:off x="526930" y="3210971"/>
            <a:ext cx="1782501" cy="3819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April 2025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961C92-CC82-5F2C-9614-B8C76CB61AFD}"/>
              </a:ext>
            </a:extLst>
          </p:cNvPr>
          <p:cNvSpPr/>
          <p:nvPr/>
        </p:nvSpPr>
        <p:spPr>
          <a:xfrm>
            <a:off x="526930" y="4540245"/>
            <a:ext cx="1782501" cy="3819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May 2025</a:t>
            </a:r>
          </a:p>
        </p:txBody>
      </p:sp>
      <p:sp>
        <p:nvSpPr>
          <p:cNvPr id="19" name="TextBox 14">
            <a:extLst>
              <a:ext uri="{FF2B5EF4-FFF2-40B4-BE49-F238E27FC236}">
                <a16:creationId xmlns:a16="http://schemas.microsoft.com/office/drawing/2014/main" id="{F38CCF58-D5D2-63F0-701C-4556A5F87C7B}"/>
              </a:ext>
            </a:extLst>
          </p:cNvPr>
          <p:cNvSpPr txBox="1"/>
          <p:nvPr/>
        </p:nvSpPr>
        <p:spPr>
          <a:xfrm>
            <a:off x="2660394" y="699756"/>
            <a:ext cx="5690483" cy="468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36"/>
              </a:lnSpc>
            </a:pPr>
            <a:r>
              <a:rPr lang="en-US" sz="3200" b="1" spc="-45" dirty="0">
                <a:solidFill>
                  <a:srgbClr val="022F6A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T1DX-QI Data Trends</a:t>
            </a:r>
          </a:p>
        </p:txBody>
      </p:sp>
    </p:spTree>
    <p:extLst>
      <p:ext uri="{BB962C8B-B14F-4D97-AF65-F5344CB8AC3E}">
        <p14:creationId xmlns:p14="http://schemas.microsoft.com/office/powerpoint/2010/main" val="1788932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6">
            <a:extLst>
              <a:ext uri="{FF2B5EF4-FFF2-40B4-BE49-F238E27FC236}">
                <a16:creationId xmlns:a16="http://schemas.microsoft.com/office/drawing/2014/main" id="{E8D01D99-6611-95C6-5143-EE2E8145A450}"/>
              </a:ext>
            </a:extLst>
          </p:cNvPr>
          <p:cNvGrpSpPr/>
          <p:nvPr/>
        </p:nvGrpSpPr>
        <p:grpSpPr>
          <a:xfrm>
            <a:off x="7350457" y="12700"/>
            <a:ext cx="7983420" cy="6858000"/>
            <a:chOff x="0" y="0"/>
            <a:chExt cx="540693" cy="464472"/>
          </a:xfrm>
        </p:grpSpPr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ED59DC12-B238-DB16-9323-129494D479F0}"/>
                </a:ext>
              </a:extLst>
            </p:cNvPr>
            <p:cNvSpPr/>
            <p:nvPr/>
          </p:nvSpPr>
          <p:spPr>
            <a:xfrm>
              <a:off x="0" y="0"/>
              <a:ext cx="540693" cy="464472"/>
            </a:xfrm>
            <a:custGeom>
              <a:avLst/>
              <a:gdLst/>
              <a:ahLst/>
              <a:cxnLst/>
              <a:rect l="l" t="t" r="r" b="b"/>
              <a:pathLst>
                <a:path w="540693" h="464472">
                  <a:moveTo>
                    <a:pt x="203200" y="0"/>
                  </a:moveTo>
                  <a:lnTo>
                    <a:pt x="540693" y="0"/>
                  </a:lnTo>
                  <a:lnTo>
                    <a:pt x="337493" y="464472"/>
                  </a:lnTo>
                  <a:lnTo>
                    <a:pt x="0" y="464472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2"/>
              <a:stretch>
                <a:fillRect l="-14467" r="-14467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2" name="Freeform 2"/>
          <p:cNvSpPr/>
          <p:nvPr/>
        </p:nvSpPr>
        <p:spPr>
          <a:xfrm>
            <a:off x="-181119" y="4746013"/>
            <a:ext cx="12544713" cy="2251073"/>
          </a:xfrm>
          <a:custGeom>
            <a:avLst/>
            <a:gdLst/>
            <a:ahLst/>
            <a:cxnLst/>
            <a:rect l="l" t="t" r="r" b="b"/>
            <a:pathLst>
              <a:path w="18817070" h="3376610">
                <a:moveTo>
                  <a:pt x="0" y="0"/>
                </a:moveTo>
                <a:lnTo>
                  <a:pt x="18817070" y="0"/>
                </a:lnTo>
                <a:lnTo>
                  <a:pt x="18817070" y="3376610"/>
                </a:lnTo>
                <a:lnTo>
                  <a:pt x="0" y="33766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4951" r="-15027" b="-360943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7391647" y="0"/>
            <a:ext cx="7983420" cy="6858000"/>
            <a:chOff x="0" y="0"/>
            <a:chExt cx="540693" cy="46447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0693" cy="464472"/>
            </a:xfrm>
            <a:custGeom>
              <a:avLst/>
              <a:gdLst/>
              <a:ahLst/>
              <a:cxnLst/>
              <a:rect l="l" t="t" r="r" b="b"/>
              <a:pathLst>
                <a:path w="540693" h="464472">
                  <a:moveTo>
                    <a:pt x="203200" y="0"/>
                  </a:moveTo>
                  <a:lnTo>
                    <a:pt x="540693" y="0"/>
                  </a:lnTo>
                  <a:lnTo>
                    <a:pt x="337493" y="464472"/>
                  </a:lnTo>
                  <a:lnTo>
                    <a:pt x="0" y="464472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2"/>
              <a:stretch>
                <a:fillRect l="-14467" r="-14467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637175" y="2936593"/>
            <a:ext cx="3452839" cy="3934107"/>
            <a:chOff x="0" y="0"/>
            <a:chExt cx="406400" cy="46304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6400" cy="463045"/>
            </a:xfrm>
            <a:custGeom>
              <a:avLst/>
              <a:gdLst/>
              <a:ahLst/>
              <a:cxnLst/>
              <a:rect l="l" t="t" r="r" b="b"/>
              <a:pathLst>
                <a:path w="406400" h="463045">
                  <a:moveTo>
                    <a:pt x="203200" y="0"/>
                  </a:moveTo>
                  <a:lnTo>
                    <a:pt x="406400" y="0"/>
                  </a:lnTo>
                  <a:lnTo>
                    <a:pt x="203200" y="463045"/>
                  </a:lnTo>
                  <a:lnTo>
                    <a:pt x="0" y="463045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737AA8">
                <a:alpha val="69804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1600" y="-38100"/>
              <a:ext cx="203200" cy="50114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 rot="2700000">
            <a:off x="8231323" y="3257513"/>
            <a:ext cx="342975" cy="342975"/>
            <a:chOff x="0" y="0"/>
            <a:chExt cx="135496" cy="13549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5496" cy="135496"/>
            </a:xfrm>
            <a:custGeom>
              <a:avLst/>
              <a:gdLst/>
              <a:ahLst/>
              <a:cxnLst/>
              <a:rect l="l" t="t" r="r" b="b"/>
              <a:pathLst>
                <a:path w="135496" h="135496">
                  <a:moveTo>
                    <a:pt x="0" y="0"/>
                  </a:moveTo>
                  <a:lnTo>
                    <a:pt x="135496" y="0"/>
                  </a:lnTo>
                  <a:lnTo>
                    <a:pt x="135496" y="135496"/>
                  </a:lnTo>
                  <a:lnTo>
                    <a:pt x="0" y="135496"/>
                  </a:lnTo>
                  <a:close/>
                </a:path>
              </a:pathLst>
            </a:custGeom>
            <a:solidFill>
              <a:srgbClr val="F8BB8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35496" cy="17359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76871" y="314364"/>
            <a:ext cx="7983419" cy="468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36"/>
              </a:lnSpc>
            </a:pPr>
            <a:r>
              <a:rPr lang="en-US" sz="3200" b="1" spc="-45" dirty="0">
                <a:solidFill>
                  <a:srgbClr val="022F6A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Research Endeavors in Diabetes Care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7798048" y="1853215"/>
            <a:ext cx="2287210" cy="3151571"/>
            <a:chOff x="0" y="0"/>
            <a:chExt cx="682999" cy="941111"/>
          </a:xfrm>
        </p:grpSpPr>
        <p:sp>
          <p:nvSpPr>
            <p:cNvPr id="5" name="TextBox 5"/>
            <p:cNvSpPr txBox="1"/>
            <p:nvPr/>
          </p:nvSpPr>
          <p:spPr>
            <a:xfrm>
              <a:off x="177800" y="-38100"/>
              <a:ext cx="428999" cy="97921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682999" cy="941111"/>
            </a:xfrm>
            <a:custGeom>
              <a:avLst/>
              <a:gdLst/>
              <a:ahLst/>
              <a:cxnLst/>
              <a:rect l="l" t="t" r="r" b="b"/>
              <a:pathLst>
                <a:path w="682999" h="941111">
                  <a:moveTo>
                    <a:pt x="0" y="0"/>
                  </a:moveTo>
                  <a:lnTo>
                    <a:pt x="479799" y="0"/>
                  </a:lnTo>
                  <a:lnTo>
                    <a:pt x="682999" y="470556"/>
                  </a:lnTo>
                  <a:lnTo>
                    <a:pt x="479799" y="941111"/>
                  </a:lnTo>
                  <a:lnTo>
                    <a:pt x="0" y="941111"/>
                  </a:lnTo>
                  <a:lnTo>
                    <a:pt x="203200" y="4705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737AA8"/>
              </a:solidFill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3" name="Freeform 9">
            <a:extLst>
              <a:ext uri="{FF2B5EF4-FFF2-40B4-BE49-F238E27FC236}">
                <a16:creationId xmlns:a16="http://schemas.microsoft.com/office/drawing/2014/main" id="{4D873A1C-27FB-0E25-ADCA-9C628EDC6A68}"/>
              </a:ext>
            </a:extLst>
          </p:cNvPr>
          <p:cNvSpPr/>
          <p:nvPr/>
        </p:nvSpPr>
        <p:spPr>
          <a:xfrm>
            <a:off x="388230" y="946461"/>
            <a:ext cx="7409818" cy="5251103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anchor="t"/>
          <a:lstStyle/>
          <a:p>
            <a:r>
              <a:rPr lang="en-US" sz="2133" b="1" u="sng" dirty="0"/>
              <a:t>T1D Infrastructure and Care Models</a:t>
            </a:r>
          </a:p>
          <a:p>
            <a:pPr marL="304815" indent="-304815">
              <a:buFontTx/>
              <a:buChar char="-"/>
            </a:pPr>
            <a:r>
              <a:rPr lang="en-US" sz="2133" b="1" dirty="0"/>
              <a:t>T1D Program Navigator Grant </a:t>
            </a:r>
            <a:r>
              <a:rPr lang="en-US" sz="2133" dirty="0"/>
              <a:t>(EMCF, PI: Davis)</a:t>
            </a:r>
          </a:p>
          <a:p>
            <a:pPr marL="304815" indent="-304815">
              <a:buFontTx/>
              <a:buChar char="-"/>
            </a:pPr>
            <a:r>
              <a:rPr lang="en-US" sz="2133" b="1" dirty="0"/>
              <a:t>Patient Registry </a:t>
            </a:r>
          </a:p>
          <a:p>
            <a:pPr marL="304815" indent="-304815">
              <a:buFontTx/>
              <a:buChar char="-"/>
            </a:pPr>
            <a:r>
              <a:rPr lang="en-US" sz="2133" b="1" dirty="0"/>
              <a:t>Integrated T1D and Mental Health support </a:t>
            </a:r>
            <a:r>
              <a:rPr lang="en-US" sz="2133" dirty="0"/>
              <a:t>(MQ Mental Health Research, Breakthrough T1D, PI: Johnson)</a:t>
            </a:r>
          </a:p>
          <a:p>
            <a:pPr marL="304815" indent="-304815">
              <a:buFontTx/>
              <a:buChar char="-"/>
            </a:pPr>
            <a:r>
              <a:rPr lang="en-US" sz="2133" b="1" dirty="0"/>
              <a:t>T1DX-QI </a:t>
            </a:r>
          </a:p>
          <a:p>
            <a:endParaRPr lang="en-US" sz="2133" b="1" dirty="0"/>
          </a:p>
          <a:p>
            <a:r>
              <a:rPr lang="en-US" sz="2133" b="1" u="sng" dirty="0"/>
              <a:t>Interdisciplinary Podiatric and Diabetic Foot Wound Care</a:t>
            </a:r>
          </a:p>
          <a:p>
            <a:pPr marL="304815" indent="-304815">
              <a:buFontTx/>
              <a:buChar char="-"/>
            </a:pPr>
            <a:r>
              <a:rPr lang="en-US" sz="2133" b="1" dirty="0"/>
              <a:t>Comprehensive Assistance and Resources for Effective Diabetic Foot Navigation </a:t>
            </a:r>
            <a:r>
              <a:rPr lang="en-US" sz="2133" dirty="0"/>
              <a:t>(NIH/NIDDK, PI: Fayfman, Schechter)</a:t>
            </a:r>
          </a:p>
          <a:p>
            <a:pPr marL="304815" indent="-304815">
              <a:buFontTx/>
              <a:buChar char="-"/>
            </a:pPr>
            <a:endParaRPr lang="en-US" sz="2133" dirty="0"/>
          </a:p>
          <a:p>
            <a:r>
              <a:rPr lang="en-US" sz="2133" b="1" u="sng" dirty="0"/>
              <a:t>Inpatient Diabetes Management</a:t>
            </a:r>
          </a:p>
          <a:p>
            <a:r>
              <a:rPr lang="en-US" sz="2133" dirty="0"/>
              <a:t>- </a:t>
            </a:r>
            <a:r>
              <a:rPr lang="en-US" sz="2133" b="1" dirty="0"/>
              <a:t>Automated Insulin Delivery for Inpatients with Dysglycemia </a:t>
            </a:r>
            <a:r>
              <a:rPr lang="en-US" sz="2133" dirty="0"/>
              <a:t>(NIH/NIDDK, PI: Pasquel)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group of people standing in front of a poster&#10;&#10;AI-generated content may be incorrect.">
            <a:extLst>
              <a:ext uri="{FF2B5EF4-FFF2-40B4-BE49-F238E27FC236}">
                <a16:creationId xmlns:a16="http://schemas.microsoft.com/office/drawing/2014/main" id="{97AC7DE2-CF53-1D24-84B9-330CD91F0A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3" t="37612" r="28653" b="6512"/>
          <a:stretch>
            <a:fillRect/>
          </a:stretch>
        </p:blipFill>
        <p:spPr>
          <a:xfrm>
            <a:off x="6591460" y="3449756"/>
            <a:ext cx="2245857" cy="3408245"/>
          </a:xfrm>
          <a:prstGeom prst="rect">
            <a:avLst/>
          </a:prstGeom>
        </p:spPr>
      </p:pic>
      <p:pic>
        <p:nvPicPr>
          <p:cNvPr id="28" name="Picture 27" descr="Two women standing together smiling&#10;&#10;AI-generated content may be incorrect.">
            <a:extLst>
              <a:ext uri="{FF2B5EF4-FFF2-40B4-BE49-F238E27FC236}">
                <a16:creationId xmlns:a16="http://schemas.microsoft.com/office/drawing/2014/main" id="{E1F8F657-5601-B164-29AD-266F61BB9F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0" t="14142" r="1658" b="17172"/>
          <a:stretch>
            <a:fillRect/>
          </a:stretch>
        </p:blipFill>
        <p:spPr>
          <a:xfrm rot="5400000">
            <a:off x="3562485" y="3756149"/>
            <a:ext cx="3450967" cy="2752736"/>
          </a:xfrm>
          <a:prstGeom prst="rect">
            <a:avLst/>
          </a:prstGeom>
        </p:spPr>
      </p:pic>
      <p:pic>
        <p:nvPicPr>
          <p:cNvPr id="20" name="Picture 19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2858D573-CDBB-5F2D-1CBE-EFCE19CA41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8" t="9091" r="9068" b="9091"/>
          <a:stretch>
            <a:fillRect/>
          </a:stretch>
        </p:blipFill>
        <p:spPr>
          <a:xfrm rot="5400000">
            <a:off x="456637" y="-444893"/>
            <a:ext cx="3449755" cy="4339540"/>
          </a:xfrm>
          <a:prstGeom prst="rect">
            <a:avLst/>
          </a:prstGeom>
        </p:spPr>
      </p:pic>
      <p:pic>
        <p:nvPicPr>
          <p:cNvPr id="26" name="Picture 25" descr="A group of people standing together&#10;&#10;AI-generated content may be incorrect.">
            <a:extLst>
              <a:ext uri="{FF2B5EF4-FFF2-40B4-BE49-F238E27FC236}">
                <a16:creationId xmlns:a16="http://schemas.microsoft.com/office/drawing/2014/main" id="{3953F805-8C8E-BC27-BD0B-F68D61DAF8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4" b="11683"/>
          <a:stretch>
            <a:fillRect/>
          </a:stretch>
        </p:blipFill>
        <p:spPr>
          <a:xfrm>
            <a:off x="4348879" y="0"/>
            <a:ext cx="4873600" cy="34497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7772400" y="-217486"/>
            <a:ext cx="5944527" cy="7199503"/>
            <a:chOff x="-1134" y="-10464"/>
            <a:chExt cx="777062" cy="941111"/>
          </a:xfrm>
          <a:blipFill>
            <a:blip r:embed="rId6"/>
            <a:stretch>
              <a:fillRect l="-26322"/>
            </a:stretch>
          </a:blipFill>
        </p:grpSpPr>
        <p:sp>
          <p:nvSpPr>
            <p:cNvPr id="3" name="Freeform 3"/>
            <p:cNvSpPr/>
            <p:nvPr/>
          </p:nvSpPr>
          <p:spPr>
            <a:xfrm>
              <a:off x="-1134" y="-10464"/>
              <a:ext cx="777062" cy="941111"/>
            </a:xfrm>
            <a:custGeom>
              <a:avLst/>
              <a:gdLst/>
              <a:ahLst/>
              <a:cxnLst/>
              <a:rect l="l" t="t" r="r" b="b"/>
              <a:pathLst>
                <a:path w="777062" h="941111">
                  <a:moveTo>
                    <a:pt x="0" y="0"/>
                  </a:moveTo>
                  <a:lnTo>
                    <a:pt x="573862" y="0"/>
                  </a:lnTo>
                  <a:lnTo>
                    <a:pt x="777062" y="470556"/>
                  </a:lnTo>
                  <a:lnTo>
                    <a:pt x="573862" y="941111"/>
                  </a:lnTo>
                  <a:lnTo>
                    <a:pt x="0" y="941111"/>
                  </a:lnTo>
                  <a:lnTo>
                    <a:pt x="203200" y="470556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 dirty="0"/>
            </a:p>
          </p:txBody>
        </p:sp>
      </p:grpSp>
      <p:pic>
        <p:nvPicPr>
          <p:cNvPr id="27" name="Picture 26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BAA92537-4D89-AC26-E679-5BDC24B8C6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5" y="3429000"/>
            <a:ext cx="4437388" cy="3450967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521140" y="2517988"/>
            <a:ext cx="6200461" cy="782265"/>
          </a:xfrm>
          <a:prstGeom prst="rect">
            <a:avLst/>
          </a:prstGeom>
          <a:noFill/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4"/>
              </a:lnSpc>
            </a:pPr>
            <a:r>
              <a:rPr lang="en-US" sz="6400" b="1" spc="-153" dirty="0">
                <a:solidFill>
                  <a:schemeClr val="bg1"/>
                </a:solidFill>
                <a:latin typeface="Poppins Bold"/>
                <a:ea typeface="Poppins Bold"/>
                <a:cs typeface="Poppins Bold"/>
                <a:sym typeface="Poppins Bold"/>
              </a:rPr>
              <a:t>Welcome to ATL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8491899" y="2181146"/>
            <a:ext cx="1675560" cy="2402240"/>
            <a:chOff x="8889" y="-38100"/>
            <a:chExt cx="682999" cy="979211"/>
          </a:xfrm>
        </p:grpSpPr>
        <p:sp>
          <p:nvSpPr>
            <p:cNvPr id="9" name="TextBox 9"/>
            <p:cNvSpPr txBox="1"/>
            <p:nvPr/>
          </p:nvSpPr>
          <p:spPr>
            <a:xfrm>
              <a:off x="177800" y="-38100"/>
              <a:ext cx="428999" cy="97921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  <p:sp>
          <p:nvSpPr>
            <p:cNvPr id="8" name="Freeform 8"/>
            <p:cNvSpPr/>
            <p:nvPr/>
          </p:nvSpPr>
          <p:spPr>
            <a:xfrm>
              <a:off x="8889" y="-8553"/>
              <a:ext cx="682999" cy="941111"/>
            </a:xfrm>
            <a:custGeom>
              <a:avLst/>
              <a:gdLst/>
              <a:ahLst/>
              <a:cxnLst/>
              <a:rect l="l" t="t" r="r" b="b"/>
              <a:pathLst>
                <a:path w="682999" h="941111">
                  <a:moveTo>
                    <a:pt x="0" y="0"/>
                  </a:moveTo>
                  <a:lnTo>
                    <a:pt x="479799" y="0"/>
                  </a:lnTo>
                  <a:lnTo>
                    <a:pt x="682999" y="470556"/>
                  </a:lnTo>
                  <a:lnTo>
                    <a:pt x="479799" y="941111"/>
                  </a:lnTo>
                  <a:lnTo>
                    <a:pt x="0" y="941111"/>
                  </a:lnTo>
                  <a:lnTo>
                    <a:pt x="203200" y="4705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7AA8">
                <a:alpha val="69804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112420" y="2274615"/>
            <a:ext cx="1675560" cy="2308771"/>
            <a:chOff x="0" y="0"/>
            <a:chExt cx="682999" cy="94111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82999" cy="941111"/>
            </a:xfrm>
            <a:custGeom>
              <a:avLst/>
              <a:gdLst/>
              <a:ahLst/>
              <a:cxnLst/>
              <a:rect l="l" t="t" r="r" b="b"/>
              <a:pathLst>
                <a:path w="682999" h="941111">
                  <a:moveTo>
                    <a:pt x="0" y="0"/>
                  </a:moveTo>
                  <a:lnTo>
                    <a:pt x="479799" y="0"/>
                  </a:lnTo>
                  <a:lnTo>
                    <a:pt x="682999" y="470556"/>
                  </a:lnTo>
                  <a:lnTo>
                    <a:pt x="479799" y="941111"/>
                  </a:lnTo>
                  <a:lnTo>
                    <a:pt x="0" y="941111"/>
                  </a:lnTo>
                  <a:lnTo>
                    <a:pt x="203200" y="4705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737AA8"/>
              </a:solidFill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77800" y="-38100"/>
              <a:ext cx="428999" cy="97921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3" name="Group 13"/>
          <p:cNvGrpSpPr/>
          <p:nvPr/>
        </p:nvGrpSpPr>
        <p:grpSpPr>
          <a:xfrm rot="2700000">
            <a:off x="7358393" y="3257513"/>
            <a:ext cx="342975" cy="342975"/>
            <a:chOff x="0" y="0"/>
            <a:chExt cx="135496" cy="13549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5496" cy="135496"/>
            </a:xfrm>
            <a:custGeom>
              <a:avLst/>
              <a:gdLst/>
              <a:ahLst/>
              <a:cxnLst/>
              <a:rect l="l" t="t" r="r" b="b"/>
              <a:pathLst>
                <a:path w="135496" h="135496">
                  <a:moveTo>
                    <a:pt x="0" y="0"/>
                  </a:moveTo>
                  <a:lnTo>
                    <a:pt x="135496" y="0"/>
                  </a:lnTo>
                  <a:lnTo>
                    <a:pt x="135496" y="135496"/>
                  </a:lnTo>
                  <a:lnTo>
                    <a:pt x="0" y="135496"/>
                  </a:lnTo>
                  <a:close/>
                </a:path>
              </a:pathLst>
            </a:custGeom>
            <a:solidFill>
              <a:srgbClr val="F8BB8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35496" cy="17359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6" name="Group 16"/>
          <p:cNvGrpSpPr/>
          <p:nvPr/>
        </p:nvGrpSpPr>
        <p:grpSpPr>
          <a:xfrm rot="2700000">
            <a:off x="-171488" y="3257513"/>
            <a:ext cx="342975" cy="342975"/>
            <a:chOff x="0" y="0"/>
            <a:chExt cx="135496" cy="13549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5496" cy="135496"/>
            </a:xfrm>
            <a:custGeom>
              <a:avLst/>
              <a:gdLst/>
              <a:ahLst/>
              <a:cxnLst/>
              <a:rect l="l" t="t" r="r" b="b"/>
              <a:pathLst>
                <a:path w="135496" h="135496">
                  <a:moveTo>
                    <a:pt x="0" y="0"/>
                  </a:moveTo>
                  <a:lnTo>
                    <a:pt x="135496" y="0"/>
                  </a:lnTo>
                  <a:lnTo>
                    <a:pt x="135496" y="135496"/>
                  </a:lnTo>
                  <a:lnTo>
                    <a:pt x="0" y="135496"/>
                  </a:lnTo>
                  <a:close/>
                </a:path>
              </a:pathLst>
            </a:custGeom>
            <a:solidFill>
              <a:srgbClr val="F8BB8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35496" cy="17359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Atlanta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2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26" name="Picture 2" descr="Metro Atlanta GA Map">
            <a:extLst>
              <a:ext uri="{FF2B5EF4-FFF2-40B4-BE49-F238E27FC236}">
                <a16:creationId xmlns:a16="http://schemas.microsoft.com/office/drawing/2014/main" id="{29C7709D-D321-8730-CFFA-9E461762A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155" y="1295401"/>
            <a:ext cx="4657725" cy="490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tar: 5 Points 6">
            <a:extLst>
              <a:ext uri="{FF2B5EF4-FFF2-40B4-BE49-F238E27FC236}">
                <a16:creationId xmlns:a16="http://schemas.microsoft.com/office/drawing/2014/main" id="{5540E6AE-B4D9-50A9-D3DE-9E37F53B2D21}"/>
              </a:ext>
            </a:extLst>
          </p:cNvPr>
          <p:cNvSpPr/>
          <p:nvPr/>
        </p:nvSpPr>
        <p:spPr>
          <a:xfrm>
            <a:off x="8097754" y="3429000"/>
            <a:ext cx="457200" cy="4572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24FE5994-996B-E3FA-FB2B-F951D8E9B777}"/>
              </a:ext>
            </a:extLst>
          </p:cNvPr>
          <p:cNvSpPr/>
          <p:nvPr/>
        </p:nvSpPr>
        <p:spPr>
          <a:xfrm>
            <a:off x="7945354" y="2520699"/>
            <a:ext cx="457200" cy="4572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27C55841-EF03-39D7-C69A-AECBA79375FC}"/>
              </a:ext>
            </a:extLst>
          </p:cNvPr>
          <p:cNvSpPr/>
          <p:nvPr/>
        </p:nvSpPr>
        <p:spPr>
          <a:xfrm>
            <a:off x="7492165" y="4132137"/>
            <a:ext cx="457200" cy="4572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28" name="Picture 4" descr="Georgia Counties Map">
            <a:extLst>
              <a:ext uri="{FF2B5EF4-FFF2-40B4-BE49-F238E27FC236}">
                <a16:creationId xmlns:a16="http://schemas.microsoft.com/office/drawing/2014/main" id="{E0E463D3-E458-4737-FE52-B1A0D9DA7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1706312"/>
            <a:ext cx="2117895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tar: 5 Points 9">
            <a:extLst>
              <a:ext uri="{FF2B5EF4-FFF2-40B4-BE49-F238E27FC236}">
                <a16:creationId xmlns:a16="http://schemas.microsoft.com/office/drawing/2014/main" id="{8642A862-75C0-C03C-5FA3-325148C23A31}"/>
              </a:ext>
            </a:extLst>
          </p:cNvPr>
          <p:cNvSpPr/>
          <p:nvPr/>
        </p:nvSpPr>
        <p:spPr>
          <a:xfrm>
            <a:off x="2322095" y="2007352"/>
            <a:ext cx="685800" cy="762000"/>
          </a:xfrm>
          <a:prstGeom prst="star5">
            <a:avLst/>
          </a:prstGeom>
          <a:solidFill>
            <a:srgbClr val="652D86"/>
          </a:solidFill>
          <a:ln>
            <a:solidFill>
              <a:srgbClr val="652D8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525352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3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Children’s Healthcare of Atlanta</a:t>
            </a:r>
          </a:p>
        </p:txBody>
      </p:sp>
      <p:pic>
        <p:nvPicPr>
          <p:cNvPr id="2050" name="Picture 2" descr="CHOA Arthur M. Blank Hospital - Wikipedia">
            <a:extLst>
              <a:ext uri="{FF2B5EF4-FFF2-40B4-BE49-F238E27FC236}">
                <a16:creationId xmlns:a16="http://schemas.microsoft.com/office/drawing/2014/main" id="{EF9096DF-0BBC-6BBF-002B-1F089F86F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242" y="2819400"/>
            <a:ext cx="2895600" cy="1930400"/>
          </a:xfrm>
          <a:prstGeom prst="rect">
            <a:avLst/>
          </a:prstGeom>
          <a:noFill/>
          <a:ln>
            <a:solidFill>
              <a:srgbClr val="00A94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hildren's Healthcare of Atlanta at Hughes Spalding - Wikipedia">
            <a:extLst>
              <a:ext uri="{FF2B5EF4-FFF2-40B4-BE49-F238E27FC236}">
                <a16:creationId xmlns:a16="http://schemas.microsoft.com/office/drawing/2014/main" id="{F22506D0-C7B3-DD34-9674-2ABCFA2C4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4953000"/>
            <a:ext cx="2903621" cy="185713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2D6AADBD-3EDC-D705-BE47-B24D285C8190}"/>
              </a:ext>
            </a:extLst>
          </p:cNvPr>
          <p:cNvSpPr/>
          <p:nvPr/>
        </p:nvSpPr>
        <p:spPr>
          <a:xfrm>
            <a:off x="5157537" y="1145088"/>
            <a:ext cx="1566110" cy="228600"/>
          </a:xfrm>
          <a:prstGeom prst="rightArrow">
            <a:avLst/>
          </a:prstGeom>
          <a:solidFill>
            <a:srgbClr val="652D86"/>
          </a:solidFill>
          <a:ln>
            <a:solidFill>
              <a:srgbClr val="652D8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rgbClr val="652D86"/>
                </a:solidFill>
              </a:ln>
              <a:solidFill>
                <a:srgbClr val="652D86"/>
              </a:solidFill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149D7CA-99A5-57C2-BEBD-EC2C83361332}"/>
              </a:ext>
            </a:extLst>
          </p:cNvPr>
          <p:cNvSpPr/>
          <p:nvPr/>
        </p:nvSpPr>
        <p:spPr>
          <a:xfrm rot="10800000">
            <a:off x="5003132" y="3519154"/>
            <a:ext cx="1566110" cy="228600"/>
          </a:xfrm>
          <a:prstGeom prst="rightArrow">
            <a:avLst/>
          </a:prstGeom>
          <a:solidFill>
            <a:srgbClr val="00A94F"/>
          </a:solidFill>
          <a:ln>
            <a:solidFill>
              <a:srgbClr val="00A9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rgbClr val="652D86"/>
                </a:solidFill>
              </a:ln>
              <a:solidFill>
                <a:srgbClr val="652D86"/>
              </a:solidFill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C958BD7B-4063-17FC-0299-1704DCA7B4DB}"/>
              </a:ext>
            </a:extLst>
          </p:cNvPr>
          <p:cNvSpPr/>
          <p:nvPr/>
        </p:nvSpPr>
        <p:spPr>
          <a:xfrm>
            <a:off x="5185610" y="5449554"/>
            <a:ext cx="1566110" cy="228600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n>
                <a:solidFill>
                  <a:srgbClr val="652D86"/>
                </a:solidFill>
              </a:ln>
              <a:solidFill>
                <a:srgbClr val="652D86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0ACD16-0F2B-8490-B7FD-1DAB8253A240}"/>
              </a:ext>
            </a:extLst>
          </p:cNvPr>
          <p:cNvSpPr txBox="1"/>
          <p:nvPr/>
        </p:nvSpPr>
        <p:spPr>
          <a:xfrm>
            <a:off x="6858001" y="1219200"/>
            <a:ext cx="2285999" cy="923330"/>
          </a:xfrm>
          <a:prstGeom prst="rect">
            <a:avLst/>
          </a:prstGeom>
          <a:noFill/>
          <a:ln>
            <a:solidFill>
              <a:srgbClr val="652D86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Scottish Rite Hospital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319 inpatient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 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058ED6-59BA-1A96-F129-85EC39255EA6}"/>
              </a:ext>
            </a:extLst>
          </p:cNvPr>
          <p:cNvSpPr txBox="1"/>
          <p:nvPr/>
        </p:nvSpPr>
        <p:spPr>
          <a:xfrm>
            <a:off x="2286000" y="3255957"/>
            <a:ext cx="2717133" cy="1200329"/>
          </a:xfrm>
          <a:prstGeom prst="rect">
            <a:avLst/>
          </a:prstGeom>
          <a:noFill/>
          <a:ln>
            <a:solidFill>
              <a:srgbClr val="00A94F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Arthur M Blank Hospital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446 inpatient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Hospital based clinics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69 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6BC45F-089D-B88D-8DB0-00664690D310}"/>
              </a:ext>
            </a:extLst>
          </p:cNvPr>
          <p:cNvSpPr txBox="1"/>
          <p:nvPr/>
        </p:nvSpPr>
        <p:spPr>
          <a:xfrm>
            <a:off x="6809875" y="4953000"/>
            <a:ext cx="3098131" cy="147732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Hughes Spaulding Hospital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24 inpatient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Outpatient clinics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Emergency room</a:t>
            </a:r>
          </a:p>
          <a:p>
            <a:r>
              <a:rPr lang="en-US" sz="1800" dirty="0"/>
              <a:t>Grady/Children’s collaboration</a:t>
            </a:r>
          </a:p>
        </p:txBody>
      </p:sp>
      <p:pic>
        <p:nvPicPr>
          <p:cNvPr id="2056" name="Picture 8" descr="Children's Healthcare of Atlanta – Pediatric Neuro-Oncology Consortium">
            <a:extLst>
              <a:ext uri="{FF2B5EF4-FFF2-40B4-BE49-F238E27FC236}">
                <a16:creationId xmlns:a16="http://schemas.microsoft.com/office/drawing/2014/main" id="{6C9D23D7-470E-227B-CB60-E9257C7CC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668" y="1145088"/>
            <a:ext cx="3011865" cy="1674312"/>
          </a:xfrm>
          <a:prstGeom prst="rect">
            <a:avLst/>
          </a:prstGeom>
          <a:noFill/>
          <a:ln>
            <a:solidFill>
              <a:srgbClr val="652D8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087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half" idx="1"/>
          </p:nvPr>
        </p:nvSpPr>
        <p:spPr>
          <a:xfrm>
            <a:off x="1676901" y="1622796"/>
            <a:ext cx="4672014" cy="49482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We have 7 clinic locations around Atlanta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129FD14-F7DB-9132-574A-D88EFA75B90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dirty="0"/>
              <a:t>Are team includes:</a:t>
            </a:r>
          </a:p>
          <a:p>
            <a:pPr lvl="1"/>
            <a:r>
              <a:rPr lang="en-US" sz="2000" dirty="0"/>
              <a:t>22 MDs</a:t>
            </a:r>
          </a:p>
          <a:p>
            <a:pPr lvl="1"/>
            <a:r>
              <a:rPr lang="en-US" sz="2000" dirty="0"/>
              <a:t>1 PAs</a:t>
            </a:r>
          </a:p>
          <a:p>
            <a:pPr lvl="1"/>
            <a:r>
              <a:rPr lang="en-US" sz="2000" dirty="0"/>
              <a:t>7 NPs</a:t>
            </a:r>
          </a:p>
          <a:p>
            <a:pPr lvl="1"/>
            <a:r>
              <a:rPr lang="en-US" sz="2000" dirty="0"/>
              <a:t>8 inpatient diabetes educators</a:t>
            </a:r>
          </a:p>
          <a:p>
            <a:pPr lvl="1"/>
            <a:r>
              <a:rPr lang="en-US" sz="2000" dirty="0"/>
              <a:t>13 outpatient diabetes educators</a:t>
            </a:r>
          </a:p>
          <a:p>
            <a:pPr lvl="1"/>
            <a:r>
              <a:rPr lang="en-US" sz="2000" dirty="0"/>
              <a:t>2 endocrine psychologists</a:t>
            </a:r>
          </a:p>
          <a:p>
            <a:pPr lvl="1"/>
            <a:r>
              <a:rPr lang="en-US" sz="2000" dirty="0"/>
              <a:t>11 nurses</a:t>
            </a:r>
          </a:p>
          <a:p>
            <a:pPr lvl="1"/>
            <a:r>
              <a:rPr lang="en-US" sz="2000" dirty="0"/>
              <a:t>3 Social workers</a:t>
            </a:r>
          </a:p>
          <a:p>
            <a:pPr lvl="1"/>
            <a:r>
              <a:rPr lang="en-US" sz="2000" dirty="0"/>
              <a:t>1 nutritionist</a:t>
            </a:r>
          </a:p>
          <a:p>
            <a:pPr lvl="1"/>
            <a:r>
              <a:rPr lang="en-US" sz="2000" dirty="0"/>
              <a:t>1 T2D physical trainer</a:t>
            </a:r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4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Children’s Healthcare of Atlanta - providers</a:t>
            </a:r>
          </a:p>
        </p:txBody>
      </p:sp>
      <p:pic>
        <p:nvPicPr>
          <p:cNvPr id="3074" name="Picture 2" descr="Children's Healthcare of Atlanta Endocrinology - Forsyth, 410 Peachtree  Pkwy, Cumming, GA 30041, US - MapQuest">
            <a:extLst>
              <a:ext uri="{FF2B5EF4-FFF2-40B4-BE49-F238E27FC236}">
                <a16:creationId xmlns:a16="http://schemas.microsoft.com/office/drawing/2014/main" id="{E23CE65B-2EE2-155F-2737-A6423BE82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0"/>
            <a:ext cx="1600200" cy="1600200"/>
          </a:xfrm>
          <a:prstGeom prst="rect">
            <a:avLst/>
          </a:prstGeom>
          <a:noFill/>
          <a:ln>
            <a:solidFill>
              <a:srgbClr val="00A94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is may contain: a map of the city of edmonton, canada with major roads and cities highlighted in bright colors">
            <a:extLst>
              <a:ext uri="{FF2B5EF4-FFF2-40B4-BE49-F238E27FC236}">
                <a16:creationId xmlns:a16="http://schemas.microsoft.com/office/drawing/2014/main" id="{B03BF3EB-C0B4-B1AC-F418-A34E10F82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78540"/>
            <a:ext cx="3557588" cy="442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tar: 5 Points 5">
            <a:extLst>
              <a:ext uri="{FF2B5EF4-FFF2-40B4-BE49-F238E27FC236}">
                <a16:creationId xmlns:a16="http://schemas.microsoft.com/office/drawing/2014/main" id="{E6EC9AC3-6B1F-4AF4-C5E8-61A588F6B70C}"/>
              </a:ext>
            </a:extLst>
          </p:cNvPr>
          <p:cNvSpPr/>
          <p:nvPr/>
        </p:nvSpPr>
        <p:spPr>
          <a:xfrm>
            <a:off x="4419600" y="3505200"/>
            <a:ext cx="381000" cy="3810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F6D0429A-3AEA-621F-8EC9-85EB6CF69638}"/>
              </a:ext>
            </a:extLst>
          </p:cNvPr>
          <p:cNvSpPr/>
          <p:nvPr/>
        </p:nvSpPr>
        <p:spPr>
          <a:xfrm>
            <a:off x="4876800" y="4191000"/>
            <a:ext cx="381000" cy="3810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B810E460-7399-1083-9BE3-17AB9C310714}"/>
              </a:ext>
            </a:extLst>
          </p:cNvPr>
          <p:cNvSpPr/>
          <p:nvPr/>
        </p:nvSpPr>
        <p:spPr>
          <a:xfrm>
            <a:off x="3759994" y="4648200"/>
            <a:ext cx="381000" cy="3810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CED54D94-FCB8-C99B-A5CC-9EB20BA3662E}"/>
              </a:ext>
            </a:extLst>
          </p:cNvPr>
          <p:cNvSpPr/>
          <p:nvPr/>
        </p:nvSpPr>
        <p:spPr>
          <a:xfrm>
            <a:off x="3912394" y="4862763"/>
            <a:ext cx="381000" cy="3810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F117B3E4-F11E-3DB1-585A-E14837D17316}"/>
              </a:ext>
            </a:extLst>
          </p:cNvPr>
          <p:cNvSpPr/>
          <p:nvPr/>
        </p:nvSpPr>
        <p:spPr>
          <a:xfrm>
            <a:off x="3631908" y="5091363"/>
            <a:ext cx="381000" cy="3810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214CC58D-7C93-209E-5B5D-FB8F9F9E60AE}"/>
              </a:ext>
            </a:extLst>
          </p:cNvPr>
          <p:cNvSpPr/>
          <p:nvPr/>
        </p:nvSpPr>
        <p:spPr>
          <a:xfrm>
            <a:off x="3124200" y="4219074"/>
            <a:ext cx="381000" cy="3810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98EA5802-0BDB-2447-EDB8-21BAD4832675}"/>
              </a:ext>
            </a:extLst>
          </p:cNvPr>
          <p:cNvSpPr/>
          <p:nvPr/>
        </p:nvSpPr>
        <p:spPr>
          <a:xfrm>
            <a:off x="3952499" y="4159919"/>
            <a:ext cx="381000" cy="3810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36678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219200"/>
            <a:ext cx="4038600" cy="45720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/>
              <a:t>In 2024, we saw</a:t>
            </a:r>
          </a:p>
          <a:p>
            <a:pPr lvl="2"/>
            <a:r>
              <a:rPr lang="en-US" dirty="0"/>
              <a:t>3394 kids with T1D</a:t>
            </a:r>
          </a:p>
          <a:p>
            <a:pPr lvl="3"/>
            <a:r>
              <a:rPr lang="en-US" sz="2000" dirty="0"/>
              <a:t>334 new onset</a:t>
            </a:r>
          </a:p>
          <a:p>
            <a:pPr lvl="3"/>
            <a:r>
              <a:rPr lang="en-US" sz="2000" dirty="0"/>
              <a:t>45% public insurance</a:t>
            </a:r>
          </a:p>
          <a:p>
            <a:pPr lvl="2"/>
            <a:r>
              <a:rPr lang="en-US" dirty="0"/>
              <a:t>963 kids with T2D</a:t>
            </a:r>
          </a:p>
          <a:p>
            <a:pPr lvl="3"/>
            <a:r>
              <a:rPr lang="en-US" sz="2000" dirty="0"/>
              <a:t>155 new onset</a:t>
            </a:r>
          </a:p>
          <a:p>
            <a:pPr lvl="3"/>
            <a:r>
              <a:rPr lang="en-US" sz="2000" dirty="0"/>
              <a:t>68% public insurance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2"/>
          </p:nvPr>
        </p:nvSpPr>
        <p:spPr>
          <a:xfrm>
            <a:off x="6172200" y="1219200"/>
            <a:ext cx="4267200" cy="4572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Additional Specialty clinics</a:t>
            </a:r>
          </a:p>
          <a:p>
            <a:pPr lvl="1"/>
            <a:r>
              <a:rPr lang="en-US" sz="2000" dirty="0"/>
              <a:t>T1D predisposition</a:t>
            </a:r>
          </a:p>
          <a:p>
            <a:pPr lvl="1"/>
            <a:r>
              <a:rPr lang="en-US" sz="2000" dirty="0"/>
              <a:t>Bone</a:t>
            </a:r>
          </a:p>
          <a:p>
            <a:pPr lvl="1"/>
            <a:r>
              <a:rPr lang="en-US" sz="2000" dirty="0"/>
              <a:t>Thyroid cancer</a:t>
            </a:r>
          </a:p>
          <a:p>
            <a:pPr lvl="1"/>
            <a:r>
              <a:rPr lang="en-US" sz="2000" dirty="0"/>
              <a:t>Brain Tumor</a:t>
            </a:r>
          </a:p>
          <a:p>
            <a:pPr lvl="1"/>
            <a:r>
              <a:rPr lang="en-US" sz="2000" dirty="0"/>
              <a:t>Cancer survivor</a:t>
            </a:r>
          </a:p>
          <a:p>
            <a:pPr lvl="1"/>
            <a:r>
              <a:rPr lang="en-US" sz="2000" dirty="0"/>
              <a:t>Differences of sex development</a:t>
            </a:r>
          </a:p>
          <a:p>
            <a:pPr lvl="1"/>
            <a:r>
              <a:rPr lang="en-US" sz="2000" dirty="0"/>
              <a:t>Strong 4 Life</a:t>
            </a:r>
          </a:p>
          <a:p>
            <a:pPr lvl="1"/>
            <a:r>
              <a:rPr lang="en-US" sz="2000" dirty="0"/>
              <a:t>DiGeorge</a:t>
            </a:r>
          </a:p>
          <a:p>
            <a:pPr lvl="1"/>
            <a:r>
              <a:rPr lang="en-US" sz="2000" dirty="0"/>
              <a:t>Lipids</a:t>
            </a:r>
          </a:p>
          <a:p>
            <a:pPr lvl="1"/>
            <a:r>
              <a:rPr lang="en-US" sz="2000" dirty="0"/>
              <a:t>Turners</a:t>
            </a:r>
          </a:p>
          <a:p>
            <a:pPr lvl="1"/>
            <a:r>
              <a:rPr lang="en-US" sz="2000" dirty="0"/>
              <a:t>CFRD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761BED-127F-4714-AE70-548270172845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5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Children’s Healthcare of Atlanta - patients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E72482-7F65-BD22-F165-CB7B025C9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1" y="4231907"/>
            <a:ext cx="3462291" cy="237744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0503BE79-F06B-BB1D-6FE6-011810CB0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664" y="4353827"/>
            <a:ext cx="849649" cy="41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947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0A6688-0F55-B9BC-B495-7699E4336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233" y="1143001"/>
            <a:ext cx="7906753" cy="543180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DD30A9A-2BEA-2E29-73BA-1D8584439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488674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D888F-E3CE-5047-C256-D2AAACB24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Rounded MT Bold"/>
              </a:rPr>
              <a:t>Barbie Video</a:t>
            </a:r>
            <a:endParaRPr lang="en-US" dirty="0"/>
          </a:p>
        </p:txBody>
      </p:sp>
      <p:pic>
        <p:nvPicPr>
          <p:cNvPr id="3" name="Online Media 2" title="CHoA Barbie Movie Clinic Introduction">
            <a:hlinkClick r:id="" action="ppaction://noaction"/>
            <a:extLst>
              <a:ext uri="{FF2B5EF4-FFF2-40B4-BE49-F238E27FC236}">
                <a16:creationId xmlns:a16="http://schemas.microsoft.com/office/drawing/2014/main" id="{0AAE4F9F-A1D0-FC30-7EFF-242DB00F129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46559" y="1413681"/>
            <a:ext cx="8289097" cy="467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05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7">
            <a:extLst>
              <a:ext uri="{FF2B5EF4-FFF2-40B4-BE49-F238E27FC236}">
                <a16:creationId xmlns:a16="http://schemas.microsoft.com/office/drawing/2014/main" id="{041D1F6F-514E-C02E-4D40-2686F9C60D1A}"/>
              </a:ext>
            </a:extLst>
          </p:cNvPr>
          <p:cNvGrpSpPr/>
          <p:nvPr/>
        </p:nvGrpSpPr>
        <p:grpSpPr>
          <a:xfrm rot="10800000">
            <a:off x="9834630" y="-381000"/>
            <a:ext cx="3442770" cy="7530089"/>
            <a:chOff x="-49932" y="-38100"/>
            <a:chExt cx="768137" cy="979211"/>
          </a:xfrm>
        </p:grpSpPr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43B5DAF4-05EE-A07C-A4B0-234FA7C7B150}"/>
                </a:ext>
              </a:extLst>
            </p:cNvPr>
            <p:cNvSpPr/>
            <p:nvPr/>
          </p:nvSpPr>
          <p:spPr>
            <a:xfrm>
              <a:off x="-49932" y="0"/>
              <a:ext cx="768137" cy="941111"/>
            </a:xfrm>
            <a:custGeom>
              <a:avLst/>
              <a:gdLst/>
              <a:ahLst/>
              <a:cxnLst/>
              <a:rect l="l" t="t" r="r" b="b"/>
              <a:pathLst>
                <a:path w="682999" h="941111">
                  <a:moveTo>
                    <a:pt x="0" y="0"/>
                  </a:moveTo>
                  <a:lnTo>
                    <a:pt x="479799" y="0"/>
                  </a:lnTo>
                  <a:lnTo>
                    <a:pt x="682999" y="470556"/>
                  </a:lnTo>
                  <a:lnTo>
                    <a:pt x="479799" y="941111"/>
                  </a:lnTo>
                  <a:lnTo>
                    <a:pt x="0" y="941111"/>
                  </a:lnTo>
                  <a:lnTo>
                    <a:pt x="203200" y="4705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7AA8">
                <a:alpha val="69804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9" name="TextBox 9">
              <a:extLst>
                <a:ext uri="{FF2B5EF4-FFF2-40B4-BE49-F238E27FC236}">
                  <a16:creationId xmlns:a16="http://schemas.microsoft.com/office/drawing/2014/main" id="{D18F4F06-C748-0C01-4FE5-21D963F01D9A}"/>
                </a:ext>
              </a:extLst>
            </p:cNvPr>
            <p:cNvSpPr txBox="1"/>
            <p:nvPr/>
          </p:nvSpPr>
          <p:spPr>
            <a:xfrm>
              <a:off x="177800" y="-38100"/>
              <a:ext cx="428999" cy="97921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6508776" y="-747902"/>
            <a:ext cx="5784820" cy="8088502"/>
            <a:chOff x="-30720" y="-112127"/>
            <a:chExt cx="717660" cy="1057320"/>
          </a:xfrm>
          <a:blipFill>
            <a:blip r:embed="rId2"/>
            <a:stretch>
              <a:fillRect l="-12734" r="-3833" b="-28331"/>
            </a:stretch>
          </a:blipFill>
        </p:grpSpPr>
        <p:sp>
          <p:nvSpPr>
            <p:cNvPr id="3" name="Freeform 3"/>
            <p:cNvSpPr/>
            <p:nvPr/>
          </p:nvSpPr>
          <p:spPr>
            <a:xfrm>
              <a:off x="-30720" y="-112127"/>
              <a:ext cx="717660" cy="1057320"/>
            </a:xfrm>
            <a:custGeom>
              <a:avLst/>
              <a:gdLst/>
              <a:ahLst/>
              <a:cxnLst/>
              <a:rect l="l" t="t" r="r" b="b"/>
              <a:pathLst>
                <a:path w="777062" h="941111">
                  <a:moveTo>
                    <a:pt x="0" y="0"/>
                  </a:moveTo>
                  <a:lnTo>
                    <a:pt x="573862" y="0"/>
                  </a:lnTo>
                  <a:lnTo>
                    <a:pt x="777062" y="470556"/>
                  </a:lnTo>
                  <a:lnTo>
                    <a:pt x="573862" y="941111"/>
                  </a:lnTo>
                  <a:lnTo>
                    <a:pt x="0" y="941111"/>
                  </a:lnTo>
                  <a:lnTo>
                    <a:pt x="203200" y="470556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356545" y="0"/>
            <a:ext cx="3388360" cy="7199503"/>
            <a:chOff x="0" y="0"/>
            <a:chExt cx="442923" cy="94111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42923" cy="941111"/>
            </a:xfrm>
            <a:custGeom>
              <a:avLst/>
              <a:gdLst/>
              <a:ahLst/>
              <a:cxnLst/>
              <a:rect l="l" t="t" r="r" b="b"/>
              <a:pathLst>
                <a:path w="442923" h="941111">
                  <a:moveTo>
                    <a:pt x="0" y="0"/>
                  </a:moveTo>
                  <a:lnTo>
                    <a:pt x="239723" y="0"/>
                  </a:lnTo>
                  <a:lnTo>
                    <a:pt x="442923" y="470556"/>
                  </a:lnTo>
                  <a:lnTo>
                    <a:pt x="239723" y="941111"/>
                  </a:lnTo>
                  <a:lnTo>
                    <a:pt x="0" y="941111"/>
                  </a:lnTo>
                  <a:lnTo>
                    <a:pt x="203200" y="4705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F5F5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77800" y="-38100"/>
              <a:ext cx="188923" cy="97921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654800" y="2237829"/>
            <a:ext cx="1675560" cy="2308771"/>
            <a:chOff x="0" y="0"/>
            <a:chExt cx="682999" cy="94111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82999" cy="941111"/>
            </a:xfrm>
            <a:custGeom>
              <a:avLst/>
              <a:gdLst/>
              <a:ahLst/>
              <a:cxnLst/>
              <a:rect l="l" t="t" r="r" b="b"/>
              <a:pathLst>
                <a:path w="682999" h="941111">
                  <a:moveTo>
                    <a:pt x="0" y="0"/>
                  </a:moveTo>
                  <a:lnTo>
                    <a:pt x="479799" y="0"/>
                  </a:lnTo>
                  <a:lnTo>
                    <a:pt x="682999" y="470556"/>
                  </a:lnTo>
                  <a:lnTo>
                    <a:pt x="479799" y="941111"/>
                  </a:lnTo>
                  <a:lnTo>
                    <a:pt x="0" y="941111"/>
                  </a:lnTo>
                  <a:lnTo>
                    <a:pt x="203200" y="4705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737AA8"/>
              </a:solidFill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77800" y="-38100"/>
              <a:ext cx="428999" cy="97921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3" name="Group 13"/>
          <p:cNvGrpSpPr/>
          <p:nvPr/>
        </p:nvGrpSpPr>
        <p:grpSpPr>
          <a:xfrm rot="2700000">
            <a:off x="6900773" y="3220727"/>
            <a:ext cx="342975" cy="342975"/>
            <a:chOff x="0" y="0"/>
            <a:chExt cx="135496" cy="13549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5496" cy="135496"/>
            </a:xfrm>
            <a:custGeom>
              <a:avLst/>
              <a:gdLst/>
              <a:ahLst/>
              <a:cxnLst/>
              <a:rect l="l" t="t" r="r" b="b"/>
              <a:pathLst>
                <a:path w="135496" h="135496">
                  <a:moveTo>
                    <a:pt x="0" y="0"/>
                  </a:moveTo>
                  <a:lnTo>
                    <a:pt x="135496" y="0"/>
                  </a:lnTo>
                  <a:lnTo>
                    <a:pt x="135496" y="135496"/>
                  </a:lnTo>
                  <a:lnTo>
                    <a:pt x="0" y="135496"/>
                  </a:lnTo>
                  <a:close/>
                </a:path>
              </a:pathLst>
            </a:custGeom>
            <a:solidFill>
              <a:srgbClr val="F8BB8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35496" cy="17359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6" name="Group 16"/>
          <p:cNvGrpSpPr/>
          <p:nvPr/>
        </p:nvGrpSpPr>
        <p:grpSpPr>
          <a:xfrm rot="2700000">
            <a:off x="-145994" y="3190633"/>
            <a:ext cx="342975" cy="342975"/>
            <a:chOff x="0" y="0"/>
            <a:chExt cx="135496" cy="13549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5496" cy="135496"/>
            </a:xfrm>
            <a:custGeom>
              <a:avLst/>
              <a:gdLst/>
              <a:ahLst/>
              <a:cxnLst/>
              <a:rect l="l" t="t" r="r" b="b"/>
              <a:pathLst>
                <a:path w="135496" h="135496">
                  <a:moveTo>
                    <a:pt x="0" y="0"/>
                  </a:moveTo>
                  <a:lnTo>
                    <a:pt x="135496" y="0"/>
                  </a:lnTo>
                  <a:lnTo>
                    <a:pt x="135496" y="135496"/>
                  </a:lnTo>
                  <a:lnTo>
                    <a:pt x="0" y="135496"/>
                  </a:lnTo>
                  <a:close/>
                </a:path>
              </a:pathLst>
            </a:custGeom>
            <a:solidFill>
              <a:srgbClr val="F8BB8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35496" cy="17359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32239" y="258524"/>
            <a:ext cx="1388281" cy="619455"/>
            <a:chOff x="0" y="0"/>
            <a:chExt cx="2776562" cy="123890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776562" cy="1238909"/>
            </a:xfrm>
            <a:custGeom>
              <a:avLst/>
              <a:gdLst/>
              <a:ahLst/>
              <a:cxnLst/>
              <a:rect l="l" t="t" r="r" b="b"/>
              <a:pathLst>
                <a:path w="2776562" h="1238909">
                  <a:moveTo>
                    <a:pt x="0" y="0"/>
                  </a:moveTo>
                  <a:lnTo>
                    <a:pt x="2776562" y="0"/>
                  </a:lnTo>
                  <a:lnTo>
                    <a:pt x="2776562" y="1238909"/>
                  </a:lnTo>
                  <a:lnTo>
                    <a:pt x="0" y="12389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84936" y="222542"/>
              <a:ext cx="848749" cy="852352"/>
            </a:xfrm>
            <a:custGeom>
              <a:avLst/>
              <a:gdLst/>
              <a:ahLst/>
              <a:cxnLst/>
              <a:rect l="l" t="t" r="r" b="b"/>
              <a:pathLst>
                <a:path w="848749" h="852352">
                  <a:moveTo>
                    <a:pt x="0" y="0"/>
                  </a:moveTo>
                  <a:lnTo>
                    <a:pt x="848749" y="0"/>
                  </a:lnTo>
                  <a:lnTo>
                    <a:pt x="848749" y="852352"/>
                  </a:lnTo>
                  <a:lnTo>
                    <a:pt x="0" y="852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1049708" y="370574"/>
              <a:ext cx="429300" cy="504196"/>
            </a:xfrm>
            <a:custGeom>
              <a:avLst/>
              <a:gdLst/>
              <a:ahLst/>
              <a:cxnLst/>
              <a:rect l="l" t="t" r="r" b="b"/>
              <a:pathLst>
                <a:path w="429300" h="504196">
                  <a:moveTo>
                    <a:pt x="0" y="0"/>
                  </a:moveTo>
                  <a:lnTo>
                    <a:pt x="429299" y="0"/>
                  </a:lnTo>
                  <a:lnTo>
                    <a:pt x="429299" y="504197"/>
                  </a:lnTo>
                  <a:lnTo>
                    <a:pt x="0" y="504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1482860" y="351793"/>
              <a:ext cx="1221595" cy="661626"/>
            </a:xfrm>
            <a:custGeom>
              <a:avLst/>
              <a:gdLst/>
              <a:ahLst/>
              <a:cxnLst/>
              <a:rect l="l" t="t" r="r" b="b"/>
              <a:pathLst>
                <a:path w="1221595" h="661626">
                  <a:moveTo>
                    <a:pt x="0" y="0"/>
                  </a:moveTo>
                  <a:lnTo>
                    <a:pt x="1221595" y="0"/>
                  </a:lnTo>
                  <a:lnTo>
                    <a:pt x="1221595" y="661626"/>
                  </a:lnTo>
                  <a:lnTo>
                    <a:pt x="0" y="6616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417460" y="2803291"/>
            <a:ext cx="6200461" cy="1662067"/>
            <a:chOff x="0" y="123825"/>
            <a:chExt cx="12400921" cy="3324134"/>
          </a:xfrm>
        </p:grpSpPr>
        <p:sp>
          <p:nvSpPr>
            <p:cNvPr id="25" name="TextBox 25"/>
            <p:cNvSpPr txBox="1"/>
            <p:nvPr/>
          </p:nvSpPr>
          <p:spPr>
            <a:xfrm>
              <a:off x="855936" y="123825"/>
              <a:ext cx="11024477" cy="15645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44"/>
                </a:lnSpc>
              </a:pPr>
              <a:r>
                <a:rPr lang="en-US" sz="6400" b="1" spc="-153">
                  <a:solidFill>
                    <a:srgbClr val="022F6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Grady Health       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318897"/>
              <a:ext cx="12400921" cy="31290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144"/>
                </a:lnSpc>
              </a:pPr>
              <a:endParaRPr sz="1200" dirty="0"/>
            </a:p>
            <a:p>
              <a:pPr algn="ctr">
                <a:lnSpc>
                  <a:spcPts val="6144"/>
                </a:lnSpc>
              </a:pPr>
              <a:r>
                <a:rPr lang="en-US" sz="6400" b="1" spc="-153" dirty="0">
                  <a:solidFill>
                    <a:srgbClr val="022F6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System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6357" y="4779964"/>
            <a:ext cx="12544713" cy="2251073"/>
          </a:xfrm>
          <a:custGeom>
            <a:avLst/>
            <a:gdLst/>
            <a:ahLst/>
            <a:cxnLst/>
            <a:rect l="l" t="t" r="r" b="b"/>
            <a:pathLst>
              <a:path w="18817070" h="3376610">
                <a:moveTo>
                  <a:pt x="0" y="0"/>
                </a:moveTo>
                <a:lnTo>
                  <a:pt x="18817070" y="0"/>
                </a:lnTo>
                <a:lnTo>
                  <a:pt x="18817070" y="3376610"/>
                </a:lnTo>
                <a:lnTo>
                  <a:pt x="0" y="33766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4951" r="-15027" b="-360943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7133759" y="-1141053"/>
            <a:ext cx="6734641" cy="9142053"/>
            <a:chOff x="0" y="0"/>
            <a:chExt cx="698500" cy="83227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8500" cy="832276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blipFill>
              <a:blip r:embed="rId4"/>
              <a:stretch>
                <a:fillRect t="-7291" b="-7291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327416" y="319994"/>
            <a:ext cx="1768055" cy="2057373"/>
            <a:chOff x="0" y="0"/>
            <a:chExt cx="6985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737AA8"/>
              </a:solidFill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4" name="Group 14"/>
          <p:cNvGrpSpPr/>
          <p:nvPr/>
        </p:nvGrpSpPr>
        <p:grpSpPr>
          <a:xfrm rot="2700000">
            <a:off x="6167033" y="1681125"/>
            <a:ext cx="342975" cy="342975"/>
            <a:chOff x="0" y="0"/>
            <a:chExt cx="135496" cy="13549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5496" cy="135496"/>
            </a:xfrm>
            <a:custGeom>
              <a:avLst/>
              <a:gdLst/>
              <a:ahLst/>
              <a:cxnLst/>
              <a:rect l="l" t="t" r="r" b="b"/>
              <a:pathLst>
                <a:path w="135496" h="135496">
                  <a:moveTo>
                    <a:pt x="0" y="0"/>
                  </a:moveTo>
                  <a:lnTo>
                    <a:pt x="135496" y="0"/>
                  </a:lnTo>
                  <a:lnTo>
                    <a:pt x="135496" y="135496"/>
                  </a:lnTo>
                  <a:lnTo>
                    <a:pt x="0" y="135496"/>
                  </a:lnTo>
                  <a:close/>
                </a:path>
              </a:pathLst>
            </a:custGeom>
            <a:solidFill>
              <a:srgbClr val="F8BB84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35496" cy="17359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380306" y="2058615"/>
            <a:ext cx="6350281" cy="2550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2273" lvl="1" indent="-151136">
              <a:lnSpc>
                <a:spcPts val="1959"/>
              </a:lnSpc>
              <a:buFont typeface="Arial"/>
              <a:buChar char="•"/>
            </a:pPr>
            <a:r>
              <a:rPr lang="en-US" sz="13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Established in 1892 as a 110-bed facility.</a:t>
            </a:r>
          </a:p>
          <a:p>
            <a:pPr>
              <a:lnSpc>
                <a:spcPts val="1959"/>
              </a:lnSpc>
            </a:pPr>
            <a:endParaRPr lang="en-US" sz="1399" dirty="0">
              <a:solidFill>
                <a:srgbClr val="2B2B2B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302273" lvl="1" indent="-151136">
              <a:lnSpc>
                <a:spcPts val="1959"/>
              </a:lnSpc>
              <a:buFont typeface="Arial"/>
              <a:buChar char="•"/>
            </a:pPr>
            <a:r>
              <a:rPr lang="en-US" sz="13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A 953-bed acute care teaching hospital located in downtown Atlanta. </a:t>
            </a:r>
          </a:p>
          <a:p>
            <a:pPr>
              <a:lnSpc>
                <a:spcPts val="1959"/>
              </a:lnSpc>
            </a:pPr>
            <a:endParaRPr lang="en-US" sz="1399" dirty="0">
              <a:solidFill>
                <a:srgbClr val="2B2B2B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302273" lvl="1" indent="-151136">
              <a:lnSpc>
                <a:spcPts val="1959"/>
              </a:lnSpc>
              <a:buFont typeface="Arial"/>
              <a:buChar char="•"/>
            </a:pPr>
            <a:r>
              <a:rPr lang="en-US" sz="13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Serving as the cornerstone of care for Atlanta. </a:t>
            </a:r>
          </a:p>
          <a:p>
            <a:pPr>
              <a:lnSpc>
                <a:spcPts val="1959"/>
              </a:lnSpc>
            </a:pPr>
            <a:endParaRPr lang="en-US" sz="1399" dirty="0">
              <a:solidFill>
                <a:srgbClr val="2B2B2B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302273" lvl="1" indent="-151136">
              <a:lnSpc>
                <a:spcPts val="1959"/>
              </a:lnSpc>
              <a:buFont typeface="Arial"/>
              <a:buChar char="•"/>
            </a:pPr>
            <a:r>
              <a:rPr lang="en-US" sz="1399" dirty="0">
                <a:solidFill>
                  <a:srgbClr val="2B2B2B"/>
                </a:solidFill>
                <a:latin typeface="Poppins"/>
                <a:ea typeface="Poppins"/>
                <a:cs typeface="Poppins"/>
                <a:sym typeface="Poppins"/>
              </a:rPr>
              <a:t>Known as the premier trauma center in the State of Georgia and is the only Level I trauma center in the greater Atlanta area. </a:t>
            </a:r>
          </a:p>
          <a:p>
            <a:pPr>
              <a:lnSpc>
                <a:spcPts val="1959"/>
              </a:lnSpc>
            </a:pPr>
            <a:endParaRPr lang="en-US" sz="1399" dirty="0">
              <a:solidFill>
                <a:srgbClr val="2B2B2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841089" y="776290"/>
            <a:ext cx="5486327" cy="968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6"/>
              </a:lnSpc>
            </a:pPr>
            <a:r>
              <a:rPr lang="en-US" sz="3200" b="1" spc="-45" dirty="0">
                <a:solidFill>
                  <a:srgbClr val="022F6A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Introduction to</a:t>
            </a:r>
          </a:p>
          <a:p>
            <a:pPr algn="ctr">
              <a:lnSpc>
                <a:spcPts val="3936"/>
              </a:lnSpc>
            </a:pPr>
            <a:r>
              <a:rPr lang="en-US" sz="3200" b="1" spc="-45" dirty="0">
                <a:solidFill>
                  <a:srgbClr val="022F6A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Grady Memorial Hospital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HOA_PPT_template_09-4-2018">
  <a:themeElements>
    <a:clrScheme name="CHOA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72BF44"/>
      </a:accent1>
      <a:accent2>
        <a:srgbClr val="BD2F92"/>
      </a:accent2>
      <a:accent3>
        <a:srgbClr val="4BBBEB"/>
      </a:accent3>
      <a:accent4>
        <a:srgbClr val="F58220"/>
      </a:accent4>
      <a:accent5>
        <a:srgbClr val="005DA4"/>
      </a:accent5>
      <a:accent6>
        <a:srgbClr val="FFDD00"/>
      </a:accent6>
      <a:hlink>
        <a:srgbClr val="00A94F"/>
      </a:hlink>
      <a:folHlink>
        <a:srgbClr val="4BBBE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26cb74e-9669-4fd8-87b3-351e3976c142">
      <Terms xmlns="http://schemas.microsoft.com/office/infopath/2007/PartnerControls"/>
    </lcf76f155ced4ddcb4097134ff3c332f>
    <TaxCatchAll xmlns="2f7b054f-be38-41d2-978f-3d651b98064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4B7EC0BF2544418F02C0F48049A820" ma:contentTypeVersion="20" ma:contentTypeDescription="Create a new document." ma:contentTypeScope="" ma:versionID="18810cc4c55cb84b30f10de76771b1be">
  <xsd:schema xmlns:xsd="http://www.w3.org/2001/XMLSchema" xmlns:xs="http://www.w3.org/2001/XMLSchema" xmlns:p="http://schemas.microsoft.com/office/2006/metadata/properties" xmlns:ns2="626cb74e-9669-4fd8-87b3-351e3976c142" xmlns:ns3="2f7b054f-be38-41d2-978f-3d651b980644" targetNamespace="http://schemas.microsoft.com/office/2006/metadata/properties" ma:root="true" ma:fieldsID="54ec4579b3dec1060686673f2321ce88" ns2:_="" ns3:_="">
    <xsd:import namespace="626cb74e-9669-4fd8-87b3-351e3976c142"/>
    <xsd:import namespace="2f7b054f-be38-41d2-978f-3d651b9806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6cb74e-9669-4fd8-87b3-351e3976c1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5708ab6-8f93-4a47-82a9-702180f093a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7b054f-be38-41d2-978f-3d651b98064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04988c3-2911-4884-b1bb-ab625c693b77}" ma:internalName="TaxCatchAll" ma:showField="CatchAllData" ma:web="2f7b054f-be38-41d2-978f-3d651b98064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8382C98-741D-431A-AFB6-96F9EB1C8652}">
  <ds:schemaRefs>
    <ds:schemaRef ds:uri="http://schemas.microsoft.com/office/2006/metadata/properties"/>
    <ds:schemaRef ds:uri="http://schemas.microsoft.com/office/infopath/2007/PartnerControls"/>
    <ds:schemaRef ds:uri="626cb74e-9669-4fd8-87b3-351e3976c142"/>
    <ds:schemaRef ds:uri="2f7b054f-be38-41d2-978f-3d651b980644"/>
  </ds:schemaRefs>
</ds:datastoreItem>
</file>

<file path=customXml/itemProps2.xml><?xml version="1.0" encoding="utf-8"?>
<ds:datastoreItem xmlns:ds="http://schemas.openxmlformats.org/officeDocument/2006/customXml" ds:itemID="{D96B7453-0DBD-4871-9AF5-6968DAD3412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B6A64B5-25A4-4991-B65B-CAAD29586B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26cb74e-9669-4fd8-87b3-351e3976c142"/>
    <ds:schemaRef ds:uri="2f7b054f-be38-41d2-978f-3d651b9806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15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CHOA_PPT_template_09-4-2018</vt:lpstr>
      <vt:lpstr>Children’s Healthcare of Atlanta</vt:lpstr>
      <vt:lpstr>Atlanta</vt:lpstr>
      <vt:lpstr>Children’s Healthcare of Atlanta</vt:lpstr>
      <vt:lpstr>Children’s Healthcare of Atlanta - providers</vt:lpstr>
      <vt:lpstr>Children’s Healthcare of Atlanta - patients</vt:lpstr>
      <vt:lpstr>Thank you</vt:lpstr>
      <vt:lpstr>Barbie Video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9</cp:revision>
  <dcterms:created xsi:type="dcterms:W3CDTF">2025-11-14T18:18:53Z</dcterms:created>
  <dcterms:modified xsi:type="dcterms:W3CDTF">2025-11-14T19:03:33Z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0x010100B84B7EC0BF2544418F02C0F48049A820</vt:lpwstr>
  </property>
  <property fmtid="{D5CDD505-2E9C-101B-9397-08002B2CF9AE}" pid="3" name="MediaServiceImageTags">
    <vt:lpwstr/>
  </property>
</Properties>
</file>