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6" r:id="rId5"/>
  </p:sldMasterIdLst>
  <p:sldIdLst>
    <p:sldId id="284" r:id="rId6"/>
    <p:sldId id="3186" r:id="rId7"/>
    <p:sldId id="283" r:id="rId8"/>
    <p:sldId id="3187" r:id="rId9"/>
    <p:sldId id="3188" r:id="rId10"/>
    <p:sldId id="3189" r:id="rId11"/>
    <p:sldId id="3190" r:id="rId12"/>
    <p:sldId id="3194" r:id="rId13"/>
    <p:sldId id="3195" r:id="rId14"/>
    <p:sldId id="3196" r:id="rId15"/>
    <p:sldId id="299" r:id="rId16"/>
    <p:sldId id="3197" r:id="rId17"/>
    <p:sldId id="301" r:id="rId18"/>
    <p:sldId id="3198" r:id="rId19"/>
    <p:sldId id="33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3F2AD-FA18-36B3-EC35-6FA7CE0AFB35}" v="18" dt="2025-11-17T19:34:06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Rainey" userId="S::crainey@t1dexchange.org::c66522fd-7f79-4e4b-9477-0af3b7aa6656" providerId="AD" clId="Web-{A893F2AD-FA18-36B3-EC35-6FA7CE0AFB35}"/>
    <pc:docChg chg="addSld delSld addMainMaster">
      <pc:chgData name="Claire Rainey" userId="S::crainey@t1dexchange.org::c66522fd-7f79-4e4b-9477-0af3b7aa6656" providerId="AD" clId="Web-{A893F2AD-FA18-36B3-EC35-6FA7CE0AFB35}" dt="2025-11-17T19:34:06.674" v="17"/>
      <pc:docMkLst>
        <pc:docMk/>
      </pc:docMkLst>
      <pc:sldChg chg="del">
        <pc:chgData name="Claire Rainey" userId="S::crainey@t1dexchange.org::c66522fd-7f79-4e4b-9477-0af3b7aa6656" providerId="AD" clId="Web-{A893F2AD-FA18-36B3-EC35-6FA7CE0AFB35}" dt="2025-11-17T19:34:05.486" v="16"/>
        <pc:sldMkLst>
          <pc:docMk/>
          <pc:sldMk cId="109857222" sldId="256"/>
        </pc:sldMkLst>
      </pc:sldChg>
      <pc:sldChg chg="add">
        <pc:chgData name="Claire Rainey" userId="S::crainey@t1dexchange.org::c66522fd-7f79-4e4b-9477-0af3b7aa6656" providerId="AD" clId="Web-{A893F2AD-FA18-36B3-EC35-6FA7CE0AFB35}" dt="2025-11-17T19:33:49.877" v="3"/>
        <pc:sldMkLst>
          <pc:docMk/>
          <pc:sldMk cId="3994104570" sldId="283"/>
        </pc:sldMkLst>
      </pc:sldChg>
      <pc:sldChg chg="add">
        <pc:chgData name="Claire Rainey" userId="S::crainey@t1dexchange.org::c66522fd-7f79-4e4b-9477-0af3b7aa6656" providerId="AD" clId="Web-{A893F2AD-FA18-36B3-EC35-6FA7CE0AFB35}" dt="2025-11-17T19:33:49.783" v="1"/>
        <pc:sldMkLst>
          <pc:docMk/>
          <pc:sldMk cId="2252957812" sldId="284"/>
        </pc:sldMkLst>
      </pc:sldChg>
      <pc:sldChg chg="add">
        <pc:chgData name="Claire Rainey" userId="S::crainey@t1dexchange.org::c66522fd-7f79-4e4b-9477-0af3b7aa6656" providerId="AD" clId="Web-{A893F2AD-FA18-36B3-EC35-6FA7CE0AFB35}" dt="2025-11-17T19:33:51.549" v="11"/>
        <pc:sldMkLst>
          <pc:docMk/>
          <pc:sldMk cId="4200916003" sldId="299"/>
        </pc:sldMkLst>
      </pc:sldChg>
      <pc:sldChg chg="add">
        <pc:chgData name="Claire Rainey" userId="S::crainey@t1dexchange.org::c66522fd-7f79-4e4b-9477-0af3b7aa6656" providerId="AD" clId="Web-{A893F2AD-FA18-36B3-EC35-6FA7CE0AFB35}" dt="2025-11-17T19:33:51.721" v="13"/>
        <pc:sldMkLst>
          <pc:docMk/>
          <pc:sldMk cId="1847735998" sldId="301"/>
        </pc:sldMkLst>
      </pc:sldChg>
      <pc:sldChg chg="add del">
        <pc:chgData name="Claire Rainey" userId="S::crainey@t1dexchange.org::c66522fd-7f79-4e4b-9477-0af3b7aa6656" providerId="AD" clId="Web-{A893F2AD-FA18-36B3-EC35-6FA7CE0AFB35}" dt="2025-11-17T19:34:06.674" v="17"/>
        <pc:sldMkLst>
          <pc:docMk/>
          <pc:sldMk cId="1553173645" sldId="3165"/>
        </pc:sldMkLst>
      </pc:sldChg>
      <pc:sldChg chg="add">
        <pc:chgData name="Claire Rainey" userId="S::crainey@t1dexchange.org::c66522fd-7f79-4e4b-9477-0af3b7aa6656" providerId="AD" clId="Web-{A893F2AD-FA18-36B3-EC35-6FA7CE0AFB35}" dt="2025-11-17T19:33:49.846" v="2"/>
        <pc:sldMkLst>
          <pc:docMk/>
          <pc:sldMk cId="1894124926" sldId="3186"/>
        </pc:sldMkLst>
      </pc:sldChg>
      <pc:sldChg chg="add">
        <pc:chgData name="Claire Rainey" userId="S::crainey@t1dexchange.org::c66522fd-7f79-4e4b-9477-0af3b7aa6656" providerId="AD" clId="Web-{A893F2AD-FA18-36B3-EC35-6FA7CE0AFB35}" dt="2025-11-17T19:33:50.033" v="4"/>
        <pc:sldMkLst>
          <pc:docMk/>
          <pc:sldMk cId="3615953734" sldId="3187"/>
        </pc:sldMkLst>
      </pc:sldChg>
      <pc:sldChg chg="add">
        <pc:chgData name="Claire Rainey" userId="S::crainey@t1dexchange.org::c66522fd-7f79-4e4b-9477-0af3b7aa6656" providerId="AD" clId="Web-{A893F2AD-FA18-36B3-EC35-6FA7CE0AFB35}" dt="2025-11-17T19:33:50.642" v="5"/>
        <pc:sldMkLst>
          <pc:docMk/>
          <pc:sldMk cId="2112817394" sldId="3188"/>
        </pc:sldMkLst>
      </pc:sldChg>
      <pc:sldChg chg="add">
        <pc:chgData name="Claire Rainey" userId="S::crainey@t1dexchange.org::c66522fd-7f79-4e4b-9477-0af3b7aa6656" providerId="AD" clId="Web-{A893F2AD-FA18-36B3-EC35-6FA7CE0AFB35}" dt="2025-11-17T19:33:50.971" v="6"/>
        <pc:sldMkLst>
          <pc:docMk/>
          <pc:sldMk cId="3377302619" sldId="3189"/>
        </pc:sldMkLst>
      </pc:sldChg>
      <pc:sldChg chg="add">
        <pc:chgData name="Claire Rainey" userId="S::crainey@t1dexchange.org::c66522fd-7f79-4e4b-9477-0af3b7aa6656" providerId="AD" clId="Web-{A893F2AD-FA18-36B3-EC35-6FA7CE0AFB35}" dt="2025-11-17T19:33:51.174" v="7"/>
        <pc:sldMkLst>
          <pc:docMk/>
          <pc:sldMk cId="1551277339" sldId="3190"/>
        </pc:sldMkLst>
      </pc:sldChg>
      <pc:sldChg chg="add">
        <pc:chgData name="Claire Rainey" userId="S::crainey@t1dexchange.org::c66522fd-7f79-4e4b-9477-0af3b7aa6656" providerId="AD" clId="Web-{A893F2AD-FA18-36B3-EC35-6FA7CE0AFB35}" dt="2025-11-17T19:33:51.252" v="8"/>
        <pc:sldMkLst>
          <pc:docMk/>
          <pc:sldMk cId="3807606476" sldId="3194"/>
        </pc:sldMkLst>
      </pc:sldChg>
      <pc:sldChg chg="add">
        <pc:chgData name="Claire Rainey" userId="S::crainey@t1dexchange.org::c66522fd-7f79-4e4b-9477-0af3b7aa6656" providerId="AD" clId="Web-{A893F2AD-FA18-36B3-EC35-6FA7CE0AFB35}" dt="2025-11-17T19:33:51.346" v="9"/>
        <pc:sldMkLst>
          <pc:docMk/>
          <pc:sldMk cId="593103806" sldId="3195"/>
        </pc:sldMkLst>
      </pc:sldChg>
      <pc:sldChg chg="add">
        <pc:chgData name="Claire Rainey" userId="S::crainey@t1dexchange.org::c66522fd-7f79-4e4b-9477-0af3b7aa6656" providerId="AD" clId="Web-{A893F2AD-FA18-36B3-EC35-6FA7CE0AFB35}" dt="2025-11-17T19:33:51.424" v="10"/>
        <pc:sldMkLst>
          <pc:docMk/>
          <pc:sldMk cId="2502870644" sldId="3196"/>
        </pc:sldMkLst>
      </pc:sldChg>
      <pc:sldChg chg="add">
        <pc:chgData name="Claire Rainey" userId="S::crainey@t1dexchange.org::c66522fd-7f79-4e4b-9477-0af3b7aa6656" providerId="AD" clId="Web-{A893F2AD-FA18-36B3-EC35-6FA7CE0AFB35}" dt="2025-11-17T19:33:51.627" v="12"/>
        <pc:sldMkLst>
          <pc:docMk/>
          <pc:sldMk cId="1916941459" sldId="3197"/>
        </pc:sldMkLst>
      </pc:sldChg>
      <pc:sldChg chg="add">
        <pc:chgData name="Claire Rainey" userId="S::crainey@t1dexchange.org::c66522fd-7f79-4e4b-9477-0af3b7aa6656" providerId="AD" clId="Web-{A893F2AD-FA18-36B3-EC35-6FA7CE0AFB35}" dt="2025-11-17T19:33:51.892" v="14"/>
        <pc:sldMkLst>
          <pc:docMk/>
          <pc:sldMk cId="2944915438" sldId="3198"/>
        </pc:sldMkLst>
      </pc:sldChg>
      <pc:sldChg chg="add">
        <pc:chgData name="Claire Rainey" userId="S::crainey@t1dexchange.org::c66522fd-7f79-4e4b-9477-0af3b7aa6656" providerId="AD" clId="Web-{A893F2AD-FA18-36B3-EC35-6FA7CE0AFB35}" dt="2025-11-17T19:33:52.174" v="15"/>
        <pc:sldMkLst>
          <pc:docMk/>
          <pc:sldMk cId="3881000630" sldId="3385"/>
        </pc:sldMkLst>
      </pc:sldChg>
      <pc:sldMasterChg chg="addSldLayout">
        <pc:chgData name="Claire Rainey" userId="S::crainey@t1dexchange.org::c66522fd-7f79-4e4b-9477-0af3b7aa6656" providerId="AD" clId="Web-{A893F2AD-FA18-36B3-EC35-6FA7CE0AFB35}" dt="2025-11-17T19:33:49.658" v="0"/>
        <pc:sldMasterMkLst>
          <pc:docMk/>
          <pc:sldMasterMk cId="2460954070" sldId="2147483660"/>
        </pc:sldMasterMkLst>
        <pc:sldLayoutChg chg="add">
          <pc:chgData name="Claire Rainey" userId="S::crainey@t1dexchange.org::c66522fd-7f79-4e4b-9477-0af3b7aa6656" providerId="AD" clId="Web-{A893F2AD-FA18-36B3-EC35-6FA7CE0AFB35}" dt="2025-11-17T19:33:49.658" v="0"/>
          <pc:sldLayoutMkLst>
            <pc:docMk/>
            <pc:sldMasterMk cId="2460954070" sldId="2147483660"/>
            <pc:sldLayoutMk cId="1224580592" sldId="2147483672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49.658" v="0"/>
          <pc:sldLayoutMkLst>
            <pc:docMk/>
            <pc:sldMasterMk cId="2460954070" sldId="2147483660"/>
            <pc:sldLayoutMk cId="1326949697" sldId="2147483755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49.658" v="0"/>
          <pc:sldLayoutMkLst>
            <pc:docMk/>
            <pc:sldMasterMk cId="2460954070" sldId="2147483660"/>
            <pc:sldLayoutMk cId="3053914633" sldId="2147483854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49.658" v="0"/>
          <pc:sldLayoutMkLst>
            <pc:docMk/>
            <pc:sldMasterMk cId="2460954070" sldId="2147483660"/>
            <pc:sldLayoutMk cId="3824787753" sldId="2147483856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49.658" v="0"/>
          <pc:sldLayoutMkLst>
            <pc:docMk/>
            <pc:sldMasterMk cId="2460954070" sldId="2147483660"/>
            <pc:sldLayoutMk cId="3287971088" sldId="2147483860"/>
          </pc:sldLayoutMkLst>
        </pc:sldLayoutChg>
      </pc:sldMasterChg>
      <pc:sldMasterChg chg="add addSldLayout">
        <pc:chgData name="Claire Rainey" userId="S::crainey@t1dexchange.org::c66522fd-7f79-4e4b-9477-0af3b7aa6656" providerId="AD" clId="Web-{A893F2AD-FA18-36B3-EC35-6FA7CE0AFB35}" dt="2025-11-17T19:33:52.174" v="15"/>
        <pc:sldMasterMkLst>
          <pc:docMk/>
          <pc:sldMasterMk cId="2557718945" sldId="2147483766"/>
        </pc:sldMasterMkLst>
        <pc:sldLayoutChg chg="add">
          <pc:chgData name="Claire Rainey" userId="S::crainey@t1dexchange.org::c66522fd-7f79-4e4b-9477-0af3b7aa6656" providerId="AD" clId="Web-{A893F2AD-FA18-36B3-EC35-6FA7CE0AFB35}" dt="2025-11-17T19:33:52.174" v="15"/>
          <pc:sldLayoutMkLst>
            <pc:docMk/>
            <pc:sldMasterMk cId="2557718945" sldId="2147483766"/>
            <pc:sldLayoutMk cId="3178906028" sldId="2147483720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52.174" v="15"/>
          <pc:sldLayoutMkLst>
            <pc:docMk/>
            <pc:sldMasterMk cId="2557718945" sldId="2147483766"/>
            <pc:sldLayoutMk cId="1905089468" sldId="2147483767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52.174" v="15"/>
          <pc:sldLayoutMkLst>
            <pc:docMk/>
            <pc:sldMasterMk cId="2557718945" sldId="2147483766"/>
            <pc:sldLayoutMk cId="1739813645" sldId="2147483768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52.174" v="15"/>
          <pc:sldLayoutMkLst>
            <pc:docMk/>
            <pc:sldMasterMk cId="2557718945" sldId="2147483766"/>
            <pc:sldLayoutMk cId="409016690" sldId="2147483769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52.174" v="15"/>
          <pc:sldLayoutMkLst>
            <pc:docMk/>
            <pc:sldMasterMk cId="2557718945" sldId="2147483766"/>
            <pc:sldLayoutMk cId="21589716" sldId="2147483770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52.174" v="15"/>
          <pc:sldLayoutMkLst>
            <pc:docMk/>
            <pc:sldMasterMk cId="2557718945" sldId="2147483766"/>
            <pc:sldLayoutMk cId="2146157231" sldId="2147483771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52.174" v="15"/>
          <pc:sldLayoutMkLst>
            <pc:docMk/>
            <pc:sldMasterMk cId="2557718945" sldId="2147483766"/>
            <pc:sldLayoutMk cId="2103446954" sldId="2147483772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52.174" v="15"/>
          <pc:sldLayoutMkLst>
            <pc:docMk/>
            <pc:sldMasterMk cId="2557718945" sldId="2147483766"/>
            <pc:sldLayoutMk cId="4099269900" sldId="2147483773"/>
          </pc:sldLayoutMkLst>
        </pc:sldLayoutChg>
        <pc:sldLayoutChg chg="add">
          <pc:chgData name="Claire Rainey" userId="S::crainey@t1dexchange.org::c66522fd-7f79-4e4b-9477-0af3b7aa6656" providerId="AD" clId="Web-{A893F2AD-FA18-36B3-EC35-6FA7CE0AFB35}" dt="2025-11-17T19:33:52.174" v="15"/>
          <pc:sldLayoutMkLst>
            <pc:docMk/>
            <pc:sldMasterMk cId="2557718945" sldId="2147483766"/>
            <pc:sldLayoutMk cId="1952886747" sldId="214748377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805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8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A2AC"/>
              </a:buClr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9146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79710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400" y="2057400"/>
            <a:ext cx="11379200" cy="25908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418131" y="851976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</a:pPr>
            <a:endParaRPr lang="en-US" sz="1800" dirty="0">
              <a:solidFill>
                <a:srgbClr val="696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775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94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94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17398136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166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71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723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344695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926990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288674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060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854" r:id="rId13"/>
    <p:sldLayoutId id="2147483860" r:id="rId14"/>
    <p:sldLayoutId id="2147483856" r:id="rId15"/>
    <p:sldLayoutId id="21474837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20" r:id="rId9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9FDAF9-212E-4713-9F16-FD34E873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30" y="3550024"/>
            <a:ext cx="8520746" cy="33935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83B4C0-8B1B-4391-95D3-CA5AED161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3" y="155921"/>
            <a:ext cx="5417238" cy="38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5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2B8647-B0CB-1AF0-813C-0F3CC31DA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B32E-2DE8-303D-3558-9C3E80DE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5DE1E5-4DE2-098E-2184-88F8E88F9E29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E261982-46F2-FC4D-A1BD-A00768BF63FA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8583C2-03EF-2ABB-F9BE-A3F52A286BAC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Outstanding Pediatrics PI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12D59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Dr. Jenise Wong</a:t>
            </a:r>
            <a:endParaRPr lang="en-US" sz="2400" i="1">
              <a:solidFill>
                <a:srgbClr val="212D59"/>
              </a:solidFill>
              <a:latin typeface="Montserra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85BEE0-3843-DAE1-8E7C-27BE841FF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2052" name="Picture 4" descr="Jenise Wong, MD, PHD - Endocrinology ...">
            <a:extLst>
              <a:ext uri="{FF2B5EF4-FFF2-40B4-BE49-F238E27FC236}">
                <a16:creationId xmlns:a16="http://schemas.microsoft.com/office/drawing/2014/main" id="{38F569ED-1E6A-765E-787F-3B31C310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7" y="20573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CSF Benioff Childrens Hospital Logo ...">
            <a:extLst>
              <a:ext uri="{FF2B5EF4-FFF2-40B4-BE49-F238E27FC236}">
                <a16:creationId xmlns:a16="http://schemas.microsoft.com/office/drawing/2014/main" id="{892FAD19-F76A-93DE-F1E0-F517479D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21" y="5089638"/>
            <a:ext cx="1905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7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8DF22-2EDF-9983-8AE7-78F96AB2D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D5B9-A08E-2501-847C-9F97E734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790522-6F7E-A77D-C99C-86B5CA511EC2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4706C5C-A87D-9C4E-A08F-7E5696049DBC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0F6EA3-EC5A-C5A2-C7DF-8CBE03A76CAF}"/>
              </a:ext>
            </a:extLst>
          </p:cNvPr>
          <p:cNvSpPr txBox="1">
            <a:spLocks/>
          </p:cNvSpPr>
          <p:nvPr/>
        </p:nvSpPr>
        <p:spPr>
          <a:xfrm>
            <a:off x="1091577" y="1216347"/>
            <a:ext cx="8478455" cy="109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Outstanding Adult </a:t>
            </a:r>
            <a:r>
              <a:rPr lang="en-US" sz="3600">
                <a:solidFill>
                  <a:srgbClr val="212D59"/>
                </a:solidFill>
                <a:latin typeface="Montserrat Black"/>
              </a:rPr>
              <a:t>Team</a:t>
            </a:r>
            <a:endParaRPr lang="en-US">
              <a:solidFill>
                <a:srgbClr val="000000"/>
              </a:solidFill>
              <a:latin typeface="Aptos" panose="020B0004020202020204"/>
            </a:endParaRPr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>
                <a:solidFill>
                  <a:srgbClr val="212D59"/>
                </a:solidFill>
                <a:latin typeface="Montserrat"/>
              </a:rPr>
              <a:t>University of Pittsburgh Medical Center</a:t>
            </a:r>
            <a:r>
              <a:rPr lang="en-US" sz="3600" b="1">
                <a:solidFill>
                  <a:srgbClr val="212D59"/>
                </a:solidFill>
                <a:latin typeface="Montserrat Black"/>
              </a:rPr>
              <a:t> </a:t>
            </a:r>
            <a:endParaRPr lang="en-US"/>
          </a:p>
          <a:p>
            <a:pPr>
              <a:defRPr/>
            </a:pPr>
            <a:endParaRPr lang="en-US" sz="3600">
              <a:solidFill>
                <a:srgbClr val="212D59"/>
              </a:solidFill>
              <a:latin typeface="Montserrat Black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D53090-AF17-FF1C-2087-B2BCFBF67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3" name="Picture 2" descr="UPMC: Committed to Life Changing Medicine">
            <a:extLst>
              <a:ext uri="{FF2B5EF4-FFF2-40B4-BE49-F238E27FC236}">
                <a16:creationId xmlns:a16="http://schemas.microsoft.com/office/drawing/2014/main" id="{AA03FE61-9C14-A4E9-E34B-F22F6F45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55" y="2307791"/>
            <a:ext cx="4013200" cy="2235629"/>
          </a:xfrm>
          <a:prstGeom prst="rect">
            <a:avLst/>
          </a:prstGeom>
        </p:spPr>
      </p:pic>
      <p:pic>
        <p:nvPicPr>
          <p:cNvPr id="6" name="Picture 5" descr="University of Pittsburgh Medical Center ...">
            <a:extLst>
              <a:ext uri="{FF2B5EF4-FFF2-40B4-BE49-F238E27FC236}">
                <a16:creationId xmlns:a16="http://schemas.microsoft.com/office/drawing/2014/main" id="{851E3961-652E-A464-BDB8-960D65DDE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522" y="4729484"/>
            <a:ext cx="1478314" cy="4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1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519E6D-FCCE-C157-6452-D11A9F8D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872E-E613-0D6D-97BB-C7F00D33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08E86A-5517-A1B6-3BF7-D4660723077F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681B384-F55A-A7C1-3CBF-25115AF7DE4A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BE891-BCCD-C9F4-6D05-D39E5A16D049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Outstanding Pediatric </a:t>
            </a:r>
            <a:r>
              <a:rPr lang="en-US" sz="3600">
                <a:solidFill>
                  <a:srgbClr val="212D59"/>
                </a:solidFill>
                <a:latin typeface="Montserrat Black"/>
              </a:rPr>
              <a:t>Team</a:t>
            </a:r>
          </a:p>
          <a:p>
            <a:pPr>
              <a:defRPr/>
            </a:pPr>
            <a:r>
              <a:rPr lang="en-US" sz="2200" i="1">
                <a:solidFill>
                  <a:srgbClr val="212D59"/>
                </a:solidFill>
                <a:latin typeface="Montserrat"/>
              </a:rPr>
              <a:t>Children's Healthcare of Atlanta</a:t>
            </a:r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FB31C3-AD60-6CF7-A6B8-AD40966D2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3" name="Picture 2" descr="Children’s Healthcare of Atlanta expands in tough landscape">
            <a:extLst>
              <a:ext uri="{FF2B5EF4-FFF2-40B4-BE49-F238E27FC236}">
                <a16:creationId xmlns:a16="http://schemas.microsoft.com/office/drawing/2014/main" id="{204B4728-9DD6-C1A2-0DE3-6F9829FA1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85" y="2647762"/>
            <a:ext cx="4286738" cy="2676169"/>
          </a:xfrm>
          <a:prstGeom prst="rect">
            <a:avLst/>
          </a:prstGeom>
        </p:spPr>
      </p:pic>
      <p:pic>
        <p:nvPicPr>
          <p:cNvPr id="6" name="Picture 5" descr="Workplace Culture ...">
            <a:extLst>
              <a:ext uri="{FF2B5EF4-FFF2-40B4-BE49-F238E27FC236}">
                <a16:creationId xmlns:a16="http://schemas.microsoft.com/office/drawing/2014/main" id="{45F38022-71C6-D363-209B-1406D8D8A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41" y="5403971"/>
            <a:ext cx="2562225" cy="6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4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BA4A75-1619-CDAD-EAAD-F9C8B1CD0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4773-DDE1-8D74-3736-E1280EEC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C9D494-B682-6396-A528-2A9F13A5B597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E391275-A46A-87AA-0AD4-4FED67C61A76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F1679C-5D6E-0A50-4AB5-89B749DF84C8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9138762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Outstanding PWD Advocacy Award</a:t>
            </a:r>
          </a:p>
          <a:p>
            <a:pPr>
              <a:defRPr/>
            </a:pPr>
            <a:endParaRPr lang="en-US" b="1">
              <a:solidFill>
                <a:srgbClr val="212D59"/>
              </a:solidFill>
              <a:latin typeface="Montserrat"/>
            </a:endParaRPr>
          </a:p>
          <a:p>
            <a:pPr>
              <a:defRPr/>
            </a:pPr>
            <a:r>
              <a:rPr lang="en-US" sz="2200" i="1">
                <a:solidFill>
                  <a:srgbClr val="212D59"/>
                </a:solidFill>
                <a:latin typeface="Montserrat"/>
              </a:rPr>
              <a:t>Jeniece </a:t>
            </a:r>
            <a:r>
              <a:rPr lang="en-US" sz="2200" i="1" err="1">
                <a:solidFill>
                  <a:srgbClr val="212D59"/>
                </a:solidFill>
                <a:latin typeface="Montserrat"/>
              </a:rPr>
              <a:t>Ilkowitz</a:t>
            </a:r>
            <a:endParaRPr lang="en-US" sz="2200" i="1">
              <a:solidFill>
                <a:srgbClr val="212D59"/>
              </a:solidFill>
              <a:latin typeface="Montserra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1C571C-310A-2045-3765-771A329AB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6" name="Picture 5" descr="Pediatric Cardiology &amp; Heart Surgery">
            <a:extLst>
              <a:ext uri="{FF2B5EF4-FFF2-40B4-BE49-F238E27FC236}">
                <a16:creationId xmlns:a16="http://schemas.microsoft.com/office/drawing/2014/main" id="{ED3F1260-3A68-77D8-1894-A75B6E1F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73" t="20833" r="-873" b="11667"/>
          <a:stretch>
            <a:fillRect/>
          </a:stretch>
        </p:blipFill>
        <p:spPr>
          <a:xfrm>
            <a:off x="811811" y="4366064"/>
            <a:ext cx="3004311" cy="1041556"/>
          </a:xfrm>
          <a:prstGeom prst="rect">
            <a:avLst/>
          </a:prstGeom>
        </p:spPr>
      </p:pic>
      <p:pic>
        <p:nvPicPr>
          <p:cNvPr id="9" name="Picture 8" descr="Jeniece Trast Ilkowitz - Research Nurse ...">
            <a:extLst>
              <a:ext uri="{FF2B5EF4-FFF2-40B4-BE49-F238E27FC236}">
                <a16:creationId xmlns:a16="http://schemas.microsoft.com/office/drawing/2014/main" id="{C2BB4971-4AD2-77B9-2C55-697601467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42" y="226926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3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0248D-1EB0-31AA-0662-EBDCF425C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9493-1D49-FF55-665D-F26B3DB3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F00A84-BA08-786B-F5D9-F1B1CAA9DB95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C331E75-A02C-CE9E-979F-2EE68482162A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ptos" panose="020B0004020202020204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B8E929-2271-2273-9A16-DE3FD22E5CFE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9138762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Outstanding </a:t>
            </a:r>
            <a:r>
              <a:rPr lang="en-US" sz="3600">
                <a:solidFill>
                  <a:srgbClr val="212D59"/>
                </a:solidFill>
                <a:latin typeface="Montserrat Black"/>
              </a:rPr>
              <a:t>Coordinator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 Award</a:t>
            </a:r>
          </a:p>
          <a:p>
            <a:pPr>
              <a:defRPr/>
            </a:pPr>
            <a:endParaRPr lang="en-US" b="1">
              <a:solidFill>
                <a:srgbClr val="212D59"/>
              </a:solidFill>
              <a:latin typeface="Montserrat"/>
            </a:endParaRPr>
          </a:p>
          <a:p>
            <a:pPr>
              <a:defRPr/>
            </a:pPr>
            <a:r>
              <a:rPr lang="en-US" sz="2200" i="1">
                <a:solidFill>
                  <a:srgbClr val="212D59"/>
                </a:solidFill>
                <a:latin typeface="Montserrat"/>
              </a:rPr>
              <a:t>Joseph Erardi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D2B92C-5E8A-72AC-E328-3BF945BE6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9" name="Picture 8" descr="File:Upstate University Hospital logo ...">
            <a:extLst>
              <a:ext uri="{FF2B5EF4-FFF2-40B4-BE49-F238E27FC236}">
                <a16:creationId xmlns:a16="http://schemas.microsoft.com/office/drawing/2014/main" id="{0D1B43B4-F3DF-1958-C1FE-FEF43B55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76" y="5235086"/>
            <a:ext cx="2324833" cy="655027"/>
          </a:xfrm>
          <a:prstGeom prst="rect">
            <a:avLst/>
          </a:prstGeom>
        </p:spPr>
      </p:pic>
      <p:pic>
        <p:nvPicPr>
          <p:cNvPr id="3" name="Picture 2" descr="A person standing in front of a poster&#10;&#10;AI-generated content may be incorrect.">
            <a:extLst>
              <a:ext uri="{FF2B5EF4-FFF2-40B4-BE49-F238E27FC236}">
                <a16:creationId xmlns:a16="http://schemas.microsoft.com/office/drawing/2014/main" id="{CD67DFA4-68D4-8977-3C80-D5CA2B9D7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175" y="1953554"/>
            <a:ext cx="4385831" cy="30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1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6DAC-0925-D753-921D-267A766D7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0006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86" y="2709824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Welcome to the 9th Annual T1DX-QI Learning Session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br>
              <a:rPr lang="en-US" sz="2700" i="1">
                <a:solidFill>
                  <a:schemeClr val="bg1"/>
                </a:solidFill>
                <a:latin typeface="Montserrat"/>
              </a:rPr>
            </a:b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9513D614-8BE6-4723-9C76-238F3472B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93" y="5878166"/>
            <a:ext cx="1577960" cy="7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7" y="399761"/>
            <a:ext cx="11232671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>
                <a:solidFill>
                  <a:srgbClr val="212D59"/>
                </a:solidFill>
                <a:latin typeface="Montserrat Black"/>
              </a:rPr>
              <a:t>Welcome, Logistics, + Agenda, Day 2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79E5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D269EBA-B09B-48A8-96E5-115F07F66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42" y="5569889"/>
            <a:ext cx="1958847" cy="12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0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13C8930-F8D4-39CA-A845-3010FCB3D68E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6EE00D-39B7-2C47-95B8-4E4BB20834B2}"/>
              </a:ext>
            </a:extLst>
          </p:cNvPr>
          <p:cNvSpPr txBox="1">
            <a:spLocks/>
          </p:cNvSpPr>
          <p:nvPr/>
        </p:nvSpPr>
        <p:spPr>
          <a:xfrm>
            <a:off x="817419" y="778727"/>
            <a:ext cx="8161690" cy="1005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>
                <a:solidFill>
                  <a:srgbClr val="212D59"/>
                </a:solidFill>
                <a:latin typeface="Montserrat Black"/>
              </a:rPr>
              <a:t>Conference Rooms</a:t>
            </a:r>
            <a:endParaRPr lang="en-US" sz="3600">
              <a:solidFill>
                <a:srgbClr val="212D59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74F3CC-3288-4571-A076-FC9559948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A2D18E-0BA8-A9BF-6717-033C00E8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84" t="7913" r="18935" b="1"/>
          <a:stretch>
            <a:fillRect/>
          </a:stretch>
        </p:blipFill>
        <p:spPr>
          <a:xfrm>
            <a:off x="886692" y="2289763"/>
            <a:ext cx="5741234" cy="380086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9CCEFD-1629-F5AA-2463-B23C1921A35F}"/>
              </a:ext>
            </a:extLst>
          </p:cNvPr>
          <p:cNvGraphicFramePr>
            <a:graphicFrameLocks noGrp="1"/>
          </p:cNvGraphicFramePr>
          <p:nvPr/>
        </p:nvGraphicFramePr>
        <p:xfrm>
          <a:off x="7066473" y="1686846"/>
          <a:ext cx="4109348" cy="355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263">
                  <a:extLst>
                    <a:ext uri="{9D8B030D-6E8A-4147-A177-3AD203B41FA5}">
                      <a16:colId xmlns:a16="http://schemas.microsoft.com/office/drawing/2014/main" val="1457675177"/>
                    </a:ext>
                  </a:extLst>
                </a:gridCol>
                <a:gridCol w="2544085">
                  <a:extLst>
                    <a:ext uri="{9D8B030D-6E8A-4147-A177-3AD203B41FA5}">
                      <a16:colId xmlns:a16="http://schemas.microsoft.com/office/drawing/2014/main" val="872284091"/>
                    </a:ext>
                  </a:extLst>
                </a:gridCol>
              </a:tblGrid>
              <a:tr h="5429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986946"/>
                  </a:ext>
                </a:extLst>
              </a:tr>
              <a:tr h="542980"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Plenary sessions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Whitley Ballroom, Salon 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893754"/>
                  </a:ext>
                </a:extLst>
              </a:tr>
              <a:tr h="542980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Montserrat" pitchFamily="2" charset="77"/>
                        </a:rPr>
                        <a:t>Breakout sessions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latin typeface="Montserrat" pitchFamily="2" charset="77"/>
                        </a:rPr>
                        <a:t>Plaza 1-3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latin typeface="Montserrat" pitchFamily="2" charset="77"/>
                        </a:rPr>
                        <a:t>Salon 3-5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latin typeface="Montserrat" pitchFamily="2" charset="77"/>
                        </a:rPr>
                        <a:t>Salon 7-8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56392"/>
                  </a:ext>
                </a:extLst>
              </a:tr>
              <a:tr h="542980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Montserrat" pitchFamily="2" charset="77"/>
                        </a:rPr>
                        <a:t>Sponsors &amp; research partners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Montserrat" pitchFamily="2" charset="77"/>
                        </a:rPr>
                        <a:t>Prefunction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52314"/>
                  </a:ext>
                </a:extLst>
              </a:tr>
              <a:tr h="542980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Montserrat" pitchFamily="2" charset="77"/>
                        </a:rPr>
                        <a:t>Posters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Montserrat" pitchFamily="2" charset="77"/>
                          <a:cs typeface="Arial" panose="020B0604020202020204" pitchFamily="34" charset="0"/>
                        </a:rPr>
                        <a:t>Gallery I-II</a:t>
                      </a:r>
                      <a:endParaRPr lang="en-US" sz="1800" b="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95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95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2D33A-29FC-3815-D472-E91843A6D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37CC-68A4-8319-92BC-E3FF8132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8C2C1A-8421-F31A-600A-DD328B2D7834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46F26F1-F1E1-FAE0-ACB5-26EC0B724BB4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2D7151-3325-A12F-3375-EE440CFC6E1A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Logistics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12D59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09856DCA-DBB1-63CC-F3C6-E5C7BCD1D94C}"/>
              </a:ext>
            </a:extLst>
          </p:cNvPr>
          <p:cNvSpPr txBox="1"/>
          <p:nvPr/>
        </p:nvSpPr>
        <p:spPr>
          <a:xfrm>
            <a:off x="948405" y="1920086"/>
            <a:ext cx="8329615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>
                <a:solidFill>
                  <a:srgbClr val="F9F9F9">
                    <a:lumMod val="25000"/>
                  </a:srgbClr>
                </a:solidFill>
                <a:latin typeface="Montserrat" pitchFamily="2" charset="77"/>
                <a:cs typeface="Arial" panose="020B0604020202020204" pitchFamily="34" charset="0"/>
                <a:sym typeface="Avenir Heavy"/>
              </a:rPr>
              <a:t>Scan </a:t>
            </a:r>
            <a:r>
              <a:rPr lang="en-US" sz="2400" kern="0">
                <a:solidFill>
                  <a:srgbClr val="0C0C0C"/>
                </a:solidFill>
                <a:latin typeface="Montserrat" pitchFamily="2" charset="77"/>
                <a:sym typeface="Hind Bold"/>
              </a:rPr>
              <a:t>the QR code on your name badge </a:t>
            </a:r>
            <a:r>
              <a:rPr lang="en-US" sz="2400" kern="0">
                <a:solidFill>
                  <a:srgbClr val="F9F9F9">
                    <a:lumMod val="25000"/>
                  </a:srgbClr>
                </a:solidFill>
                <a:latin typeface="Montserrat" pitchFamily="2" charset="77"/>
                <a:cs typeface="Arial" panose="020B0604020202020204" pitchFamily="34" charset="0"/>
                <a:sym typeface="Avenir Heavy"/>
              </a:rPr>
              <a:t>for agenda.</a:t>
            </a:r>
          </a:p>
          <a:p>
            <a:pPr lvl="0">
              <a:lnSpc>
                <a:spcPct val="150000"/>
              </a:lnSpc>
              <a:defRPr/>
            </a:pPr>
            <a:endParaRPr lang="en-US" sz="1600" kern="0">
              <a:solidFill>
                <a:srgbClr val="F9F9F9">
                  <a:lumMod val="25000"/>
                </a:srgbClr>
              </a:solidFill>
              <a:latin typeface="Montserrat" pitchFamily="2" charset="77"/>
              <a:cs typeface="Arial" panose="020B0604020202020204" pitchFamily="34" charset="0"/>
              <a:sym typeface="Avenir Heavy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  <a:latin typeface="Montserrat" pitchFamily="2" charset="77"/>
                <a:sym typeface="Hind Bold"/>
              </a:rPr>
              <a:t>If you have any food allergies or restrictions that you have not communicated yet, please contact a T1DX staff member.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600">
              <a:solidFill>
                <a:schemeClr val="accent5">
                  <a:lumMod val="25000"/>
                </a:schemeClr>
              </a:solidFill>
              <a:latin typeface="Montserrat" pitchFamily="2" charset="77"/>
              <a:sym typeface="Hind Bold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  <a:latin typeface="Montserrat" pitchFamily="2" charset="77"/>
                <a:sym typeface="Hind Bold"/>
              </a:rPr>
              <a:t>T1D Exchange staff are here to help your get the most out of our time together. If you have any questions, please ask a member of the team.</a:t>
            </a:r>
            <a:endParaRPr lang="en-US" sz="2400" kern="0">
              <a:solidFill>
                <a:srgbClr val="F9F9F9">
                  <a:lumMod val="25000"/>
                </a:srgbClr>
              </a:solidFill>
              <a:latin typeface="Montserrat Medium" panose="00000600000000000000" pitchFamily="2" charset="0"/>
              <a:cs typeface="Arial" panose="020B0604020202020204" pitchFamily="34" charset="0"/>
              <a:sym typeface="Avenir Heavy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678EE6-DAAE-3482-5BAB-550253F3E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75EF4A4-A0F0-D277-27FE-9D9B031E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95" y="2032379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1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33C08-330E-FFFB-6DE7-23275D692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8497-1308-BCF0-7CE1-71D5335E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67A289-B63C-532D-8E36-49DCF51FA31B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B0BC9A3-7360-E0D6-5020-7526BBFAB265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EA2835-DACC-1305-39C6-D2A2179C9B00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336246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Morning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3012D4-E3D0-F3A9-EDB4-FE4EB7F07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F70D3-45B7-F026-05CE-71C50C94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72" y="1508257"/>
            <a:ext cx="6465921" cy="46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0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ED854-4581-3F72-7284-3E7BDAA11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DBE3-7C8E-1F44-0DB9-C29BCDAA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88F74A-2AB1-89CE-3054-503130859446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3FED87C-24AC-07BD-6383-183A61F7C129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9612EB-9092-2289-08EA-9C30B8DBA246}"/>
              </a:ext>
            </a:extLst>
          </p:cNvPr>
          <p:cNvSpPr txBox="1">
            <a:spLocks/>
          </p:cNvSpPr>
          <p:nvPr/>
        </p:nvSpPr>
        <p:spPr>
          <a:xfrm>
            <a:off x="954806" y="942809"/>
            <a:ext cx="9159011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Afternoon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7539E7-B119-02D6-86AF-ED9CD4144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0DAF38-5F2B-DBED-FB64-90E173357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78" y="1098086"/>
            <a:ext cx="7349130" cy="52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7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E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13C8930-F8D4-39CA-A845-3010FCB3D68E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6EE00D-39B7-2C47-95B8-4E4BB20834B2}"/>
              </a:ext>
            </a:extLst>
          </p:cNvPr>
          <p:cNvSpPr txBox="1">
            <a:spLocks/>
          </p:cNvSpPr>
          <p:nvPr/>
        </p:nvSpPr>
        <p:spPr>
          <a:xfrm>
            <a:off x="2295144" y="2920752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2025 Collaborative Awards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212D5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A73D55-3D15-4350-B7F1-48D611CE2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13C8930-F8D4-39CA-A845-3010FCB3D68E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6EE00D-39B7-2C47-95B8-4E4BB20834B2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Outstanding Adult PI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12D59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Dr. </a:t>
            </a:r>
            <a:r>
              <a:rPr kumimoji="0" lang="en-US" sz="2400" b="0" i="1" u="none" strike="noStrike" kern="1200" cap="none" spc="0" normalizeH="0" baseline="0" noProof="0" err="1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Nestoras</a:t>
            </a:r>
            <a:r>
              <a:rPr lang="en-US" sz="2400" i="1">
                <a:solidFill>
                  <a:srgbClr val="212D59"/>
                </a:solidFill>
                <a:latin typeface="Montserrat"/>
              </a:rPr>
              <a:t> </a:t>
            </a:r>
            <a:r>
              <a:rPr lang="en-US" sz="2400" i="1" err="1">
                <a:solidFill>
                  <a:srgbClr val="212D59"/>
                </a:solidFill>
                <a:latin typeface="Montserrat"/>
              </a:rPr>
              <a:t>Mathioudakis</a:t>
            </a:r>
            <a:endParaRPr lang="en-US" sz="2400" i="1">
              <a:solidFill>
                <a:srgbClr val="212D59"/>
              </a:solidFill>
              <a:latin typeface="Montserrat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E566F1F4-F73D-D619-8972-36E25436A48A}"/>
              </a:ext>
            </a:extLst>
          </p:cNvPr>
          <p:cNvSpPr txBox="1"/>
          <p:nvPr/>
        </p:nvSpPr>
        <p:spPr>
          <a:xfrm>
            <a:off x="948405" y="1920087"/>
            <a:ext cx="9764820" cy="583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lt"/>
              <a:cs typeface="+mn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74F3CC-3288-4571-A076-FC9559948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1028" name="Picture 4" descr="Behind Racial Disparities in Diabetes ...">
            <a:extLst>
              <a:ext uri="{FF2B5EF4-FFF2-40B4-BE49-F238E27FC236}">
                <a16:creationId xmlns:a16="http://schemas.microsoft.com/office/drawing/2014/main" id="{05015318-19D5-689A-8ED4-78FA68AF3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49" y="2376220"/>
            <a:ext cx="25146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pkins Logos |">
            <a:extLst>
              <a:ext uri="{FF2B5EF4-FFF2-40B4-BE49-F238E27FC236}">
                <a16:creationId xmlns:a16="http://schemas.microsoft.com/office/drawing/2014/main" id="{7706F724-1742-6FE1-C7BF-012DDF8B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71" y="3921200"/>
            <a:ext cx="2311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0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anuary 2021 Helmsley Update" id="{F592AD5F-AA57-4918-9548-EF1D9EBA769C}" vid="{1C22CCF2-00F8-4AA3-959B-A39EA6C7703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20" ma:contentTypeDescription="Create a new document." ma:contentTypeScope="" ma:versionID="18810cc4c55cb84b30f10de76771b1be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54ec4579b3dec1060686673f2321ce88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BA752-78FC-462F-88C6-44BA94B7A089}">
  <ds:schemaRefs>
    <ds:schemaRef ds:uri="http://schemas.microsoft.com/office/2006/metadata/properties"/>
    <ds:schemaRef ds:uri="http://schemas.microsoft.com/office/infopath/2007/PartnerControls"/>
    <ds:schemaRef ds:uri="626cb74e-9669-4fd8-87b3-351e3976c142"/>
    <ds:schemaRef ds:uri="2f7b054f-be38-41d2-978f-3d651b980644"/>
  </ds:schemaRefs>
</ds:datastoreItem>
</file>

<file path=customXml/itemProps2.xml><?xml version="1.0" encoding="utf-8"?>
<ds:datastoreItem xmlns:ds="http://schemas.openxmlformats.org/officeDocument/2006/customXml" ds:itemID="{53C6D326-4BCC-4C14-9868-6C1E68CA32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C9CCC-049B-4433-A276-5A82829FF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cb74e-9669-4fd8-87b3-351e3976c142"/>
    <ds:schemaRef ds:uri="2f7b054f-be38-41d2-978f-3d651b980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T1D Exchange</vt:lpstr>
      <vt:lpstr>PowerPoint Presentation</vt:lpstr>
      <vt:lpstr> Welcome to the 9th Annual T1DX-QI Learning Session   </vt:lpstr>
      <vt:lpstr> Welcome, Logistics, + Agenda, Day 2 </vt:lpstr>
      <vt:lpstr> Section Header Here Subtitle Here </vt:lpstr>
      <vt:lpstr> Section Header Here Subtitle Here </vt:lpstr>
      <vt:lpstr> Section Header Here Subtitle Here </vt:lpstr>
      <vt:lpstr> Section Header Here Subtitle Here </vt:lpstr>
      <vt:lpstr> Section Header Here Subtitle Here </vt:lpstr>
      <vt:lpstr> Section Header Here Subtitle Here </vt:lpstr>
      <vt:lpstr> Section Header Here Subtitle Here </vt:lpstr>
      <vt:lpstr> Section Header Here Subtitle Here </vt:lpstr>
      <vt:lpstr> Section Header Here Subtitle Here </vt:lpstr>
      <vt:lpstr> Section Header Here Subtitle Here </vt:lpstr>
      <vt:lpstr> Section Header Here Subtitle Here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</cp:revision>
  <dcterms:created xsi:type="dcterms:W3CDTF">2025-11-17T19:33:40Z</dcterms:created>
  <dcterms:modified xsi:type="dcterms:W3CDTF">2025-11-17T19:34:10Z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  <property fmtid="{D5CDD505-2E9C-101B-9397-08002B2CF9AE}" pid="3" name="MediaServiceImageTags">
    <vt:lpwstr/>
  </property>
</Properties>
</file>