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899" r:id="rId5"/>
    <p:sldMasterId id="2147483648" r:id="rId6"/>
  </p:sldMasterIdLst>
  <p:notesMasterIdLst>
    <p:notesMasterId r:id="rId29"/>
  </p:notesMasterIdLst>
  <p:sldIdLst>
    <p:sldId id="2141411545" r:id="rId7"/>
    <p:sldId id="3094" r:id="rId8"/>
    <p:sldId id="2141411580" r:id="rId9"/>
    <p:sldId id="2141411579" r:id="rId10"/>
    <p:sldId id="2141411575" r:id="rId11"/>
    <p:sldId id="2141411549" r:id="rId12"/>
    <p:sldId id="2141411574" r:id="rId13"/>
    <p:sldId id="2141411577" r:id="rId14"/>
    <p:sldId id="264" r:id="rId15"/>
    <p:sldId id="2141411548" r:id="rId16"/>
    <p:sldId id="3095" r:id="rId17"/>
    <p:sldId id="2141411578" r:id="rId18"/>
    <p:sldId id="2141411546" r:id="rId19"/>
    <p:sldId id="2141411581" r:id="rId20"/>
    <p:sldId id="278" r:id="rId21"/>
    <p:sldId id="269" r:id="rId22"/>
    <p:sldId id="3361" r:id="rId23"/>
    <p:sldId id="3458" r:id="rId24"/>
    <p:sldId id="3205" r:id="rId25"/>
    <p:sldId id="3362" r:id="rId26"/>
    <p:sldId id="2141411547" r:id="rId27"/>
    <p:sldId id="214141157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90224C-94F8-AA66-BD1B-1AD2237EFE7D}" v="25" dt="2025-11-14T18:12:53.6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Rainey" userId="S::crainey@t1dexchange.org::c66522fd-7f79-4e4b-9477-0af3b7aa6656" providerId="AD" clId="Web-{C090224C-94F8-AA66-BD1B-1AD2237EFE7D}"/>
    <pc:docChg chg="addSld delSld addMainMaster modMainMaster">
      <pc:chgData name="Claire Rainey" userId="S::crainey@t1dexchange.org::c66522fd-7f79-4e4b-9477-0af3b7aa6656" providerId="AD" clId="Web-{C090224C-94F8-AA66-BD1B-1AD2237EFE7D}" dt="2025-11-14T18:12:53.676" v="24"/>
      <pc:docMkLst>
        <pc:docMk/>
      </pc:docMkLst>
      <pc:sldChg chg="del">
        <pc:chgData name="Claire Rainey" userId="S::crainey@t1dexchange.org::c66522fd-7f79-4e4b-9477-0af3b7aa6656" providerId="AD" clId="Web-{C090224C-94F8-AA66-BD1B-1AD2237EFE7D}" dt="2025-11-14T18:12:53.676" v="24"/>
        <pc:sldMkLst>
          <pc:docMk/>
          <pc:sldMk cId="109857222" sldId="256"/>
        </pc:sldMkLst>
      </pc:sldChg>
      <pc:sldChg chg="add">
        <pc:chgData name="Claire Rainey" userId="S::crainey@t1dexchange.org::c66522fd-7f79-4e4b-9477-0af3b7aa6656" providerId="AD" clId="Web-{C090224C-94F8-AA66-BD1B-1AD2237EFE7D}" dt="2025-11-14T18:12:17.957" v="9"/>
        <pc:sldMkLst>
          <pc:docMk/>
          <pc:sldMk cId="2367316663" sldId="264"/>
        </pc:sldMkLst>
      </pc:sldChg>
      <pc:sldChg chg="add">
        <pc:chgData name="Claire Rainey" userId="S::crainey@t1dexchange.org::c66522fd-7f79-4e4b-9477-0af3b7aa6656" providerId="AD" clId="Web-{C090224C-94F8-AA66-BD1B-1AD2237EFE7D}" dt="2025-11-14T18:12:19.223" v="16"/>
        <pc:sldMkLst>
          <pc:docMk/>
          <pc:sldMk cId="96149467" sldId="269"/>
        </pc:sldMkLst>
      </pc:sldChg>
      <pc:sldChg chg="add del">
        <pc:chgData name="Claire Rainey" userId="S::crainey@t1dexchange.org::c66522fd-7f79-4e4b-9477-0af3b7aa6656" providerId="AD" clId="Web-{C090224C-94F8-AA66-BD1B-1AD2237EFE7D}" dt="2025-11-14T18:12:51.754" v="23"/>
        <pc:sldMkLst>
          <pc:docMk/>
          <pc:sldMk cId="0" sldId="275"/>
        </pc:sldMkLst>
      </pc:sldChg>
      <pc:sldChg chg="add">
        <pc:chgData name="Claire Rainey" userId="S::crainey@t1dexchange.org::c66522fd-7f79-4e4b-9477-0af3b7aa6656" providerId="AD" clId="Web-{C090224C-94F8-AA66-BD1B-1AD2237EFE7D}" dt="2025-11-14T18:12:19.051" v="15"/>
        <pc:sldMkLst>
          <pc:docMk/>
          <pc:sldMk cId="270075926" sldId="278"/>
        </pc:sldMkLst>
      </pc:sldChg>
      <pc:sldChg chg="add">
        <pc:chgData name="Claire Rainey" userId="S::crainey@t1dexchange.org::c66522fd-7f79-4e4b-9477-0af3b7aa6656" providerId="AD" clId="Web-{C090224C-94F8-AA66-BD1B-1AD2237EFE7D}" dt="2025-11-14T18:12:16.394" v="2"/>
        <pc:sldMkLst>
          <pc:docMk/>
          <pc:sldMk cId="117652082" sldId="3094"/>
        </pc:sldMkLst>
      </pc:sldChg>
      <pc:sldChg chg="add">
        <pc:chgData name="Claire Rainey" userId="S::crainey@t1dexchange.org::c66522fd-7f79-4e4b-9477-0af3b7aa6656" providerId="AD" clId="Web-{C090224C-94F8-AA66-BD1B-1AD2237EFE7D}" dt="2025-11-14T18:12:18.144" v="11"/>
        <pc:sldMkLst>
          <pc:docMk/>
          <pc:sldMk cId="245135017" sldId="3095"/>
        </pc:sldMkLst>
      </pc:sldChg>
      <pc:sldChg chg="add">
        <pc:chgData name="Claire Rainey" userId="S::crainey@t1dexchange.org::c66522fd-7f79-4e4b-9477-0af3b7aa6656" providerId="AD" clId="Web-{C090224C-94F8-AA66-BD1B-1AD2237EFE7D}" dt="2025-11-14T18:12:19.600" v="19"/>
        <pc:sldMkLst>
          <pc:docMk/>
          <pc:sldMk cId="412769292" sldId="3205"/>
        </pc:sldMkLst>
      </pc:sldChg>
      <pc:sldChg chg="add">
        <pc:chgData name="Claire Rainey" userId="S::crainey@t1dexchange.org::c66522fd-7f79-4e4b-9477-0af3b7aa6656" providerId="AD" clId="Web-{C090224C-94F8-AA66-BD1B-1AD2237EFE7D}" dt="2025-11-14T18:12:19.348" v="17"/>
        <pc:sldMkLst>
          <pc:docMk/>
          <pc:sldMk cId="3557997587" sldId="3361"/>
        </pc:sldMkLst>
      </pc:sldChg>
      <pc:sldChg chg="add">
        <pc:chgData name="Claire Rainey" userId="S::crainey@t1dexchange.org::c66522fd-7f79-4e4b-9477-0af3b7aa6656" providerId="AD" clId="Web-{C090224C-94F8-AA66-BD1B-1AD2237EFE7D}" dt="2025-11-14T18:12:19.770" v="20"/>
        <pc:sldMkLst>
          <pc:docMk/>
          <pc:sldMk cId="541744918" sldId="3362"/>
        </pc:sldMkLst>
      </pc:sldChg>
      <pc:sldChg chg="add">
        <pc:chgData name="Claire Rainey" userId="S::crainey@t1dexchange.org::c66522fd-7f79-4e4b-9477-0af3b7aa6656" providerId="AD" clId="Web-{C090224C-94F8-AA66-BD1B-1AD2237EFE7D}" dt="2025-11-14T18:12:19.488" v="18"/>
        <pc:sldMkLst>
          <pc:docMk/>
          <pc:sldMk cId="4013547286" sldId="3458"/>
        </pc:sldMkLst>
      </pc:sldChg>
      <pc:sldChg chg="add">
        <pc:chgData name="Claire Rainey" userId="S::crainey@t1dexchange.org::c66522fd-7f79-4e4b-9477-0af3b7aa6656" providerId="AD" clId="Web-{C090224C-94F8-AA66-BD1B-1AD2237EFE7D}" dt="2025-11-14T18:12:16.269" v="1"/>
        <pc:sldMkLst>
          <pc:docMk/>
          <pc:sldMk cId="2931185146" sldId="2141411545"/>
        </pc:sldMkLst>
      </pc:sldChg>
      <pc:sldChg chg="add">
        <pc:chgData name="Claire Rainey" userId="S::crainey@t1dexchange.org::c66522fd-7f79-4e4b-9477-0af3b7aa6656" providerId="AD" clId="Web-{C090224C-94F8-AA66-BD1B-1AD2237EFE7D}" dt="2025-11-14T18:12:18.504" v="13"/>
        <pc:sldMkLst>
          <pc:docMk/>
          <pc:sldMk cId="1173137229" sldId="2141411546"/>
        </pc:sldMkLst>
      </pc:sldChg>
      <pc:sldChg chg="add">
        <pc:chgData name="Claire Rainey" userId="S::crainey@t1dexchange.org::c66522fd-7f79-4e4b-9477-0af3b7aa6656" providerId="AD" clId="Web-{C090224C-94F8-AA66-BD1B-1AD2237EFE7D}" dt="2025-11-14T18:12:19.832" v="21"/>
        <pc:sldMkLst>
          <pc:docMk/>
          <pc:sldMk cId="3204959626" sldId="2141411547"/>
        </pc:sldMkLst>
      </pc:sldChg>
      <pc:sldChg chg="add">
        <pc:chgData name="Claire Rainey" userId="S::crainey@t1dexchange.org::c66522fd-7f79-4e4b-9477-0af3b7aa6656" providerId="AD" clId="Web-{C090224C-94F8-AA66-BD1B-1AD2237EFE7D}" dt="2025-11-14T18:12:18.035" v="10"/>
        <pc:sldMkLst>
          <pc:docMk/>
          <pc:sldMk cId="4188236201" sldId="2141411548"/>
        </pc:sldMkLst>
      </pc:sldChg>
      <pc:sldChg chg="add">
        <pc:chgData name="Claire Rainey" userId="S::crainey@t1dexchange.org::c66522fd-7f79-4e4b-9477-0af3b7aa6656" providerId="AD" clId="Web-{C090224C-94F8-AA66-BD1B-1AD2237EFE7D}" dt="2025-11-14T18:12:16.879" v="6"/>
        <pc:sldMkLst>
          <pc:docMk/>
          <pc:sldMk cId="3799974313" sldId="2141411549"/>
        </pc:sldMkLst>
      </pc:sldChg>
      <pc:sldChg chg="add">
        <pc:chgData name="Claire Rainey" userId="S::crainey@t1dexchange.org::c66522fd-7f79-4e4b-9477-0af3b7aa6656" providerId="AD" clId="Web-{C090224C-94F8-AA66-BD1B-1AD2237EFE7D}" dt="2025-11-14T18:12:17.066" v="7"/>
        <pc:sldMkLst>
          <pc:docMk/>
          <pc:sldMk cId="1755023664" sldId="2141411574"/>
        </pc:sldMkLst>
      </pc:sldChg>
      <pc:sldChg chg="add">
        <pc:chgData name="Claire Rainey" userId="S::crainey@t1dexchange.org::c66522fd-7f79-4e4b-9477-0af3b7aa6656" providerId="AD" clId="Web-{C090224C-94F8-AA66-BD1B-1AD2237EFE7D}" dt="2025-11-14T18:12:16.785" v="5"/>
        <pc:sldMkLst>
          <pc:docMk/>
          <pc:sldMk cId="146936671" sldId="2141411575"/>
        </pc:sldMkLst>
      </pc:sldChg>
      <pc:sldChg chg="add">
        <pc:chgData name="Claire Rainey" userId="S::crainey@t1dexchange.org::c66522fd-7f79-4e4b-9477-0af3b7aa6656" providerId="AD" clId="Web-{C090224C-94F8-AA66-BD1B-1AD2237EFE7D}" dt="2025-11-14T18:12:19.863" v="22"/>
        <pc:sldMkLst>
          <pc:docMk/>
          <pc:sldMk cId="784372653" sldId="2141411576"/>
        </pc:sldMkLst>
      </pc:sldChg>
      <pc:sldChg chg="add">
        <pc:chgData name="Claire Rainey" userId="S::crainey@t1dexchange.org::c66522fd-7f79-4e4b-9477-0af3b7aa6656" providerId="AD" clId="Web-{C090224C-94F8-AA66-BD1B-1AD2237EFE7D}" dt="2025-11-14T18:12:17.098" v="8"/>
        <pc:sldMkLst>
          <pc:docMk/>
          <pc:sldMk cId="3722320786" sldId="2141411577"/>
        </pc:sldMkLst>
      </pc:sldChg>
      <pc:sldChg chg="add">
        <pc:chgData name="Claire Rainey" userId="S::crainey@t1dexchange.org::c66522fd-7f79-4e4b-9477-0af3b7aa6656" providerId="AD" clId="Web-{C090224C-94F8-AA66-BD1B-1AD2237EFE7D}" dt="2025-11-14T18:12:18.238" v="12"/>
        <pc:sldMkLst>
          <pc:docMk/>
          <pc:sldMk cId="3614272755" sldId="2141411578"/>
        </pc:sldMkLst>
      </pc:sldChg>
      <pc:sldChg chg="add">
        <pc:chgData name="Claire Rainey" userId="S::crainey@t1dexchange.org::c66522fd-7f79-4e4b-9477-0af3b7aa6656" providerId="AD" clId="Web-{C090224C-94F8-AA66-BD1B-1AD2237EFE7D}" dt="2025-11-14T18:12:16.691" v="4"/>
        <pc:sldMkLst>
          <pc:docMk/>
          <pc:sldMk cId="3538559624" sldId="2141411579"/>
        </pc:sldMkLst>
      </pc:sldChg>
      <pc:sldChg chg="add">
        <pc:chgData name="Claire Rainey" userId="S::crainey@t1dexchange.org::c66522fd-7f79-4e4b-9477-0af3b7aa6656" providerId="AD" clId="Web-{C090224C-94F8-AA66-BD1B-1AD2237EFE7D}" dt="2025-11-14T18:12:16.488" v="3"/>
        <pc:sldMkLst>
          <pc:docMk/>
          <pc:sldMk cId="2390143777" sldId="2141411580"/>
        </pc:sldMkLst>
      </pc:sldChg>
      <pc:sldChg chg="add">
        <pc:chgData name="Claire Rainey" userId="S::crainey@t1dexchange.org::c66522fd-7f79-4e4b-9477-0af3b7aa6656" providerId="AD" clId="Web-{C090224C-94F8-AA66-BD1B-1AD2237EFE7D}" dt="2025-11-14T18:12:18.738" v="14"/>
        <pc:sldMkLst>
          <pc:docMk/>
          <pc:sldMk cId="3276253980" sldId="2141411581"/>
        </pc:sldMkLst>
      </pc:sldChg>
      <pc:sldMasterChg chg="add addSldLayout">
        <pc:chgData name="Claire Rainey" userId="S::crainey@t1dexchange.org::c66522fd-7f79-4e4b-9477-0af3b7aa6656" providerId="AD" clId="Web-{C090224C-94F8-AA66-BD1B-1AD2237EFE7D}" dt="2025-11-14T18:12:16.269" v="1"/>
        <pc:sldMasterMkLst>
          <pc:docMk/>
          <pc:sldMasterMk cId="2763917630" sldId="2147483648"/>
        </pc:sldMasterMkLst>
        <pc:sldLayoutChg chg="add">
          <pc:chgData name="Claire Rainey" userId="S::crainey@t1dexchange.org::c66522fd-7f79-4e4b-9477-0af3b7aa6656" providerId="AD" clId="Web-{C090224C-94F8-AA66-BD1B-1AD2237EFE7D}" dt="2025-11-14T18:12:16.269" v="1"/>
          <pc:sldLayoutMkLst>
            <pc:docMk/>
            <pc:sldMasterMk cId="2763917630" sldId="2147483648"/>
            <pc:sldLayoutMk cId="3864538890" sldId="2147483649"/>
          </pc:sldLayoutMkLst>
        </pc:sldLayoutChg>
        <pc:sldLayoutChg chg="add">
          <pc:chgData name="Claire Rainey" userId="S::crainey@t1dexchange.org::c66522fd-7f79-4e4b-9477-0af3b7aa6656" providerId="AD" clId="Web-{C090224C-94F8-AA66-BD1B-1AD2237EFE7D}" dt="2025-11-14T18:12:16.269" v="1"/>
          <pc:sldLayoutMkLst>
            <pc:docMk/>
            <pc:sldMasterMk cId="2763917630" sldId="2147483648"/>
            <pc:sldLayoutMk cId="1793210649" sldId="2147483650"/>
          </pc:sldLayoutMkLst>
        </pc:sldLayoutChg>
        <pc:sldLayoutChg chg="add">
          <pc:chgData name="Claire Rainey" userId="S::crainey@t1dexchange.org::c66522fd-7f79-4e4b-9477-0af3b7aa6656" providerId="AD" clId="Web-{C090224C-94F8-AA66-BD1B-1AD2237EFE7D}" dt="2025-11-14T18:12:16.269" v="1"/>
          <pc:sldLayoutMkLst>
            <pc:docMk/>
            <pc:sldMasterMk cId="2763917630" sldId="2147483648"/>
            <pc:sldLayoutMk cId="198871641" sldId="2147483651"/>
          </pc:sldLayoutMkLst>
        </pc:sldLayoutChg>
        <pc:sldLayoutChg chg="add">
          <pc:chgData name="Claire Rainey" userId="S::crainey@t1dexchange.org::c66522fd-7f79-4e4b-9477-0af3b7aa6656" providerId="AD" clId="Web-{C090224C-94F8-AA66-BD1B-1AD2237EFE7D}" dt="2025-11-14T18:12:16.269" v="1"/>
          <pc:sldLayoutMkLst>
            <pc:docMk/>
            <pc:sldMasterMk cId="2763917630" sldId="2147483648"/>
            <pc:sldLayoutMk cId="2819248347" sldId="2147483652"/>
          </pc:sldLayoutMkLst>
        </pc:sldLayoutChg>
        <pc:sldLayoutChg chg="add">
          <pc:chgData name="Claire Rainey" userId="S::crainey@t1dexchange.org::c66522fd-7f79-4e4b-9477-0af3b7aa6656" providerId="AD" clId="Web-{C090224C-94F8-AA66-BD1B-1AD2237EFE7D}" dt="2025-11-14T18:12:16.269" v="1"/>
          <pc:sldLayoutMkLst>
            <pc:docMk/>
            <pc:sldMasterMk cId="2763917630" sldId="2147483648"/>
            <pc:sldLayoutMk cId="1582749983" sldId="2147483653"/>
          </pc:sldLayoutMkLst>
        </pc:sldLayoutChg>
        <pc:sldLayoutChg chg="add">
          <pc:chgData name="Claire Rainey" userId="S::crainey@t1dexchange.org::c66522fd-7f79-4e4b-9477-0af3b7aa6656" providerId="AD" clId="Web-{C090224C-94F8-AA66-BD1B-1AD2237EFE7D}" dt="2025-11-14T18:12:16.269" v="1"/>
          <pc:sldLayoutMkLst>
            <pc:docMk/>
            <pc:sldMasterMk cId="2763917630" sldId="2147483648"/>
            <pc:sldLayoutMk cId="2933497129" sldId="2147483654"/>
          </pc:sldLayoutMkLst>
        </pc:sldLayoutChg>
        <pc:sldLayoutChg chg="add">
          <pc:chgData name="Claire Rainey" userId="S::crainey@t1dexchange.org::c66522fd-7f79-4e4b-9477-0af3b7aa6656" providerId="AD" clId="Web-{C090224C-94F8-AA66-BD1B-1AD2237EFE7D}" dt="2025-11-14T18:12:16.269" v="1"/>
          <pc:sldLayoutMkLst>
            <pc:docMk/>
            <pc:sldMasterMk cId="2763917630" sldId="2147483648"/>
            <pc:sldLayoutMk cId="1348651063" sldId="2147483655"/>
          </pc:sldLayoutMkLst>
        </pc:sldLayoutChg>
        <pc:sldLayoutChg chg="add">
          <pc:chgData name="Claire Rainey" userId="S::crainey@t1dexchange.org::c66522fd-7f79-4e4b-9477-0af3b7aa6656" providerId="AD" clId="Web-{C090224C-94F8-AA66-BD1B-1AD2237EFE7D}" dt="2025-11-14T18:12:16.269" v="1"/>
          <pc:sldLayoutMkLst>
            <pc:docMk/>
            <pc:sldMasterMk cId="2763917630" sldId="2147483648"/>
            <pc:sldLayoutMk cId="2828362132" sldId="2147483656"/>
          </pc:sldLayoutMkLst>
        </pc:sldLayoutChg>
        <pc:sldLayoutChg chg="add">
          <pc:chgData name="Claire Rainey" userId="S::crainey@t1dexchange.org::c66522fd-7f79-4e4b-9477-0af3b7aa6656" providerId="AD" clId="Web-{C090224C-94F8-AA66-BD1B-1AD2237EFE7D}" dt="2025-11-14T18:12:16.269" v="1"/>
          <pc:sldLayoutMkLst>
            <pc:docMk/>
            <pc:sldMasterMk cId="2763917630" sldId="2147483648"/>
            <pc:sldLayoutMk cId="3538402600" sldId="2147483657"/>
          </pc:sldLayoutMkLst>
        </pc:sldLayoutChg>
        <pc:sldLayoutChg chg="add">
          <pc:chgData name="Claire Rainey" userId="S::crainey@t1dexchange.org::c66522fd-7f79-4e4b-9477-0af3b7aa6656" providerId="AD" clId="Web-{C090224C-94F8-AA66-BD1B-1AD2237EFE7D}" dt="2025-11-14T18:12:16.269" v="1"/>
          <pc:sldLayoutMkLst>
            <pc:docMk/>
            <pc:sldMasterMk cId="2763917630" sldId="2147483648"/>
            <pc:sldLayoutMk cId="653996304" sldId="2147483658"/>
          </pc:sldLayoutMkLst>
        </pc:sldLayoutChg>
        <pc:sldLayoutChg chg="add">
          <pc:chgData name="Claire Rainey" userId="S::crainey@t1dexchange.org::c66522fd-7f79-4e4b-9477-0af3b7aa6656" providerId="AD" clId="Web-{C090224C-94F8-AA66-BD1B-1AD2237EFE7D}" dt="2025-11-14T18:12:16.269" v="1"/>
          <pc:sldLayoutMkLst>
            <pc:docMk/>
            <pc:sldMasterMk cId="2763917630" sldId="2147483648"/>
            <pc:sldLayoutMk cId="1317624372" sldId="2147483659"/>
          </pc:sldLayoutMkLst>
        </pc:sldLayoutChg>
        <pc:sldLayoutChg chg="add">
          <pc:chgData name="Claire Rainey" userId="S::crainey@t1dexchange.org::c66522fd-7f79-4e4b-9477-0af3b7aa6656" providerId="AD" clId="Web-{C090224C-94F8-AA66-BD1B-1AD2237EFE7D}" dt="2025-11-14T18:12:16.269" v="1"/>
          <pc:sldLayoutMkLst>
            <pc:docMk/>
            <pc:sldMasterMk cId="2763917630" sldId="2147483648"/>
            <pc:sldLayoutMk cId="1535777358" sldId="2147483673"/>
          </pc:sldLayoutMkLst>
        </pc:sldLayoutChg>
        <pc:sldLayoutChg chg="add">
          <pc:chgData name="Claire Rainey" userId="S::crainey@t1dexchange.org::c66522fd-7f79-4e4b-9477-0af3b7aa6656" providerId="AD" clId="Web-{C090224C-94F8-AA66-BD1B-1AD2237EFE7D}" dt="2025-11-14T18:12:16.269" v="1"/>
          <pc:sldLayoutMkLst>
            <pc:docMk/>
            <pc:sldMasterMk cId="2763917630" sldId="2147483648"/>
            <pc:sldLayoutMk cId="2208257545" sldId="2147483903"/>
          </pc:sldLayoutMkLst>
        </pc:sldLayoutChg>
        <pc:sldLayoutChg chg="add">
          <pc:chgData name="Claire Rainey" userId="S::crainey@t1dexchange.org::c66522fd-7f79-4e4b-9477-0af3b7aa6656" providerId="AD" clId="Web-{C090224C-94F8-AA66-BD1B-1AD2237EFE7D}" dt="2025-11-14T18:12:16.269" v="1"/>
          <pc:sldLayoutMkLst>
            <pc:docMk/>
            <pc:sldMasterMk cId="2763917630" sldId="2147483648"/>
            <pc:sldLayoutMk cId="3741478303" sldId="2147483905"/>
          </pc:sldLayoutMkLst>
        </pc:sldLayoutChg>
      </pc:sldMasterChg>
      <pc:sldMasterChg chg="modSldLayout">
        <pc:chgData name="Claire Rainey" userId="S::crainey@t1dexchange.org::c66522fd-7f79-4e4b-9477-0af3b7aa6656" providerId="AD" clId="Web-{C090224C-94F8-AA66-BD1B-1AD2237EFE7D}" dt="2025-11-14T18:12:16.269" v="1"/>
        <pc:sldMasterMkLst>
          <pc:docMk/>
          <pc:sldMasterMk cId="2460954070" sldId="2147483660"/>
        </pc:sldMasterMkLst>
        <pc:sldLayoutChg chg="replId">
          <pc:chgData name="Claire Rainey" userId="S::crainey@t1dexchange.org::c66522fd-7f79-4e4b-9477-0af3b7aa6656" providerId="AD" clId="Web-{C090224C-94F8-AA66-BD1B-1AD2237EFE7D}" dt="2025-11-14T18:12:16.269" v="1"/>
          <pc:sldLayoutMkLst>
            <pc:docMk/>
            <pc:sldMasterMk cId="2460954070" sldId="2147483660"/>
            <pc:sldLayoutMk cId="1718958274" sldId="2147483669"/>
          </pc:sldLayoutMkLst>
        </pc:sldLayoutChg>
      </pc:sldMasterChg>
      <pc:sldMasterChg chg="add addSldLayout">
        <pc:chgData name="Claire Rainey" userId="S::crainey@t1dexchange.org::c66522fd-7f79-4e4b-9477-0af3b7aa6656" providerId="AD" clId="Web-{C090224C-94F8-AA66-BD1B-1AD2237EFE7D}" dt="2025-11-14T18:12:15.848" v="0"/>
        <pc:sldMasterMkLst>
          <pc:docMk/>
          <pc:sldMasterMk cId="2059117905" sldId="2147483899"/>
        </pc:sldMasterMkLst>
        <pc:sldLayoutChg chg="add">
          <pc:chgData name="Claire Rainey" userId="S::crainey@t1dexchange.org::c66522fd-7f79-4e4b-9477-0af3b7aa6656" providerId="AD" clId="Web-{C090224C-94F8-AA66-BD1B-1AD2237EFE7D}" dt="2025-11-14T18:12:15.848" v="0"/>
          <pc:sldLayoutMkLst>
            <pc:docMk/>
            <pc:sldMasterMk cId="2059117905" sldId="2147483899"/>
            <pc:sldLayoutMk cId="76126632" sldId="2147483681"/>
          </pc:sldLayoutMkLst>
        </pc:sldLayoutChg>
        <pc:sldLayoutChg chg="add">
          <pc:chgData name="Claire Rainey" userId="S::crainey@t1dexchange.org::c66522fd-7f79-4e4b-9477-0af3b7aa6656" providerId="AD" clId="Web-{C090224C-94F8-AA66-BD1B-1AD2237EFE7D}" dt="2025-11-14T18:12:15.848" v="0"/>
          <pc:sldLayoutMkLst>
            <pc:docMk/>
            <pc:sldMasterMk cId="2059117905" sldId="2147483899"/>
            <pc:sldLayoutMk cId="3541039777" sldId="2147483683"/>
          </pc:sldLayoutMkLst>
        </pc:sldLayoutChg>
        <pc:sldLayoutChg chg="add">
          <pc:chgData name="Claire Rainey" userId="S::crainey@t1dexchange.org::c66522fd-7f79-4e4b-9477-0af3b7aa6656" providerId="AD" clId="Web-{C090224C-94F8-AA66-BD1B-1AD2237EFE7D}" dt="2025-11-14T18:12:15.848" v="0"/>
          <pc:sldLayoutMkLst>
            <pc:docMk/>
            <pc:sldMasterMk cId="2059117905" sldId="2147483899"/>
            <pc:sldLayoutMk cId="3500528711" sldId="2147483684"/>
          </pc:sldLayoutMkLst>
        </pc:sldLayoutChg>
        <pc:sldLayoutChg chg="add">
          <pc:chgData name="Claire Rainey" userId="S::crainey@t1dexchange.org::c66522fd-7f79-4e4b-9477-0af3b7aa6656" providerId="AD" clId="Web-{C090224C-94F8-AA66-BD1B-1AD2237EFE7D}" dt="2025-11-14T18:12:15.848" v="0"/>
          <pc:sldLayoutMkLst>
            <pc:docMk/>
            <pc:sldMasterMk cId="2059117905" sldId="2147483899"/>
            <pc:sldLayoutMk cId="2423387114" sldId="2147483685"/>
          </pc:sldLayoutMkLst>
        </pc:sldLayoutChg>
        <pc:sldLayoutChg chg="add">
          <pc:chgData name="Claire Rainey" userId="S::crainey@t1dexchange.org::c66522fd-7f79-4e4b-9477-0af3b7aa6656" providerId="AD" clId="Web-{C090224C-94F8-AA66-BD1B-1AD2237EFE7D}" dt="2025-11-14T18:12:15.848" v="0"/>
          <pc:sldLayoutMkLst>
            <pc:docMk/>
            <pc:sldMasterMk cId="2059117905" sldId="2147483899"/>
            <pc:sldLayoutMk cId="3324264596" sldId="2147483686"/>
          </pc:sldLayoutMkLst>
        </pc:sldLayoutChg>
        <pc:sldLayoutChg chg="add">
          <pc:chgData name="Claire Rainey" userId="S::crainey@t1dexchange.org::c66522fd-7f79-4e4b-9477-0af3b7aa6656" providerId="AD" clId="Web-{C090224C-94F8-AA66-BD1B-1AD2237EFE7D}" dt="2025-11-14T18:12:15.848" v="0"/>
          <pc:sldLayoutMkLst>
            <pc:docMk/>
            <pc:sldMasterMk cId="2059117905" sldId="2147483899"/>
            <pc:sldLayoutMk cId="1605800158" sldId="2147483687"/>
          </pc:sldLayoutMkLst>
        </pc:sldLayoutChg>
        <pc:sldLayoutChg chg="add">
          <pc:chgData name="Claire Rainey" userId="S::crainey@t1dexchange.org::c66522fd-7f79-4e4b-9477-0af3b7aa6656" providerId="AD" clId="Web-{C090224C-94F8-AA66-BD1B-1AD2237EFE7D}" dt="2025-11-14T18:12:15.848" v="0"/>
          <pc:sldLayoutMkLst>
            <pc:docMk/>
            <pc:sldMasterMk cId="2059117905" sldId="2147483899"/>
            <pc:sldLayoutMk cId="2407525823" sldId="2147483896"/>
          </pc:sldLayoutMkLst>
        </pc:sldLayoutChg>
        <pc:sldLayoutChg chg="add">
          <pc:chgData name="Claire Rainey" userId="S::crainey@t1dexchange.org::c66522fd-7f79-4e4b-9477-0af3b7aa6656" providerId="AD" clId="Web-{C090224C-94F8-AA66-BD1B-1AD2237EFE7D}" dt="2025-11-14T18:12:15.848" v="0"/>
          <pc:sldLayoutMkLst>
            <pc:docMk/>
            <pc:sldMasterMk cId="2059117905" sldId="2147483899"/>
            <pc:sldLayoutMk cId="4281098256" sldId="2147483897"/>
          </pc:sldLayoutMkLst>
        </pc:sldLayoutChg>
        <pc:sldLayoutChg chg="add">
          <pc:chgData name="Claire Rainey" userId="S::crainey@t1dexchange.org::c66522fd-7f79-4e4b-9477-0af3b7aa6656" providerId="AD" clId="Web-{C090224C-94F8-AA66-BD1B-1AD2237EFE7D}" dt="2025-11-14T18:12:15.848" v="0"/>
          <pc:sldLayoutMkLst>
            <pc:docMk/>
            <pc:sldMasterMk cId="2059117905" sldId="2147483899"/>
            <pc:sldLayoutMk cId="431688752" sldId="2147483898"/>
          </pc:sldLayoutMkLst>
        </pc:sldLayoutChg>
        <pc:sldLayoutChg chg="add">
          <pc:chgData name="Claire Rainey" userId="S::crainey@t1dexchange.org::c66522fd-7f79-4e4b-9477-0af3b7aa6656" providerId="AD" clId="Web-{C090224C-94F8-AA66-BD1B-1AD2237EFE7D}" dt="2025-11-14T18:12:15.848" v="0"/>
          <pc:sldLayoutMkLst>
            <pc:docMk/>
            <pc:sldMasterMk cId="2059117905" sldId="2147483899"/>
            <pc:sldLayoutMk cId="162371608" sldId="2147483900"/>
          </pc:sldLayoutMkLst>
        </pc:sldLayoutChg>
        <pc:sldLayoutChg chg="add">
          <pc:chgData name="Claire Rainey" userId="S::crainey@t1dexchange.org::c66522fd-7f79-4e4b-9477-0af3b7aa6656" providerId="AD" clId="Web-{C090224C-94F8-AA66-BD1B-1AD2237EFE7D}" dt="2025-11-14T18:12:15.848" v="0"/>
          <pc:sldLayoutMkLst>
            <pc:docMk/>
            <pc:sldMasterMk cId="2059117905" sldId="2147483899"/>
            <pc:sldLayoutMk cId="2465710669" sldId="214748390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6EE1C-769F-4811-A067-71C121A6FAAF}" type="datetimeFigureOut">
              <a:t>11/14/2025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C7949B-08ED-4BA5-AC2D-3F89FFC1874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511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rgbClr val="FFFFFF"/>
                </a:solidFill>
                <a:effectLst/>
                <a:latin typeface="Montserrat" pitchFamily="2" charset="77"/>
              </a:rPr>
              <a:t>52CAE0 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5870F-B75D-CC43-8270-6BD399AFDC6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2194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70AF4-FD90-C671-F52C-B676E5131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E292E0-7C70-8D3F-91D3-8F56D5E9B2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8ED6F8-6A1A-4DBE-7349-21AB0A706D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100856-D35C-B4F4-1596-1665E55162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5870F-B75D-CC43-8270-6BD399AFDC6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1215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A176F-E69E-3E61-0424-731992D8E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79D913-835B-08EB-295A-1A98674ABA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5747AD-E77C-E53B-66AB-83D897940C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89CB6-A13B-258B-BFD6-69A5DBA036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5870F-B75D-CC43-8270-6BD399AFDC6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98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5870F-B75D-CC43-8270-6BD399AFDC6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26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5870F-B75D-CC43-8270-6BD399AFDC6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8474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5870F-B75D-CC43-8270-6BD399AFDC6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683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0AC78-4927-1C0D-7053-24A963738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856E64-F569-64BD-562D-94BC686F94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C9D220-45E1-2D9C-BCBA-D9ADF802E9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847CCB-F7C0-9013-197C-571F9FF9FD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5870F-B75D-CC43-8270-6BD399AFDC6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347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28E15-0B15-8DEA-BAF0-698C19B6C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AE3033-F16F-12F6-055E-591472D893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9D2A76-7A9D-EA4F-4862-2CB1F24602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DF3E7-1031-5A5D-D704-E10A9B998B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5870F-B75D-CC43-8270-6BD399AFDC6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791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99EAA-B834-6906-F588-0E0DE5D12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A009FA-7CA0-66BD-750D-AFAD541DD7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8F4DD3-6B0B-1BCD-C9CA-DBA1C5D9B3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9623DE-3BE3-F1FE-320D-CCB70029D4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5870F-B75D-CC43-8270-6BD399AFDC6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115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B435B-3A02-17CD-BA00-B5DF9A574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7987EB-C6D5-BF88-6966-330140094F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D7F174-DBF7-81C4-C9F4-13FBABCA0D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A19873-50DB-5FFB-7C2A-C5EB72DDCD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5870F-B75D-CC43-8270-6BD399AFDC6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223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BE340-A681-CCCE-6D2C-86F5A4D91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3ECBF3-6435-D4D3-F704-8F19EEADD3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E19718-0EBD-C9ED-22D4-BD8B5D2212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FC58C-FEAE-AC42-8833-5EAFB01AF9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5870F-B75D-CC43-8270-6BD399AFDC6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049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2AB29-6E5B-BCE2-9FC8-5735AB1E1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81E493-E6DF-40FF-3303-69B3A6AEF5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AD7EEB-54B0-D21C-F590-22D7509BA6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941CC-453F-DE20-5C1A-FF88149226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5870F-B75D-CC43-8270-6BD399AFDC6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625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5870F-B75D-CC43-8270-6BD399AFDC6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093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639B6-2853-7677-7AA5-3B55448BC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06A7D1-B531-31DF-3D42-3A832F04FD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A5C921-9757-76E4-A0ED-73CCD4F28A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0C91BB-348A-D4B6-6485-67F92410E1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5870F-B75D-CC43-8270-6BD399AFDC6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568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 anchor="b" anchorCtr="0">
            <a:noAutofit/>
          </a:bodyPr>
          <a:lstStyle>
            <a:lvl1pPr algn="l">
              <a:defRPr sz="2800" baseline="0">
                <a:solidFill>
                  <a:srgbClr val="00A94F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886200"/>
            <a:ext cx="10363200" cy="137160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173" y="381000"/>
            <a:ext cx="3324772" cy="609600"/>
          </a:xfrm>
          <a:prstGeom prst="rect">
            <a:avLst/>
          </a:prstGeom>
        </p:spPr>
      </p:pic>
      <p:sp>
        <p:nvSpPr>
          <p:cNvPr id="10" name="object 2"/>
          <p:cNvSpPr/>
          <p:nvPr/>
        </p:nvSpPr>
        <p:spPr>
          <a:xfrm>
            <a:off x="494490" y="6385280"/>
            <a:ext cx="11203093" cy="113664"/>
          </a:xfrm>
          <a:custGeom>
            <a:avLst/>
            <a:gdLst/>
            <a:ahLst/>
            <a:cxnLst/>
            <a:rect l="l" t="t" r="r" b="b"/>
            <a:pathLst>
              <a:path w="8402320" h="113664">
                <a:moveTo>
                  <a:pt x="56565" y="0"/>
                </a:moveTo>
                <a:lnTo>
                  <a:pt x="34975" y="4398"/>
                </a:lnTo>
                <a:lnTo>
                  <a:pt x="16948" y="16408"/>
                </a:lnTo>
                <a:lnTo>
                  <a:pt x="4587" y="34247"/>
                </a:lnTo>
                <a:lnTo>
                  <a:pt x="0" y="56133"/>
                </a:lnTo>
                <a:lnTo>
                  <a:pt x="0" y="56997"/>
                </a:lnTo>
                <a:lnTo>
                  <a:pt x="4466" y="78884"/>
                </a:lnTo>
                <a:lnTo>
                  <a:pt x="16624" y="96723"/>
                </a:lnTo>
                <a:lnTo>
                  <a:pt x="34611" y="108732"/>
                </a:lnTo>
                <a:lnTo>
                  <a:pt x="56565" y="113131"/>
                </a:lnTo>
                <a:lnTo>
                  <a:pt x="78520" y="108732"/>
                </a:lnTo>
                <a:lnTo>
                  <a:pt x="96507" y="96723"/>
                </a:lnTo>
                <a:lnTo>
                  <a:pt x="108665" y="78884"/>
                </a:lnTo>
                <a:lnTo>
                  <a:pt x="113131" y="56997"/>
                </a:lnTo>
                <a:lnTo>
                  <a:pt x="113131" y="56133"/>
                </a:lnTo>
                <a:lnTo>
                  <a:pt x="108483" y="34247"/>
                </a:lnTo>
                <a:lnTo>
                  <a:pt x="96021" y="16408"/>
                </a:lnTo>
                <a:lnTo>
                  <a:pt x="77973" y="4398"/>
                </a:lnTo>
                <a:lnTo>
                  <a:pt x="56565" y="0"/>
                </a:lnTo>
                <a:close/>
              </a:path>
              <a:path w="8402320" h="113664">
                <a:moveTo>
                  <a:pt x="315595" y="0"/>
                </a:moveTo>
                <a:lnTo>
                  <a:pt x="294005" y="4398"/>
                </a:lnTo>
                <a:lnTo>
                  <a:pt x="275977" y="16408"/>
                </a:lnTo>
                <a:lnTo>
                  <a:pt x="263617" y="34247"/>
                </a:lnTo>
                <a:lnTo>
                  <a:pt x="259029" y="56133"/>
                </a:lnTo>
                <a:lnTo>
                  <a:pt x="259029" y="56997"/>
                </a:lnTo>
                <a:lnTo>
                  <a:pt x="263495" y="78884"/>
                </a:lnTo>
                <a:lnTo>
                  <a:pt x="275653" y="96723"/>
                </a:lnTo>
                <a:lnTo>
                  <a:pt x="293640" y="108732"/>
                </a:lnTo>
                <a:lnTo>
                  <a:pt x="315595" y="113131"/>
                </a:lnTo>
                <a:lnTo>
                  <a:pt x="337549" y="108732"/>
                </a:lnTo>
                <a:lnTo>
                  <a:pt x="355536" y="96723"/>
                </a:lnTo>
                <a:lnTo>
                  <a:pt x="367694" y="78884"/>
                </a:lnTo>
                <a:lnTo>
                  <a:pt x="372160" y="56997"/>
                </a:lnTo>
                <a:lnTo>
                  <a:pt x="372160" y="56133"/>
                </a:lnTo>
                <a:lnTo>
                  <a:pt x="367512" y="34247"/>
                </a:lnTo>
                <a:lnTo>
                  <a:pt x="355050" y="16408"/>
                </a:lnTo>
                <a:lnTo>
                  <a:pt x="337002" y="4398"/>
                </a:lnTo>
                <a:lnTo>
                  <a:pt x="315595" y="0"/>
                </a:lnTo>
                <a:close/>
              </a:path>
              <a:path w="8402320" h="113664">
                <a:moveTo>
                  <a:pt x="574636" y="0"/>
                </a:moveTo>
                <a:lnTo>
                  <a:pt x="553046" y="4398"/>
                </a:lnTo>
                <a:lnTo>
                  <a:pt x="535019" y="16408"/>
                </a:lnTo>
                <a:lnTo>
                  <a:pt x="522658" y="34247"/>
                </a:lnTo>
                <a:lnTo>
                  <a:pt x="518071" y="56133"/>
                </a:lnTo>
                <a:lnTo>
                  <a:pt x="518071" y="56997"/>
                </a:lnTo>
                <a:lnTo>
                  <a:pt x="522537" y="78884"/>
                </a:lnTo>
                <a:lnTo>
                  <a:pt x="534695" y="96723"/>
                </a:lnTo>
                <a:lnTo>
                  <a:pt x="552682" y="108732"/>
                </a:lnTo>
                <a:lnTo>
                  <a:pt x="574636" y="113131"/>
                </a:lnTo>
                <a:lnTo>
                  <a:pt x="596591" y="108732"/>
                </a:lnTo>
                <a:lnTo>
                  <a:pt x="614578" y="96723"/>
                </a:lnTo>
                <a:lnTo>
                  <a:pt x="626736" y="78884"/>
                </a:lnTo>
                <a:lnTo>
                  <a:pt x="631202" y="56997"/>
                </a:lnTo>
                <a:lnTo>
                  <a:pt x="631202" y="56133"/>
                </a:lnTo>
                <a:lnTo>
                  <a:pt x="626554" y="34247"/>
                </a:lnTo>
                <a:lnTo>
                  <a:pt x="614092" y="16408"/>
                </a:lnTo>
                <a:lnTo>
                  <a:pt x="596044" y="4398"/>
                </a:lnTo>
                <a:lnTo>
                  <a:pt x="574636" y="0"/>
                </a:lnTo>
                <a:close/>
              </a:path>
              <a:path w="8402320" h="113664">
                <a:moveTo>
                  <a:pt x="833666" y="0"/>
                </a:moveTo>
                <a:lnTo>
                  <a:pt x="812076" y="4398"/>
                </a:lnTo>
                <a:lnTo>
                  <a:pt x="794048" y="16408"/>
                </a:lnTo>
                <a:lnTo>
                  <a:pt x="781688" y="34247"/>
                </a:lnTo>
                <a:lnTo>
                  <a:pt x="777100" y="56133"/>
                </a:lnTo>
                <a:lnTo>
                  <a:pt x="777100" y="56997"/>
                </a:lnTo>
                <a:lnTo>
                  <a:pt x="781566" y="78884"/>
                </a:lnTo>
                <a:lnTo>
                  <a:pt x="793724" y="96723"/>
                </a:lnTo>
                <a:lnTo>
                  <a:pt x="811711" y="108732"/>
                </a:lnTo>
                <a:lnTo>
                  <a:pt x="833666" y="113131"/>
                </a:lnTo>
                <a:lnTo>
                  <a:pt x="855620" y="108732"/>
                </a:lnTo>
                <a:lnTo>
                  <a:pt x="873607" y="96723"/>
                </a:lnTo>
                <a:lnTo>
                  <a:pt x="885765" y="78884"/>
                </a:lnTo>
                <a:lnTo>
                  <a:pt x="890231" y="56997"/>
                </a:lnTo>
                <a:lnTo>
                  <a:pt x="890231" y="56133"/>
                </a:lnTo>
                <a:lnTo>
                  <a:pt x="885583" y="34247"/>
                </a:lnTo>
                <a:lnTo>
                  <a:pt x="873121" y="16408"/>
                </a:lnTo>
                <a:lnTo>
                  <a:pt x="855073" y="4398"/>
                </a:lnTo>
                <a:lnTo>
                  <a:pt x="833666" y="0"/>
                </a:lnTo>
                <a:close/>
              </a:path>
              <a:path w="8402320" h="113664">
                <a:moveTo>
                  <a:pt x="1092708" y="0"/>
                </a:moveTo>
                <a:lnTo>
                  <a:pt x="1071118" y="4398"/>
                </a:lnTo>
                <a:lnTo>
                  <a:pt x="1053090" y="16408"/>
                </a:lnTo>
                <a:lnTo>
                  <a:pt x="1040730" y="34247"/>
                </a:lnTo>
                <a:lnTo>
                  <a:pt x="1036142" y="56133"/>
                </a:lnTo>
                <a:lnTo>
                  <a:pt x="1036142" y="56997"/>
                </a:lnTo>
                <a:lnTo>
                  <a:pt x="1040608" y="78884"/>
                </a:lnTo>
                <a:lnTo>
                  <a:pt x="1052766" y="96723"/>
                </a:lnTo>
                <a:lnTo>
                  <a:pt x="1070753" y="108732"/>
                </a:lnTo>
                <a:lnTo>
                  <a:pt x="1092708" y="113131"/>
                </a:lnTo>
                <a:lnTo>
                  <a:pt x="1114662" y="108732"/>
                </a:lnTo>
                <a:lnTo>
                  <a:pt x="1132649" y="96723"/>
                </a:lnTo>
                <a:lnTo>
                  <a:pt x="1144807" y="78884"/>
                </a:lnTo>
                <a:lnTo>
                  <a:pt x="1149273" y="56997"/>
                </a:lnTo>
                <a:lnTo>
                  <a:pt x="1149273" y="56133"/>
                </a:lnTo>
                <a:lnTo>
                  <a:pt x="1144625" y="34247"/>
                </a:lnTo>
                <a:lnTo>
                  <a:pt x="1132163" y="16408"/>
                </a:lnTo>
                <a:lnTo>
                  <a:pt x="1114115" y="4398"/>
                </a:lnTo>
                <a:lnTo>
                  <a:pt x="1092708" y="0"/>
                </a:lnTo>
                <a:close/>
              </a:path>
              <a:path w="8402320" h="113664">
                <a:moveTo>
                  <a:pt x="1351737" y="0"/>
                </a:moveTo>
                <a:lnTo>
                  <a:pt x="1330147" y="4398"/>
                </a:lnTo>
                <a:lnTo>
                  <a:pt x="1312119" y="16408"/>
                </a:lnTo>
                <a:lnTo>
                  <a:pt x="1299759" y="34247"/>
                </a:lnTo>
                <a:lnTo>
                  <a:pt x="1295171" y="56133"/>
                </a:lnTo>
                <a:lnTo>
                  <a:pt x="1295171" y="56997"/>
                </a:lnTo>
                <a:lnTo>
                  <a:pt x="1299637" y="78884"/>
                </a:lnTo>
                <a:lnTo>
                  <a:pt x="1311795" y="96723"/>
                </a:lnTo>
                <a:lnTo>
                  <a:pt x="1329782" y="108732"/>
                </a:lnTo>
                <a:lnTo>
                  <a:pt x="1351737" y="113131"/>
                </a:lnTo>
                <a:lnTo>
                  <a:pt x="1373691" y="108732"/>
                </a:lnTo>
                <a:lnTo>
                  <a:pt x="1391678" y="96723"/>
                </a:lnTo>
                <a:lnTo>
                  <a:pt x="1403836" y="78884"/>
                </a:lnTo>
                <a:lnTo>
                  <a:pt x="1408303" y="56997"/>
                </a:lnTo>
                <a:lnTo>
                  <a:pt x="1408303" y="56133"/>
                </a:lnTo>
                <a:lnTo>
                  <a:pt x="1403654" y="34247"/>
                </a:lnTo>
                <a:lnTo>
                  <a:pt x="1391192" y="16408"/>
                </a:lnTo>
                <a:lnTo>
                  <a:pt x="1373145" y="4398"/>
                </a:lnTo>
                <a:lnTo>
                  <a:pt x="1351737" y="0"/>
                </a:lnTo>
                <a:close/>
              </a:path>
              <a:path w="8402320" h="113664">
                <a:moveTo>
                  <a:pt x="1610779" y="0"/>
                </a:moveTo>
                <a:lnTo>
                  <a:pt x="1589189" y="4398"/>
                </a:lnTo>
                <a:lnTo>
                  <a:pt x="1571161" y="16408"/>
                </a:lnTo>
                <a:lnTo>
                  <a:pt x="1558801" y="34247"/>
                </a:lnTo>
                <a:lnTo>
                  <a:pt x="1554213" y="56133"/>
                </a:lnTo>
                <a:lnTo>
                  <a:pt x="1554213" y="56997"/>
                </a:lnTo>
                <a:lnTo>
                  <a:pt x="1558679" y="78884"/>
                </a:lnTo>
                <a:lnTo>
                  <a:pt x="1570837" y="96723"/>
                </a:lnTo>
                <a:lnTo>
                  <a:pt x="1588824" y="108732"/>
                </a:lnTo>
                <a:lnTo>
                  <a:pt x="1610779" y="113131"/>
                </a:lnTo>
                <a:lnTo>
                  <a:pt x="1632733" y="108732"/>
                </a:lnTo>
                <a:lnTo>
                  <a:pt x="1650720" y="96723"/>
                </a:lnTo>
                <a:lnTo>
                  <a:pt x="1662878" y="78884"/>
                </a:lnTo>
                <a:lnTo>
                  <a:pt x="1667344" y="56997"/>
                </a:lnTo>
                <a:lnTo>
                  <a:pt x="1667344" y="56133"/>
                </a:lnTo>
                <a:lnTo>
                  <a:pt x="1662696" y="34247"/>
                </a:lnTo>
                <a:lnTo>
                  <a:pt x="1650234" y="16408"/>
                </a:lnTo>
                <a:lnTo>
                  <a:pt x="1632186" y="4398"/>
                </a:lnTo>
                <a:lnTo>
                  <a:pt x="1610779" y="0"/>
                </a:lnTo>
                <a:close/>
              </a:path>
              <a:path w="8402320" h="113664">
                <a:moveTo>
                  <a:pt x="1869808" y="0"/>
                </a:moveTo>
                <a:lnTo>
                  <a:pt x="1848218" y="4398"/>
                </a:lnTo>
                <a:lnTo>
                  <a:pt x="1830190" y="16408"/>
                </a:lnTo>
                <a:lnTo>
                  <a:pt x="1817830" y="34247"/>
                </a:lnTo>
                <a:lnTo>
                  <a:pt x="1813242" y="56133"/>
                </a:lnTo>
                <a:lnTo>
                  <a:pt x="1813242" y="56997"/>
                </a:lnTo>
                <a:lnTo>
                  <a:pt x="1817708" y="78884"/>
                </a:lnTo>
                <a:lnTo>
                  <a:pt x="1829866" y="96723"/>
                </a:lnTo>
                <a:lnTo>
                  <a:pt x="1847853" y="108732"/>
                </a:lnTo>
                <a:lnTo>
                  <a:pt x="1869808" y="113131"/>
                </a:lnTo>
                <a:lnTo>
                  <a:pt x="1891762" y="108732"/>
                </a:lnTo>
                <a:lnTo>
                  <a:pt x="1909749" y="96723"/>
                </a:lnTo>
                <a:lnTo>
                  <a:pt x="1921907" y="78884"/>
                </a:lnTo>
                <a:lnTo>
                  <a:pt x="1926374" y="56997"/>
                </a:lnTo>
                <a:lnTo>
                  <a:pt x="1926374" y="56133"/>
                </a:lnTo>
                <a:lnTo>
                  <a:pt x="1921725" y="34247"/>
                </a:lnTo>
                <a:lnTo>
                  <a:pt x="1909264" y="16408"/>
                </a:lnTo>
                <a:lnTo>
                  <a:pt x="1891216" y="4398"/>
                </a:lnTo>
                <a:lnTo>
                  <a:pt x="1869808" y="0"/>
                </a:lnTo>
                <a:close/>
              </a:path>
              <a:path w="8402320" h="113664">
                <a:moveTo>
                  <a:pt x="2128850" y="0"/>
                </a:moveTo>
                <a:lnTo>
                  <a:pt x="2107260" y="4398"/>
                </a:lnTo>
                <a:lnTo>
                  <a:pt x="2089232" y="16408"/>
                </a:lnTo>
                <a:lnTo>
                  <a:pt x="2076872" y="34247"/>
                </a:lnTo>
                <a:lnTo>
                  <a:pt x="2072284" y="56133"/>
                </a:lnTo>
                <a:lnTo>
                  <a:pt x="2072284" y="56997"/>
                </a:lnTo>
                <a:lnTo>
                  <a:pt x="2076750" y="78884"/>
                </a:lnTo>
                <a:lnTo>
                  <a:pt x="2088908" y="96723"/>
                </a:lnTo>
                <a:lnTo>
                  <a:pt x="2106895" y="108732"/>
                </a:lnTo>
                <a:lnTo>
                  <a:pt x="2128850" y="113131"/>
                </a:lnTo>
                <a:lnTo>
                  <a:pt x="2150804" y="108732"/>
                </a:lnTo>
                <a:lnTo>
                  <a:pt x="2168791" y="96723"/>
                </a:lnTo>
                <a:lnTo>
                  <a:pt x="2180949" y="78884"/>
                </a:lnTo>
                <a:lnTo>
                  <a:pt x="2185416" y="56997"/>
                </a:lnTo>
                <a:lnTo>
                  <a:pt x="2185416" y="56133"/>
                </a:lnTo>
                <a:lnTo>
                  <a:pt x="2180767" y="34247"/>
                </a:lnTo>
                <a:lnTo>
                  <a:pt x="2168305" y="16408"/>
                </a:lnTo>
                <a:lnTo>
                  <a:pt x="2150258" y="4398"/>
                </a:lnTo>
                <a:lnTo>
                  <a:pt x="2128850" y="0"/>
                </a:lnTo>
                <a:close/>
              </a:path>
              <a:path w="8402320" h="113664">
                <a:moveTo>
                  <a:pt x="2387879" y="0"/>
                </a:moveTo>
                <a:lnTo>
                  <a:pt x="2366289" y="4398"/>
                </a:lnTo>
                <a:lnTo>
                  <a:pt x="2348261" y="16408"/>
                </a:lnTo>
                <a:lnTo>
                  <a:pt x="2335901" y="34247"/>
                </a:lnTo>
                <a:lnTo>
                  <a:pt x="2331313" y="56133"/>
                </a:lnTo>
                <a:lnTo>
                  <a:pt x="2331313" y="56997"/>
                </a:lnTo>
                <a:lnTo>
                  <a:pt x="2335780" y="78884"/>
                </a:lnTo>
                <a:lnTo>
                  <a:pt x="2347937" y="96723"/>
                </a:lnTo>
                <a:lnTo>
                  <a:pt x="2365925" y="108732"/>
                </a:lnTo>
                <a:lnTo>
                  <a:pt x="2387879" y="113131"/>
                </a:lnTo>
                <a:lnTo>
                  <a:pt x="2409833" y="108732"/>
                </a:lnTo>
                <a:lnTo>
                  <a:pt x="2427820" y="96723"/>
                </a:lnTo>
                <a:lnTo>
                  <a:pt x="2439978" y="78884"/>
                </a:lnTo>
                <a:lnTo>
                  <a:pt x="2444445" y="56997"/>
                </a:lnTo>
                <a:lnTo>
                  <a:pt x="2444445" y="56133"/>
                </a:lnTo>
                <a:lnTo>
                  <a:pt x="2439796" y="34247"/>
                </a:lnTo>
                <a:lnTo>
                  <a:pt x="2427335" y="16408"/>
                </a:lnTo>
                <a:lnTo>
                  <a:pt x="2409287" y="4398"/>
                </a:lnTo>
                <a:lnTo>
                  <a:pt x="2387879" y="0"/>
                </a:lnTo>
                <a:close/>
              </a:path>
              <a:path w="8402320" h="113664">
                <a:moveTo>
                  <a:pt x="2646921" y="0"/>
                </a:moveTo>
                <a:lnTo>
                  <a:pt x="2625331" y="4398"/>
                </a:lnTo>
                <a:lnTo>
                  <a:pt x="2607303" y="16408"/>
                </a:lnTo>
                <a:lnTo>
                  <a:pt x="2594943" y="34247"/>
                </a:lnTo>
                <a:lnTo>
                  <a:pt x="2590355" y="56133"/>
                </a:lnTo>
                <a:lnTo>
                  <a:pt x="2590355" y="56997"/>
                </a:lnTo>
                <a:lnTo>
                  <a:pt x="2594821" y="78884"/>
                </a:lnTo>
                <a:lnTo>
                  <a:pt x="2606979" y="96723"/>
                </a:lnTo>
                <a:lnTo>
                  <a:pt x="2624966" y="108732"/>
                </a:lnTo>
                <a:lnTo>
                  <a:pt x="2646921" y="113131"/>
                </a:lnTo>
                <a:lnTo>
                  <a:pt x="2668875" y="108732"/>
                </a:lnTo>
                <a:lnTo>
                  <a:pt x="2686862" y="96723"/>
                </a:lnTo>
                <a:lnTo>
                  <a:pt x="2699020" y="78884"/>
                </a:lnTo>
                <a:lnTo>
                  <a:pt x="2703487" y="56997"/>
                </a:lnTo>
                <a:lnTo>
                  <a:pt x="2703487" y="56133"/>
                </a:lnTo>
                <a:lnTo>
                  <a:pt x="2698838" y="34247"/>
                </a:lnTo>
                <a:lnTo>
                  <a:pt x="2686377" y="16408"/>
                </a:lnTo>
                <a:lnTo>
                  <a:pt x="2668329" y="4398"/>
                </a:lnTo>
                <a:lnTo>
                  <a:pt x="2646921" y="0"/>
                </a:lnTo>
                <a:close/>
              </a:path>
              <a:path w="8402320" h="113664">
                <a:moveTo>
                  <a:pt x="2905950" y="0"/>
                </a:moveTo>
                <a:lnTo>
                  <a:pt x="2884360" y="4398"/>
                </a:lnTo>
                <a:lnTo>
                  <a:pt x="2866332" y="16408"/>
                </a:lnTo>
                <a:lnTo>
                  <a:pt x="2853972" y="34247"/>
                </a:lnTo>
                <a:lnTo>
                  <a:pt x="2849384" y="56133"/>
                </a:lnTo>
                <a:lnTo>
                  <a:pt x="2849384" y="56997"/>
                </a:lnTo>
                <a:lnTo>
                  <a:pt x="2853851" y="78884"/>
                </a:lnTo>
                <a:lnTo>
                  <a:pt x="2866009" y="96723"/>
                </a:lnTo>
                <a:lnTo>
                  <a:pt x="2883996" y="108732"/>
                </a:lnTo>
                <a:lnTo>
                  <a:pt x="2905950" y="113131"/>
                </a:lnTo>
                <a:lnTo>
                  <a:pt x="2927904" y="108732"/>
                </a:lnTo>
                <a:lnTo>
                  <a:pt x="2945892" y="96723"/>
                </a:lnTo>
                <a:lnTo>
                  <a:pt x="2958049" y="78884"/>
                </a:lnTo>
                <a:lnTo>
                  <a:pt x="2962516" y="56997"/>
                </a:lnTo>
                <a:lnTo>
                  <a:pt x="2962516" y="56133"/>
                </a:lnTo>
                <a:lnTo>
                  <a:pt x="2957867" y="34247"/>
                </a:lnTo>
                <a:lnTo>
                  <a:pt x="2945406" y="16408"/>
                </a:lnTo>
                <a:lnTo>
                  <a:pt x="2927358" y="4398"/>
                </a:lnTo>
                <a:lnTo>
                  <a:pt x="2905950" y="0"/>
                </a:lnTo>
                <a:close/>
              </a:path>
              <a:path w="8402320" h="113664">
                <a:moveTo>
                  <a:pt x="3164992" y="0"/>
                </a:moveTo>
                <a:lnTo>
                  <a:pt x="3143402" y="4398"/>
                </a:lnTo>
                <a:lnTo>
                  <a:pt x="3125374" y="16408"/>
                </a:lnTo>
                <a:lnTo>
                  <a:pt x="3113014" y="34247"/>
                </a:lnTo>
                <a:lnTo>
                  <a:pt x="3108426" y="56133"/>
                </a:lnTo>
                <a:lnTo>
                  <a:pt x="3108426" y="56997"/>
                </a:lnTo>
                <a:lnTo>
                  <a:pt x="3112893" y="78884"/>
                </a:lnTo>
                <a:lnTo>
                  <a:pt x="3125050" y="96723"/>
                </a:lnTo>
                <a:lnTo>
                  <a:pt x="3143038" y="108732"/>
                </a:lnTo>
                <a:lnTo>
                  <a:pt x="3164992" y="113131"/>
                </a:lnTo>
                <a:lnTo>
                  <a:pt x="3186946" y="108732"/>
                </a:lnTo>
                <a:lnTo>
                  <a:pt x="3204933" y="96723"/>
                </a:lnTo>
                <a:lnTo>
                  <a:pt x="3217091" y="78884"/>
                </a:lnTo>
                <a:lnTo>
                  <a:pt x="3221558" y="56997"/>
                </a:lnTo>
                <a:lnTo>
                  <a:pt x="3221558" y="56133"/>
                </a:lnTo>
                <a:lnTo>
                  <a:pt x="3216909" y="34247"/>
                </a:lnTo>
                <a:lnTo>
                  <a:pt x="3204448" y="16408"/>
                </a:lnTo>
                <a:lnTo>
                  <a:pt x="3186400" y="4398"/>
                </a:lnTo>
                <a:lnTo>
                  <a:pt x="3164992" y="0"/>
                </a:lnTo>
                <a:close/>
              </a:path>
              <a:path w="8402320" h="113664">
                <a:moveTo>
                  <a:pt x="3424021" y="0"/>
                </a:moveTo>
                <a:lnTo>
                  <a:pt x="3402431" y="4398"/>
                </a:lnTo>
                <a:lnTo>
                  <a:pt x="3384403" y="16408"/>
                </a:lnTo>
                <a:lnTo>
                  <a:pt x="3372043" y="34247"/>
                </a:lnTo>
                <a:lnTo>
                  <a:pt x="3367455" y="56133"/>
                </a:lnTo>
                <a:lnTo>
                  <a:pt x="3367455" y="56997"/>
                </a:lnTo>
                <a:lnTo>
                  <a:pt x="3371922" y="78884"/>
                </a:lnTo>
                <a:lnTo>
                  <a:pt x="3384080" y="96723"/>
                </a:lnTo>
                <a:lnTo>
                  <a:pt x="3402067" y="108732"/>
                </a:lnTo>
                <a:lnTo>
                  <a:pt x="3424021" y="113131"/>
                </a:lnTo>
                <a:lnTo>
                  <a:pt x="3445975" y="108732"/>
                </a:lnTo>
                <a:lnTo>
                  <a:pt x="3463963" y="96723"/>
                </a:lnTo>
                <a:lnTo>
                  <a:pt x="3476120" y="78884"/>
                </a:lnTo>
                <a:lnTo>
                  <a:pt x="3480587" y="56997"/>
                </a:lnTo>
                <a:lnTo>
                  <a:pt x="3480587" y="56133"/>
                </a:lnTo>
                <a:lnTo>
                  <a:pt x="3475938" y="34247"/>
                </a:lnTo>
                <a:lnTo>
                  <a:pt x="3463477" y="16408"/>
                </a:lnTo>
                <a:lnTo>
                  <a:pt x="3445429" y="4398"/>
                </a:lnTo>
                <a:lnTo>
                  <a:pt x="3424021" y="0"/>
                </a:lnTo>
                <a:close/>
              </a:path>
              <a:path w="8402320" h="113664">
                <a:moveTo>
                  <a:pt x="3683063" y="0"/>
                </a:moveTo>
                <a:lnTo>
                  <a:pt x="3661473" y="4398"/>
                </a:lnTo>
                <a:lnTo>
                  <a:pt x="3643445" y="16408"/>
                </a:lnTo>
                <a:lnTo>
                  <a:pt x="3631085" y="34247"/>
                </a:lnTo>
                <a:lnTo>
                  <a:pt x="3626497" y="56133"/>
                </a:lnTo>
                <a:lnTo>
                  <a:pt x="3626497" y="56997"/>
                </a:lnTo>
                <a:lnTo>
                  <a:pt x="3630964" y="78884"/>
                </a:lnTo>
                <a:lnTo>
                  <a:pt x="3643122" y="96723"/>
                </a:lnTo>
                <a:lnTo>
                  <a:pt x="3661109" y="108732"/>
                </a:lnTo>
                <a:lnTo>
                  <a:pt x="3683063" y="113131"/>
                </a:lnTo>
                <a:lnTo>
                  <a:pt x="3705017" y="108732"/>
                </a:lnTo>
                <a:lnTo>
                  <a:pt x="3723005" y="96723"/>
                </a:lnTo>
                <a:lnTo>
                  <a:pt x="3735162" y="78884"/>
                </a:lnTo>
                <a:lnTo>
                  <a:pt x="3739629" y="56997"/>
                </a:lnTo>
                <a:lnTo>
                  <a:pt x="3739629" y="56133"/>
                </a:lnTo>
                <a:lnTo>
                  <a:pt x="3734980" y="34247"/>
                </a:lnTo>
                <a:lnTo>
                  <a:pt x="3722519" y="16408"/>
                </a:lnTo>
                <a:lnTo>
                  <a:pt x="3704471" y="4398"/>
                </a:lnTo>
                <a:lnTo>
                  <a:pt x="3683063" y="0"/>
                </a:lnTo>
                <a:close/>
              </a:path>
              <a:path w="8402320" h="113664">
                <a:moveTo>
                  <a:pt x="3942092" y="0"/>
                </a:moveTo>
                <a:lnTo>
                  <a:pt x="3920502" y="4398"/>
                </a:lnTo>
                <a:lnTo>
                  <a:pt x="3902475" y="16408"/>
                </a:lnTo>
                <a:lnTo>
                  <a:pt x="3890114" y="34247"/>
                </a:lnTo>
                <a:lnTo>
                  <a:pt x="3885526" y="56133"/>
                </a:lnTo>
                <a:lnTo>
                  <a:pt x="3885526" y="56997"/>
                </a:lnTo>
                <a:lnTo>
                  <a:pt x="3889993" y="78884"/>
                </a:lnTo>
                <a:lnTo>
                  <a:pt x="3902151" y="96723"/>
                </a:lnTo>
                <a:lnTo>
                  <a:pt x="3920138" y="108732"/>
                </a:lnTo>
                <a:lnTo>
                  <a:pt x="3942092" y="113131"/>
                </a:lnTo>
                <a:lnTo>
                  <a:pt x="3964047" y="108732"/>
                </a:lnTo>
                <a:lnTo>
                  <a:pt x="3982034" y="96723"/>
                </a:lnTo>
                <a:lnTo>
                  <a:pt x="3994192" y="78884"/>
                </a:lnTo>
                <a:lnTo>
                  <a:pt x="3998658" y="56997"/>
                </a:lnTo>
                <a:lnTo>
                  <a:pt x="3998658" y="56133"/>
                </a:lnTo>
                <a:lnTo>
                  <a:pt x="3994009" y="34247"/>
                </a:lnTo>
                <a:lnTo>
                  <a:pt x="3981548" y="16408"/>
                </a:lnTo>
                <a:lnTo>
                  <a:pt x="3963500" y="4398"/>
                </a:lnTo>
                <a:lnTo>
                  <a:pt x="3942092" y="0"/>
                </a:lnTo>
                <a:close/>
              </a:path>
              <a:path w="8402320" h="113664">
                <a:moveTo>
                  <a:pt x="4201134" y="0"/>
                </a:moveTo>
                <a:lnTo>
                  <a:pt x="4179544" y="4398"/>
                </a:lnTo>
                <a:lnTo>
                  <a:pt x="4161516" y="16408"/>
                </a:lnTo>
                <a:lnTo>
                  <a:pt x="4149156" y="34247"/>
                </a:lnTo>
                <a:lnTo>
                  <a:pt x="4144568" y="56133"/>
                </a:lnTo>
                <a:lnTo>
                  <a:pt x="4144568" y="56997"/>
                </a:lnTo>
                <a:lnTo>
                  <a:pt x="4149035" y="78884"/>
                </a:lnTo>
                <a:lnTo>
                  <a:pt x="4161193" y="96723"/>
                </a:lnTo>
                <a:lnTo>
                  <a:pt x="4179180" y="108732"/>
                </a:lnTo>
                <a:lnTo>
                  <a:pt x="4201134" y="113131"/>
                </a:lnTo>
                <a:lnTo>
                  <a:pt x="4223088" y="108732"/>
                </a:lnTo>
                <a:lnTo>
                  <a:pt x="4241076" y="96723"/>
                </a:lnTo>
                <a:lnTo>
                  <a:pt x="4253233" y="78884"/>
                </a:lnTo>
                <a:lnTo>
                  <a:pt x="4257700" y="56997"/>
                </a:lnTo>
                <a:lnTo>
                  <a:pt x="4257700" y="56133"/>
                </a:lnTo>
                <a:lnTo>
                  <a:pt x="4253051" y="34247"/>
                </a:lnTo>
                <a:lnTo>
                  <a:pt x="4240590" y="16408"/>
                </a:lnTo>
                <a:lnTo>
                  <a:pt x="4222542" y="4398"/>
                </a:lnTo>
                <a:lnTo>
                  <a:pt x="4201134" y="0"/>
                </a:lnTo>
                <a:close/>
              </a:path>
              <a:path w="8402320" h="113664">
                <a:moveTo>
                  <a:pt x="4460163" y="0"/>
                </a:moveTo>
                <a:lnTo>
                  <a:pt x="4438573" y="4398"/>
                </a:lnTo>
                <a:lnTo>
                  <a:pt x="4420546" y="16408"/>
                </a:lnTo>
                <a:lnTo>
                  <a:pt x="4408185" y="34247"/>
                </a:lnTo>
                <a:lnTo>
                  <a:pt x="4403598" y="56133"/>
                </a:lnTo>
                <a:lnTo>
                  <a:pt x="4403598" y="56997"/>
                </a:lnTo>
                <a:lnTo>
                  <a:pt x="4408064" y="78884"/>
                </a:lnTo>
                <a:lnTo>
                  <a:pt x="4420222" y="96723"/>
                </a:lnTo>
                <a:lnTo>
                  <a:pt x="4438209" y="108732"/>
                </a:lnTo>
                <a:lnTo>
                  <a:pt x="4460163" y="113131"/>
                </a:lnTo>
                <a:lnTo>
                  <a:pt x="4482118" y="108732"/>
                </a:lnTo>
                <a:lnTo>
                  <a:pt x="4500105" y="96723"/>
                </a:lnTo>
                <a:lnTo>
                  <a:pt x="4512263" y="78884"/>
                </a:lnTo>
                <a:lnTo>
                  <a:pt x="4516729" y="56997"/>
                </a:lnTo>
                <a:lnTo>
                  <a:pt x="4516729" y="56133"/>
                </a:lnTo>
                <a:lnTo>
                  <a:pt x="4512081" y="34247"/>
                </a:lnTo>
                <a:lnTo>
                  <a:pt x="4499619" y="16408"/>
                </a:lnTo>
                <a:lnTo>
                  <a:pt x="4481571" y="4398"/>
                </a:lnTo>
                <a:lnTo>
                  <a:pt x="4460163" y="0"/>
                </a:lnTo>
                <a:close/>
              </a:path>
              <a:path w="8402320" h="113664">
                <a:moveTo>
                  <a:pt x="4719205" y="0"/>
                </a:moveTo>
                <a:lnTo>
                  <a:pt x="4697615" y="4398"/>
                </a:lnTo>
                <a:lnTo>
                  <a:pt x="4679588" y="16408"/>
                </a:lnTo>
                <a:lnTo>
                  <a:pt x="4667227" y="34247"/>
                </a:lnTo>
                <a:lnTo>
                  <a:pt x="4662639" y="56133"/>
                </a:lnTo>
                <a:lnTo>
                  <a:pt x="4662639" y="56997"/>
                </a:lnTo>
                <a:lnTo>
                  <a:pt x="4667106" y="78884"/>
                </a:lnTo>
                <a:lnTo>
                  <a:pt x="4679264" y="96723"/>
                </a:lnTo>
                <a:lnTo>
                  <a:pt x="4697251" y="108732"/>
                </a:lnTo>
                <a:lnTo>
                  <a:pt x="4719205" y="113131"/>
                </a:lnTo>
                <a:lnTo>
                  <a:pt x="4741160" y="108732"/>
                </a:lnTo>
                <a:lnTo>
                  <a:pt x="4759147" y="96723"/>
                </a:lnTo>
                <a:lnTo>
                  <a:pt x="4771305" y="78884"/>
                </a:lnTo>
                <a:lnTo>
                  <a:pt x="4775771" y="56997"/>
                </a:lnTo>
                <a:lnTo>
                  <a:pt x="4775771" y="56133"/>
                </a:lnTo>
                <a:lnTo>
                  <a:pt x="4771122" y="34247"/>
                </a:lnTo>
                <a:lnTo>
                  <a:pt x="4758661" y="16408"/>
                </a:lnTo>
                <a:lnTo>
                  <a:pt x="4740613" y="4398"/>
                </a:lnTo>
                <a:lnTo>
                  <a:pt x="4719205" y="0"/>
                </a:lnTo>
                <a:close/>
              </a:path>
              <a:path w="8402320" h="113664">
                <a:moveTo>
                  <a:pt x="4978234" y="0"/>
                </a:moveTo>
                <a:lnTo>
                  <a:pt x="4956644" y="4398"/>
                </a:lnTo>
                <a:lnTo>
                  <a:pt x="4938617" y="16408"/>
                </a:lnTo>
                <a:lnTo>
                  <a:pt x="4926256" y="34247"/>
                </a:lnTo>
                <a:lnTo>
                  <a:pt x="4921669" y="56133"/>
                </a:lnTo>
                <a:lnTo>
                  <a:pt x="4921669" y="56997"/>
                </a:lnTo>
                <a:lnTo>
                  <a:pt x="4926135" y="78884"/>
                </a:lnTo>
                <a:lnTo>
                  <a:pt x="4938293" y="96723"/>
                </a:lnTo>
                <a:lnTo>
                  <a:pt x="4956280" y="108732"/>
                </a:lnTo>
                <a:lnTo>
                  <a:pt x="4978234" y="113131"/>
                </a:lnTo>
                <a:lnTo>
                  <a:pt x="5000189" y="108732"/>
                </a:lnTo>
                <a:lnTo>
                  <a:pt x="5018176" y="96723"/>
                </a:lnTo>
                <a:lnTo>
                  <a:pt x="5030334" y="78884"/>
                </a:lnTo>
                <a:lnTo>
                  <a:pt x="5034800" y="56997"/>
                </a:lnTo>
                <a:lnTo>
                  <a:pt x="5034800" y="56133"/>
                </a:lnTo>
                <a:lnTo>
                  <a:pt x="5030152" y="34247"/>
                </a:lnTo>
                <a:lnTo>
                  <a:pt x="5017690" y="16408"/>
                </a:lnTo>
                <a:lnTo>
                  <a:pt x="4999642" y="4398"/>
                </a:lnTo>
                <a:lnTo>
                  <a:pt x="4978234" y="0"/>
                </a:lnTo>
                <a:close/>
              </a:path>
              <a:path w="8402320" h="113664">
                <a:moveTo>
                  <a:pt x="5237276" y="0"/>
                </a:moveTo>
                <a:lnTo>
                  <a:pt x="5215686" y="4398"/>
                </a:lnTo>
                <a:lnTo>
                  <a:pt x="5197659" y="16408"/>
                </a:lnTo>
                <a:lnTo>
                  <a:pt x="5185298" y="34247"/>
                </a:lnTo>
                <a:lnTo>
                  <a:pt x="5180711" y="56133"/>
                </a:lnTo>
                <a:lnTo>
                  <a:pt x="5180711" y="56997"/>
                </a:lnTo>
                <a:lnTo>
                  <a:pt x="5185177" y="78884"/>
                </a:lnTo>
                <a:lnTo>
                  <a:pt x="5197335" y="96723"/>
                </a:lnTo>
                <a:lnTo>
                  <a:pt x="5215322" y="108732"/>
                </a:lnTo>
                <a:lnTo>
                  <a:pt x="5237276" y="113131"/>
                </a:lnTo>
                <a:lnTo>
                  <a:pt x="5259231" y="108732"/>
                </a:lnTo>
                <a:lnTo>
                  <a:pt x="5277218" y="96723"/>
                </a:lnTo>
                <a:lnTo>
                  <a:pt x="5289376" y="78884"/>
                </a:lnTo>
                <a:lnTo>
                  <a:pt x="5293842" y="56997"/>
                </a:lnTo>
                <a:lnTo>
                  <a:pt x="5293842" y="56133"/>
                </a:lnTo>
                <a:lnTo>
                  <a:pt x="5289194" y="34247"/>
                </a:lnTo>
                <a:lnTo>
                  <a:pt x="5276732" y="16408"/>
                </a:lnTo>
                <a:lnTo>
                  <a:pt x="5258684" y="4398"/>
                </a:lnTo>
                <a:lnTo>
                  <a:pt x="5237276" y="0"/>
                </a:lnTo>
                <a:close/>
              </a:path>
              <a:path w="8402320" h="113664">
                <a:moveTo>
                  <a:pt x="5496306" y="0"/>
                </a:moveTo>
                <a:lnTo>
                  <a:pt x="5474716" y="4398"/>
                </a:lnTo>
                <a:lnTo>
                  <a:pt x="5456688" y="16408"/>
                </a:lnTo>
                <a:lnTo>
                  <a:pt x="5444328" y="34247"/>
                </a:lnTo>
                <a:lnTo>
                  <a:pt x="5439740" y="56133"/>
                </a:lnTo>
                <a:lnTo>
                  <a:pt x="5439740" y="56997"/>
                </a:lnTo>
                <a:lnTo>
                  <a:pt x="5444206" y="78884"/>
                </a:lnTo>
                <a:lnTo>
                  <a:pt x="5456364" y="96723"/>
                </a:lnTo>
                <a:lnTo>
                  <a:pt x="5474351" y="108732"/>
                </a:lnTo>
                <a:lnTo>
                  <a:pt x="5496306" y="113131"/>
                </a:lnTo>
                <a:lnTo>
                  <a:pt x="5518260" y="108732"/>
                </a:lnTo>
                <a:lnTo>
                  <a:pt x="5536247" y="96723"/>
                </a:lnTo>
                <a:lnTo>
                  <a:pt x="5548405" y="78884"/>
                </a:lnTo>
                <a:lnTo>
                  <a:pt x="5552871" y="56997"/>
                </a:lnTo>
                <a:lnTo>
                  <a:pt x="5552871" y="56133"/>
                </a:lnTo>
                <a:lnTo>
                  <a:pt x="5548223" y="34247"/>
                </a:lnTo>
                <a:lnTo>
                  <a:pt x="5535761" y="16408"/>
                </a:lnTo>
                <a:lnTo>
                  <a:pt x="5517713" y="4398"/>
                </a:lnTo>
                <a:lnTo>
                  <a:pt x="5496306" y="0"/>
                </a:lnTo>
                <a:close/>
              </a:path>
              <a:path w="8402320" h="113664">
                <a:moveTo>
                  <a:pt x="5755347" y="0"/>
                </a:moveTo>
                <a:lnTo>
                  <a:pt x="5733757" y="4398"/>
                </a:lnTo>
                <a:lnTo>
                  <a:pt x="5715730" y="16408"/>
                </a:lnTo>
                <a:lnTo>
                  <a:pt x="5703369" y="34247"/>
                </a:lnTo>
                <a:lnTo>
                  <a:pt x="5698782" y="56133"/>
                </a:lnTo>
                <a:lnTo>
                  <a:pt x="5698782" y="56997"/>
                </a:lnTo>
                <a:lnTo>
                  <a:pt x="5703248" y="78884"/>
                </a:lnTo>
                <a:lnTo>
                  <a:pt x="5715406" y="96723"/>
                </a:lnTo>
                <a:lnTo>
                  <a:pt x="5733393" y="108732"/>
                </a:lnTo>
                <a:lnTo>
                  <a:pt x="5755347" y="113131"/>
                </a:lnTo>
                <a:lnTo>
                  <a:pt x="5777302" y="108732"/>
                </a:lnTo>
                <a:lnTo>
                  <a:pt x="5795289" y="96723"/>
                </a:lnTo>
                <a:lnTo>
                  <a:pt x="5807447" y="78884"/>
                </a:lnTo>
                <a:lnTo>
                  <a:pt x="5811913" y="56997"/>
                </a:lnTo>
                <a:lnTo>
                  <a:pt x="5811913" y="56133"/>
                </a:lnTo>
                <a:lnTo>
                  <a:pt x="5807265" y="34247"/>
                </a:lnTo>
                <a:lnTo>
                  <a:pt x="5794803" y="16408"/>
                </a:lnTo>
                <a:lnTo>
                  <a:pt x="5776755" y="4398"/>
                </a:lnTo>
                <a:lnTo>
                  <a:pt x="5755347" y="0"/>
                </a:lnTo>
                <a:close/>
              </a:path>
              <a:path w="8402320" h="113664">
                <a:moveTo>
                  <a:pt x="6014377" y="0"/>
                </a:moveTo>
                <a:lnTo>
                  <a:pt x="5992787" y="4398"/>
                </a:lnTo>
                <a:lnTo>
                  <a:pt x="5974759" y="16408"/>
                </a:lnTo>
                <a:lnTo>
                  <a:pt x="5962399" y="34247"/>
                </a:lnTo>
                <a:lnTo>
                  <a:pt x="5957811" y="56133"/>
                </a:lnTo>
                <a:lnTo>
                  <a:pt x="5957811" y="56997"/>
                </a:lnTo>
                <a:lnTo>
                  <a:pt x="5962277" y="78884"/>
                </a:lnTo>
                <a:lnTo>
                  <a:pt x="5974435" y="96723"/>
                </a:lnTo>
                <a:lnTo>
                  <a:pt x="5992422" y="108732"/>
                </a:lnTo>
                <a:lnTo>
                  <a:pt x="6014377" y="113131"/>
                </a:lnTo>
                <a:lnTo>
                  <a:pt x="6036331" y="108732"/>
                </a:lnTo>
                <a:lnTo>
                  <a:pt x="6054318" y="96723"/>
                </a:lnTo>
                <a:lnTo>
                  <a:pt x="6066476" y="78884"/>
                </a:lnTo>
                <a:lnTo>
                  <a:pt x="6070942" y="56997"/>
                </a:lnTo>
                <a:lnTo>
                  <a:pt x="6070942" y="56133"/>
                </a:lnTo>
                <a:lnTo>
                  <a:pt x="6066294" y="34247"/>
                </a:lnTo>
                <a:lnTo>
                  <a:pt x="6053832" y="16408"/>
                </a:lnTo>
                <a:lnTo>
                  <a:pt x="6035784" y="4398"/>
                </a:lnTo>
                <a:lnTo>
                  <a:pt x="6014377" y="0"/>
                </a:lnTo>
                <a:close/>
              </a:path>
              <a:path w="8402320" h="113664">
                <a:moveTo>
                  <a:pt x="6273419" y="0"/>
                </a:moveTo>
                <a:lnTo>
                  <a:pt x="6251829" y="4398"/>
                </a:lnTo>
                <a:lnTo>
                  <a:pt x="6233801" y="16408"/>
                </a:lnTo>
                <a:lnTo>
                  <a:pt x="6221441" y="34247"/>
                </a:lnTo>
                <a:lnTo>
                  <a:pt x="6216853" y="56133"/>
                </a:lnTo>
                <a:lnTo>
                  <a:pt x="6216853" y="56997"/>
                </a:lnTo>
                <a:lnTo>
                  <a:pt x="6221319" y="78884"/>
                </a:lnTo>
                <a:lnTo>
                  <a:pt x="6233477" y="96723"/>
                </a:lnTo>
                <a:lnTo>
                  <a:pt x="6251464" y="108732"/>
                </a:lnTo>
                <a:lnTo>
                  <a:pt x="6273419" y="113131"/>
                </a:lnTo>
                <a:lnTo>
                  <a:pt x="6295373" y="108732"/>
                </a:lnTo>
                <a:lnTo>
                  <a:pt x="6313360" y="96723"/>
                </a:lnTo>
                <a:lnTo>
                  <a:pt x="6325518" y="78884"/>
                </a:lnTo>
                <a:lnTo>
                  <a:pt x="6329984" y="56997"/>
                </a:lnTo>
                <a:lnTo>
                  <a:pt x="6329984" y="56133"/>
                </a:lnTo>
                <a:lnTo>
                  <a:pt x="6325336" y="34247"/>
                </a:lnTo>
                <a:lnTo>
                  <a:pt x="6312874" y="16408"/>
                </a:lnTo>
                <a:lnTo>
                  <a:pt x="6294826" y="4398"/>
                </a:lnTo>
                <a:lnTo>
                  <a:pt x="6273419" y="0"/>
                </a:lnTo>
                <a:close/>
              </a:path>
              <a:path w="8402320" h="113664">
                <a:moveTo>
                  <a:pt x="6532448" y="0"/>
                </a:moveTo>
                <a:lnTo>
                  <a:pt x="6510858" y="4398"/>
                </a:lnTo>
                <a:lnTo>
                  <a:pt x="6492830" y="16408"/>
                </a:lnTo>
                <a:lnTo>
                  <a:pt x="6480470" y="34247"/>
                </a:lnTo>
                <a:lnTo>
                  <a:pt x="6475882" y="56133"/>
                </a:lnTo>
                <a:lnTo>
                  <a:pt x="6475882" y="56997"/>
                </a:lnTo>
                <a:lnTo>
                  <a:pt x="6480348" y="78884"/>
                </a:lnTo>
                <a:lnTo>
                  <a:pt x="6492506" y="96723"/>
                </a:lnTo>
                <a:lnTo>
                  <a:pt x="6510493" y="108732"/>
                </a:lnTo>
                <a:lnTo>
                  <a:pt x="6532448" y="113131"/>
                </a:lnTo>
                <a:lnTo>
                  <a:pt x="6554402" y="108732"/>
                </a:lnTo>
                <a:lnTo>
                  <a:pt x="6572389" y="96723"/>
                </a:lnTo>
                <a:lnTo>
                  <a:pt x="6584547" y="78884"/>
                </a:lnTo>
                <a:lnTo>
                  <a:pt x="6589013" y="56997"/>
                </a:lnTo>
                <a:lnTo>
                  <a:pt x="6589013" y="56133"/>
                </a:lnTo>
                <a:lnTo>
                  <a:pt x="6584365" y="34247"/>
                </a:lnTo>
                <a:lnTo>
                  <a:pt x="6571903" y="16408"/>
                </a:lnTo>
                <a:lnTo>
                  <a:pt x="6553856" y="4398"/>
                </a:lnTo>
                <a:lnTo>
                  <a:pt x="6532448" y="0"/>
                </a:lnTo>
                <a:close/>
              </a:path>
              <a:path w="8402320" h="113664">
                <a:moveTo>
                  <a:pt x="6791490" y="0"/>
                </a:moveTo>
                <a:lnTo>
                  <a:pt x="6769900" y="4398"/>
                </a:lnTo>
                <a:lnTo>
                  <a:pt x="6751872" y="16408"/>
                </a:lnTo>
                <a:lnTo>
                  <a:pt x="6739512" y="34247"/>
                </a:lnTo>
                <a:lnTo>
                  <a:pt x="6734924" y="56133"/>
                </a:lnTo>
                <a:lnTo>
                  <a:pt x="6734924" y="56997"/>
                </a:lnTo>
                <a:lnTo>
                  <a:pt x="6739390" y="78884"/>
                </a:lnTo>
                <a:lnTo>
                  <a:pt x="6751548" y="96723"/>
                </a:lnTo>
                <a:lnTo>
                  <a:pt x="6769535" y="108732"/>
                </a:lnTo>
                <a:lnTo>
                  <a:pt x="6791490" y="113131"/>
                </a:lnTo>
                <a:lnTo>
                  <a:pt x="6813444" y="108732"/>
                </a:lnTo>
                <a:lnTo>
                  <a:pt x="6831431" y="96723"/>
                </a:lnTo>
                <a:lnTo>
                  <a:pt x="6843589" y="78884"/>
                </a:lnTo>
                <a:lnTo>
                  <a:pt x="6848055" y="56997"/>
                </a:lnTo>
                <a:lnTo>
                  <a:pt x="6848055" y="56133"/>
                </a:lnTo>
                <a:lnTo>
                  <a:pt x="6843407" y="34247"/>
                </a:lnTo>
                <a:lnTo>
                  <a:pt x="6830945" y="16408"/>
                </a:lnTo>
                <a:lnTo>
                  <a:pt x="6812897" y="4398"/>
                </a:lnTo>
                <a:lnTo>
                  <a:pt x="6791490" y="0"/>
                </a:lnTo>
                <a:close/>
              </a:path>
              <a:path w="8402320" h="113664">
                <a:moveTo>
                  <a:pt x="7050519" y="0"/>
                </a:moveTo>
                <a:lnTo>
                  <a:pt x="7028929" y="4398"/>
                </a:lnTo>
                <a:lnTo>
                  <a:pt x="7010901" y="16408"/>
                </a:lnTo>
                <a:lnTo>
                  <a:pt x="6998541" y="34247"/>
                </a:lnTo>
                <a:lnTo>
                  <a:pt x="6993953" y="56133"/>
                </a:lnTo>
                <a:lnTo>
                  <a:pt x="6993953" y="56997"/>
                </a:lnTo>
                <a:lnTo>
                  <a:pt x="6998419" y="78884"/>
                </a:lnTo>
                <a:lnTo>
                  <a:pt x="7010577" y="96723"/>
                </a:lnTo>
                <a:lnTo>
                  <a:pt x="7028564" y="108732"/>
                </a:lnTo>
                <a:lnTo>
                  <a:pt x="7050519" y="113131"/>
                </a:lnTo>
                <a:lnTo>
                  <a:pt x="7072473" y="108732"/>
                </a:lnTo>
                <a:lnTo>
                  <a:pt x="7090460" y="96723"/>
                </a:lnTo>
                <a:lnTo>
                  <a:pt x="7102618" y="78884"/>
                </a:lnTo>
                <a:lnTo>
                  <a:pt x="7107085" y="56997"/>
                </a:lnTo>
                <a:lnTo>
                  <a:pt x="7107085" y="56133"/>
                </a:lnTo>
                <a:lnTo>
                  <a:pt x="7102436" y="34247"/>
                </a:lnTo>
                <a:lnTo>
                  <a:pt x="7089975" y="16408"/>
                </a:lnTo>
                <a:lnTo>
                  <a:pt x="7071927" y="4398"/>
                </a:lnTo>
                <a:lnTo>
                  <a:pt x="7050519" y="0"/>
                </a:lnTo>
                <a:close/>
              </a:path>
              <a:path w="8402320" h="113664">
                <a:moveTo>
                  <a:pt x="7309561" y="0"/>
                </a:moveTo>
                <a:lnTo>
                  <a:pt x="7287971" y="4398"/>
                </a:lnTo>
                <a:lnTo>
                  <a:pt x="7269943" y="16408"/>
                </a:lnTo>
                <a:lnTo>
                  <a:pt x="7257583" y="34247"/>
                </a:lnTo>
                <a:lnTo>
                  <a:pt x="7252995" y="56133"/>
                </a:lnTo>
                <a:lnTo>
                  <a:pt x="7252995" y="56997"/>
                </a:lnTo>
                <a:lnTo>
                  <a:pt x="7257461" y="78884"/>
                </a:lnTo>
                <a:lnTo>
                  <a:pt x="7269619" y="96723"/>
                </a:lnTo>
                <a:lnTo>
                  <a:pt x="7287606" y="108732"/>
                </a:lnTo>
                <a:lnTo>
                  <a:pt x="7309561" y="113131"/>
                </a:lnTo>
                <a:lnTo>
                  <a:pt x="7331515" y="108732"/>
                </a:lnTo>
                <a:lnTo>
                  <a:pt x="7349502" y="96723"/>
                </a:lnTo>
                <a:lnTo>
                  <a:pt x="7361660" y="78884"/>
                </a:lnTo>
                <a:lnTo>
                  <a:pt x="7366127" y="56997"/>
                </a:lnTo>
                <a:lnTo>
                  <a:pt x="7366127" y="56133"/>
                </a:lnTo>
                <a:lnTo>
                  <a:pt x="7361478" y="34247"/>
                </a:lnTo>
                <a:lnTo>
                  <a:pt x="7349016" y="16408"/>
                </a:lnTo>
                <a:lnTo>
                  <a:pt x="7330969" y="4398"/>
                </a:lnTo>
                <a:lnTo>
                  <a:pt x="7309561" y="0"/>
                </a:lnTo>
                <a:close/>
              </a:path>
              <a:path w="8402320" h="113664">
                <a:moveTo>
                  <a:pt x="7568590" y="0"/>
                </a:moveTo>
                <a:lnTo>
                  <a:pt x="7547000" y="4398"/>
                </a:lnTo>
                <a:lnTo>
                  <a:pt x="7528972" y="16408"/>
                </a:lnTo>
                <a:lnTo>
                  <a:pt x="7516612" y="34247"/>
                </a:lnTo>
                <a:lnTo>
                  <a:pt x="7512024" y="56133"/>
                </a:lnTo>
                <a:lnTo>
                  <a:pt x="7512024" y="56997"/>
                </a:lnTo>
                <a:lnTo>
                  <a:pt x="7516491" y="78884"/>
                </a:lnTo>
                <a:lnTo>
                  <a:pt x="7528648" y="96723"/>
                </a:lnTo>
                <a:lnTo>
                  <a:pt x="7546636" y="108732"/>
                </a:lnTo>
                <a:lnTo>
                  <a:pt x="7568590" y="113131"/>
                </a:lnTo>
                <a:lnTo>
                  <a:pt x="7590544" y="108732"/>
                </a:lnTo>
                <a:lnTo>
                  <a:pt x="7608531" y="96723"/>
                </a:lnTo>
                <a:lnTo>
                  <a:pt x="7620689" y="78884"/>
                </a:lnTo>
                <a:lnTo>
                  <a:pt x="7625156" y="56997"/>
                </a:lnTo>
                <a:lnTo>
                  <a:pt x="7625156" y="56133"/>
                </a:lnTo>
                <a:lnTo>
                  <a:pt x="7620507" y="34247"/>
                </a:lnTo>
                <a:lnTo>
                  <a:pt x="7608046" y="16408"/>
                </a:lnTo>
                <a:lnTo>
                  <a:pt x="7589998" y="4398"/>
                </a:lnTo>
                <a:lnTo>
                  <a:pt x="7568590" y="0"/>
                </a:lnTo>
                <a:close/>
              </a:path>
              <a:path w="8402320" h="113664">
                <a:moveTo>
                  <a:pt x="7827632" y="0"/>
                </a:moveTo>
                <a:lnTo>
                  <a:pt x="7806042" y="4398"/>
                </a:lnTo>
                <a:lnTo>
                  <a:pt x="7788014" y="16408"/>
                </a:lnTo>
                <a:lnTo>
                  <a:pt x="7775654" y="34247"/>
                </a:lnTo>
                <a:lnTo>
                  <a:pt x="7771066" y="56133"/>
                </a:lnTo>
                <a:lnTo>
                  <a:pt x="7771066" y="56997"/>
                </a:lnTo>
                <a:lnTo>
                  <a:pt x="7775532" y="78884"/>
                </a:lnTo>
                <a:lnTo>
                  <a:pt x="7787690" y="96723"/>
                </a:lnTo>
                <a:lnTo>
                  <a:pt x="7805677" y="108732"/>
                </a:lnTo>
                <a:lnTo>
                  <a:pt x="7827632" y="113131"/>
                </a:lnTo>
                <a:lnTo>
                  <a:pt x="7849586" y="108732"/>
                </a:lnTo>
                <a:lnTo>
                  <a:pt x="7867573" y="96723"/>
                </a:lnTo>
                <a:lnTo>
                  <a:pt x="7879731" y="78884"/>
                </a:lnTo>
                <a:lnTo>
                  <a:pt x="7884198" y="56997"/>
                </a:lnTo>
                <a:lnTo>
                  <a:pt x="7884198" y="56133"/>
                </a:lnTo>
                <a:lnTo>
                  <a:pt x="7879549" y="34247"/>
                </a:lnTo>
                <a:lnTo>
                  <a:pt x="7867088" y="16408"/>
                </a:lnTo>
                <a:lnTo>
                  <a:pt x="7849040" y="4398"/>
                </a:lnTo>
                <a:lnTo>
                  <a:pt x="7827632" y="0"/>
                </a:lnTo>
                <a:close/>
              </a:path>
              <a:path w="8402320" h="113664">
                <a:moveTo>
                  <a:pt x="8086661" y="0"/>
                </a:moveTo>
                <a:lnTo>
                  <a:pt x="8065071" y="4398"/>
                </a:lnTo>
                <a:lnTo>
                  <a:pt x="8047043" y="16408"/>
                </a:lnTo>
                <a:lnTo>
                  <a:pt x="8034683" y="34247"/>
                </a:lnTo>
                <a:lnTo>
                  <a:pt x="8030095" y="56133"/>
                </a:lnTo>
                <a:lnTo>
                  <a:pt x="8030095" y="56997"/>
                </a:lnTo>
                <a:lnTo>
                  <a:pt x="8034562" y="78884"/>
                </a:lnTo>
                <a:lnTo>
                  <a:pt x="8046719" y="96723"/>
                </a:lnTo>
                <a:lnTo>
                  <a:pt x="8064707" y="108732"/>
                </a:lnTo>
                <a:lnTo>
                  <a:pt x="8086661" y="113131"/>
                </a:lnTo>
                <a:lnTo>
                  <a:pt x="8108615" y="108732"/>
                </a:lnTo>
                <a:lnTo>
                  <a:pt x="8126603" y="96723"/>
                </a:lnTo>
                <a:lnTo>
                  <a:pt x="8138760" y="78884"/>
                </a:lnTo>
                <a:lnTo>
                  <a:pt x="8143227" y="56997"/>
                </a:lnTo>
                <a:lnTo>
                  <a:pt x="8143227" y="56133"/>
                </a:lnTo>
                <a:lnTo>
                  <a:pt x="8138578" y="34247"/>
                </a:lnTo>
                <a:lnTo>
                  <a:pt x="8126117" y="16408"/>
                </a:lnTo>
                <a:lnTo>
                  <a:pt x="8108069" y="4398"/>
                </a:lnTo>
                <a:lnTo>
                  <a:pt x="8086661" y="0"/>
                </a:lnTo>
                <a:close/>
              </a:path>
              <a:path w="8402320" h="113664">
                <a:moveTo>
                  <a:pt x="8345703" y="0"/>
                </a:moveTo>
                <a:lnTo>
                  <a:pt x="8324113" y="4398"/>
                </a:lnTo>
                <a:lnTo>
                  <a:pt x="8306085" y="16408"/>
                </a:lnTo>
                <a:lnTo>
                  <a:pt x="8293725" y="34247"/>
                </a:lnTo>
                <a:lnTo>
                  <a:pt x="8289137" y="56133"/>
                </a:lnTo>
                <a:lnTo>
                  <a:pt x="8289137" y="56997"/>
                </a:lnTo>
                <a:lnTo>
                  <a:pt x="8293604" y="78884"/>
                </a:lnTo>
                <a:lnTo>
                  <a:pt x="8305761" y="96723"/>
                </a:lnTo>
                <a:lnTo>
                  <a:pt x="8323749" y="108732"/>
                </a:lnTo>
                <a:lnTo>
                  <a:pt x="8345703" y="113131"/>
                </a:lnTo>
                <a:lnTo>
                  <a:pt x="8367657" y="108732"/>
                </a:lnTo>
                <a:lnTo>
                  <a:pt x="8385644" y="96723"/>
                </a:lnTo>
                <a:lnTo>
                  <a:pt x="8397802" y="78884"/>
                </a:lnTo>
                <a:lnTo>
                  <a:pt x="8402269" y="56997"/>
                </a:lnTo>
                <a:lnTo>
                  <a:pt x="8402269" y="56133"/>
                </a:lnTo>
                <a:lnTo>
                  <a:pt x="8397620" y="34247"/>
                </a:lnTo>
                <a:lnTo>
                  <a:pt x="8385159" y="16408"/>
                </a:lnTo>
                <a:lnTo>
                  <a:pt x="8367111" y="4398"/>
                </a:lnTo>
                <a:lnTo>
                  <a:pt x="8345703" y="0"/>
                </a:lnTo>
                <a:close/>
              </a:path>
            </a:pathLst>
          </a:custGeom>
          <a:solidFill>
            <a:srgbClr val="E2E3E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1" name="object 3"/>
          <p:cNvSpPr/>
          <p:nvPr/>
        </p:nvSpPr>
        <p:spPr>
          <a:xfrm>
            <a:off x="494490" y="6143980"/>
            <a:ext cx="11203093" cy="113664"/>
          </a:xfrm>
          <a:custGeom>
            <a:avLst/>
            <a:gdLst/>
            <a:ahLst/>
            <a:cxnLst/>
            <a:rect l="l" t="t" r="r" b="b"/>
            <a:pathLst>
              <a:path w="8402320" h="113664">
                <a:moveTo>
                  <a:pt x="56565" y="0"/>
                </a:moveTo>
                <a:lnTo>
                  <a:pt x="34975" y="4398"/>
                </a:lnTo>
                <a:lnTo>
                  <a:pt x="16948" y="16408"/>
                </a:lnTo>
                <a:lnTo>
                  <a:pt x="4587" y="34247"/>
                </a:lnTo>
                <a:lnTo>
                  <a:pt x="0" y="56133"/>
                </a:lnTo>
                <a:lnTo>
                  <a:pt x="0" y="56997"/>
                </a:lnTo>
                <a:lnTo>
                  <a:pt x="4466" y="78884"/>
                </a:lnTo>
                <a:lnTo>
                  <a:pt x="16624" y="96723"/>
                </a:lnTo>
                <a:lnTo>
                  <a:pt x="34611" y="108732"/>
                </a:lnTo>
                <a:lnTo>
                  <a:pt x="56565" y="113131"/>
                </a:lnTo>
                <a:lnTo>
                  <a:pt x="78520" y="108732"/>
                </a:lnTo>
                <a:lnTo>
                  <a:pt x="96507" y="96723"/>
                </a:lnTo>
                <a:lnTo>
                  <a:pt x="108665" y="78884"/>
                </a:lnTo>
                <a:lnTo>
                  <a:pt x="113131" y="56997"/>
                </a:lnTo>
                <a:lnTo>
                  <a:pt x="113131" y="56133"/>
                </a:lnTo>
                <a:lnTo>
                  <a:pt x="108483" y="34247"/>
                </a:lnTo>
                <a:lnTo>
                  <a:pt x="96021" y="16408"/>
                </a:lnTo>
                <a:lnTo>
                  <a:pt x="77973" y="4398"/>
                </a:lnTo>
                <a:lnTo>
                  <a:pt x="56565" y="0"/>
                </a:lnTo>
                <a:close/>
              </a:path>
              <a:path w="8402320" h="113664">
                <a:moveTo>
                  <a:pt x="315595" y="0"/>
                </a:moveTo>
                <a:lnTo>
                  <a:pt x="294005" y="4398"/>
                </a:lnTo>
                <a:lnTo>
                  <a:pt x="275977" y="16408"/>
                </a:lnTo>
                <a:lnTo>
                  <a:pt x="263617" y="34247"/>
                </a:lnTo>
                <a:lnTo>
                  <a:pt x="259029" y="56133"/>
                </a:lnTo>
                <a:lnTo>
                  <a:pt x="259029" y="56997"/>
                </a:lnTo>
                <a:lnTo>
                  <a:pt x="263495" y="78884"/>
                </a:lnTo>
                <a:lnTo>
                  <a:pt x="275653" y="96723"/>
                </a:lnTo>
                <a:lnTo>
                  <a:pt x="293640" y="108732"/>
                </a:lnTo>
                <a:lnTo>
                  <a:pt x="315595" y="113131"/>
                </a:lnTo>
                <a:lnTo>
                  <a:pt x="337549" y="108732"/>
                </a:lnTo>
                <a:lnTo>
                  <a:pt x="355536" y="96723"/>
                </a:lnTo>
                <a:lnTo>
                  <a:pt x="367694" y="78884"/>
                </a:lnTo>
                <a:lnTo>
                  <a:pt x="372160" y="56997"/>
                </a:lnTo>
                <a:lnTo>
                  <a:pt x="372160" y="56133"/>
                </a:lnTo>
                <a:lnTo>
                  <a:pt x="367512" y="34247"/>
                </a:lnTo>
                <a:lnTo>
                  <a:pt x="355050" y="16408"/>
                </a:lnTo>
                <a:lnTo>
                  <a:pt x="337002" y="4398"/>
                </a:lnTo>
                <a:lnTo>
                  <a:pt x="315595" y="0"/>
                </a:lnTo>
                <a:close/>
              </a:path>
              <a:path w="8402320" h="113664">
                <a:moveTo>
                  <a:pt x="574636" y="0"/>
                </a:moveTo>
                <a:lnTo>
                  <a:pt x="553046" y="4398"/>
                </a:lnTo>
                <a:lnTo>
                  <a:pt x="535019" y="16408"/>
                </a:lnTo>
                <a:lnTo>
                  <a:pt x="522658" y="34247"/>
                </a:lnTo>
                <a:lnTo>
                  <a:pt x="518071" y="56133"/>
                </a:lnTo>
                <a:lnTo>
                  <a:pt x="518071" y="56997"/>
                </a:lnTo>
                <a:lnTo>
                  <a:pt x="522537" y="78884"/>
                </a:lnTo>
                <a:lnTo>
                  <a:pt x="534695" y="96723"/>
                </a:lnTo>
                <a:lnTo>
                  <a:pt x="552682" y="108732"/>
                </a:lnTo>
                <a:lnTo>
                  <a:pt x="574636" y="113131"/>
                </a:lnTo>
                <a:lnTo>
                  <a:pt x="596591" y="108732"/>
                </a:lnTo>
                <a:lnTo>
                  <a:pt x="614578" y="96723"/>
                </a:lnTo>
                <a:lnTo>
                  <a:pt x="626736" y="78884"/>
                </a:lnTo>
                <a:lnTo>
                  <a:pt x="631202" y="56997"/>
                </a:lnTo>
                <a:lnTo>
                  <a:pt x="631202" y="56133"/>
                </a:lnTo>
                <a:lnTo>
                  <a:pt x="626554" y="34247"/>
                </a:lnTo>
                <a:lnTo>
                  <a:pt x="614092" y="16408"/>
                </a:lnTo>
                <a:lnTo>
                  <a:pt x="596044" y="4398"/>
                </a:lnTo>
                <a:lnTo>
                  <a:pt x="574636" y="0"/>
                </a:lnTo>
                <a:close/>
              </a:path>
              <a:path w="8402320" h="113664">
                <a:moveTo>
                  <a:pt x="833666" y="0"/>
                </a:moveTo>
                <a:lnTo>
                  <a:pt x="812076" y="4398"/>
                </a:lnTo>
                <a:lnTo>
                  <a:pt x="794048" y="16408"/>
                </a:lnTo>
                <a:lnTo>
                  <a:pt x="781688" y="34247"/>
                </a:lnTo>
                <a:lnTo>
                  <a:pt x="777100" y="56133"/>
                </a:lnTo>
                <a:lnTo>
                  <a:pt x="777100" y="56997"/>
                </a:lnTo>
                <a:lnTo>
                  <a:pt x="781566" y="78884"/>
                </a:lnTo>
                <a:lnTo>
                  <a:pt x="793724" y="96723"/>
                </a:lnTo>
                <a:lnTo>
                  <a:pt x="811711" y="108732"/>
                </a:lnTo>
                <a:lnTo>
                  <a:pt x="833666" y="113131"/>
                </a:lnTo>
                <a:lnTo>
                  <a:pt x="855620" y="108732"/>
                </a:lnTo>
                <a:lnTo>
                  <a:pt x="873607" y="96723"/>
                </a:lnTo>
                <a:lnTo>
                  <a:pt x="885765" y="78884"/>
                </a:lnTo>
                <a:lnTo>
                  <a:pt x="890231" y="56997"/>
                </a:lnTo>
                <a:lnTo>
                  <a:pt x="890231" y="56133"/>
                </a:lnTo>
                <a:lnTo>
                  <a:pt x="885583" y="34247"/>
                </a:lnTo>
                <a:lnTo>
                  <a:pt x="873121" y="16408"/>
                </a:lnTo>
                <a:lnTo>
                  <a:pt x="855073" y="4398"/>
                </a:lnTo>
                <a:lnTo>
                  <a:pt x="833666" y="0"/>
                </a:lnTo>
                <a:close/>
              </a:path>
              <a:path w="8402320" h="113664">
                <a:moveTo>
                  <a:pt x="1092708" y="0"/>
                </a:moveTo>
                <a:lnTo>
                  <a:pt x="1071118" y="4398"/>
                </a:lnTo>
                <a:lnTo>
                  <a:pt x="1053090" y="16408"/>
                </a:lnTo>
                <a:lnTo>
                  <a:pt x="1040730" y="34247"/>
                </a:lnTo>
                <a:lnTo>
                  <a:pt x="1036142" y="56133"/>
                </a:lnTo>
                <a:lnTo>
                  <a:pt x="1036142" y="56997"/>
                </a:lnTo>
                <a:lnTo>
                  <a:pt x="1040608" y="78884"/>
                </a:lnTo>
                <a:lnTo>
                  <a:pt x="1052766" y="96723"/>
                </a:lnTo>
                <a:lnTo>
                  <a:pt x="1070753" y="108732"/>
                </a:lnTo>
                <a:lnTo>
                  <a:pt x="1092708" y="113131"/>
                </a:lnTo>
                <a:lnTo>
                  <a:pt x="1114662" y="108732"/>
                </a:lnTo>
                <a:lnTo>
                  <a:pt x="1132649" y="96723"/>
                </a:lnTo>
                <a:lnTo>
                  <a:pt x="1144807" y="78884"/>
                </a:lnTo>
                <a:lnTo>
                  <a:pt x="1149273" y="56997"/>
                </a:lnTo>
                <a:lnTo>
                  <a:pt x="1149273" y="56133"/>
                </a:lnTo>
                <a:lnTo>
                  <a:pt x="1144625" y="34247"/>
                </a:lnTo>
                <a:lnTo>
                  <a:pt x="1132163" y="16408"/>
                </a:lnTo>
                <a:lnTo>
                  <a:pt x="1114115" y="4398"/>
                </a:lnTo>
                <a:lnTo>
                  <a:pt x="1092708" y="0"/>
                </a:lnTo>
                <a:close/>
              </a:path>
              <a:path w="8402320" h="113664">
                <a:moveTo>
                  <a:pt x="1351737" y="0"/>
                </a:moveTo>
                <a:lnTo>
                  <a:pt x="1330147" y="4398"/>
                </a:lnTo>
                <a:lnTo>
                  <a:pt x="1312119" y="16408"/>
                </a:lnTo>
                <a:lnTo>
                  <a:pt x="1299759" y="34247"/>
                </a:lnTo>
                <a:lnTo>
                  <a:pt x="1295171" y="56133"/>
                </a:lnTo>
                <a:lnTo>
                  <a:pt x="1295171" y="56997"/>
                </a:lnTo>
                <a:lnTo>
                  <a:pt x="1299637" y="78884"/>
                </a:lnTo>
                <a:lnTo>
                  <a:pt x="1311795" y="96723"/>
                </a:lnTo>
                <a:lnTo>
                  <a:pt x="1329782" y="108732"/>
                </a:lnTo>
                <a:lnTo>
                  <a:pt x="1351737" y="113131"/>
                </a:lnTo>
                <a:lnTo>
                  <a:pt x="1373691" y="108732"/>
                </a:lnTo>
                <a:lnTo>
                  <a:pt x="1391678" y="96723"/>
                </a:lnTo>
                <a:lnTo>
                  <a:pt x="1403836" y="78884"/>
                </a:lnTo>
                <a:lnTo>
                  <a:pt x="1408303" y="56997"/>
                </a:lnTo>
                <a:lnTo>
                  <a:pt x="1408303" y="56133"/>
                </a:lnTo>
                <a:lnTo>
                  <a:pt x="1403654" y="34247"/>
                </a:lnTo>
                <a:lnTo>
                  <a:pt x="1391192" y="16408"/>
                </a:lnTo>
                <a:lnTo>
                  <a:pt x="1373145" y="4398"/>
                </a:lnTo>
                <a:lnTo>
                  <a:pt x="1351737" y="0"/>
                </a:lnTo>
                <a:close/>
              </a:path>
              <a:path w="8402320" h="113664">
                <a:moveTo>
                  <a:pt x="1610779" y="0"/>
                </a:moveTo>
                <a:lnTo>
                  <a:pt x="1589189" y="4398"/>
                </a:lnTo>
                <a:lnTo>
                  <a:pt x="1571161" y="16408"/>
                </a:lnTo>
                <a:lnTo>
                  <a:pt x="1558801" y="34247"/>
                </a:lnTo>
                <a:lnTo>
                  <a:pt x="1554213" y="56133"/>
                </a:lnTo>
                <a:lnTo>
                  <a:pt x="1554213" y="56997"/>
                </a:lnTo>
                <a:lnTo>
                  <a:pt x="1558679" y="78884"/>
                </a:lnTo>
                <a:lnTo>
                  <a:pt x="1570837" y="96723"/>
                </a:lnTo>
                <a:lnTo>
                  <a:pt x="1588824" y="108732"/>
                </a:lnTo>
                <a:lnTo>
                  <a:pt x="1610779" y="113131"/>
                </a:lnTo>
                <a:lnTo>
                  <a:pt x="1632733" y="108732"/>
                </a:lnTo>
                <a:lnTo>
                  <a:pt x="1650720" y="96723"/>
                </a:lnTo>
                <a:lnTo>
                  <a:pt x="1662878" y="78884"/>
                </a:lnTo>
                <a:lnTo>
                  <a:pt x="1667344" y="56997"/>
                </a:lnTo>
                <a:lnTo>
                  <a:pt x="1667344" y="56133"/>
                </a:lnTo>
                <a:lnTo>
                  <a:pt x="1662696" y="34247"/>
                </a:lnTo>
                <a:lnTo>
                  <a:pt x="1650234" y="16408"/>
                </a:lnTo>
                <a:lnTo>
                  <a:pt x="1632186" y="4398"/>
                </a:lnTo>
                <a:lnTo>
                  <a:pt x="1610779" y="0"/>
                </a:lnTo>
                <a:close/>
              </a:path>
              <a:path w="8402320" h="113664">
                <a:moveTo>
                  <a:pt x="1869808" y="0"/>
                </a:moveTo>
                <a:lnTo>
                  <a:pt x="1848218" y="4398"/>
                </a:lnTo>
                <a:lnTo>
                  <a:pt x="1830190" y="16408"/>
                </a:lnTo>
                <a:lnTo>
                  <a:pt x="1817830" y="34247"/>
                </a:lnTo>
                <a:lnTo>
                  <a:pt x="1813242" y="56133"/>
                </a:lnTo>
                <a:lnTo>
                  <a:pt x="1813242" y="56997"/>
                </a:lnTo>
                <a:lnTo>
                  <a:pt x="1817708" y="78884"/>
                </a:lnTo>
                <a:lnTo>
                  <a:pt x="1829866" y="96723"/>
                </a:lnTo>
                <a:lnTo>
                  <a:pt x="1847853" y="108732"/>
                </a:lnTo>
                <a:lnTo>
                  <a:pt x="1869808" y="113131"/>
                </a:lnTo>
                <a:lnTo>
                  <a:pt x="1891762" y="108732"/>
                </a:lnTo>
                <a:lnTo>
                  <a:pt x="1909749" y="96723"/>
                </a:lnTo>
                <a:lnTo>
                  <a:pt x="1921907" y="78884"/>
                </a:lnTo>
                <a:lnTo>
                  <a:pt x="1926374" y="56997"/>
                </a:lnTo>
                <a:lnTo>
                  <a:pt x="1926374" y="56133"/>
                </a:lnTo>
                <a:lnTo>
                  <a:pt x="1921725" y="34247"/>
                </a:lnTo>
                <a:lnTo>
                  <a:pt x="1909264" y="16408"/>
                </a:lnTo>
                <a:lnTo>
                  <a:pt x="1891216" y="4398"/>
                </a:lnTo>
                <a:lnTo>
                  <a:pt x="1869808" y="0"/>
                </a:lnTo>
                <a:close/>
              </a:path>
              <a:path w="8402320" h="113664">
                <a:moveTo>
                  <a:pt x="2128850" y="0"/>
                </a:moveTo>
                <a:lnTo>
                  <a:pt x="2107260" y="4398"/>
                </a:lnTo>
                <a:lnTo>
                  <a:pt x="2089232" y="16408"/>
                </a:lnTo>
                <a:lnTo>
                  <a:pt x="2076872" y="34247"/>
                </a:lnTo>
                <a:lnTo>
                  <a:pt x="2072284" y="56133"/>
                </a:lnTo>
                <a:lnTo>
                  <a:pt x="2072284" y="56997"/>
                </a:lnTo>
                <a:lnTo>
                  <a:pt x="2076750" y="78884"/>
                </a:lnTo>
                <a:lnTo>
                  <a:pt x="2088908" y="96723"/>
                </a:lnTo>
                <a:lnTo>
                  <a:pt x="2106895" y="108732"/>
                </a:lnTo>
                <a:lnTo>
                  <a:pt x="2128850" y="113131"/>
                </a:lnTo>
                <a:lnTo>
                  <a:pt x="2150804" y="108732"/>
                </a:lnTo>
                <a:lnTo>
                  <a:pt x="2168791" y="96723"/>
                </a:lnTo>
                <a:lnTo>
                  <a:pt x="2180949" y="78884"/>
                </a:lnTo>
                <a:lnTo>
                  <a:pt x="2185416" y="56997"/>
                </a:lnTo>
                <a:lnTo>
                  <a:pt x="2185416" y="56133"/>
                </a:lnTo>
                <a:lnTo>
                  <a:pt x="2180767" y="34247"/>
                </a:lnTo>
                <a:lnTo>
                  <a:pt x="2168305" y="16408"/>
                </a:lnTo>
                <a:lnTo>
                  <a:pt x="2150258" y="4398"/>
                </a:lnTo>
                <a:lnTo>
                  <a:pt x="2128850" y="0"/>
                </a:lnTo>
                <a:close/>
              </a:path>
              <a:path w="8402320" h="113664">
                <a:moveTo>
                  <a:pt x="2387879" y="0"/>
                </a:moveTo>
                <a:lnTo>
                  <a:pt x="2366289" y="4398"/>
                </a:lnTo>
                <a:lnTo>
                  <a:pt x="2348261" y="16408"/>
                </a:lnTo>
                <a:lnTo>
                  <a:pt x="2335901" y="34247"/>
                </a:lnTo>
                <a:lnTo>
                  <a:pt x="2331313" y="56133"/>
                </a:lnTo>
                <a:lnTo>
                  <a:pt x="2331313" y="56997"/>
                </a:lnTo>
                <a:lnTo>
                  <a:pt x="2335780" y="78884"/>
                </a:lnTo>
                <a:lnTo>
                  <a:pt x="2347937" y="96723"/>
                </a:lnTo>
                <a:lnTo>
                  <a:pt x="2365925" y="108732"/>
                </a:lnTo>
                <a:lnTo>
                  <a:pt x="2387879" y="113131"/>
                </a:lnTo>
                <a:lnTo>
                  <a:pt x="2409833" y="108732"/>
                </a:lnTo>
                <a:lnTo>
                  <a:pt x="2427820" y="96723"/>
                </a:lnTo>
                <a:lnTo>
                  <a:pt x="2439978" y="78884"/>
                </a:lnTo>
                <a:lnTo>
                  <a:pt x="2444445" y="56997"/>
                </a:lnTo>
                <a:lnTo>
                  <a:pt x="2444445" y="56133"/>
                </a:lnTo>
                <a:lnTo>
                  <a:pt x="2439796" y="34247"/>
                </a:lnTo>
                <a:lnTo>
                  <a:pt x="2427335" y="16408"/>
                </a:lnTo>
                <a:lnTo>
                  <a:pt x="2409287" y="4398"/>
                </a:lnTo>
                <a:lnTo>
                  <a:pt x="2387879" y="0"/>
                </a:lnTo>
                <a:close/>
              </a:path>
              <a:path w="8402320" h="113664">
                <a:moveTo>
                  <a:pt x="2646921" y="0"/>
                </a:moveTo>
                <a:lnTo>
                  <a:pt x="2625331" y="4398"/>
                </a:lnTo>
                <a:lnTo>
                  <a:pt x="2607303" y="16408"/>
                </a:lnTo>
                <a:lnTo>
                  <a:pt x="2594943" y="34247"/>
                </a:lnTo>
                <a:lnTo>
                  <a:pt x="2590355" y="56133"/>
                </a:lnTo>
                <a:lnTo>
                  <a:pt x="2590355" y="56997"/>
                </a:lnTo>
                <a:lnTo>
                  <a:pt x="2594821" y="78884"/>
                </a:lnTo>
                <a:lnTo>
                  <a:pt x="2606979" y="96723"/>
                </a:lnTo>
                <a:lnTo>
                  <a:pt x="2624966" y="108732"/>
                </a:lnTo>
                <a:lnTo>
                  <a:pt x="2646921" y="113131"/>
                </a:lnTo>
                <a:lnTo>
                  <a:pt x="2668875" y="108732"/>
                </a:lnTo>
                <a:lnTo>
                  <a:pt x="2686862" y="96723"/>
                </a:lnTo>
                <a:lnTo>
                  <a:pt x="2699020" y="78884"/>
                </a:lnTo>
                <a:lnTo>
                  <a:pt x="2703487" y="56997"/>
                </a:lnTo>
                <a:lnTo>
                  <a:pt x="2703487" y="56133"/>
                </a:lnTo>
                <a:lnTo>
                  <a:pt x="2698838" y="34247"/>
                </a:lnTo>
                <a:lnTo>
                  <a:pt x="2686377" y="16408"/>
                </a:lnTo>
                <a:lnTo>
                  <a:pt x="2668329" y="4398"/>
                </a:lnTo>
                <a:lnTo>
                  <a:pt x="2646921" y="0"/>
                </a:lnTo>
                <a:close/>
              </a:path>
              <a:path w="8402320" h="113664">
                <a:moveTo>
                  <a:pt x="2905950" y="0"/>
                </a:moveTo>
                <a:lnTo>
                  <a:pt x="2884360" y="4398"/>
                </a:lnTo>
                <a:lnTo>
                  <a:pt x="2866332" y="16408"/>
                </a:lnTo>
                <a:lnTo>
                  <a:pt x="2853972" y="34247"/>
                </a:lnTo>
                <a:lnTo>
                  <a:pt x="2849384" y="56133"/>
                </a:lnTo>
                <a:lnTo>
                  <a:pt x="2849384" y="56997"/>
                </a:lnTo>
                <a:lnTo>
                  <a:pt x="2853851" y="78884"/>
                </a:lnTo>
                <a:lnTo>
                  <a:pt x="2866009" y="96723"/>
                </a:lnTo>
                <a:lnTo>
                  <a:pt x="2883996" y="108732"/>
                </a:lnTo>
                <a:lnTo>
                  <a:pt x="2905950" y="113131"/>
                </a:lnTo>
                <a:lnTo>
                  <a:pt x="2927904" y="108732"/>
                </a:lnTo>
                <a:lnTo>
                  <a:pt x="2945892" y="96723"/>
                </a:lnTo>
                <a:lnTo>
                  <a:pt x="2958049" y="78884"/>
                </a:lnTo>
                <a:lnTo>
                  <a:pt x="2962516" y="56997"/>
                </a:lnTo>
                <a:lnTo>
                  <a:pt x="2962516" y="56133"/>
                </a:lnTo>
                <a:lnTo>
                  <a:pt x="2957867" y="34247"/>
                </a:lnTo>
                <a:lnTo>
                  <a:pt x="2945406" y="16408"/>
                </a:lnTo>
                <a:lnTo>
                  <a:pt x="2927358" y="4398"/>
                </a:lnTo>
                <a:lnTo>
                  <a:pt x="2905950" y="0"/>
                </a:lnTo>
                <a:close/>
              </a:path>
              <a:path w="8402320" h="113664">
                <a:moveTo>
                  <a:pt x="3164992" y="0"/>
                </a:moveTo>
                <a:lnTo>
                  <a:pt x="3143402" y="4398"/>
                </a:lnTo>
                <a:lnTo>
                  <a:pt x="3125374" y="16408"/>
                </a:lnTo>
                <a:lnTo>
                  <a:pt x="3113014" y="34247"/>
                </a:lnTo>
                <a:lnTo>
                  <a:pt x="3108426" y="56133"/>
                </a:lnTo>
                <a:lnTo>
                  <a:pt x="3108426" y="56997"/>
                </a:lnTo>
                <a:lnTo>
                  <a:pt x="3112893" y="78884"/>
                </a:lnTo>
                <a:lnTo>
                  <a:pt x="3125050" y="96723"/>
                </a:lnTo>
                <a:lnTo>
                  <a:pt x="3143038" y="108732"/>
                </a:lnTo>
                <a:lnTo>
                  <a:pt x="3164992" y="113131"/>
                </a:lnTo>
                <a:lnTo>
                  <a:pt x="3186946" y="108732"/>
                </a:lnTo>
                <a:lnTo>
                  <a:pt x="3204933" y="96723"/>
                </a:lnTo>
                <a:lnTo>
                  <a:pt x="3217091" y="78884"/>
                </a:lnTo>
                <a:lnTo>
                  <a:pt x="3221558" y="56997"/>
                </a:lnTo>
                <a:lnTo>
                  <a:pt x="3221558" y="56133"/>
                </a:lnTo>
                <a:lnTo>
                  <a:pt x="3216909" y="34247"/>
                </a:lnTo>
                <a:lnTo>
                  <a:pt x="3204448" y="16408"/>
                </a:lnTo>
                <a:lnTo>
                  <a:pt x="3186400" y="4398"/>
                </a:lnTo>
                <a:lnTo>
                  <a:pt x="3164992" y="0"/>
                </a:lnTo>
                <a:close/>
              </a:path>
              <a:path w="8402320" h="113664">
                <a:moveTo>
                  <a:pt x="3424021" y="0"/>
                </a:moveTo>
                <a:lnTo>
                  <a:pt x="3402431" y="4398"/>
                </a:lnTo>
                <a:lnTo>
                  <a:pt x="3384403" y="16408"/>
                </a:lnTo>
                <a:lnTo>
                  <a:pt x="3372043" y="34247"/>
                </a:lnTo>
                <a:lnTo>
                  <a:pt x="3367455" y="56133"/>
                </a:lnTo>
                <a:lnTo>
                  <a:pt x="3367455" y="56997"/>
                </a:lnTo>
                <a:lnTo>
                  <a:pt x="3371922" y="78884"/>
                </a:lnTo>
                <a:lnTo>
                  <a:pt x="3384080" y="96723"/>
                </a:lnTo>
                <a:lnTo>
                  <a:pt x="3402067" y="108732"/>
                </a:lnTo>
                <a:lnTo>
                  <a:pt x="3424021" y="113131"/>
                </a:lnTo>
                <a:lnTo>
                  <a:pt x="3445975" y="108732"/>
                </a:lnTo>
                <a:lnTo>
                  <a:pt x="3463963" y="96723"/>
                </a:lnTo>
                <a:lnTo>
                  <a:pt x="3476120" y="78884"/>
                </a:lnTo>
                <a:lnTo>
                  <a:pt x="3480587" y="56997"/>
                </a:lnTo>
                <a:lnTo>
                  <a:pt x="3480587" y="56133"/>
                </a:lnTo>
                <a:lnTo>
                  <a:pt x="3475938" y="34247"/>
                </a:lnTo>
                <a:lnTo>
                  <a:pt x="3463477" y="16408"/>
                </a:lnTo>
                <a:lnTo>
                  <a:pt x="3445429" y="4398"/>
                </a:lnTo>
                <a:lnTo>
                  <a:pt x="3424021" y="0"/>
                </a:lnTo>
                <a:close/>
              </a:path>
              <a:path w="8402320" h="113664">
                <a:moveTo>
                  <a:pt x="3683063" y="0"/>
                </a:moveTo>
                <a:lnTo>
                  <a:pt x="3661473" y="4398"/>
                </a:lnTo>
                <a:lnTo>
                  <a:pt x="3643445" y="16408"/>
                </a:lnTo>
                <a:lnTo>
                  <a:pt x="3631085" y="34247"/>
                </a:lnTo>
                <a:lnTo>
                  <a:pt x="3626497" y="56133"/>
                </a:lnTo>
                <a:lnTo>
                  <a:pt x="3626497" y="56997"/>
                </a:lnTo>
                <a:lnTo>
                  <a:pt x="3630964" y="78884"/>
                </a:lnTo>
                <a:lnTo>
                  <a:pt x="3643122" y="96723"/>
                </a:lnTo>
                <a:lnTo>
                  <a:pt x="3661109" y="108732"/>
                </a:lnTo>
                <a:lnTo>
                  <a:pt x="3683063" y="113131"/>
                </a:lnTo>
                <a:lnTo>
                  <a:pt x="3705017" y="108732"/>
                </a:lnTo>
                <a:lnTo>
                  <a:pt x="3723005" y="96723"/>
                </a:lnTo>
                <a:lnTo>
                  <a:pt x="3735162" y="78884"/>
                </a:lnTo>
                <a:lnTo>
                  <a:pt x="3739629" y="56997"/>
                </a:lnTo>
                <a:lnTo>
                  <a:pt x="3739629" y="56133"/>
                </a:lnTo>
                <a:lnTo>
                  <a:pt x="3734980" y="34247"/>
                </a:lnTo>
                <a:lnTo>
                  <a:pt x="3722519" y="16408"/>
                </a:lnTo>
                <a:lnTo>
                  <a:pt x="3704471" y="4398"/>
                </a:lnTo>
                <a:lnTo>
                  <a:pt x="3683063" y="0"/>
                </a:lnTo>
                <a:close/>
              </a:path>
              <a:path w="8402320" h="113664">
                <a:moveTo>
                  <a:pt x="3942092" y="0"/>
                </a:moveTo>
                <a:lnTo>
                  <a:pt x="3920502" y="4398"/>
                </a:lnTo>
                <a:lnTo>
                  <a:pt x="3902475" y="16408"/>
                </a:lnTo>
                <a:lnTo>
                  <a:pt x="3890114" y="34247"/>
                </a:lnTo>
                <a:lnTo>
                  <a:pt x="3885526" y="56133"/>
                </a:lnTo>
                <a:lnTo>
                  <a:pt x="3885526" y="56997"/>
                </a:lnTo>
                <a:lnTo>
                  <a:pt x="3889993" y="78884"/>
                </a:lnTo>
                <a:lnTo>
                  <a:pt x="3902151" y="96723"/>
                </a:lnTo>
                <a:lnTo>
                  <a:pt x="3920138" y="108732"/>
                </a:lnTo>
                <a:lnTo>
                  <a:pt x="3942092" y="113131"/>
                </a:lnTo>
                <a:lnTo>
                  <a:pt x="3964047" y="108732"/>
                </a:lnTo>
                <a:lnTo>
                  <a:pt x="3982034" y="96723"/>
                </a:lnTo>
                <a:lnTo>
                  <a:pt x="3994192" y="78884"/>
                </a:lnTo>
                <a:lnTo>
                  <a:pt x="3998658" y="56997"/>
                </a:lnTo>
                <a:lnTo>
                  <a:pt x="3998658" y="56133"/>
                </a:lnTo>
                <a:lnTo>
                  <a:pt x="3994009" y="34247"/>
                </a:lnTo>
                <a:lnTo>
                  <a:pt x="3981548" y="16408"/>
                </a:lnTo>
                <a:lnTo>
                  <a:pt x="3963500" y="4398"/>
                </a:lnTo>
                <a:lnTo>
                  <a:pt x="3942092" y="0"/>
                </a:lnTo>
                <a:close/>
              </a:path>
              <a:path w="8402320" h="113664">
                <a:moveTo>
                  <a:pt x="4201134" y="0"/>
                </a:moveTo>
                <a:lnTo>
                  <a:pt x="4179544" y="4398"/>
                </a:lnTo>
                <a:lnTo>
                  <a:pt x="4161516" y="16408"/>
                </a:lnTo>
                <a:lnTo>
                  <a:pt x="4149156" y="34247"/>
                </a:lnTo>
                <a:lnTo>
                  <a:pt x="4144568" y="56133"/>
                </a:lnTo>
                <a:lnTo>
                  <a:pt x="4144568" y="56997"/>
                </a:lnTo>
                <a:lnTo>
                  <a:pt x="4149035" y="78884"/>
                </a:lnTo>
                <a:lnTo>
                  <a:pt x="4161193" y="96723"/>
                </a:lnTo>
                <a:lnTo>
                  <a:pt x="4179180" y="108732"/>
                </a:lnTo>
                <a:lnTo>
                  <a:pt x="4201134" y="113131"/>
                </a:lnTo>
                <a:lnTo>
                  <a:pt x="4223088" y="108732"/>
                </a:lnTo>
                <a:lnTo>
                  <a:pt x="4241076" y="96723"/>
                </a:lnTo>
                <a:lnTo>
                  <a:pt x="4253233" y="78884"/>
                </a:lnTo>
                <a:lnTo>
                  <a:pt x="4257700" y="56997"/>
                </a:lnTo>
                <a:lnTo>
                  <a:pt x="4257700" y="56133"/>
                </a:lnTo>
                <a:lnTo>
                  <a:pt x="4253051" y="34247"/>
                </a:lnTo>
                <a:lnTo>
                  <a:pt x="4240590" y="16408"/>
                </a:lnTo>
                <a:lnTo>
                  <a:pt x="4222542" y="4398"/>
                </a:lnTo>
                <a:lnTo>
                  <a:pt x="4201134" y="0"/>
                </a:lnTo>
                <a:close/>
              </a:path>
              <a:path w="8402320" h="113664">
                <a:moveTo>
                  <a:pt x="4460163" y="0"/>
                </a:moveTo>
                <a:lnTo>
                  <a:pt x="4438573" y="4398"/>
                </a:lnTo>
                <a:lnTo>
                  <a:pt x="4420546" y="16408"/>
                </a:lnTo>
                <a:lnTo>
                  <a:pt x="4408185" y="34247"/>
                </a:lnTo>
                <a:lnTo>
                  <a:pt x="4403598" y="56133"/>
                </a:lnTo>
                <a:lnTo>
                  <a:pt x="4403598" y="56997"/>
                </a:lnTo>
                <a:lnTo>
                  <a:pt x="4408064" y="78884"/>
                </a:lnTo>
                <a:lnTo>
                  <a:pt x="4420222" y="96723"/>
                </a:lnTo>
                <a:lnTo>
                  <a:pt x="4438209" y="108732"/>
                </a:lnTo>
                <a:lnTo>
                  <a:pt x="4460163" y="113131"/>
                </a:lnTo>
                <a:lnTo>
                  <a:pt x="4482118" y="108732"/>
                </a:lnTo>
                <a:lnTo>
                  <a:pt x="4500105" y="96723"/>
                </a:lnTo>
                <a:lnTo>
                  <a:pt x="4512263" y="78884"/>
                </a:lnTo>
                <a:lnTo>
                  <a:pt x="4516729" y="56997"/>
                </a:lnTo>
                <a:lnTo>
                  <a:pt x="4516729" y="56133"/>
                </a:lnTo>
                <a:lnTo>
                  <a:pt x="4512081" y="34247"/>
                </a:lnTo>
                <a:lnTo>
                  <a:pt x="4499619" y="16408"/>
                </a:lnTo>
                <a:lnTo>
                  <a:pt x="4481571" y="4398"/>
                </a:lnTo>
                <a:lnTo>
                  <a:pt x="4460163" y="0"/>
                </a:lnTo>
                <a:close/>
              </a:path>
              <a:path w="8402320" h="113664">
                <a:moveTo>
                  <a:pt x="4719205" y="0"/>
                </a:moveTo>
                <a:lnTo>
                  <a:pt x="4697615" y="4398"/>
                </a:lnTo>
                <a:lnTo>
                  <a:pt x="4679588" y="16408"/>
                </a:lnTo>
                <a:lnTo>
                  <a:pt x="4667227" y="34247"/>
                </a:lnTo>
                <a:lnTo>
                  <a:pt x="4662639" y="56133"/>
                </a:lnTo>
                <a:lnTo>
                  <a:pt x="4662639" y="56997"/>
                </a:lnTo>
                <a:lnTo>
                  <a:pt x="4667106" y="78884"/>
                </a:lnTo>
                <a:lnTo>
                  <a:pt x="4679264" y="96723"/>
                </a:lnTo>
                <a:lnTo>
                  <a:pt x="4697251" y="108732"/>
                </a:lnTo>
                <a:lnTo>
                  <a:pt x="4719205" y="113131"/>
                </a:lnTo>
                <a:lnTo>
                  <a:pt x="4741160" y="108732"/>
                </a:lnTo>
                <a:lnTo>
                  <a:pt x="4759147" y="96723"/>
                </a:lnTo>
                <a:lnTo>
                  <a:pt x="4771305" y="78884"/>
                </a:lnTo>
                <a:lnTo>
                  <a:pt x="4775771" y="56997"/>
                </a:lnTo>
                <a:lnTo>
                  <a:pt x="4775771" y="56133"/>
                </a:lnTo>
                <a:lnTo>
                  <a:pt x="4771122" y="34247"/>
                </a:lnTo>
                <a:lnTo>
                  <a:pt x="4758661" y="16408"/>
                </a:lnTo>
                <a:lnTo>
                  <a:pt x="4740613" y="4398"/>
                </a:lnTo>
                <a:lnTo>
                  <a:pt x="4719205" y="0"/>
                </a:lnTo>
                <a:close/>
              </a:path>
              <a:path w="8402320" h="113664">
                <a:moveTo>
                  <a:pt x="4978234" y="0"/>
                </a:moveTo>
                <a:lnTo>
                  <a:pt x="4956644" y="4398"/>
                </a:lnTo>
                <a:lnTo>
                  <a:pt x="4938617" y="16408"/>
                </a:lnTo>
                <a:lnTo>
                  <a:pt x="4926256" y="34247"/>
                </a:lnTo>
                <a:lnTo>
                  <a:pt x="4921669" y="56133"/>
                </a:lnTo>
                <a:lnTo>
                  <a:pt x="4921669" y="56997"/>
                </a:lnTo>
                <a:lnTo>
                  <a:pt x="4926135" y="78884"/>
                </a:lnTo>
                <a:lnTo>
                  <a:pt x="4938293" y="96723"/>
                </a:lnTo>
                <a:lnTo>
                  <a:pt x="4956280" y="108732"/>
                </a:lnTo>
                <a:lnTo>
                  <a:pt x="4978234" y="113131"/>
                </a:lnTo>
                <a:lnTo>
                  <a:pt x="5000189" y="108732"/>
                </a:lnTo>
                <a:lnTo>
                  <a:pt x="5018176" y="96723"/>
                </a:lnTo>
                <a:lnTo>
                  <a:pt x="5030334" y="78884"/>
                </a:lnTo>
                <a:lnTo>
                  <a:pt x="5034800" y="56997"/>
                </a:lnTo>
                <a:lnTo>
                  <a:pt x="5034800" y="56133"/>
                </a:lnTo>
                <a:lnTo>
                  <a:pt x="5030152" y="34247"/>
                </a:lnTo>
                <a:lnTo>
                  <a:pt x="5017690" y="16408"/>
                </a:lnTo>
                <a:lnTo>
                  <a:pt x="4999642" y="4398"/>
                </a:lnTo>
                <a:lnTo>
                  <a:pt x="4978234" y="0"/>
                </a:lnTo>
                <a:close/>
              </a:path>
              <a:path w="8402320" h="113664">
                <a:moveTo>
                  <a:pt x="5237276" y="0"/>
                </a:moveTo>
                <a:lnTo>
                  <a:pt x="5215686" y="4398"/>
                </a:lnTo>
                <a:lnTo>
                  <a:pt x="5197659" y="16408"/>
                </a:lnTo>
                <a:lnTo>
                  <a:pt x="5185298" y="34247"/>
                </a:lnTo>
                <a:lnTo>
                  <a:pt x="5180711" y="56133"/>
                </a:lnTo>
                <a:lnTo>
                  <a:pt x="5180711" y="56997"/>
                </a:lnTo>
                <a:lnTo>
                  <a:pt x="5185177" y="78884"/>
                </a:lnTo>
                <a:lnTo>
                  <a:pt x="5197335" y="96723"/>
                </a:lnTo>
                <a:lnTo>
                  <a:pt x="5215322" y="108732"/>
                </a:lnTo>
                <a:lnTo>
                  <a:pt x="5237276" y="113131"/>
                </a:lnTo>
                <a:lnTo>
                  <a:pt x="5259231" y="108732"/>
                </a:lnTo>
                <a:lnTo>
                  <a:pt x="5277218" y="96723"/>
                </a:lnTo>
                <a:lnTo>
                  <a:pt x="5289376" y="78884"/>
                </a:lnTo>
                <a:lnTo>
                  <a:pt x="5293842" y="56997"/>
                </a:lnTo>
                <a:lnTo>
                  <a:pt x="5293842" y="56133"/>
                </a:lnTo>
                <a:lnTo>
                  <a:pt x="5289194" y="34247"/>
                </a:lnTo>
                <a:lnTo>
                  <a:pt x="5276732" y="16408"/>
                </a:lnTo>
                <a:lnTo>
                  <a:pt x="5258684" y="4398"/>
                </a:lnTo>
                <a:lnTo>
                  <a:pt x="5237276" y="0"/>
                </a:lnTo>
                <a:close/>
              </a:path>
              <a:path w="8402320" h="113664">
                <a:moveTo>
                  <a:pt x="5496306" y="0"/>
                </a:moveTo>
                <a:lnTo>
                  <a:pt x="5474716" y="4398"/>
                </a:lnTo>
                <a:lnTo>
                  <a:pt x="5456688" y="16408"/>
                </a:lnTo>
                <a:lnTo>
                  <a:pt x="5444328" y="34247"/>
                </a:lnTo>
                <a:lnTo>
                  <a:pt x="5439740" y="56133"/>
                </a:lnTo>
                <a:lnTo>
                  <a:pt x="5439740" y="56997"/>
                </a:lnTo>
                <a:lnTo>
                  <a:pt x="5444206" y="78884"/>
                </a:lnTo>
                <a:lnTo>
                  <a:pt x="5456364" y="96723"/>
                </a:lnTo>
                <a:lnTo>
                  <a:pt x="5474351" y="108732"/>
                </a:lnTo>
                <a:lnTo>
                  <a:pt x="5496306" y="113131"/>
                </a:lnTo>
                <a:lnTo>
                  <a:pt x="5518260" y="108732"/>
                </a:lnTo>
                <a:lnTo>
                  <a:pt x="5536247" y="96723"/>
                </a:lnTo>
                <a:lnTo>
                  <a:pt x="5548405" y="78884"/>
                </a:lnTo>
                <a:lnTo>
                  <a:pt x="5552871" y="56997"/>
                </a:lnTo>
                <a:lnTo>
                  <a:pt x="5552871" y="56133"/>
                </a:lnTo>
                <a:lnTo>
                  <a:pt x="5548223" y="34247"/>
                </a:lnTo>
                <a:lnTo>
                  <a:pt x="5535761" y="16408"/>
                </a:lnTo>
                <a:lnTo>
                  <a:pt x="5517713" y="4398"/>
                </a:lnTo>
                <a:lnTo>
                  <a:pt x="5496306" y="0"/>
                </a:lnTo>
                <a:close/>
              </a:path>
              <a:path w="8402320" h="113664">
                <a:moveTo>
                  <a:pt x="5755347" y="0"/>
                </a:moveTo>
                <a:lnTo>
                  <a:pt x="5733757" y="4398"/>
                </a:lnTo>
                <a:lnTo>
                  <a:pt x="5715730" y="16408"/>
                </a:lnTo>
                <a:lnTo>
                  <a:pt x="5703369" y="34247"/>
                </a:lnTo>
                <a:lnTo>
                  <a:pt x="5698782" y="56133"/>
                </a:lnTo>
                <a:lnTo>
                  <a:pt x="5698782" y="56997"/>
                </a:lnTo>
                <a:lnTo>
                  <a:pt x="5703248" y="78884"/>
                </a:lnTo>
                <a:lnTo>
                  <a:pt x="5715406" y="96723"/>
                </a:lnTo>
                <a:lnTo>
                  <a:pt x="5733393" y="108732"/>
                </a:lnTo>
                <a:lnTo>
                  <a:pt x="5755347" y="113131"/>
                </a:lnTo>
                <a:lnTo>
                  <a:pt x="5777302" y="108732"/>
                </a:lnTo>
                <a:lnTo>
                  <a:pt x="5795289" y="96723"/>
                </a:lnTo>
                <a:lnTo>
                  <a:pt x="5807447" y="78884"/>
                </a:lnTo>
                <a:lnTo>
                  <a:pt x="5811913" y="56997"/>
                </a:lnTo>
                <a:lnTo>
                  <a:pt x="5811913" y="56133"/>
                </a:lnTo>
                <a:lnTo>
                  <a:pt x="5807265" y="34247"/>
                </a:lnTo>
                <a:lnTo>
                  <a:pt x="5794803" y="16408"/>
                </a:lnTo>
                <a:lnTo>
                  <a:pt x="5776755" y="4398"/>
                </a:lnTo>
                <a:lnTo>
                  <a:pt x="5755347" y="0"/>
                </a:lnTo>
                <a:close/>
              </a:path>
              <a:path w="8402320" h="113664">
                <a:moveTo>
                  <a:pt x="6014377" y="0"/>
                </a:moveTo>
                <a:lnTo>
                  <a:pt x="5992787" y="4398"/>
                </a:lnTo>
                <a:lnTo>
                  <a:pt x="5974759" y="16408"/>
                </a:lnTo>
                <a:lnTo>
                  <a:pt x="5962399" y="34247"/>
                </a:lnTo>
                <a:lnTo>
                  <a:pt x="5957811" y="56133"/>
                </a:lnTo>
                <a:lnTo>
                  <a:pt x="5957811" y="56997"/>
                </a:lnTo>
                <a:lnTo>
                  <a:pt x="5962277" y="78884"/>
                </a:lnTo>
                <a:lnTo>
                  <a:pt x="5974435" y="96723"/>
                </a:lnTo>
                <a:lnTo>
                  <a:pt x="5992422" y="108732"/>
                </a:lnTo>
                <a:lnTo>
                  <a:pt x="6014377" y="113131"/>
                </a:lnTo>
                <a:lnTo>
                  <a:pt x="6036331" y="108732"/>
                </a:lnTo>
                <a:lnTo>
                  <a:pt x="6054318" y="96723"/>
                </a:lnTo>
                <a:lnTo>
                  <a:pt x="6066476" y="78884"/>
                </a:lnTo>
                <a:lnTo>
                  <a:pt x="6070942" y="56997"/>
                </a:lnTo>
                <a:lnTo>
                  <a:pt x="6070942" y="56133"/>
                </a:lnTo>
                <a:lnTo>
                  <a:pt x="6066294" y="34247"/>
                </a:lnTo>
                <a:lnTo>
                  <a:pt x="6053832" y="16408"/>
                </a:lnTo>
                <a:lnTo>
                  <a:pt x="6035784" y="4398"/>
                </a:lnTo>
                <a:lnTo>
                  <a:pt x="6014377" y="0"/>
                </a:lnTo>
                <a:close/>
              </a:path>
              <a:path w="8402320" h="113664">
                <a:moveTo>
                  <a:pt x="6273419" y="0"/>
                </a:moveTo>
                <a:lnTo>
                  <a:pt x="6251829" y="4398"/>
                </a:lnTo>
                <a:lnTo>
                  <a:pt x="6233801" y="16408"/>
                </a:lnTo>
                <a:lnTo>
                  <a:pt x="6221441" y="34247"/>
                </a:lnTo>
                <a:lnTo>
                  <a:pt x="6216853" y="56133"/>
                </a:lnTo>
                <a:lnTo>
                  <a:pt x="6216853" y="56997"/>
                </a:lnTo>
                <a:lnTo>
                  <a:pt x="6221319" y="78884"/>
                </a:lnTo>
                <a:lnTo>
                  <a:pt x="6233477" y="96723"/>
                </a:lnTo>
                <a:lnTo>
                  <a:pt x="6251464" y="108732"/>
                </a:lnTo>
                <a:lnTo>
                  <a:pt x="6273419" y="113131"/>
                </a:lnTo>
                <a:lnTo>
                  <a:pt x="6295373" y="108732"/>
                </a:lnTo>
                <a:lnTo>
                  <a:pt x="6313360" y="96723"/>
                </a:lnTo>
                <a:lnTo>
                  <a:pt x="6325518" y="78884"/>
                </a:lnTo>
                <a:lnTo>
                  <a:pt x="6329984" y="56997"/>
                </a:lnTo>
                <a:lnTo>
                  <a:pt x="6329984" y="56133"/>
                </a:lnTo>
                <a:lnTo>
                  <a:pt x="6325336" y="34247"/>
                </a:lnTo>
                <a:lnTo>
                  <a:pt x="6312874" y="16408"/>
                </a:lnTo>
                <a:lnTo>
                  <a:pt x="6294826" y="4398"/>
                </a:lnTo>
                <a:lnTo>
                  <a:pt x="6273419" y="0"/>
                </a:lnTo>
                <a:close/>
              </a:path>
              <a:path w="8402320" h="113664">
                <a:moveTo>
                  <a:pt x="6532448" y="0"/>
                </a:moveTo>
                <a:lnTo>
                  <a:pt x="6510858" y="4398"/>
                </a:lnTo>
                <a:lnTo>
                  <a:pt x="6492830" y="16408"/>
                </a:lnTo>
                <a:lnTo>
                  <a:pt x="6480470" y="34247"/>
                </a:lnTo>
                <a:lnTo>
                  <a:pt x="6475882" y="56133"/>
                </a:lnTo>
                <a:lnTo>
                  <a:pt x="6475882" y="56997"/>
                </a:lnTo>
                <a:lnTo>
                  <a:pt x="6480348" y="78884"/>
                </a:lnTo>
                <a:lnTo>
                  <a:pt x="6492506" y="96723"/>
                </a:lnTo>
                <a:lnTo>
                  <a:pt x="6510493" y="108732"/>
                </a:lnTo>
                <a:lnTo>
                  <a:pt x="6532448" y="113131"/>
                </a:lnTo>
                <a:lnTo>
                  <a:pt x="6554402" y="108732"/>
                </a:lnTo>
                <a:lnTo>
                  <a:pt x="6572389" y="96723"/>
                </a:lnTo>
                <a:lnTo>
                  <a:pt x="6584547" y="78884"/>
                </a:lnTo>
                <a:lnTo>
                  <a:pt x="6589013" y="56997"/>
                </a:lnTo>
                <a:lnTo>
                  <a:pt x="6589013" y="56133"/>
                </a:lnTo>
                <a:lnTo>
                  <a:pt x="6584365" y="34247"/>
                </a:lnTo>
                <a:lnTo>
                  <a:pt x="6571903" y="16408"/>
                </a:lnTo>
                <a:lnTo>
                  <a:pt x="6553856" y="4398"/>
                </a:lnTo>
                <a:lnTo>
                  <a:pt x="6532448" y="0"/>
                </a:lnTo>
                <a:close/>
              </a:path>
              <a:path w="8402320" h="113664">
                <a:moveTo>
                  <a:pt x="6791490" y="0"/>
                </a:moveTo>
                <a:lnTo>
                  <a:pt x="6769900" y="4398"/>
                </a:lnTo>
                <a:lnTo>
                  <a:pt x="6751872" y="16408"/>
                </a:lnTo>
                <a:lnTo>
                  <a:pt x="6739512" y="34247"/>
                </a:lnTo>
                <a:lnTo>
                  <a:pt x="6734924" y="56133"/>
                </a:lnTo>
                <a:lnTo>
                  <a:pt x="6734924" y="56997"/>
                </a:lnTo>
                <a:lnTo>
                  <a:pt x="6739390" y="78884"/>
                </a:lnTo>
                <a:lnTo>
                  <a:pt x="6751548" y="96723"/>
                </a:lnTo>
                <a:lnTo>
                  <a:pt x="6769535" y="108732"/>
                </a:lnTo>
                <a:lnTo>
                  <a:pt x="6791490" y="113131"/>
                </a:lnTo>
                <a:lnTo>
                  <a:pt x="6813444" y="108732"/>
                </a:lnTo>
                <a:lnTo>
                  <a:pt x="6831431" y="96723"/>
                </a:lnTo>
                <a:lnTo>
                  <a:pt x="6843589" y="78884"/>
                </a:lnTo>
                <a:lnTo>
                  <a:pt x="6848055" y="56997"/>
                </a:lnTo>
                <a:lnTo>
                  <a:pt x="6848055" y="56133"/>
                </a:lnTo>
                <a:lnTo>
                  <a:pt x="6843407" y="34247"/>
                </a:lnTo>
                <a:lnTo>
                  <a:pt x="6830945" y="16408"/>
                </a:lnTo>
                <a:lnTo>
                  <a:pt x="6812897" y="4398"/>
                </a:lnTo>
                <a:lnTo>
                  <a:pt x="6791490" y="0"/>
                </a:lnTo>
                <a:close/>
              </a:path>
              <a:path w="8402320" h="113664">
                <a:moveTo>
                  <a:pt x="7050519" y="0"/>
                </a:moveTo>
                <a:lnTo>
                  <a:pt x="7028929" y="4398"/>
                </a:lnTo>
                <a:lnTo>
                  <a:pt x="7010901" y="16408"/>
                </a:lnTo>
                <a:lnTo>
                  <a:pt x="6998541" y="34247"/>
                </a:lnTo>
                <a:lnTo>
                  <a:pt x="6993953" y="56133"/>
                </a:lnTo>
                <a:lnTo>
                  <a:pt x="6993953" y="56997"/>
                </a:lnTo>
                <a:lnTo>
                  <a:pt x="6998419" y="78884"/>
                </a:lnTo>
                <a:lnTo>
                  <a:pt x="7010577" y="96723"/>
                </a:lnTo>
                <a:lnTo>
                  <a:pt x="7028564" y="108732"/>
                </a:lnTo>
                <a:lnTo>
                  <a:pt x="7050519" y="113131"/>
                </a:lnTo>
                <a:lnTo>
                  <a:pt x="7072473" y="108732"/>
                </a:lnTo>
                <a:lnTo>
                  <a:pt x="7090460" y="96723"/>
                </a:lnTo>
                <a:lnTo>
                  <a:pt x="7102618" y="78884"/>
                </a:lnTo>
                <a:lnTo>
                  <a:pt x="7107085" y="56997"/>
                </a:lnTo>
                <a:lnTo>
                  <a:pt x="7107085" y="56133"/>
                </a:lnTo>
                <a:lnTo>
                  <a:pt x="7102436" y="34247"/>
                </a:lnTo>
                <a:lnTo>
                  <a:pt x="7089975" y="16408"/>
                </a:lnTo>
                <a:lnTo>
                  <a:pt x="7071927" y="4398"/>
                </a:lnTo>
                <a:lnTo>
                  <a:pt x="7050519" y="0"/>
                </a:lnTo>
                <a:close/>
              </a:path>
              <a:path w="8402320" h="113664">
                <a:moveTo>
                  <a:pt x="7309561" y="0"/>
                </a:moveTo>
                <a:lnTo>
                  <a:pt x="7287971" y="4398"/>
                </a:lnTo>
                <a:lnTo>
                  <a:pt x="7269943" y="16408"/>
                </a:lnTo>
                <a:lnTo>
                  <a:pt x="7257583" y="34247"/>
                </a:lnTo>
                <a:lnTo>
                  <a:pt x="7252995" y="56133"/>
                </a:lnTo>
                <a:lnTo>
                  <a:pt x="7252995" y="56997"/>
                </a:lnTo>
                <a:lnTo>
                  <a:pt x="7257461" y="78884"/>
                </a:lnTo>
                <a:lnTo>
                  <a:pt x="7269619" y="96723"/>
                </a:lnTo>
                <a:lnTo>
                  <a:pt x="7287606" y="108732"/>
                </a:lnTo>
                <a:lnTo>
                  <a:pt x="7309561" y="113131"/>
                </a:lnTo>
                <a:lnTo>
                  <a:pt x="7331515" y="108732"/>
                </a:lnTo>
                <a:lnTo>
                  <a:pt x="7349502" y="96723"/>
                </a:lnTo>
                <a:lnTo>
                  <a:pt x="7361660" y="78884"/>
                </a:lnTo>
                <a:lnTo>
                  <a:pt x="7366127" y="56997"/>
                </a:lnTo>
                <a:lnTo>
                  <a:pt x="7366127" y="56133"/>
                </a:lnTo>
                <a:lnTo>
                  <a:pt x="7361478" y="34247"/>
                </a:lnTo>
                <a:lnTo>
                  <a:pt x="7349016" y="16408"/>
                </a:lnTo>
                <a:lnTo>
                  <a:pt x="7330969" y="4398"/>
                </a:lnTo>
                <a:lnTo>
                  <a:pt x="7309561" y="0"/>
                </a:lnTo>
                <a:close/>
              </a:path>
              <a:path w="8402320" h="113664">
                <a:moveTo>
                  <a:pt x="7568590" y="0"/>
                </a:moveTo>
                <a:lnTo>
                  <a:pt x="7547000" y="4398"/>
                </a:lnTo>
                <a:lnTo>
                  <a:pt x="7528972" y="16408"/>
                </a:lnTo>
                <a:lnTo>
                  <a:pt x="7516612" y="34247"/>
                </a:lnTo>
                <a:lnTo>
                  <a:pt x="7512024" y="56133"/>
                </a:lnTo>
                <a:lnTo>
                  <a:pt x="7512024" y="56997"/>
                </a:lnTo>
                <a:lnTo>
                  <a:pt x="7516491" y="78884"/>
                </a:lnTo>
                <a:lnTo>
                  <a:pt x="7528648" y="96723"/>
                </a:lnTo>
                <a:lnTo>
                  <a:pt x="7546636" y="108732"/>
                </a:lnTo>
                <a:lnTo>
                  <a:pt x="7568590" y="113131"/>
                </a:lnTo>
                <a:lnTo>
                  <a:pt x="7590544" y="108732"/>
                </a:lnTo>
                <a:lnTo>
                  <a:pt x="7608531" y="96723"/>
                </a:lnTo>
                <a:lnTo>
                  <a:pt x="7620689" y="78884"/>
                </a:lnTo>
                <a:lnTo>
                  <a:pt x="7625156" y="56997"/>
                </a:lnTo>
                <a:lnTo>
                  <a:pt x="7625156" y="56133"/>
                </a:lnTo>
                <a:lnTo>
                  <a:pt x="7620507" y="34247"/>
                </a:lnTo>
                <a:lnTo>
                  <a:pt x="7608046" y="16408"/>
                </a:lnTo>
                <a:lnTo>
                  <a:pt x="7589998" y="4398"/>
                </a:lnTo>
                <a:lnTo>
                  <a:pt x="7568590" y="0"/>
                </a:lnTo>
                <a:close/>
              </a:path>
              <a:path w="8402320" h="113664">
                <a:moveTo>
                  <a:pt x="7827632" y="0"/>
                </a:moveTo>
                <a:lnTo>
                  <a:pt x="7806042" y="4398"/>
                </a:lnTo>
                <a:lnTo>
                  <a:pt x="7788014" y="16408"/>
                </a:lnTo>
                <a:lnTo>
                  <a:pt x="7775654" y="34247"/>
                </a:lnTo>
                <a:lnTo>
                  <a:pt x="7771066" y="56133"/>
                </a:lnTo>
                <a:lnTo>
                  <a:pt x="7771066" y="56997"/>
                </a:lnTo>
                <a:lnTo>
                  <a:pt x="7775532" y="78884"/>
                </a:lnTo>
                <a:lnTo>
                  <a:pt x="7787690" y="96723"/>
                </a:lnTo>
                <a:lnTo>
                  <a:pt x="7805677" y="108732"/>
                </a:lnTo>
                <a:lnTo>
                  <a:pt x="7827632" y="113131"/>
                </a:lnTo>
                <a:lnTo>
                  <a:pt x="7849586" y="108732"/>
                </a:lnTo>
                <a:lnTo>
                  <a:pt x="7867573" y="96723"/>
                </a:lnTo>
                <a:lnTo>
                  <a:pt x="7879731" y="78884"/>
                </a:lnTo>
                <a:lnTo>
                  <a:pt x="7884198" y="56997"/>
                </a:lnTo>
                <a:lnTo>
                  <a:pt x="7884198" y="56133"/>
                </a:lnTo>
                <a:lnTo>
                  <a:pt x="7879549" y="34247"/>
                </a:lnTo>
                <a:lnTo>
                  <a:pt x="7867088" y="16408"/>
                </a:lnTo>
                <a:lnTo>
                  <a:pt x="7849040" y="4398"/>
                </a:lnTo>
                <a:lnTo>
                  <a:pt x="7827632" y="0"/>
                </a:lnTo>
                <a:close/>
              </a:path>
              <a:path w="8402320" h="113664">
                <a:moveTo>
                  <a:pt x="8086661" y="0"/>
                </a:moveTo>
                <a:lnTo>
                  <a:pt x="8065071" y="4398"/>
                </a:lnTo>
                <a:lnTo>
                  <a:pt x="8047043" y="16408"/>
                </a:lnTo>
                <a:lnTo>
                  <a:pt x="8034683" y="34247"/>
                </a:lnTo>
                <a:lnTo>
                  <a:pt x="8030095" y="56133"/>
                </a:lnTo>
                <a:lnTo>
                  <a:pt x="8030095" y="56997"/>
                </a:lnTo>
                <a:lnTo>
                  <a:pt x="8034562" y="78884"/>
                </a:lnTo>
                <a:lnTo>
                  <a:pt x="8046719" y="96723"/>
                </a:lnTo>
                <a:lnTo>
                  <a:pt x="8064707" y="108732"/>
                </a:lnTo>
                <a:lnTo>
                  <a:pt x="8086661" y="113131"/>
                </a:lnTo>
                <a:lnTo>
                  <a:pt x="8108615" y="108732"/>
                </a:lnTo>
                <a:lnTo>
                  <a:pt x="8126603" y="96723"/>
                </a:lnTo>
                <a:lnTo>
                  <a:pt x="8138760" y="78884"/>
                </a:lnTo>
                <a:lnTo>
                  <a:pt x="8143227" y="56997"/>
                </a:lnTo>
                <a:lnTo>
                  <a:pt x="8143227" y="56133"/>
                </a:lnTo>
                <a:lnTo>
                  <a:pt x="8138578" y="34247"/>
                </a:lnTo>
                <a:lnTo>
                  <a:pt x="8126117" y="16408"/>
                </a:lnTo>
                <a:lnTo>
                  <a:pt x="8108069" y="4398"/>
                </a:lnTo>
                <a:lnTo>
                  <a:pt x="8086661" y="0"/>
                </a:lnTo>
                <a:close/>
              </a:path>
              <a:path w="8402320" h="113664">
                <a:moveTo>
                  <a:pt x="8345703" y="0"/>
                </a:moveTo>
                <a:lnTo>
                  <a:pt x="8324113" y="4398"/>
                </a:lnTo>
                <a:lnTo>
                  <a:pt x="8306085" y="16408"/>
                </a:lnTo>
                <a:lnTo>
                  <a:pt x="8293725" y="34247"/>
                </a:lnTo>
                <a:lnTo>
                  <a:pt x="8289137" y="56133"/>
                </a:lnTo>
                <a:lnTo>
                  <a:pt x="8289137" y="56997"/>
                </a:lnTo>
                <a:lnTo>
                  <a:pt x="8293604" y="78884"/>
                </a:lnTo>
                <a:lnTo>
                  <a:pt x="8305761" y="96723"/>
                </a:lnTo>
                <a:lnTo>
                  <a:pt x="8323749" y="108732"/>
                </a:lnTo>
                <a:lnTo>
                  <a:pt x="8345703" y="113131"/>
                </a:lnTo>
                <a:lnTo>
                  <a:pt x="8367657" y="108732"/>
                </a:lnTo>
                <a:lnTo>
                  <a:pt x="8385644" y="96723"/>
                </a:lnTo>
                <a:lnTo>
                  <a:pt x="8397802" y="78884"/>
                </a:lnTo>
                <a:lnTo>
                  <a:pt x="8402269" y="56997"/>
                </a:lnTo>
                <a:lnTo>
                  <a:pt x="8402269" y="56133"/>
                </a:lnTo>
                <a:lnTo>
                  <a:pt x="8397620" y="34247"/>
                </a:lnTo>
                <a:lnTo>
                  <a:pt x="8385159" y="16408"/>
                </a:lnTo>
                <a:lnTo>
                  <a:pt x="8367111" y="4398"/>
                </a:lnTo>
                <a:lnTo>
                  <a:pt x="8345703" y="0"/>
                </a:lnTo>
                <a:close/>
              </a:path>
            </a:pathLst>
          </a:custGeom>
          <a:solidFill>
            <a:srgbClr val="E2E3E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3" name="object 2"/>
          <p:cNvSpPr/>
          <p:nvPr userDrawn="1"/>
        </p:nvSpPr>
        <p:spPr>
          <a:xfrm>
            <a:off x="494490" y="6385280"/>
            <a:ext cx="11203093" cy="113664"/>
          </a:xfrm>
          <a:custGeom>
            <a:avLst/>
            <a:gdLst/>
            <a:ahLst/>
            <a:cxnLst/>
            <a:rect l="l" t="t" r="r" b="b"/>
            <a:pathLst>
              <a:path w="8402320" h="113664">
                <a:moveTo>
                  <a:pt x="56565" y="0"/>
                </a:moveTo>
                <a:lnTo>
                  <a:pt x="34975" y="4398"/>
                </a:lnTo>
                <a:lnTo>
                  <a:pt x="16948" y="16408"/>
                </a:lnTo>
                <a:lnTo>
                  <a:pt x="4587" y="34247"/>
                </a:lnTo>
                <a:lnTo>
                  <a:pt x="0" y="56133"/>
                </a:lnTo>
                <a:lnTo>
                  <a:pt x="0" y="56997"/>
                </a:lnTo>
                <a:lnTo>
                  <a:pt x="4466" y="78884"/>
                </a:lnTo>
                <a:lnTo>
                  <a:pt x="16624" y="96723"/>
                </a:lnTo>
                <a:lnTo>
                  <a:pt x="34611" y="108732"/>
                </a:lnTo>
                <a:lnTo>
                  <a:pt x="56565" y="113131"/>
                </a:lnTo>
                <a:lnTo>
                  <a:pt x="78520" y="108732"/>
                </a:lnTo>
                <a:lnTo>
                  <a:pt x="96507" y="96723"/>
                </a:lnTo>
                <a:lnTo>
                  <a:pt x="108665" y="78884"/>
                </a:lnTo>
                <a:lnTo>
                  <a:pt x="113131" y="56997"/>
                </a:lnTo>
                <a:lnTo>
                  <a:pt x="113131" y="56133"/>
                </a:lnTo>
                <a:lnTo>
                  <a:pt x="108483" y="34247"/>
                </a:lnTo>
                <a:lnTo>
                  <a:pt x="96021" y="16408"/>
                </a:lnTo>
                <a:lnTo>
                  <a:pt x="77973" y="4398"/>
                </a:lnTo>
                <a:lnTo>
                  <a:pt x="56565" y="0"/>
                </a:lnTo>
                <a:close/>
              </a:path>
              <a:path w="8402320" h="113664">
                <a:moveTo>
                  <a:pt x="315595" y="0"/>
                </a:moveTo>
                <a:lnTo>
                  <a:pt x="294005" y="4398"/>
                </a:lnTo>
                <a:lnTo>
                  <a:pt x="275977" y="16408"/>
                </a:lnTo>
                <a:lnTo>
                  <a:pt x="263617" y="34247"/>
                </a:lnTo>
                <a:lnTo>
                  <a:pt x="259029" y="56133"/>
                </a:lnTo>
                <a:lnTo>
                  <a:pt x="259029" y="56997"/>
                </a:lnTo>
                <a:lnTo>
                  <a:pt x="263495" y="78884"/>
                </a:lnTo>
                <a:lnTo>
                  <a:pt x="275653" y="96723"/>
                </a:lnTo>
                <a:lnTo>
                  <a:pt x="293640" y="108732"/>
                </a:lnTo>
                <a:lnTo>
                  <a:pt x="315595" y="113131"/>
                </a:lnTo>
                <a:lnTo>
                  <a:pt x="337549" y="108732"/>
                </a:lnTo>
                <a:lnTo>
                  <a:pt x="355536" y="96723"/>
                </a:lnTo>
                <a:lnTo>
                  <a:pt x="367694" y="78884"/>
                </a:lnTo>
                <a:lnTo>
                  <a:pt x="372160" y="56997"/>
                </a:lnTo>
                <a:lnTo>
                  <a:pt x="372160" y="56133"/>
                </a:lnTo>
                <a:lnTo>
                  <a:pt x="367512" y="34247"/>
                </a:lnTo>
                <a:lnTo>
                  <a:pt x="355050" y="16408"/>
                </a:lnTo>
                <a:lnTo>
                  <a:pt x="337002" y="4398"/>
                </a:lnTo>
                <a:lnTo>
                  <a:pt x="315595" y="0"/>
                </a:lnTo>
                <a:close/>
              </a:path>
              <a:path w="8402320" h="113664">
                <a:moveTo>
                  <a:pt x="574636" y="0"/>
                </a:moveTo>
                <a:lnTo>
                  <a:pt x="553046" y="4398"/>
                </a:lnTo>
                <a:lnTo>
                  <a:pt x="535019" y="16408"/>
                </a:lnTo>
                <a:lnTo>
                  <a:pt x="522658" y="34247"/>
                </a:lnTo>
                <a:lnTo>
                  <a:pt x="518071" y="56133"/>
                </a:lnTo>
                <a:lnTo>
                  <a:pt x="518071" y="56997"/>
                </a:lnTo>
                <a:lnTo>
                  <a:pt x="522537" y="78884"/>
                </a:lnTo>
                <a:lnTo>
                  <a:pt x="534695" y="96723"/>
                </a:lnTo>
                <a:lnTo>
                  <a:pt x="552682" y="108732"/>
                </a:lnTo>
                <a:lnTo>
                  <a:pt x="574636" y="113131"/>
                </a:lnTo>
                <a:lnTo>
                  <a:pt x="596591" y="108732"/>
                </a:lnTo>
                <a:lnTo>
                  <a:pt x="614578" y="96723"/>
                </a:lnTo>
                <a:lnTo>
                  <a:pt x="626736" y="78884"/>
                </a:lnTo>
                <a:lnTo>
                  <a:pt x="631202" y="56997"/>
                </a:lnTo>
                <a:lnTo>
                  <a:pt x="631202" y="56133"/>
                </a:lnTo>
                <a:lnTo>
                  <a:pt x="626554" y="34247"/>
                </a:lnTo>
                <a:lnTo>
                  <a:pt x="614092" y="16408"/>
                </a:lnTo>
                <a:lnTo>
                  <a:pt x="596044" y="4398"/>
                </a:lnTo>
                <a:lnTo>
                  <a:pt x="574636" y="0"/>
                </a:lnTo>
                <a:close/>
              </a:path>
              <a:path w="8402320" h="113664">
                <a:moveTo>
                  <a:pt x="833666" y="0"/>
                </a:moveTo>
                <a:lnTo>
                  <a:pt x="812076" y="4398"/>
                </a:lnTo>
                <a:lnTo>
                  <a:pt x="794048" y="16408"/>
                </a:lnTo>
                <a:lnTo>
                  <a:pt x="781688" y="34247"/>
                </a:lnTo>
                <a:lnTo>
                  <a:pt x="777100" y="56133"/>
                </a:lnTo>
                <a:lnTo>
                  <a:pt x="777100" y="56997"/>
                </a:lnTo>
                <a:lnTo>
                  <a:pt x="781566" y="78884"/>
                </a:lnTo>
                <a:lnTo>
                  <a:pt x="793724" y="96723"/>
                </a:lnTo>
                <a:lnTo>
                  <a:pt x="811711" y="108732"/>
                </a:lnTo>
                <a:lnTo>
                  <a:pt x="833666" y="113131"/>
                </a:lnTo>
                <a:lnTo>
                  <a:pt x="855620" y="108732"/>
                </a:lnTo>
                <a:lnTo>
                  <a:pt x="873607" y="96723"/>
                </a:lnTo>
                <a:lnTo>
                  <a:pt x="885765" y="78884"/>
                </a:lnTo>
                <a:lnTo>
                  <a:pt x="890231" y="56997"/>
                </a:lnTo>
                <a:lnTo>
                  <a:pt x="890231" y="56133"/>
                </a:lnTo>
                <a:lnTo>
                  <a:pt x="885583" y="34247"/>
                </a:lnTo>
                <a:lnTo>
                  <a:pt x="873121" y="16408"/>
                </a:lnTo>
                <a:lnTo>
                  <a:pt x="855073" y="4398"/>
                </a:lnTo>
                <a:lnTo>
                  <a:pt x="833666" y="0"/>
                </a:lnTo>
                <a:close/>
              </a:path>
              <a:path w="8402320" h="113664">
                <a:moveTo>
                  <a:pt x="1092708" y="0"/>
                </a:moveTo>
                <a:lnTo>
                  <a:pt x="1071118" y="4398"/>
                </a:lnTo>
                <a:lnTo>
                  <a:pt x="1053090" y="16408"/>
                </a:lnTo>
                <a:lnTo>
                  <a:pt x="1040730" y="34247"/>
                </a:lnTo>
                <a:lnTo>
                  <a:pt x="1036142" y="56133"/>
                </a:lnTo>
                <a:lnTo>
                  <a:pt x="1036142" y="56997"/>
                </a:lnTo>
                <a:lnTo>
                  <a:pt x="1040608" y="78884"/>
                </a:lnTo>
                <a:lnTo>
                  <a:pt x="1052766" y="96723"/>
                </a:lnTo>
                <a:lnTo>
                  <a:pt x="1070753" y="108732"/>
                </a:lnTo>
                <a:lnTo>
                  <a:pt x="1092708" y="113131"/>
                </a:lnTo>
                <a:lnTo>
                  <a:pt x="1114662" y="108732"/>
                </a:lnTo>
                <a:lnTo>
                  <a:pt x="1132649" y="96723"/>
                </a:lnTo>
                <a:lnTo>
                  <a:pt x="1144807" y="78884"/>
                </a:lnTo>
                <a:lnTo>
                  <a:pt x="1149273" y="56997"/>
                </a:lnTo>
                <a:lnTo>
                  <a:pt x="1149273" y="56133"/>
                </a:lnTo>
                <a:lnTo>
                  <a:pt x="1144625" y="34247"/>
                </a:lnTo>
                <a:lnTo>
                  <a:pt x="1132163" y="16408"/>
                </a:lnTo>
                <a:lnTo>
                  <a:pt x="1114115" y="4398"/>
                </a:lnTo>
                <a:lnTo>
                  <a:pt x="1092708" y="0"/>
                </a:lnTo>
                <a:close/>
              </a:path>
              <a:path w="8402320" h="113664">
                <a:moveTo>
                  <a:pt x="1351737" y="0"/>
                </a:moveTo>
                <a:lnTo>
                  <a:pt x="1330147" y="4398"/>
                </a:lnTo>
                <a:lnTo>
                  <a:pt x="1312119" y="16408"/>
                </a:lnTo>
                <a:lnTo>
                  <a:pt x="1299759" y="34247"/>
                </a:lnTo>
                <a:lnTo>
                  <a:pt x="1295171" y="56133"/>
                </a:lnTo>
                <a:lnTo>
                  <a:pt x="1295171" y="56997"/>
                </a:lnTo>
                <a:lnTo>
                  <a:pt x="1299637" y="78884"/>
                </a:lnTo>
                <a:lnTo>
                  <a:pt x="1311795" y="96723"/>
                </a:lnTo>
                <a:lnTo>
                  <a:pt x="1329782" y="108732"/>
                </a:lnTo>
                <a:lnTo>
                  <a:pt x="1351737" y="113131"/>
                </a:lnTo>
                <a:lnTo>
                  <a:pt x="1373691" y="108732"/>
                </a:lnTo>
                <a:lnTo>
                  <a:pt x="1391678" y="96723"/>
                </a:lnTo>
                <a:lnTo>
                  <a:pt x="1403836" y="78884"/>
                </a:lnTo>
                <a:lnTo>
                  <a:pt x="1408303" y="56997"/>
                </a:lnTo>
                <a:lnTo>
                  <a:pt x="1408303" y="56133"/>
                </a:lnTo>
                <a:lnTo>
                  <a:pt x="1403654" y="34247"/>
                </a:lnTo>
                <a:lnTo>
                  <a:pt x="1391192" y="16408"/>
                </a:lnTo>
                <a:lnTo>
                  <a:pt x="1373145" y="4398"/>
                </a:lnTo>
                <a:lnTo>
                  <a:pt x="1351737" y="0"/>
                </a:lnTo>
                <a:close/>
              </a:path>
              <a:path w="8402320" h="113664">
                <a:moveTo>
                  <a:pt x="1610779" y="0"/>
                </a:moveTo>
                <a:lnTo>
                  <a:pt x="1589189" y="4398"/>
                </a:lnTo>
                <a:lnTo>
                  <a:pt x="1571161" y="16408"/>
                </a:lnTo>
                <a:lnTo>
                  <a:pt x="1558801" y="34247"/>
                </a:lnTo>
                <a:lnTo>
                  <a:pt x="1554213" y="56133"/>
                </a:lnTo>
                <a:lnTo>
                  <a:pt x="1554213" y="56997"/>
                </a:lnTo>
                <a:lnTo>
                  <a:pt x="1558679" y="78884"/>
                </a:lnTo>
                <a:lnTo>
                  <a:pt x="1570837" y="96723"/>
                </a:lnTo>
                <a:lnTo>
                  <a:pt x="1588824" y="108732"/>
                </a:lnTo>
                <a:lnTo>
                  <a:pt x="1610779" y="113131"/>
                </a:lnTo>
                <a:lnTo>
                  <a:pt x="1632733" y="108732"/>
                </a:lnTo>
                <a:lnTo>
                  <a:pt x="1650720" y="96723"/>
                </a:lnTo>
                <a:lnTo>
                  <a:pt x="1662878" y="78884"/>
                </a:lnTo>
                <a:lnTo>
                  <a:pt x="1667344" y="56997"/>
                </a:lnTo>
                <a:lnTo>
                  <a:pt x="1667344" y="56133"/>
                </a:lnTo>
                <a:lnTo>
                  <a:pt x="1662696" y="34247"/>
                </a:lnTo>
                <a:lnTo>
                  <a:pt x="1650234" y="16408"/>
                </a:lnTo>
                <a:lnTo>
                  <a:pt x="1632186" y="4398"/>
                </a:lnTo>
                <a:lnTo>
                  <a:pt x="1610779" y="0"/>
                </a:lnTo>
                <a:close/>
              </a:path>
              <a:path w="8402320" h="113664">
                <a:moveTo>
                  <a:pt x="1869808" y="0"/>
                </a:moveTo>
                <a:lnTo>
                  <a:pt x="1848218" y="4398"/>
                </a:lnTo>
                <a:lnTo>
                  <a:pt x="1830190" y="16408"/>
                </a:lnTo>
                <a:lnTo>
                  <a:pt x="1817830" y="34247"/>
                </a:lnTo>
                <a:lnTo>
                  <a:pt x="1813242" y="56133"/>
                </a:lnTo>
                <a:lnTo>
                  <a:pt x="1813242" y="56997"/>
                </a:lnTo>
                <a:lnTo>
                  <a:pt x="1817708" y="78884"/>
                </a:lnTo>
                <a:lnTo>
                  <a:pt x="1829866" y="96723"/>
                </a:lnTo>
                <a:lnTo>
                  <a:pt x="1847853" y="108732"/>
                </a:lnTo>
                <a:lnTo>
                  <a:pt x="1869808" y="113131"/>
                </a:lnTo>
                <a:lnTo>
                  <a:pt x="1891762" y="108732"/>
                </a:lnTo>
                <a:lnTo>
                  <a:pt x="1909749" y="96723"/>
                </a:lnTo>
                <a:lnTo>
                  <a:pt x="1921907" y="78884"/>
                </a:lnTo>
                <a:lnTo>
                  <a:pt x="1926374" y="56997"/>
                </a:lnTo>
                <a:lnTo>
                  <a:pt x="1926374" y="56133"/>
                </a:lnTo>
                <a:lnTo>
                  <a:pt x="1921725" y="34247"/>
                </a:lnTo>
                <a:lnTo>
                  <a:pt x="1909264" y="16408"/>
                </a:lnTo>
                <a:lnTo>
                  <a:pt x="1891216" y="4398"/>
                </a:lnTo>
                <a:lnTo>
                  <a:pt x="1869808" y="0"/>
                </a:lnTo>
                <a:close/>
              </a:path>
              <a:path w="8402320" h="113664">
                <a:moveTo>
                  <a:pt x="2128850" y="0"/>
                </a:moveTo>
                <a:lnTo>
                  <a:pt x="2107260" y="4398"/>
                </a:lnTo>
                <a:lnTo>
                  <a:pt x="2089232" y="16408"/>
                </a:lnTo>
                <a:lnTo>
                  <a:pt x="2076872" y="34247"/>
                </a:lnTo>
                <a:lnTo>
                  <a:pt x="2072284" y="56133"/>
                </a:lnTo>
                <a:lnTo>
                  <a:pt x="2072284" y="56997"/>
                </a:lnTo>
                <a:lnTo>
                  <a:pt x="2076750" y="78884"/>
                </a:lnTo>
                <a:lnTo>
                  <a:pt x="2088908" y="96723"/>
                </a:lnTo>
                <a:lnTo>
                  <a:pt x="2106895" y="108732"/>
                </a:lnTo>
                <a:lnTo>
                  <a:pt x="2128850" y="113131"/>
                </a:lnTo>
                <a:lnTo>
                  <a:pt x="2150804" y="108732"/>
                </a:lnTo>
                <a:lnTo>
                  <a:pt x="2168791" y="96723"/>
                </a:lnTo>
                <a:lnTo>
                  <a:pt x="2180949" y="78884"/>
                </a:lnTo>
                <a:lnTo>
                  <a:pt x="2185416" y="56997"/>
                </a:lnTo>
                <a:lnTo>
                  <a:pt x="2185416" y="56133"/>
                </a:lnTo>
                <a:lnTo>
                  <a:pt x="2180767" y="34247"/>
                </a:lnTo>
                <a:lnTo>
                  <a:pt x="2168305" y="16408"/>
                </a:lnTo>
                <a:lnTo>
                  <a:pt x="2150258" y="4398"/>
                </a:lnTo>
                <a:lnTo>
                  <a:pt x="2128850" y="0"/>
                </a:lnTo>
                <a:close/>
              </a:path>
              <a:path w="8402320" h="113664">
                <a:moveTo>
                  <a:pt x="2387879" y="0"/>
                </a:moveTo>
                <a:lnTo>
                  <a:pt x="2366289" y="4398"/>
                </a:lnTo>
                <a:lnTo>
                  <a:pt x="2348261" y="16408"/>
                </a:lnTo>
                <a:lnTo>
                  <a:pt x="2335901" y="34247"/>
                </a:lnTo>
                <a:lnTo>
                  <a:pt x="2331313" y="56133"/>
                </a:lnTo>
                <a:lnTo>
                  <a:pt x="2331313" y="56997"/>
                </a:lnTo>
                <a:lnTo>
                  <a:pt x="2335780" y="78884"/>
                </a:lnTo>
                <a:lnTo>
                  <a:pt x="2347937" y="96723"/>
                </a:lnTo>
                <a:lnTo>
                  <a:pt x="2365925" y="108732"/>
                </a:lnTo>
                <a:lnTo>
                  <a:pt x="2387879" y="113131"/>
                </a:lnTo>
                <a:lnTo>
                  <a:pt x="2409833" y="108732"/>
                </a:lnTo>
                <a:lnTo>
                  <a:pt x="2427820" y="96723"/>
                </a:lnTo>
                <a:lnTo>
                  <a:pt x="2439978" y="78884"/>
                </a:lnTo>
                <a:lnTo>
                  <a:pt x="2444445" y="56997"/>
                </a:lnTo>
                <a:lnTo>
                  <a:pt x="2444445" y="56133"/>
                </a:lnTo>
                <a:lnTo>
                  <a:pt x="2439796" y="34247"/>
                </a:lnTo>
                <a:lnTo>
                  <a:pt x="2427335" y="16408"/>
                </a:lnTo>
                <a:lnTo>
                  <a:pt x="2409287" y="4398"/>
                </a:lnTo>
                <a:lnTo>
                  <a:pt x="2387879" y="0"/>
                </a:lnTo>
                <a:close/>
              </a:path>
              <a:path w="8402320" h="113664">
                <a:moveTo>
                  <a:pt x="2646921" y="0"/>
                </a:moveTo>
                <a:lnTo>
                  <a:pt x="2625331" y="4398"/>
                </a:lnTo>
                <a:lnTo>
                  <a:pt x="2607303" y="16408"/>
                </a:lnTo>
                <a:lnTo>
                  <a:pt x="2594943" y="34247"/>
                </a:lnTo>
                <a:lnTo>
                  <a:pt x="2590355" y="56133"/>
                </a:lnTo>
                <a:lnTo>
                  <a:pt x="2590355" y="56997"/>
                </a:lnTo>
                <a:lnTo>
                  <a:pt x="2594821" y="78884"/>
                </a:lnTo>
                <a:lnTo>
                  <a:pt x="2606979" y="96723"/>
                </a:lnTo>
                <a:lnTo>
                  <a:pt x="2624966" y="108732"/>
                </a:lnTo>
                <a:lnTo>
                  <a:pt x="2646921" y="113131"/>
                </a:lnTo>
                <a:lnTo>
                  <a:pt x="2668875" y="108732"/>
                </a:lnTo>
                <a:lnTo>
                  <a:pt x="2686862" y="96723"/>
                </a:lnTo>
                <a:lnTo>
                  <a:pt x="2699020" y="78884"/>
                </a:lnTo>
                <a:lnTo>
                  <a:pt x="2703487" y="56997"/>
                </a:lnTo>
                <a:lnTo>
                  <a:pt x="2703487" y="56133"/>
                </a:lnTo>
                <a:lnTo>
                  <a:pt x="2698838" y="34247"/>
                </a:lnTo>
                <a:lnTo>
                  <a:pt x="2686377" y="16408"/>
                </a:lnTo>
                <a:lnTo>
                  <a:pt x="2668329" y="4398"/>
                </a:lnTo>
                <a:lnTo>
                  <a:pt x="2646921" y="0"/>
                </a:lnTo>
                <a:close/>
              </a:path>
              <a:path w="8402320" h="113664">
                <a:moveTo>
                  <a:pt x="2905950" y="0"/>
                </a:moveTo>
                <a:lnTo>
                  <a:pt x="2884360" y="4398"/>
                </a:lnTo>
                <a:lnTo>
                  <a:pt x="2866332" y="16408"/>
                </a:lnTo>
                <a:lnTo>
                  <a:pt x="2853972" y="34247"/>
                </a:lnTo>
                <a:lnTo>
                  <a:pt x="2849384" y="56133"/>
                </a:lnTo>
                <a:lnTo>
                  <a:pt x="2849384" y="56997"/>
                </a:lnTo>
                <a:lnTo>
                  <a:pt x="2853851" y="78884"/>
                </a:lnTo>
                <a:lnTo>
                  <a:pt x="2866009" y="96723"/>
                </a:lnTo>
                <a:lnTo>
                  <a:pt x="2883996" y="108732"/>
                </a:lnTo>
                <a:lnTo>
                  <a:pt x="2905950" y="113131"/>
                </a:lnTo>
                <a:lnTo>
                  <a:pt x="2927904" y="108732"/>
                </a:lnTo>
                <a:lnTo>
                  <a:pt x="2945892" y="96723"/>
                </a:lnTo>
                <a:lnTo>
                  <a:pt x="2958049" y="78884"/>
                </a:lnTo>
                <a:lnTo>
                  <a:pt x="2962516" y="56997"/>
                </a:lnTo>
                <a:lnTo>
                  <a:pt x="2962516" y="56133"/>
                </a:lnTo>
                <a:lnTo>
                  <a:pt x="2957867" y="34247"/>
                </a:lnTo>
                <a:lnTo>
                  <a:pt x="2945406" y="16408"/>
                </a:lnTo>
                <a:lnTo>
                  <a:pt x="2927358" y="4398"/>
                </a:lnTo>
                <a:lnTo>
                  <a:pt x="2905950" y="0"/>
                </a:lnTo>
                <a:close/>
              </a:path>
              <a:path w="8402320" h="113664">
                <a:moveTo>
                  <a:pt x="3164992" y="0"/>
                </a:moveTo>
                <a:lnTo>
                  <a:pt x="3143402" y="4398"/>
                </a:lnTo>
                <a:lnTo>
                  <a:pt x="3125374" y="16408"/>
                </a:lnTo>
                <a:lnTo>
                  <a:pt x="3113014" y="34247"/>
                </a:lnTo>
                <a:lnTo>
                  <a:pt x="3108426" y="56133"/>
                </a:lnTo>
                <a:lnTo>
                  <a:pt x="3108426" y="56997"/>
                </a:lnTo>
                <a:lnTo>
                  <a:pt x="3112893" y="78884"/>
                </a:lnTo>
                <a:lnTo>
                  <a:pt x="3125050" y="96723"/>
                </a:lnTo>
                <a:lnTo>
                  <a:pt x="3143038" y="108732"/>
                </a:lnTo>
                <a:lnTo>
                  <a:pt x="3164992" y="113131"/>
                </a:lnTo>
                <a:lnTo>
                  <a:pt x="3186946" y="108732"/>
                </a:lnTo>
                <a:lnTo>
                  <a:pt x="3204933" y="96723"/>
                </a:lnTo>
                <a:lnTo>
                  <a:pt x="3217091" y="78884"/>
                </a:lnTo>
                <a:lnTo>
                  <a:pt x="3221558" y="56997"/>
                </a:lnTo>
                <a:lnTo>
                  <a:pt x="3221558" y="56133"/>
                </a:lnTo>
                <a:lnTo>
                  <a:pt x="3216909" y="34247"/>
                </a:lnTo>
                <a:lnTo>
                  <a:pt x="3204448" y="16408"/>
                </a:lnTo>
                <a:lnTo>
                  <a:pt x="3186400" y="4398"/>
                </a:lnTo>
                <a:lnTo>
                  <a:pt x="3164992" y="0"/>
                </a:lnTo>
                <a:close/>
              </a:path>
              <a:path w="8402320" h="113664">
                <a:moveTo>
                  <a:pt x="3424021" y="0"/>
                </a:moveTo>
                <a:lnTo>
                  <a:pt x="3402431" y="4398"/>
                </a:lnTo>
                <a:lnTo>
                  <a:pt x="3384403" y="16408"/>
                </a:lnTo>
                <a:lnTo>
                  <a:pt x="3372043" y="34247"/>
                </a:lnTo>
                <a:lnTo>
                  <a:pt x="3367455" y="56133"/>
                </a:lnTo>
                <a:lnTo>
                  <a:pt x="3367455" y="56997"/>
                </a:lnTo>
                <a:lnTo>
                  <a:pt x="3371922" y="78884"/>
                </a:lnTo>
                <a:lnTo>
                  <a:pt x="3384080" y="96723"/>
                </a:lnTo>
                <a:lnTo>
                  <a:pt x="3402067" y="108732"/>
                </a:lnTo>
                <a:lnTo>
                  <a:pt x="3424021" y="113131"/>
                </a:lnTo>
                <a:lnTo>
                  <a:pt x="3445975" y="108732"/>
                </a:lnTo>
                <a:lnTo>
                  <a:pt x="3463963" y="96723"/>
                </a:lnTo>
                <a:lnTo>
                  <a:pt x="3476120" y="78884"/>
                </a:lnTo>
                <a:lnTo>
                  <a:pt x="3480587" y="56997"/>
                </a:lnTo>
                <a:lnTo>
                  <a:pt x="3480587" y="56133"/>
                </a:lnTo>
                <a:lnTo>
                  <a:pt x="3475938" y="34247"/>
                </a:lnTo>
                <a:lnTo>
                  <a:pt x="3463477" y="16408"/>
                </a:lnTo>
                <a:lnTo>
                  <a:pt x="3445429" y="4398"/>
                </a:lnTo>
                <a:lnTo>
                  <a:pt x="3424021" y="0"/>
                </a:lnTo>
                <a:close/>
              </a:path>
              <a:path w="8402320" h="113664">
                <a:moveTo>
                  <a:pt x="3683063" y="0"/>
                </a:moveTo>
                <a:lnTo>
                  <a:pt x="3661473" y="4398"/>
                </a:lnTo>
                <a:lnTo>
                  <a:pt x="3643445" y="16408"/>
                </a:lnTo>
                <a:lnTo>
                  <a:pt x="3631085" y="34247"/>
                </a:lnTo>
                <a:lnTo>
                  <a:pt x="3626497" y="56133"/>
                </a:lnTo>
                <a:lnTo>
                  <a:pt x="3626497" y="56997"/>
                </a:lnTo>
                <a:lnTo>
                  <a:pt x="3630964" y="78884"/>
                </a:lnTo>
                <a:lnTo>
                  <a:pt x="3643122" y="96723"/>
                </a:lnTo>
                <a:lnTo>
                  <a:pt x="3661109" y="108732"/>
                </a:lnTo>
                <a:lnTo>
                  <a:pt x="3683063" y="113131"/>
                </a:lnTo>
                <a:lnTo>
                  <a:pt x="3705017" y="108732"/>
                </a:lnTo>
                <a:lnTo>
                  <a:pt x="3723005" y="96723"/>
                </a:lnTo>
                <a:lnTo>
                  <a:pt x="3735162" y="78884"/>
                </a:lnTo>
                <a:lnTo>
                  <a:pt x="3739629" y="56997"/>
                </a:lnTo>
                <a:lnTo>
                  <a:pt x="3739629" y="56133"/>
                </a:lnTo>
                <a:lnTo>
                  <a:pt x="3734980" y="34247"/>
                </a:lnTo>
                <a:lnTo>
                  <a:pt x="3722519" y="16408"/>
                </a:lnTo>
                <a:lnTo>
                  <a:pt x="3704471" y="4398"/>
                </a:lnTo>
                <a:lnTo>
                  <a:pt x="3683063" y="0"/>
                </a:lnTo>
                <a:close/>
              </a:path>
              <a:path w="8402320" h="113664">
                <a:moveTo>
                  <a:pt x="3942092" y="0"/>
                </a:moveTo>
                <a:lnTo>
                  <a:pt x="3920502" y="4398"/>
                </a:lnTo>
                <a:lnTo>
                  <a:pt x="3902475" y="16408"/>
                </a:lnTo>
                <a:lnTo>
                  <a:pt x="3890114" y="34247"/>
                </a:lnTo>
                <a:lnTo>
                  <a:pt x="3885526" y="56133"/>
                </a:lnTo>
                <a:lnTo>
                  <a:pt x="3885526" y="56997"/>
                </a:lnTo>
                <a:lnTo>
                  <a:pt x="3889993" y="78884"/>
                </a:lnTo>
                <a:lnTo>
                  <a:pt x="3902151" y="96723"/>
                </a:lnTo>
                <a:lnTo>
                  <a:pt x="3920138" y="108732"/>
                </a:lnTo>
                <a:lnTo>
                  <a:pt x="3942092" y="113131"/>
                </a:lnTo>
                <a:lnTo>
                  <a:pt x="3964047" y="108732"/>
                </a:lnTo>
                <a:lnTo>
                  <a:pt x="3982034" y="96723"/>
                </a:lnTo>
                <a:lnTo>
                  <a:pt x="3994192" y="78884"/>
                </a:lnTo>
                <a:lnTo>
                  <a:pt x="3998658" y="56997"/>
                </a:lnTo>
                <a:lnTo>
                  <a:pt x="3998658" y="56133"/>
                </a:lnTo>
                <a:lnTo>
                  <a:pt x="3994009" y="34247"/>
                </a:lnTo>
                <a:lnTo>
                  <a:pt x="3981548" y="16408"/>
                </a:lnTo>
                <a:lnTo>
                  <a:pt x="3963500" y="4398"/>
                </a:lnTo>
                <a:lnTo>
                  <a:pt x="3942092" y="0"/>
                </a:lnTo>
                <a:close/>
              </a:path>
              <a:path w="8402320" h="113664">
                <a:moveTo>
                  <a:pt x="4201134" y="0"/>
                </a:moveTo>
                <a:lnTo>
                  <a:pt x="4179544" y="4398"/>
                </a:lnTo>
                <a:lnTo>
                  <a:pt x="4161516" y="16408"/>
                </a:lnTo>
                <a:lnTo>
                  <a:pt x="4149156" y="34247"/>
                </a:lnTo>
                <a:lnTo>
                  <a:pt x="4144568" y="56133"/>
                </a:lnTo>
                <a:lnTo>
                  <a:pt x="4144568" y="56997"/>
                </a:lnTo>
                <a:lnTo>
                  <a:pt x="4149035" y="78884"/>
                </a:lnTo>
                <a:lnTo>
                  <a:pt x="4161193" y="96723"/>
                </a:lnTo>
                <a:lnTo>
                  <a:pt x="4179180" y="108732"/>
                </a:lnTo>
                <a:lnTo>
                  <a:pt x="4201134" y="113131"/>
                </a:lnTo>
                <a:lnTo>
                  <a:pt x="4223088" y="108732"/>
                </a:lnTo>
                <a:lnTo>
                  <a:pt x="4241076" y="96723"/>
                </a:lnTo>
                <a:lnTo>
                  <a:pt x="4253233" y="78884"/>
                </a:lnTo>
                <a:lnTo>
                  <a:pt x="4257700" y="56997"/>
                </a:lnTo>
                <a:lnTo>
                  <a:pt x="4257700" y="56133"/>
                </a:lnTo>
                <a:lnTo>
                  <a:pt x="4253051" y="34247"/>
                </a:lnTo>
                <a:lnTo>
                  <a:pt x="4240590" y="16408"/>
                </a:lnTo>
                <a:lnTo>
                  <a:pt x="4222542" y="4398"/>
                </a:lnTo>
                <a:lnTo>
                  <a:pt x="4201134" y="0"/>
                </a:lnTo>
                <a:close/>
              </a:path>
              <a:path w="8402320" h="113664">
                <a:moveTo>
                  <a:pt x="4460163" y="0"/>
                </a:moveTo>
                <a:lnTo>
                  <a:pt x="4438573" y="4398"/>
                </a:lnTo>
                <a:lnTo>
                  <a:pt x="4420546" y="16408"/>
                </a:lnTo>
                <a:lnTo>
                  <a:pt x="4408185" y="34247"/>
                </a:lnTo>
                <a:lnTo>
                  <a:pt x="4403598" y="56133"/>
                </a:lnTo>
                <a:lnTo>
                  <a:pt x="4403598" y="56997"/>
                </a:lnTo>
                <a:lnTo>
                  <a:pt x="4408064" y="78884"/>
                </a:lnTo>
                <a:lnTo>
                  <a:pt x="4420222" y="96723"/>
                </a:lnTo>
                <a:lnTo>
                  <a:pt x="4438209" y="108732"/>
                </a:lnTo>
                <a:lnTo>
                  <a:pt x="4460163" y="113131"/>
                </a:lnTo>
                <a:lnTo>
                  <a:pt x="4482118" y="108732"/>
                </a:lnTo>
                <a:lnTo>
                  <a:pt x="4500105" y="96723"/>
                </a:lnTo>
                <a:lnTo>
                  <a:pt x="4512263" y="78884"/>
                </a:lnTo>
                <a:lnTo>
                  <a:pt x="4516729" y="56997"/>
                </a:lnTo>
                <a:lnTo>
                  <a:pt x="4516729" y="56133"/>
                </a:lnTo>
                <a:lnTo>
                  <a:pt x="4512081" y="34247"/>
                </a:lnTo>
                <a:lnTo>
                  <a:pt x="4499619" y="16408"/>
                </a:lnTo>
                <a:lnTo>
                  <a:pt x="4481571" y="4398"/>
                </a:lnTo>
                <a:lnTo>
                  <a:pt x="4460163" y="0"/>
                </a:lnTo>
                <a:close/>
              </a:path>
              <a:path w="8402320" h="113664">
                <a:moveTo>
                  <a:pt x="4719205" y="0"/>
                </a:moveTo>
                <a:lnTo>
                  <a:pt x="4697615" y="4398"/>
                </a:lnTo>
                <a:lnTo>
                  <a:pt x="4679588" y="16408"/>
                </a:lnTo>
                <a:lnTo>
                  <a:pt x="4667227" y="34247"/>
                </a:lnTo>
                <a:lnTo>
                  <a:pt x="4662639" y="56133"/>
                </a:lnTo>
                <a:lnTo>
                  <a:pt x="4662639" y="56997"/>
                </a:lnTo>
                <a:lnTo>
                  <a:pt x="4667106" y="78884"/>
                </a:lnTo>
                <a:lnTo>
                  <a:pt x="4679264" y="96723"/>
                </a:lnTo>
                <a:lnTo>
                  <a:pt x="4697251" y="108732"/>
                </a:lnTo>
                <a:lnTo>
                  <a:pt x="4719205" y="113131"/>
                </a:lnTo>
                <a:lnTo>
                  <a:pt x="4741160" y="108732"/>
                </a:lnTo>
                <a:lnTo>
                  <a:pt x="4759147" y="96723"/>
                </a:lnTo>
                <a:lnTo>
                  <a:pt x="4771305" y="78884"/>
                </a:lnTo>
                <a:lnTo>
                  <a:pt x="4775771" y="56997"/>
                </a:lnTo>
                <a:lnTo>
                  <a:pt x="4775771" y="56133"/>
                </a:lnTo>
                <a:lnTo>
                  <a:pt x="4771122" y="34247"/>
                </a:lnTo>
                <a:lnTo>
                  <a:pt x="4758661" y="16408"/>
                </a:lnTo>
                <a:lnTo>
                  <a:pt x="4740613" y="4398"/>
                </a:lnTo>
                <a:lnTo>
                  <a:pt x="4719205" y="0"/>
                </a:lnTo>
                <a:close/>
              </a:path>
              <a:path w="8402320" h="113664">
                <a:moveTo>
                  <a:pt x="4978234" y="0"/>
                </a:moveTo>
                <a:lnTo>
                  <a:pt x="4956644" y="4398"/>
                </a:lnTo>
                <a:lnTo>
                  <a:pt x="4938617" y="16408"/>
                </a:lnTo>
                <a:lnTo>
                  <a:pt x="4926256" y="34247"/>
                </a:lnTo>
                <a:lnTo>
                  <a:pt x="4921669" y="56133"/>
                </a:lnTo>
                <a:lnTo>
                  <a:pt x="4921669" y="56997"/>
                </a:lnTo>
                <a:lnTo>
                  <a:pt x="4926135" y="78884"/>
                </a:lnTo>
                <a:lnTo>
                  <a:pt x="4938293" y="96723"/>
                </a:lnTo>
                <a:lnTo>
                  <a:pt x="4956280" y="108732"/>
                </a:lnTo>
                <a:lnTo>
                  <a:pt x="4978234" y="113131"/>
                </a:lnTo>
                <a:lnTo>
                  <a:pt x="5000189" y="108732"/>
                </a:lnTo>
                <a:lnTo>
                  <a:pt x="5018176" y="96723"/>
                </a:lnTo>
                <a:lnTo>
                  <a:pt x="5030334" y="78884"/>
                </a:lnTo>
                <a:lnTo>
                  <a:pt x="5034800" y="56997"/>
                </a:lnTo>
                <a:lnTo>
                  <a:pt x="5034800" y="56133"/>
                </a:lnTo>
                <a:lnTo>
                  <a:pt x="5030152" y="34247"/>
                </a:lnTo>
                <a:lnTo>
                  <a:pt x="5017690" y="16408"/>
                </a:lnTo>
                <a:lnTo>
                  <a:pt x="4999642" y="4398"/>
                </a:lnTo>
                <a:lnTo>
                  <a:pt x="4978234" y="0"/>
                </a:lnTo>
                <a:close/>
              </a:path>
              <a:path w="8402320" h="113664">
                <a:moveTo>
                  <a:pt x="5237276" y="0"/>
                </a:moveTo>
                <a:lnTo>
                  <a:pt x="5215686" y="4398"/>
                </a:lnTo>
                <a:lnTo>
                  <a:pt x="5197659" y="16408"/>
                </a:lnTo>
                <a:lnTo>
                  <a:pt x="5185298" y="34247"/>
                </a:lnTo>
                <a:lnTo>
                  <a:pt x="5180711" y="56133"/>
                </a:lnTo>
                <a:lnTo>
                  <a:pt x="5180711" y="56997"/>
                </a:lnTo>
                <a:lnTo>
                  <a:pt x="5185177" y="78884"/>
                </a:lnTo>
                <a:lnTo>
                  <a:pt x="5197335" y="96723"/>
                </a:lnTo>
                <a:lnTo>
                  <a:pt x="5215322" y="108732"/>
                </a:lnTo>
                <a:lnTo>
                  <a:pt x="5237276" y="113131"/>
                </a:lnTo>
                <a:lnTo>
                  <a:pt x="5259231" y="108732"/>
                </a:lnTo>
                <a:lnTo>
                  <a:pt x="5277218" y="96723"/>
                </a:lnTo>
                <a:lnTo>
                  <a:pt x="5289376" y="78884"/>
                </a:lnTo>
                <a:lnTo>
                  <a:pt x="5293842" y="56997"/>
                </a:lnTo>
                <a:lnTo>
                  <a:pt x="5293842" y="56133"/>
                </a:lnTo>
                <a:lnTo>
                  <a:pt x="5289194" y="34247"/>
                </a:lnTo>
                <a:lnTo>
                  <a:pt x="5276732" y="16408"/>
                </a:lnTo>
                <a:lnTo>
                  <a:pt x="5258684" y="4398"/>
                </a:lnTo>
                <a:lnTo>
                  <a:pt x="5237276" y="0"/>
                </a:lnTo>
                <a:close/>
              </a:path>
              <a:path w="8402320" h="113664">
                <a:moveTo>
                  <a:pt x="5496306" y="0"/>
                </a:moveTo>
                <a:lnTo>
                  <a:pt x="5474716" y="4398"/>
                </a:lnTo>
                <a:lnTo>
                  <a:pt x="5456688" y="16408"/>
                </a:lnTo>
                <a:lnTo>
                  <a:pt x="5444328" y="34247"/>
                </a:lnTo>
                <a:lnTo>
                  <a:pt x="5439740" y="56133"/>
                </a:lnTo>
                <a:lnTo>
                  <a:pt x="5439740" y="56997"/>
                </a:lnTo>
                <a:lnTo>
                  <a:pt x="5444206" y="78884"/>
                </a:lnTo>
                <a:lnTo>
                  <a:pt x="5456364" y="96723"/>
                </a:lnTo>
                <a:lnTo>
                  <a:pt x="5474351" y="108732"/>
                </a:lnTo>
                <a:lnTo>
                  <a:pt x="5496306" y="113131"/>
                </a:lnTo>
                <a:lnTo>
                  <a:pt x="5518260" y="108732"/>
                </a:lnTo>
                <a:lnTo>
                  <a:pt x="5536247" y="96723"/>
                </a:lnTo>
                <a:lnTo>
                  <a:pt x="5548405" y="78884"/>
                </a:lnTo>
                <a:lnTo>
                  <a:pt x="5552871" y="56997"/>
                </a:lnTo>
                <a:lnTo>
                  <a:pt x="5552871" y="56133"/>
                </a:lnTo>
                <a:lnTo>
                  <a:pt x="5548223" y="34247"/>
                </a:lnTo>
                <a:lnTo>
                  <a:pt x="5535761" y="16408"/>
                </a:lnTo>
                <a:lnTo>
                  <a:pt x="5517713" y="4398"/>
                </a:lnTo>
                <a:lnTo>
                  <a:pt x="5496306" y="0"/>
                </a:lnTo>
                <a:close/>
              </a:path>
              <a:path w="8402320" h="113664">
                <a:moveTo>
                  <a:pt x="5755347" y="0"/>
                </a:moveTo>
                <a:lnTo>
                  <a:pt x="5733757" y="4398"/>
                </a:lnTo>
                <a:lnTo>
                  <a:pt x="5715730" y="16408"/>
                </a:lnTo>
                <a:lnTo>
                  <a:pt x="5703369" y="34247"/>
                </a:lnTo>
                <a:lnTo>
                  <a:pt x="5698782" y="56133"/>
                </a:lnTo>
                <a:lnTo>
                  <a:pt x="5698782" y="56997"/>
                </a:lnTo>
                <a:lnTo>
                  <a:pt x="5703248" y="78884"/>
                </a:lnTo>
                <a:lnTo>
                  <a:pt x="5715406" y="96723"/>
                </a:lnTo>
                <a:lnTo>
                  <a:pt x="5733393" y="108732"/>
                </a:lnTo>
                <a:lnTo>
                  <a:pt x="5755347" y="113131"/>
                </a:lnTo>
                <a:lnTo>
                  <a:pt x="5777302" y="108732"/>
                </a:lnTo>
                <a:lnTo>
                  <a:pt x="5795289" y="96723"/>
                </a:lnTo>
                <a:lnTo>
                  <a:pt x="5807447" y="78884"/>
                </a:lnTo>
                <a:lnTo>
                  <a:pt x="5811913" y="56997"/>
                </a:lnTo>
                <a:lnTo>
                  <a:pt x="5811913" y="56133"/>
                </a:lnTo>
                <a:lnTo>
                  <a:pt x="5807265" y="34247"/>
                </a:lnTo>
                <a:lnTo>
                  <a:pt x="5794803" y="16408"/>
                </a:lnTo>
                <a:lnTo>
                  <a:pt x="5776755" y="4398"/>
                </a:lnTo>
                <a:lnTo>
                  <a:pt x="5755347" y="0"/>
                </a:lnTo>
                <a:close/>
              </a:path>
              <a:path w="8402320" h="113664">
                <a:moveTo>
                  <a:pt x="6014377" y="0"/>
                </a:moveTo>
                <a:lnTo>
                  <a:pt x="5992787" y="4398"/>
                </a:lnTo>
                <a:lnTo>
                  <a:pt x="5974759" y="16408"/>
                </a:lnTo>
                <a:lnTo>
                  <a:pt x="5962399" y="34247"/>
                </a:lnTo>
                <a:lnTo>
                  <a:pt x="5957811" y="56133"/>
                </a:lnTo>
                <a:lnTo>
                  <a:pt x="5957811" y="56997"/>
                </a:lnTo>
                <a:lnTo>
                  <a:pt x="5962277" y="78884"/>
                </a:lnTo>
                <a:lnTo>
                  <a:pt x="5974435" y="96723"/>
                </a:lnTo>
                <a:lnTo>
                  <a:pt x="5992422" y="108732"/>
                </a:lnTo>
                <a:lnTo>
                  <a:pt x="6014377" y="113131"/>
                </a:lnTo>
                <a:lnTo>
                  <a:pt x="6036331" y="108732"/>
                </a:lnTo>
                <a:lnTo>
                  <a:pt x="6054318" y="96723"/>
                </a:lnTo>
                <a:lnTo>
                  <a:pt x="6066476" y="78884"/>
                </a:lnTo>
                <a:lnTo>
                  <a:pt x="6070942" y="56997"/>
                </a:lnTo>
                <a:lnTo>
                  <a:pt x="6070942" y="56133"/>
                </a:lnTo>
                <a:lnTo>
                  <a:pt x="6066294" y="34247"/>
                </a:lnTo>
                <a:lnTo>
                  <a:pt x="6053832" y="16408"/>
                </a:lnTo>
                <a:lnTo>
                  <a:pt x="6035784" y="4398"/>
                </a:lnTo>
                <a:lnTo>
                  <a:pt x="6014377" y="0"/>
                </a:lnTo>
                <a:close/>
              </a:path>
              <a:path w="8402320" h="113664">
                <a:moveTo>
                  <a:pt x="6273419" y="0"/>
                </a:moveTo>
                <a:lnTo>
                  <a:pt x="6251829" y="4398"/>
                </a:lnTo>
                <a:lnTo>
                  <a:pt x="6233801" y="16408"/>
                </a:lnTo>
                <a:lnTo>
                  <a:pt x="6221441" y="34247"/>
                </a:lnTo>
                <a:lnTo>
                  <a:pt x="6216853" y="56133"/>
                </a:lnTo>
                <a:lnTo>
                  <a:pt x="6216853" y="56997"/>
                </a:lnTo>
                <a:lnTo>
                  <a:pt x="6221319" y="78884"/>
                </a:lnTo>
                <a:lnTo>
                  <a:pt x="6233477" y="96723"/>
                </a:lnTo>
                <a:lnTo>
                  <a:pt x="6251464" y="108732"/>
                </a:lnTo>
                <a:lnTo>
                  <a:pt x="6273419" y="113131"/>
                </a:lnTo>
                <a:lnTo>
                  <a:pt x="6295373" y="108732"/>
                </a:lnTo>
                <a:lnTo>
                  <a:pt x="6313360" y="96723"/>
                </a:lnTo>
                <a:lnTo>
                  <a:pt x="6325518" y="78884"/>
                </a:lnTo>
                <a:lnTo>
                  <a:pt x="6329984" y="56997"/>
                </a:lnTo>
                <a:lnTo>
                  <a:pt x="6329984" y="56133"/>
                </a:lnTo>
                <a:lnTo>
                  <a:pt x="6325336" y="34247"/>
                </a:lnTo>
                <a:lnTo>
                  <a:pt x="6312874" y="16408"/>
                </a:lnTo>
                <a:lnTo>
                  <a:pt x="6294826" y="4398"/>
                </a:lnTo>
                <a:lnTo>
                  <a:pt x="6273419" y="0"/>
                </a:lnTo>
                <a:close/>
              </a:path>
              <a:path w="8402320" h="113664">
                <a:moveTo>
                  <a:pt x="6532448" y="0"/>
                </a:moveTo>
                <a:lnTo>
                  <a:pt x="6510858" y="4398"/>
                </a:lnTo>
                <a:lnTo>
                  <a:pt x="6492830" y="16408"/>
                </a:lnTo>
                <a:lnTo>
                  <a:pt x="6480470" y="34247"/>
                </a:lnTo>
                <a:lnTo>
                  <a:pt x="6475882" y="56133"/>
                </a:lnTo>
                <a:lnTo>
                  <a:pt x="6475882" y="56997"/>
                </a:lnTo>
                <a:lnTo>
                  <a:pt x="6480348" y="78884"/>
                </a:lnTo>
                <a:lnTo>
                  <a:pt x="6492506" y="96723"/>
                </a:lnTo>
                <a:lnTo>
                  <a:pt x="6510493" y="108732"/>
                </a:lnTo>
                <a:lnTo>
                  <a:pt x="6532448" y="113131"/>
                </a:lnTo>
                <a:lnTo>
                  <a:pt x="6554402" y="108732"/>
                </a:lnTo>
                <a:lnTo>
                  <a:pt x="6572389" y="96723"/>
                </a:lnTo>
                <a:lnTo>
                  <a:pt x="6584547" y="78884"/>
                </a:lnTo>
                <a:lnTo>
                  <a:pt x="6589013" y="56997"/>
                </a:lnTo>
                <a:lnTo>
                  <a:pt x="6589013" y="56133"/>
                </a:lnTo>
                <a:lnTo>
                  <a:pt x="6584365" y="34247"/>
                </a:lnTo>
                <a:lnTo>
                  <a:pt x="6571903" y="16408"/>
                </a:lnTo>
                <a:lnTo>
                  <a:pt x="6553856" y="4398"/>
                </a:lnTo>
                <a:lnTo>
                  <a:pt x="6532448" y="0"/>
                </a:lnTo>
                <a:close/>
              </a:path>
              <a:path w="8402320" h="113664">
                <a:moveTo>
                  <a:pt x="6791490" y="0"/>
                </a:moveTo>
                <a:lnTo>
                  <a:pt x="6769900" y="4398"/>
                </a:lnTo>
                <a:lnTo>
                  <a:pt x="6751872" y="16408"/>
                </a:lnTo>
                <a:lnTo>
                  <a:pt x="6739512" y="34247"/>
                </a:lnTo>
                <a:lnTo>
                  <a:pt x="6734924" y="56133"/>
                </a:lnTo>
                <a:lnTo>
                  <a:pt x="6734924" y="56997"/>
                </a:lnTo>
                <a:lnTo>
                  <a:pt x="6739390" y="78884"/>
                </a:lnTo>
                <a:lnTo>
                  <a:pt x="6751548" y="96723"/>
                </a:lnTo>
                <a:lnTo>
                  <a:pt x="6769535" y="108732"/>
                </a:lnTo>
                <a:lnTo>
                  <a:pt x="6791490" y="113131"/>
                </a:lnTo>
                <a:lnTo>
                  <a:pt x="6813444" y="108732"/>
                </a:lnTo>
                <a:lnTo>
                  <a:pt x="6831431" y="96723"/>
                </a:lnTo>
                <a:lnTo>
                  <a:pt x="6843589" y="78884"/>
                </a:lnTo>
                <a:lnTo>
                  <a:pt x="6848055" y="56997"/>
                </a:lnTo>
                <a:lnTo>
                  <a:pt x="6848055" y="56133"/>
                </a:lnTo>
                <a:lnTo>
                  <a:pt x="6843407" y="34247"/>
                </a:lnTo>
                <a:lnTo>
                  <a:pt x="6830945" y="16408"/>
                </a:lnTo>
                <a:lnTo>
                  <a:pt x="6812897" y="4398"/>
                </a:lnTo>
                <a:lnTo>
                  <a:pt x="6791490" y="0"/>
                </a:lnTo>
                <a:close/>
              </a:path>
              <a:path w="8402320" h="113664">
                <a:moveTo>
                  <a:pt x="7050519" y="0"/>
                </a:moveTo>
                <a:lnTo>
                  <a:pt x="7028929" y="4398"/>
                </a:lnTo>
                <a:lnTo>
                  <a:pt x="7010901" y="16408"/>
                </a:lnTo>
                <a:lnTo>
                  <a:pt x="6998541" y="34247"/>
                </a:lnTo>
                <a:lnTo>
                  <a:pt x="6993953" y="56133"/>
                </a:lnTo>
                <a:lnTo>
                  <a:pt x="6993953" y="56997"/>
                </a:lnTo>
                <a:lnTo>
                  <a:pt x="6998419" y="78884"/>
                </a:lnTo>
                <a:lnTo>
                  <a:pt x="7010577" y="96723"/>
                </a:lnTo>
                <a:lnTo>
                  <a:pt x="7028564" y="108732"/>
                </a:lnTo>
                <a:lnTo>
                  <a:pt x="7050519" y="113131"/>
                </a:lnTo>
                <a:lnTo>
                  <a:pt x="7072473" y="108732"/>
                </a:lnTo>
                <a:lnTo>
                  <a:pt x="7090460" y="96723"/>
                </a:lnTo>
                <a:lnTo>
                  <a:pt x="7102618" y="78884"/>
                </a:lnTo>
                <a:lnTo>
                  <a:pt x="7107085" y="56997"/>
                </a:lnTo>
                <a:lnTo>
                  <a:pt x="7107085" y="56133"/>
                </a:lnTo>
                <a:lnTo>
                  <a:pt x="7102436" y="34247"/>
                </a:lnTo>
                <a:lnTo>
                  <a:pt x="7089975" y="16408"/>
                </a:lnTo>
                <a:lnTo>
                  <a:pt x="7071927" y="4398"/>
                </a:lnTo>
                <a:lnTo>
                  <a:pt x="7050519" y="0"/>
                </a:lnTo>
                <a:close/>
              </a:path>
              <a:path w="8402320" h="113664">
                <a:moveTo>
                  <a:pt x="7309561" y="0"/>
                </a:moveTo>
                <a:lnTo>
                  <a:pt x="7287971" y="4398"/>
                </a:lnTo>
                <a:lnTo>
                  <a:pt x="7269943" y="16408"/>
                </a:lnTo>
                <a:lnTo>
                  <a:pt x="7257583" y="34247"/>
                </a:lnTo>
                <a:lnTo>
                  <a:pt x="7252995" y="56133"/>
                </a:lnTo>
                <a:lnTo>
                  <a:pt x="7252995" y="56997"/>
                </a:lnTo>
                <a:lnTo>
                  <a:pt x="7257461" y="78884"/>
                </a:lnTo>
                <a:lnTo>
                  <a:pt x="7269619" y="96723"/>
                </a:lnTo>
                <a:lnTo>
                  <a:pt x="7287606" y="108732"/>
                </a:lnTo>
                <a:lnTo>
                  <a:pt x="7309561" y="113131"/>
                </a:lnTo>
                <a:lnTo>
                  <a:pt x="7331515" y="108732"/>
                </a:lnTo>
                <a:lnTo>
                  <a:pt x="7349502" y="96723"/>
                </a:lnTo>
                <a:lnTo>
                  <a:pt x="7361660" y="78884"/>
                </a:lnTo>
                <a:lnTo>
                  <a:pt x="7366127" y="56997"/>
                </a:lnTo>
                <a:lnTo>
                  <a:pt x="7366127" y="56133"/>
                </a:lnTo>
                <a:lnTo>
                  <a:pt x="7361478" y="34247"/>
                </a:lnTo>
                <a:lnTo>
                  <a:pt x="7349016" y="16408"/>
                </a:lnTo>
                <a:lnTo>
                  <a:pt x="7330969" y="4398"/>
                </a:lnTo>
                <a:lnTo>
                  <a:pt x="7309561" y="0"/>
                </a:lnTo>
                <a:close/>
              </a:path>
              <a:path w="8402320" h="113664">
                <a:moveTo>
                  <a:pt x="7568590" y="0"/>
                </a:moveTo>
                <a:lnTo>
                  <a:pt x="7547000" y="4398"/>
                </a:lnTo>
                <a:lnTo>
                  <a:pt x="7528972" y="16408"/>
                </a:lnTo>
                <a:lnTo>
                  <a:pt x="7516612" y="34247"/>
                </a:lnTo>
                <a:lnTo>
                  <a:pt x="7512024" y="56133"/>
                </a:lnTo>
                <a:lnTo>
                  <a:pt x="7512024" y="56997"/>
                </a:lnTo>
                <a:lnTo>
                  <a:pt x="7516491" y="78884"/>
                </a:lnTo>
                <a:lnTo>
                  <a:pt x="7528648" y="96723"/>
                </a:lnTo>
                <a:lnTo>
                  <a:pt x="7546636" y="108732"/>
                </a:lnTo>
                <a:lnTo>
                  <a:pt x="7568590" y="113131"/>
                </a:lnTo>
                <a:lnTo>
                  <a:pt x="7590544" y="108732"/>
                </a:lnTo>
                <a:lnTo>
                  <a:pt x="7608531" y="96723"/>
                </a:lnTo>
                <a:lnTo>
                  <a:pt x="7620689" y="78884"/>
                </a:lnTo>
                <a:lnTo>
                  <a:pt x="7625156" y="56997"/>
                </a:lnTo>
                <a:lnTo>
                  <a:pt x="7625156" y="56133"/>
                </a:lnTo>
                <a:lnTo>
                  <a:pt x="7620507" y="34247"/>
                </a:lnTo>
                <a:lnTo>
                  <a:pt x="7608046" y="16408"/>
                </a:lnTo>
                <a:lnTo>
                  <a:pt x="7589998" y="4398"/>
                </a:lnTo>
                <a:lnTo>
                  <a:pt x="7568590" y="0"/>
                </a:lnTo>
                <a:close/>
              </a:path>
              <a:path w="8402320" h="113664">
                <a:moveTo>
                  <a:pt x="7827632" y="0"/>
                </a:moveTo>
                <a:lnTo>
                  <a:pt x="7806042" y="4398"/>
                </a:lnTo>
                <a:lnTo>
                  <a:pt x="7788014" y="16408"/>
                </a:lnTo>
                <a:lnTo>
                  <a:pt x="7775654" y="34247"/>
                </a:lnTo>
                <a:lnTo>
                  <a:pt x="7771066" y="56133"/>
                </a:lnTo>
                <a:lnTo>
                  <a:pt x="7771066" y="56997"/>
                </a:lnTo>
                <a:lnTo>
                  <a:pt x="7775532" y="78884"/>
                </a:lnTo>
                <a:lnTo>
                  <a:pt x="7787690" y="96723"/>
                </a:lnTo>
                <a:lnTo>
                  <a:pt x="7805677" y="108732"/>
                </a:lnTo>
                <a:lnTo>
                  <a:pt x="7827632" y="113131"/>
                </a:lnTo>
                <a:lnTo>
                  <a:pt x="7849586" y="108732"/>
                </a:lnTo>
                <a:lnTo>
                  <a:pt x="7867573" y="96723"/>
                </a:lnTo>
                <a:lnTo>
                  <a:pt x="7879731" y="78884"/>
                </a:lnTo>
                <a:lnTo>
                  <a:pt x="7884198" y="56997"/>
                </a:lnTo>
                <a:lnTo>
                  <a:pt x="7884198" y="56133"/>
                </a:lnTo>
                <a:lnTo>
                  <a:pt x="7879549" y="34247"/>
                </a:lnTo>
                <a:lnTo>
                  <a:pt x="7867088" y="16408"/>
                </a:lnTo>
                <a:lnTo>
                  <a:pt x="7849040" y="4398"/>
                </a:lnTo>
                <a:lnTo>
                  <a:pt x="7827632" y="0"/>
                </a:lnTo>
                <a:close/>
              </a:path>
              <a:path w="8402320" h="113664">
                <a:moveTo>
                  <a:pt x="8086661" y="0"/>
                </a:moveTo>
                <a:lnTo>
                  <a:pt x="8065071" y="4398"/>
                </a:lnTo>
                <a:lnTo>
                  <a:pt x="8047043" y="16408"/>
                </a:lnTo>
                <a:lnTo>
                  <a:pt x="8034683" y="34247"/>
                </a:lnTo>
                <a:lnTo>
                  <a:pt x="8030095" y="56133"/>
                </a:lnTo>
                <a:lnTo>
                  <a:pt x="8030095" y="56997"/>
                </a:lnTo>
                <a:lnTo>
                  <a:pt x="8034562" y="78884"/>
                </a:lnTo>
                <a:lnTo>
                  <a:pt x="8046719" y="96723"/>
                </a:lnTo>
                <a:lnTo>
                  <a:pt x="8064707" y="108732"/>
                </a:lnTo>
                <a:lnTo>
                  <a:pt x="8086661" y="113131"/>
                </a:lnTo>
                <a:lnTo>
                  <a:pt x="8108615" y="108732"/>
                </a:lnTo>
                <a:lnTo>
                  <a:pt x="8126603" y="96723"/>
                </a:lnTo>
                <a:lnTo>
                  <a:pt x="8138760" y="78884"/>
                </a:lnTo>
                <a:lnTo>
                  <a:pt x="8143227" y="56997"/>
                </a:lnTo>
                <a:lnTo>
                  <a:pt x="8143227" y="56133"/>
                </a:lnTo>
                <a:lnTo>
                  <a:pt x="8138578" y="34247"/>
                </a:lnTo>
                <a:lnTo>
                  <a:pt x="8126117" y="16408"/>
                </a:lnTo>
                <a:lnTo>
                  <a:pt x="8108069" y="4398"/>
                </a:lnTo>
                <a:lnTo>
                  <a:pt x="8086661" y="0"/>
                </a:lnTo>
                <a:close/>
              </a:path>
              <a:path w="8402320" h="113664">
                <a:moveTo>
                  <a:pt x="8345703" y="0"/>
                </a:moveTo>
                <a:lnTo>
                  <a:pt x="8324113" y="4398"/>
                </a:lnTo>
                <a:lnTo>
                  <a:pt x="8306085" y="16408"/>
                </a:lnTo>
                <a:lnTo>
                  <a:pt x="8293725" y="34247"/>
                </a:lnTo>
                <a:lnTo>
                  <a:pt x="8289137" y="56133"/>
                </a:lnTo>
                <a:lnTo>
                  <a:pt x="8289137" y="56997"/>
                </a:lnTo>
                <a:lnTo>
                  <a:pt x="8293604" y="78884"/>
                </a:lnTo>
                <a:lnTo>
                  <a:pt x="8305761" y="96723"/>
                </a:lnTo>
                <a:lnTo>
                  <a:pt x="8323749" y="108732"/>
                </a:lnTo>
                <a:lnTo>
                  <a:pt x="8345703" y="113131"/>
                </a:lnTo>
                <a:lnTo>
                  <a:pt x="8367657" y="108732"/>
                </a:lnTo>
                <a:lnTo>
                  <a:pt x="8385644" y="96723"/>
                </a:lnTo>
                <a:lnTo>
                  <a:pt x="8397802" y="78884"/>
                </a:lnTo>
                <a:lnTo>
                  <a:pt x="8402269" y="56997"/>
                </a:lnTo>
                <a:lnTo>
                  <a:pt x="8402269" y="56133"/>
                </a:lnTo>
                <a:lnTo>
                  <a:pt x="8397620" y="34247"/>
                </a:lnTo>
                <a:lnTo>
                  <a:pt x="8385159" y="16408"/>
                </a:lnTo>
                <a:lnTo>
                  <a:pt x="8367111" y="4398"/>
                </a:lnTo>
                <a:lnTo>
                  <a:pt x="8345703" y="0"/>
                </a:lnTo>
                <a:close/>
              </a:path>
            </a:pathLst>
          </a:custGeom>
          <a:solidFill>
            <a:srgbClr val="E2E3E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4" name="object 3"/>
          <p:cNvSpPr/>
          <p:nvPr userDrawn="1"/>
        </p:nvSpPr>
        <p:spPr>
          <a:xfrm>
            <a:off x="494490" y="6143980"/>
            <a:ext cx="11203093" cy="113664"/>
          </a:xfrm>
          <a:custGeom>
            <a:avLst/>
            <a:gdLst/>
            <a:ahLst/>
            <a:cxnLst/>
            <a:rect l="l" t="t" r="r" b="b"/>
            <a:pathLst>
              <a:path w="8402320" h="113664">
                <a:moveTo>
                  <a:pt x="56565" y="0"/>
                </a:moveTo>
                <a:lnTo>
                  <a:pt x="34975" y="4398"/>
                </a:lnTo>
                <a:lnTo>
                  <a:pt x="16948" y="16408"/>
                </a:lnTo>
                <a:lnTo>
                  <a:pt x="4587" y="34247"/>
                </a:lnTo>
                <a:lnTo>
                  <a:pt x="0" y="56133"/>
                </a:lnTo>
                <a:lnTo>
                  <a:pt x="0" y="56997"/>
                </a:lnTo>
                <a:lnTo>
                  <a:pt x="4466" y="78884"/>
                </a:lnTo>
                <a:lnTo>
                  <a:pt x="16624" y="96723"/>
                </a:lnTo>
                <a:lnTo>
                  <a:pt x="34611" y="108732"/>
                </a:lnTo>
                <a:lnTo>
                  <a:pt x="56565" y="113131"/>
                </a:lnTo>
                <a:lnTo>
                  <a:pt x="78520" y="108732"/>
                </a:lnTo>
                <a:lnTo>
                  <a:pt x="96507" y="96723"/>
                </a:lnTo>
                <a:lnTo>
                  <a:pt x="108665" y="78884"/>
                </a:lnTo>
                <a:lnTo>
                  <a:pt x="113131" y="56997"/>
                </a:lnTo>
                <a:lnTo>
                  <a:pt x="113131" y="56133"/>
                </a:lnTo>
                <a:lnTo>
                  <a:pt x="108483" y="34247"/>
                </a:lnTo>
                <a:lnTo>
                  <a:pt x="96021" y="16408"/>
                </a:lnTo>
                <a:lnTo>
                  <a:pt x="77973" y="4398"/>
                </a:lnTo>
                <a:lnTo>
                  <a:pt x="56565" y="0"/>
                </a:lnTo>
                <a:close/>
              </a:path>
              <a:path w="8402320" h="113664">
                <a:moveTo>
                  <a:pt x="315595" y="0"/>
                </a:moveTo>
                <a:lnTo>
                  <a:pt x="294005" y="4398"/>
                </a:lnTo>
                <a:lnTo>
                  <a:pt x="275977" y="16408"/>
                </a:lnTo>
                <a:lnTo>
                  <a:pt x="263617" y="34247"/>
                </a:lnTo>
                <a:lnTo>
                  <a:pt x="259029" y="56133"/>
                </a:lnTo>
                <a:lnTo>
                  <a:pt x="259029" y="56997"/>
                </a:lnTo>
                <a:lnTo>
                  <a:pt x="263495" y="78884"/>
                </a:lnTo>
                <a:lnTo>
                  <a:pt x="275653" y="96723"/>
                </a:lnTo>
                <a:lnTo>
                  <a:pt x="293640" y="108732"/>
                </a:lnTo>
                <a:lnTo>
                  <a:pt x="315595" y="113131"/>
                </a:lnTo>
                <a:lnTo>
                  <a:pt x="337549" y="108732"/>
                </a:lnTo>
                <a:lnTo>
                  <a:pt x="355536" y="96723"/>
                </a:lnTo>
                <a:lnTo>
                  <a:pt x="367694" y="78884"/>
                </a:lnTo>
                <a:lnTo>
                  <a:pt x="372160" y="56997"/>
                </a:lnTo>
                <a:lnTo>
                  <a:pt x="372160" y="56133"/>
                </a:lnTo>
                <a:lnTo>
                  <a:pt x="367512" y="34247"/>
                </a:lnTo>
                <a:lnTo>
                  <a:pt x="355050" y="16408"/>
                </a:lnTo>
                <a:lnTo>
                  <a:pt x="337002" y="4398"/>
                </a:lnTo>
                <a:lnTo>
                  <a:pt x="315595" y="0"/>
                </a:lnTo>
                <a:close/>
              </a:path>
              <a:path w="8402320" h="113664">
                <a:moveTo>
                  <a:pt x="574636" y="0"/>
                </a:moveTo>
                <a:lnTo>
                  <a:pt x="553046" y="4398"/>
                </a:lnTo>
                <a:lnTo>
                  <a:pt x="535019" y="16408"/>
                </a:lnTo>
                <a:lnTo>
                  <a:pt x="522658" y="34247"/>
                </a:lnTo>
                <a:lnTo>
                  <a:pt x="518071" y="56133"/>
                </a:lnTo>
                <a:lnTo>
                  <a:pt x="518071" y="56997"/>
                </a:lnTo>
                <a:lnTo>
                  <a:pt x="522537" y="78884"/>
                </a:lnTo>
                <a:lnTo>
                  <a:pt x="534695" y="96723"/>
                </a:lnTo>
                <a:lnTo>
                  <a:pt x="552682" y="108732"/>
                </a:lnTo>
                <a:lnTo>
                  <a:pt x="574636" y="113131"/>
                </a:lnTo>
                <a:lnTo>
                  <a:pt x="596591" y="108732"/>
                </a:lnTo>
                <a:lnTo>
                  <a:pt x="614578" y="96723"/>
                </a:lnTo>
                <a:lnTo>
                  <a:pt x="626736" y="78884"/>
                </a:lnTo>
                <a:lnTo>
                  <a:pt x="631202" y="56997"/>
                </a:lnTo>
                <a:lnTo>
                  <a:pt x="631202" y="56133"/>
                </a:lnTo>
                <a:lnTo>
                  <a:pt x="626554" y="34247"/>
                </a:lnTo>
                <a:lnTo>
                  <a:pt x="614092" y="16408"/>
                </a:lnTo>
                <a:lnTo>
                  <a:pt x="596044" y="4398"/>
                </a:lnTo>
                <a:lnTo>
                  <a:pt x="574636" y="0"/>
                </a:lnTo>
                <a:close/>
              </a:path>
              <a:path w="8402320" h="113664">
                <a:moveTo>
                  <a:pt x="833666" y="0"/>
                </a:moveTo>
                <a:lnTo>
                  <a:pt x="812076" y="4398"/>
                </a:lnTo>
                <a:lnTo>
                  <a:pt x="794048" y="16408"/>
                </a:lnTo>
                <a:lnTo>
                  <a:pt x="781688" y="34247"/>
                </a:lnTo>
                <a:lnTo>
                  <a:pt x="777100" y="56133"/>
                </a:lnTo>
                <a:lnTo>
                  <a:pt x="777100" y="56997"/>
                </a:lnTo>
                <a:lnTo>
                  <a:pt x="781566" y="78884"/>
                </a:lnTo>
                <a:lnTo>
                  <a:pt x="793724" y="96723"/>
                </a:lnTo>
                <a:lnTo>
                  <a:pt x="811711" y="108732"/>
                </a:lnTo>
                <a:lnTo>
                  <a:pt x="833666" y="113131"/>
                </a:lnTo>
                <a:lnTo>
                  <a:pt x="855620" y="108732"/>
                </a:lnTo>
                <a:lnTo>
                  <a:pt x="873607" y="96723"/>
                </a:lnTo>
                <a:lnTo>
                  <a:pt x="885765" y="78884"/>
                </a:lnTo>
                <a:lnTo>
                  <a:pt x="890231" y="56997"/>
                </a:lnTo>
                <a:lnTo>
                  <a:pt x="890231" y="56133"/>
                </a:lnTo>
                <a:lnTo>
                  <a:pt x="885583" y="34247"/>
                </a:lnTo>
                <a:lnTo>
                  <a:pt x="873121" y="16408"/>
                </a:lnTo>
                <a:lnTo>
                  <a:pt x="855073" y="4398"/>
                </a:lnTo>
                <a:lnTo>
                  <a:pt x="833666" y="0"/>
                </a:lnTo>
                <a:close/>
              </a:path>
              <a:path w="8402320" h="113664">
                <a:moveTo>
                  <a:pt x="1092708" y="0"/>
                </a:moveTo>
                <a:lnTo>
                  <a:pt x="1071118" y="4398"/>
                </a:lnTo>
                <a:lnTo>
                  <a:pt x="1053090" y="16408"/>
                </a:lnTo>
                <a:lnTo>
                  <a:pt x="1040730" y="34247"/>
                </a:lnTo>
                <a:lnTo>
                  <a:pt x="1036142" y="56133"/>
                </a:lnTo>
                <a:lnTo>
                  <a:pt x="1036142" y="56997"/>
                </a:lnTo>
                <a:lnTo>
                  <a:pt x="1040608" y="78884"/>
                </a:lnTo>
                <a:lnTo>
                  <a:pt x="1052766" y="96723"/>
                </a:lnTo>
                <a:lnTo>
                  <a:pt x="1070753" y="108732"/>
                </a:lnTo>
                <a:lnTo>
                  <a:pt x="1092708" y="113131"/>
                </a:lnTo>
                <a:lnTo>
                  <a:pt x="1114662" y="108732"/>
                </a:lnTo>
                <a:lnTo>
                  <a:pt x="1132649" y="96723"/>
                </a:lnTo>
                <a:lnTo>
                  <a:pt x="1144807" y="78884"/>
                </a:lnTo>
                <a:lnTo>
                  <a:pt x="1149273" y="56997"/>
                </a:lnTo>
                <a:lnTo>
                  <a:pt x="1149273" y="56133"/>
                </a:lnTo>
                <a:lnTo>
                  <a:pt x="1144625" y="34247"/>
                </a:lnTo>
                <a:lnTo>
                  <a:pt x="1132163" y="16408"/>
                </a:lnTo>
                <a:lnTo>
                  <a:pt x="1114115" y="4398"/>
                </a:lnTo>
                <a:lnTo>
                  <a:pt x="1092708" y="0"/>
                </a:lnTo>
                <a:close/>
              </a:path>
              <a:path w="8402320" h="113664">
                <a:moveTo>
                  <a:pt x="1351737" y="0"/>
                </a:moveTo>
                <a:lnTo>
                  <a:pt x="1330147" y="4398"/>
                </a:lnTo>
                <a:lnTo>
                  <a:pt x="1312119" y="16408"/>
                </a:lnTo>
                <a:lnTo>
                  <a:pt x="1299759" y="34247"/>
                </a:lnTo>
                <a:lnTo>
                  <a:pt x="1295171" y="56133"/>
                </a:lnTo>
                <a:lnTo>
                  <a:pt x="1295171" y="56997"/>
                </a:lnTo>
                <a:lnTo>
                  <a:pt x="1299637" y="78884"/>
                </a:lnTo>
                <a:lnTo>
                  <a:pt x="1311795" y="96723"/>
                </a:lnTo>
                <a:lnTo>
                  <a:pt x="1329782" y="108732"/>
                </a:lnTo>
                <a:lnTo>
                  <a:pt x="1351737" y="113131"/>
                </a:lnTo>
                <a:lnTo>
                  <a:pt x="1373691" y="108732"/>
                </a:lnTo>
                <a:lnTo>
                  <a:pt x="1391678" y="96723"/>
                </a:lnTo>
                <a:lnTo>
                  <a:pt x="1403836" y="78884"/>
                </a:lnTo>
                <a:lnTo>
                  <a:pt x="1408303" y="56997"/>
                </a:lnTo>
                <a:lnTo>
                  <a:pt x="1408303" y="56133"/>
                </a:lnTo>
                <a:lnTo>
                  <a:pt x="1403654" y="34247"/>
                </a:lnTo>
                <a:lnTo>
                  <a:pt x="1391192" y="16408"/>
                </a:lnTo>
                <a:lnTo>
                  <a:pt x="1373145" y="4398"/>
                </a:lnTo>
                <a:lnTo>
                  <a:pt x="1351737" y="0"/>
                </a:lnTo>
                <a:close/>
              </a:path>
              <a:path w="8402320" h="113664">
                <a:moveTo>
                  <a:pt x="1610779" y="0"/>
                </a:moveTo>
                <a:lnTo>
                  <a:pt x="1589189" y="4398"/>
                </a:lnTo>
                <a:lnTo>
                  <a:pt x="1571161" y="16408"/>
                </a:lnTo>
                <a:lnTo>
                  <a:pt x="1558801" y="34247"/>
                </a:lnTo>
                <a:lnTo>
                  <a:pt x="1554213" y="56133"/>
                </a:lnTo>
                <a:lnTo>
                  <a:pt x="1554213" y="56997"/>
                </a:lnTo>
                <a:lnTo>
                  <a:pt x="1558679" y="78884"/>
                </a:lnTo>
                <a:lnTo>
                  <a:pt x="1570837" y="96723"/>
                </a:lnTo>
                <a:lnTo>
                  <a:pt x="1588824" y="108732"/>
                </a:lnTo>
                <a:lnTo>
                  <a:pt x="1610779" y="113131"/>
                </a:lnTo>
                <a:lnTo>
                  <a:pt x="1632733" y="108732"/>
                </a:lnTo>
                <a:lnTo>
                  <a:pt x="1650720" y="96723"/>
                </a:lnTo>
                <a:lnTo>
                  <a:pt x="1662878" y="78884"/>
                </a:lnTo>
                <a:lnTo>
                  <a:pt x="1667344" y="56997"/>
                </a:lnTo>
                <a:lnTo>
                  <a:pt x="1667344" y="56133"/>
                </a:lnTo>
                <a:lnTo>
                  <a:pt x="1662696" y="34247"/>
                </a:lnTo>
                <a:lnTo>
                  <a:pt x="1650234" y="16408"/>
                </a:lnTo>
                <a:lnTo>
                  <a:pt x="1632186" y="4398"/>
                </a:lnTo>
                <a:lnTo>
                  <a:pt x="1610779" y="0"/>
                </a:lnTo>
                <a:close/>
              </a:path>
              <a:path w="8402320" h="113664">
                <a:moveTo>
                  <a:pt x="1869808" y="0"/>
                </a:moveTo>
                <a:lnTo>
                  <a:pt x="1848218" y="4398"/>
                </a:lnTo>
                <a:lnTo>
                  <a:pt x="1830190" y="16408"/>
                </a:lnTo>
                <a:lnTo>
                  <a:pt x="1817830" y="34247"/>
                </a:lnTo>
                <a:lnTo>
                  <a:pt x="1813242" y="56133"/>
                </a:lnTo>
                <a:lnTo>
                  <a:pt x="1813242" y="56997"/>
                </a:lnTo>
                <a:lnTo>
                  <a:pt x="1817708" y="78884"/>
                </a:lnTo>
                <a:lnTo>
                  <a:pt x="1829866" y="96723"/>
                </a:lnTo>
                <a:lnTo>
                  <a:pt x="1847853" y="108732"/>
                </a:lnTo>
                <a:lnTo>
                  <a:pt x="1869808" y="113131"/>
                </a:lnTo>
                <a:lnTo>
                  <a:pt x="1891762" y="108732"/>
                </a:lnTo>
                <a:lnTo>
                  <a:pt x="1909749" y="96723"/>
                </a:lnTo>
                <a:lnTo>
                  <a:pt x="1921907" y="78884"/>
                </a:lnTo>
                <a:lnTo>
                  <a:pt x="1926374" y="56997"/>
                </a:lnTo>
                <a:lnTo>
                  <a:pt x="1926374" y="56133"/>
                </a:lnTo>
                <a:lnTo>
                  <a:pt x="1921725" y="34247"/>
                </a:lnTo>
                <a:lnTo>
                  <a:pt x="1909264" y="16408"/>
                </a:lnTo>
                <a:lnTo>
                  <a:pt x="1891216" y="4398"/>
                </a:lnTo>
                <a:lnTo>
                  <a:pt x="1869808" y="0"/>
                </a:lnTo>
                <a:close/>
              </a:path>
              <a:path w="8402320" h="113664">
                <a:moveTo>
                  <a:pt x="2128850" y="0"/>
                </a:moveTo>
                <a:lnTo>
                  <a:pt x="2107260" y="4398"/>
                </a:lnTo>
                <a:lnTo>
                  <a:pt x="2089232" y="16408"/>
                </a:lnTo>
                <a:lnTo>
                  <a:pt x="2076872" y="34247"/>
                </a:lnTo>
                <a:lnTo>
                  <a:pt x="2072284" y="56133"/>
                </a:lnTo>
                <a:lnTo>
                  <a:pt x="2072284" y="56997"/>
                </a:lnTo>
                <a:lnTo>
                  <a:pt x="2076750" y="78884"/>
                </a:lnTo>
                <a:lnTo>
                  <a:pt x="2088908" y="96723"/>
                </a:lnTo>
                <a:lnTo>
                  <a:pt x="2106895" y="108732"/>
                </a:lnTo>
                <a:lnTo>
                  <a:pt x="2128850" y="113131"/>
                </a:lnTo>
                <a:lnTo>
                  <a:pt x="2150804" y="108732"/>
                </a:lnTo>
                <a:lnTo>
                  <a:pt x="2168791" y="96723"/>
                </a:lnTo>
                <a:lnTo>
                  <a:pt x="2180949" y="78884"/>
                </a:lnTo>
                <a:lnTo>
                  <a:pt x="2185416" y="56997"/>
                </a:lnTo>
                <a:lnTo>
                  <a:pt x="2185416" y="56133"/>
                </a:lnTo>
                <a:lnTo>
                  <a:pt x="2180767" y="34247"/>
                </a:lnTo>
                <a:lnTo>
                  <a:pt x="2168305" y="16408"/>
                </a:lnTo>
                <a:lnTo>
                  <a:pt x="2150258" y="4398"/>
                </a:lnTo>
                <a:lnTo>
                  <a:pt x="2128850" y="0"/>
                </a:lnTo>
                <a:close/>
              </a:path>
              <a:path w="8402320" h="113664">
                <a:moveTo>
                  <a:pt x="2387879" y="0"/>
                </a:moveTo>
                <a:lnTo>
                  <a:pt x="2366289" y="4398"/>
                </a:lnTo>
                <a:lnTo>
                  <a:pt x="2348261" y="16408"/>
                </a:lnTo>
                <a:lnTo>
                  <a:pt x="2335901" y="34247"/>
                </a:lnTo>
                <a:lnTo>
                  <a:pt x="2331313" y="56133"/>
                </a:lnTo>
                <a:lnTo>
                  <a:pt x="2331313" y="56997"/>
                </a:lnTo>
                <a:lnTo>
                  <a:pt x="2335780" y="78884"/>
                </a:lnTo>
                <a:lnTo>
                  <a:pt x="2347937" y="96723"/>
                </a:lnTo>
                <a:lnTo>
                  <a:pt x="2365925" y="108732"/>
                </a:lnTo>
                <a:lnTo>
                  <a:pt x="2387879" y="113131"/>
                </a:lnTo>
                <a:lnTo>
                  <a:pt x="2409833" y="108732"/>
                </a:lnTo>
                <a:lnTo>
                  <a:pt x="2427820" y="96723"/>
                </a:lnTo>
                <a:lnTo>
                  <a:pt x="2439978" y="78884"/>
                </a:lnTo>
                <a:lnTo>
                  <a:pt x="2444445" y="56997"/>
                </a:lnTo>
                <a:lnTo>
                  <a:pt x="2444445" y="56133"/>
                </a:lnTo>
                <a:lnTo>
                  <a:pt x="2439796" y="34247"/>
                </a:lnTo>
                <a:lnTo>
                  <a:pt x="2427335" y="16408"/>
                </a:lnTo>
                <a:lnTo>
                  <a:pt x="2409287" y="4398"/>
                </a:lnTo>
                <a:lnTo>
                  <a:pt x="2387879" y="0"/>
                </a:lnTo>
                <a:close/>
              </a:path>
              <a:path w="8402320" h="113664">
                <a:moveTo>
                  <a:pt x="2646921" y="0"/>
                </a:moveTo>
                <a:lnTo>
                  <a:pt x="2625331" y="4398"/>
                </a:lnTo>
                <a:lnTo>
                  <a:pt x="2607303" y="16408"/>
                </a:lnTo>
                <a:lnTo>
                  <a:pt x="2594943" y="34247"/>
                </a:lnTo>
                <a:lnTo>
                  <a:pt x="2590355" y="56133"/>
                </a:lnTo>
                <a:lnTo>
                  <a:pt x="2590355" y="56997"/>
                </a:lnTo>
                <a:lnTo>
                  <a:pt x="2594821" y="78884"/>
                </a:lnTo>
                <a:lnTo>
                  <a:pt x="2606979" y="96723"/>
                </a:lnTo>
                <a:lnTo>
                  <a:pt x="2624966" y="108732"/>
                </a:lnTo>
                <a:lnTo>
                  <a:pt x="2646921" y="113131"/>
                </a:lnTo>
                <a:lnTo>
                  <a:pt x="2668875" y="108732"/>
                </a:lnTo>
                <a:lnTo>
                  <a:pt x="2686862" y="96723"/>
                </a:lnTo>
                <a:lnTo>
                  <a:pt x="2699020" y="78884"/>
                </a:lnTo>
                <a:lnTo>
                  <a:pt x="2703487" y="56997"/>
                </a:lnTo>
                <a:lnTo>
                  <a:pt x="2703487" y="56133"/>
                </a:lnTo>
                <a:lnTo>
                  <a:pt x="2698838" y="34247"/>
                </a:lnTo>
                <a:lnTo>
                  <a:pt x="2686377" y="16408"/>
                </a:lnTo>
                <a:lnTo>
                  <a:pt x="2668329" y="4398"/>
                </a:lnTo>
                <a:lnTo>
                  <a:pt x="2646921" y="0"/>
                </a:lnTo>
                <a:close/>
              </a:path>
              <a:path w="8402320" h="113664">
                <a:moveTo>
                  <a:pt x="2905950" y="0"/>
                </a:moveTo>
                <a:lnTo>
                  <a:pt x="2884360" y="4398"/>
                </a:lnTo>
                <a:lnTo>
                  <a:pt x="2866332" y="16408"/>
                </a:lnTo>
                <a:lnTo>
                  <a:pt x="2853972" y="34247"/>
                </a:lnTo>
                <a:lnTo>
                  <a:pt x="2849384" y="56133"/>
                </a:lnTo>
                <a:lnTo>
                  <a:pt x="2849384" y="56997"/>
                </a:lnTo>
                <a:lnTo>
                  <a:pt x="2853851" y="78884"/>
                </a:lnTo>
                <a:lnTo>
                  <a:pt x="2866009" y="96723"/>
                </a:lnTo>
                <a:lnTo>
                  <a:pt x="2883996" y="108732"/>
                </a:lnTo>
                <a:lnTo>
                  <a:pt x="2905950" y="113131"/>
                </a:lnTo>
                <a:lnTo>
                  <a:pt x="2927904" y="108732"/>
                </a:lnTo>
                <a:lnTo>
                  <a:pt x="2945892" y="96723"/>
                </a:lnTo>
                <a:lnTo>
                  <a:pt x="2958049" y="78884"/>
                </a:lnTo>
                <a:lnTo>
                  <a:pt x="2962516" y="56997"/>
                </a:lnTo>
                <a:lnTo>
                  <a:pt x="2962516" y="56133"/>
                </a:lnTo>
                <a:lnTo>
                  <a:pt x="2957867" y="34247"/>
                </a:lnTo>
                <a:lnTo>
                  <a:pt x="2945406" y="16408"/>
                </a:lnTo>
                <a:lnTo>
                  <a:pt x="2927358" y="4398"/>
                </a:lnTo>
                <a:lnTo>
                  <a:pt x="2905950" y="0"/>
                </a:lnTo>
                <a:close/>
              </a:path>
              <a:path w="8402320" h="113664">
                <a:moveTo>
                  <a:pt x="3164992" y="0"/>
                </a:moveTo>
                <a:lnTo>
                  <a:pt x="3143402" y="4398"/>
                </a:lnTo>
                <a:lnTo>
                  <a:pt x="3125374" y="16408"/>
                </a:lnTo>
                <a:lnTo>
                  <a:pt x="3113014" y="34247"/>
                </a:lnTo>
                <a:lnTo>
                  <a:pt x="3108426" y="56133"/>
                </a:lnTo>
                <a:lnTo>
                  <a:pt x="3108426" y="56997"/>
                </a:lnTo>
                <a:lnTo>
                  <a:pt x="3112893" y="78884"/>
                </a:lnTo>
                <a:lnTo>
                  <a:pt x="3125050" y="96723"/>
                </a:lnTo>
                <a:lnTo>
                  <a:pt x="3143038" y="108732"/>
                </a:lnTo>
                <a:lnTo>
                  <a:pt x="3164992" y="113131"/>
                </a:lnTo>
                <a:lnTo>
                  <a:pt x="3186946" y="108732"/>
                </a:lnTo>
                <a:lnTo>
                  <a:pt x="3204933" y="96723"/>
                </a:lnTo>
                <a:lnTo>
                  <a:pt x="3217091" y="78884"/>
                </a:lnTo>
                <a:lnTo>
                  <a:pt x="3221558" y="56997"/>
                </a:lnTo>
                <a:lnTo>
                  <a:pt x="3221558" y="56133"/>
                </a:lnTo>
                <a:lnTo>
                  <a:pt x="3216909" y="34247"/>
                </a:lnTo>
                <a:lnTo>
                  <a:pt x="3204448" y="16408"/>
                </a:lnTo>
                <a:lnTo>
                  <a:pt x="3186400" y="4398"/>
                </a:lnTo>
                <a:lnTo>
                  <a:pt x="3164992" y="0"/>
                </a:lnTo>
                <a:close/>
              </a:path>
              <a:path w="8402320" h="113664">
                <a:moveTo>
                  <a:pt x="3424021" y="0"/>
                </a:moveTo>
                <a:lnTo>
                  <a:pt x="3402431" y="4398"/>
                </a:lnTo>
                <a:lnTo>
                  <a:pt x="3384403" y="16408"/>
                </a:lnTo>
                <a:lnTo>
                  <a:pt x="3372043" y="34247"/>
                </a:lnTo>
                <a:lnTo>
                  <a:pt x="3367455" y="56133"/>
                </a:lnTo>
                <a:lnTo>
                  <a:pt x="3367455" y="56997"/>
                </a:lnTo>
                <a:lnTo>
                  <a:pt x="3371922" y="78884"/>
                </a:lnTo>
                <a:lnTo>
                  <a:pt x="3384080" y="96723"/>
                </a:lnTo>
                <a:lnTo>
                  <a:pt x="3402067" y="108732"/>
                </a:lnTo>
                <a:lnTo>
                  <a:pt x="3424021" y="113131"/>
                </a:lnTo>
                <a:lnTo>
                  <a:pt x="3445975" y="108732"/>
                </a:lnTo>
                <a:lnTo>
                  <a:pt x="3463963" y="96723"/>
                </a:lnTo>
                <a:lnTo>
                  <a:pt x="3476120" y="78884"/>
                </a:lnTo>
                <a:lnTo>
                  <a:pt x="3480587" y="56997"/>
                </a:lnTo>
                <a:lnTo>
                  <a:pt x="3480587" y="56133"/>
                </a:lnTo>
                <a:lnTo>
                  <a:pt x="3475938" y="34247"/>
                </a:lnTo>
                <a:lnTo>
                  <a:pt x="3463477" y="16408"/>
                </a:lnTo>
                <a:lnTo>
                  <a:pt x="3445429" y="4398"/>
                </a:lnTo>
                <a:lnTo>
                  <a:pt x="3424021" y="0"/>
                </a:lnTo>
                <a:close/>
              </a:path>
              <a:path w="8402320" h="113664">
                <a:moveTo>
                  <a:pt x="3683063" y="0"/>
                </a:moveTo>
                <a:lnTo>
                  <a:pt x="3661473" y="4398"/>
                </a:lnTo>
                <a:lnTo>
                  <a:pt x="3643445" y="16408"/>
                </a:lnTo>
                <a:lnTo>
                  <a:pt x="3631085" y="34247"/>
                </a:lnTo>
                <a:lnTo>
                  <a:pt x="3626497" y="56133"/>
                </a:lnTo>
                <a:lnTo>
                  <a:pt x="3626497" y="56997"/>
                </a:lnTo>
                <a:lnTo>
                  <a:pt x="3630964" y="78884"/>
                </a:lnTo>
                <a:lnTo>
                  <a:pt x="3643122" y="96723"/>
                </a:lnTo>
                <a:lnTo>
                  <a:pt x="3661109" y="108732"/>
                </a:lnTo>
                <a:lnTo>
                  <a:pt x="3683063" y="113131"/>
                </a:lnTo>
                <a:lnTo>
                  <a:pt x="3705017" y="108732"/>
                </a:lnTo>
                <a:lnTo>
                  <a:pt x="3723005" y="96723"/>
                </a:lnTo>
                <a:lnTo>
                  <a:pt x="3735162" y="78884"/>
                </a:lnTo>
                <a:lnTo>
                  <a:pt x="3739629" y="56997"/>
                </a:lnTo>
                <a:lnTo>
                  <a:pt x="3739629" y="56133"/>
                </a:lnTo>
                <a:lnTo>
                  <a:pt x="3734980" y="34247"/>
                </a:lnTo>
                <a:lnTo>
                  <a:pt x="3722519" y="16408"/>
                </a:lnTo>
                <a:lnTo>
                  <a:pt x="3704471" y="4398"/>
                </a:lnTo>
                <a:lnTo>
                  <a:pt x="3683063" y="0"/>
                </a:lnTo>
                <a:close/>
              </a:path>
              <a:path w="8402320" h="113664">
                <a:moveTo>
                  <a:pt x="3942092" y="0"/>
                </a:moveTo>
                <a:lnTo>
                  <a:pt x="3920502" y="4398"/>
                </a:lnTo>
                <a:lnTo>
                  <a:pt x="3902475" y="16408"/>
                </a:lnTo>
                <a:lnTo>
                  <a:pt x="3890114" y="34247"/>
                </a:lnTo>
                <a:lnTo>
                  <a:pt x="3885526" y="56133"/>
                </a:lnTo>
                <a:lnTo>
                  <a:pt x="3885526" y="56997"/>
                </a:lnTo>
                <a:lnTo>
                  <a:pt x="3889993" y="78884"/>
                </a:lnTo>
                <a:lnTo>
                  <a:pt x="3902151" y="96723"/>
                </a:lnTo>
                <a:lnTo>
                  <a:pt x="3920138" y="108732"/>
                </a:lnTo>
                <a:lnTo>
                  <a:pt x="3942092" y="113131"/>
                </a:lnTo>
                <a:lnTo>
                  <a:pt x="3964047" y="108732"/>
                </a:lnTo>
                <a:lnTo>
                  <a:pt x="3982034" y="96723"/>
                </a:lnTo>
                <a:lnTo>
                  <a:pt x="3994192" y="78884"/>
                </a:lnTo>
                <a:lnTo>
                  <a:pt x="3998658" y="56997"/>
                </a:lnTo>
                <a:lnTo>
                  <a:pt x="3998658" y="56133"/>
                </a:lnTo>
                <a:lnTo>
                  <a:pt x="3994009" y="34247"/>
                </a:lnTo>
                <a:lnTo>
                  <a:pt x="3981548" y="16408"/>
                </a:lnTo>
                <a:lnTo>
                  <a:pt x="3963500" y="4398"/>
                </a:lnTo>
                <a:lnTo>
                  <a:pt x="3942092" y="0"/>
                </a:lnTo>
                <a:close/>
              </a:path>
              <a:path w="8402320" h="113664">
                <a:moveTo>
                  <a:pt x="4201134" y="0"/>
                </a:moveTo>
                <a:lnTo>
                  <a:pt x="4179544" y="4398"/>
                </a:lnTo>
                <a:lnTo>
                  <a:pt x="4161516" y="16408"/>
                </a:lnTo>
                <a:lnTo>
                  <a:pt x="4149156" y="34247"/>
                </a:lnTo>
                <a:lnTo>
                  <a:pt x="4144568" y="56133"/>
                </a:lnTo>
                <a:lnTo>
                  <a:pt x="4144568" y="56997"/>
                </a:lnTo>
                <a:lnTo>
                  <a:pt x="4149035" y="78884"/>
                </a:lnTo>
                <a:lnTo>
                  <a:pt x="4161193" y="96723"/>
                </a:lnTo>
                <a:lnTo>
                  <a:pt x="4179180" y="108732"/>
                </a:lnTo>
                <a:lnTo>
                  <a:pt x="4201134" y="113131"/>
                </a:lnTo>
                <a:lnTo>
                  <a:pt x="4223088" y="108732"/>
                </a:lnTo>
                <a:lnTo>
                  <a:pt x="4241076" y="96723"/>
                </a:lnTo>
                <a:lnTo>
                  <a:pt x="4253233" y="78884"/>
                </a:lnTo>
                <a:lnTo>
                  <a:pt x="4257700" y="56997"/>
                </a:lnTo>
                <a:lnTo>
                  <a:pt x="4257700" y="56133"/>
                </a:lnTo>
                <a:lnTo>
                  <a:pt x="4253051" y="34247"/>
                </a:lnTo>
                <a:lnTo>
                  <a:pt x="4240590" y="16408"/>
                </a:lnTo>
                <a:lnTo>
                  <a:pt x="4222542" y="4398"/>
                </a:lnTo>
                <a:lnTo>
                  <a:pt x="4201134" y="0"/>
                </a:lnTo>
                <a:close/>
              </a:path>
              <a:path w="8402320" h="113664">
                <a:moveTo>
                  <a:pt x="4460163" y="0"/>
                </a:moveTo>
                <a:lnTo>
                  <a:pt x="4438573" y="4398"/>
                </a:lnTo>
                <a:lnTo>
                  <a:pt x="4420546" y="16408"/>
                </a:lnTo>
                <a:lnTo>
                  <a:pt x="4408185" y="34247"/>
                </a:lnTo>
                <a:lnTo>
                  <a:pt x="4403598" y="56133"/>
                </a:lnTo>
                <a:lnTo>
                  <a:pt x="4403598" y="56997"/>
                </a:lnTo>
                <a:lnTo>
                  <a:pt x="4408064" y="78884"/>
                </a:lnTo>
                <a:lnTo>
                  <a:pt x="4420222" y="96723"/>
                </a:lnTo>
                <a:lnTo>
                  <a:pt x="4438209" y="108732"/>
                </a:lnTo>
                <a:lnTo>
                  <a:pt x="4460163" y="113131"/>
                </a:lnTo>
                <a:lnTo>
                  <a:pt x="4482118" y="108732"/>
                </a:lnTo>
                <a:lnTo>
                  <a:pt x="4500105" y="96723"/>
                </a:lnTo>
                <a:lnTo>
                  <a:pt x="4512263" y="78884"/>
                </a:lnTo>
                <a:lnTo>
                  <a:pt x="4516729" y="56997"/>
                </a:lnTo>
                <a:lnTo>
                  <a:pt x="4516729" y="56133"/>
                </a:lnTo>
                <a:lnTo>
                  <a:pt x="4512081" y="34247"/>
                </a:lnTo>
                <a:lnTo>
                  <a:pt x="4499619" y="16408"/>
                </a:lnTo>
                <a:lnTo>
                  <a:pt x="4481571" y="4398"/>
                </a:lnTo>
                <a:lnTo>
                  <a:pt x="4460163" y="0"/>
                </a:lnTo>
                <a:close/>
              </a:path>
              <a:path w="8402320" h="113664">
                <a:moveTo>
                  <a:pt x="4719205" y="0"/>
                </a:moveTo>
                <a:lnTo>
                  <a:pt x="4697615" y="4398"/>
                </a:lnTo>
                <a:lnTo>
                  <a:pt x="4679588" y="16408"/>
                </a:lnTo>
                <a:lnTo>
                  <a:pt x="4667227" y="34247"/>
                </a:lnTo>
                <a:lnTo>
                  <a:pt x="4662639" y="56133"/>
                </a:lnTo>
                <a:lnTo>
                  <a:pt x="4662639" y="56997"/>
                </a:lnTo>
                <a:lnTo>
                  <a:pt x="4667106" y="78884"/>
                </a:lnTo>
                <a:lnTo>
                  <a:pt x="4679264" y="96723"/>
                </a:lnTo>
                <a:lnTo>
                  <a:pt x="4697251" y="108732"/>
                </a:lnTo>
                <a:lnTo>
                  <a:pt x="4719205" y="113131"/>
                </a:lnTo>
                <a:lnTo>
                  <a:pt x="4741160" y="108732"/>
                </a:lnTo>
                <a:lnTo>
                  <a:pt x="4759147" y="96723"/>
                </a:lnTo>
                <a:lnTo>
                  <a:pt x="4771305" y="78884"/>
                </a:lnTo>
                <a:lnTo>
                  <a:pt x="4775771" y="56997"/>
                </a:lnTo>
                <a:lnTo>
                  <a:pt x="4775771" y="56133"/>
                </a:lnTo>
                <a:lnTo>
                  <a:pt x="4771122" y="34247"/>
                </a:lnTo>
                <a:lnTo>
                  <a:pt x="4758661" y="16408"/>
                </a:lnTo>
                <a:lnTo>
                  <a:pt x="4740613" y="4398"/>
                </a:lnTo>
                <a:lnTo>
                  <a:pt x="4719205" y="0"/>
                </a:lnTo>
                <a:close/>
              </a:path>
              <a:path w="8402320" h="113664">
                <a:moveTo>
                  <a:pt x="4978234" y="0"/>
                </a:moveTo>
                <a:lnTo>
                  <a:pt x="4956644" y="4398"/>
                </a:lnTo>
                <a:lnTo>
                  <a:pt x="4938617" y="16408"/>
                </a:lnTo>
                <a:lnTo>
                  <a:pt x="4926256" y="34247"/>
                </a:lnTo>
                <a:lnTo>
                  <a:pt x="4921669" y="56133"/>
                </a:lnTo>
                <a:lnTo>
                  <a:pt x="4921669" y="56997"/>
                </a:lnTo>
                <a:lnTo>
                  <a:pt x="4926135" y="78884"/>
                </a:lnTo>
                <a:lnTo>
                  <a:pt x="4938293" y="96723"/>
                </a:lnTo>
                <a:lnTo>
                  <a:pt x="4956280" y="108732"/>
                </a:lnTo>
                <a:lnTo>
                  <a:pt x="4978234" y="113131"/>
                </a:lnTo>
                <a:lnTo>
                  <a:pt x="5000189" y="108732"/>
                </a:lnTo>
                <a:lnTo>
                  <a:pt x="5018176" y="96723"/>
                </a:lnTo>
                <a:lnTo>
                  <a:pt x="5030334" y="78884"/>
                </a:lnTo>
                <a:lnTo>
                  <a:pt x="5034800" y="56997"/>
                </a:lnTo>
                <a:lnTo>
                  <a:pt x="5034800" y="56133"/>
                </a:lnTo>
                <a:lnTo>
                  <a:pt x="5030152" y="34247"/>
                </a:lnTo>
                <a:lnTo>
                  <a:pt x="5017690" y="16408"/>
                </a:lnTo>
                <a:lnTo>
                  <a:pt x="4999642" y="4398"/>
                </a:lnTo>
                <a:lnTo>
                  <a:pt x="4978234" y="0"/>
                </a:lnTo>
                <a:close/>
              </a:path>
              <a:path w="8402320" h="113664">
                <a:moveTo>
                  <a:pt x="5237276" y="0"/>
                </a:moveTo>
                <a:lnTo>
                  <a:pt x="5215686" y="4398"/>
                </a:lnTo>
                <a:lnTo>
                  <a:pt x="5197659" y="16408"/>
                </a:lnTo>
                <a:lnTo>
                  <a:pt x="5185298" y="34247"/>
                </a:lnTo>
                <a:lnTo>
                  <a:pt x="5180711" y="56133"/>
                </a:lnTo>
                <a:lnTo>
                  <a:pt x="5180711" y="56997"/>
                </a:lnTo>
                <a:lnTo>
                  <a:pt x="5185177" y="78884"/>
                </a:lnTo>
                <a:lnTo>
                  <a:pt x="5197335" y="96723"/>
                </a:lnTo>
                <a:lnTo>
                  <a:pt x="5215322" y="108732"/>
                </a:lnTo>
                <a:lnTo>
                  <a:pt x="5237276" y="113131"/>
                </a:lnTo>
                <a:lnTo>
                  <a:pt x="5259231" y="108732"/>
                </a:lnTo>
                <a:lnTo>
                  <a:pt x="5277218" y="96723"/>
                </a:lnTo>
                <a:lnTo>
                  <a:pt x="5289376" y="78884"/>
                </a:lnTo>
                <a:lnTo>
                  <a:pt x="5293842" y="56997"/>
                </a:lnTo>
                <a:lnTo>
                  <a:pt x="5293842" y="56133"/>
                </a:lnTo>
                <a:lnTo>
                  <a:pt x="5289194" y="34247"/>
                </a:lnTo>
                <a:lnTo>
                  <a:pt x="5276732" y="16408"/>
                </a:lnTo>
                <a:lnTo>
                  <a:pt x="5258684" y="4398"/>
                </a:lnTo>
                <a:lnTo>
                  <a:pt x="5237276" y="0"/>
                </a:lnTo>
                <a:close/>
              </a:path>
              <a:path w="8402320" h="113664">
                <a:moveTo>
                  <a:pt x="5496306" y="0"/>
                </a:moveTo>
                <a:lnTo>
                  <a:pt x="5474716" y="4398"/>
                </a:lnTo>
                <a:lnTo>
                  <a:pt x="5456688" y="16408"/>
                </a:lnTo>
                <a:lnTo>
                  <a:pt x="5444328" y="34247"/>
                </a:lnTo>
                <a:lnTo>
                  <a:pt x="5439740" y="56133"/>
                </a:lnTo>
                <a:lnTo>
                  <a:pt x="5439740" y="56997"/>
                </a:lnTo>
                <a:lnTo>
                  <a:pt x="5444206" y="78884"/>
                </a:lnTo>
                <a:lnTo>
                  <a:pt x="5456364" y="96723"/>
                </a:lnTo>
                <a:lnTo>
                  <a:pt x="5474351" y="108732"/>
                </a:lnTo>
                <a:lnTo>
                  <a:pt x="5496306" y="113131"/>
                </a:lnTo>
                <a:lnTo>
                  <a:pt x="5518260" y="108732"/>
                </a:lnTo>
                <a:lnTo>
                  <a:pt x="5536247" y="96723"/>
                </a:lnTo>
                <a:lnTo>
                  <a:pt x="5548405" y="78884"/>
                </a:lnTo>
                <a:lnTo>
                  <a:pt x="5552871" y="56997"/>
                </a:lnTo>
                <a:lnTo>
                  <a:pt x="5552871" y="56133"/>
                </a:lnTo>
                <a:lnTo>
                  <a:pt x="5548223" y="34247"/>
                </a:lnTo>
                <a:lnTo>
                  <a:pt x="5535761" y="16408"/>
                </a:lnTo>
                <a:lnTo>
                  <a:pt x="5517713" y="4398"/>
                </a:lnTo>
                <a:lnTo>
                  <a:pt x="5496306" y="0"/>
                </a:lnTo>
                <a:close/>
              </a:path>
              <a:path w="8402320" h="113664">
                <a:moveTo>
                  <a:pt x="5755347" y="0"/>
                </a:moveTo>
                <a:lnTo>
                  <a:pt x="5733757" y="4398"/>
                </a:lnTo>
                <a:lnTo>
                  <a:pt x="5715730" y="16408"/>
                </a:lnTo>
                <a:lnTo>
                  <a:pt x="5703369" y="34247"/>
                </a:lnTo>
                <a:lnTo>
                  <a:pt x="5698782" y="56133"/>
                </a:lnTo>
                <a:lnTo>
                  <a:pt x="5698782" y="56997"/>
                </a:lnTo>
                <a:lnTo>
                  <a:pt x="5703248" y="78884"/>
                </a:lnTo>
                <a:lnTo>
                  <a:pt x="5715406" y="96723"/>
                </a:lnTo>
                <a:lnTo>
                  <a:pt x="5733393" y="108732"/>
                </a:lnTo>
                <a:lnTo>
                  <a:pt x="5755347" y="113131"/>
                </a:lnTo>
                <a:lnTo>
                  <a:pt x="5777302" y="108732"/>
                </a:lnTo>
                <a:lnTo>
                  <a:pt x="5795289" y="96723"/>
                </a:lnTo>
                <a:lnTo>
                  <a:pt x="5807447" y="78884"/>
                </a:lnTo>
                <a:lnTo>
                  <a:pt x="5811913" y="56997"/>
                </a:lnTo>
                <a:lnTo>
                  <a:pt x="5811913" y="56133"/>
                </a:lnTo>
                <a:lnTo>
                  <a:pt x="5807265" y="34247"/>
                </a:lnTo>
                <a:lnTo>
                  <a:pt x="5794803" y="16408"/>
                </a:lnTo>
                <a:lnTo>
                  <a:pt x="5776755" y="4398"/>
                </a:lnTo>
                <a:lnTo>
                  <a:pt x="5755347" y="0"/>
                </a:lnTo>
                <a:close/>
              </a:path>
              <a:path w="8402320" h="113664">
                <a:moveTo>
                  <a:pt x="6014377" y="0"/>
                </a:moveTo>
                <a:lnTo>
                  <a:pt x="5992787" y="4398"/>
                </a:lnTo>
                <a:lnTo>
                  <a:pt x="5974759" y="16408"/>
                </a:lnTo>
                <a:lnTo>
                  <a:pt x="5962399" y="34247"/>
                </a:lnTo>
                <a:lnTo>
                  <a:pt x="5957811" y="56133"/>
                </a:lnTo>
                <a:lnTo>
                  <a:pt x="5957811" y="56997"/>
                </a:lnTo>
                <a:lnTo>
                  <a:pt x="5962277" y="78884"/>
                </a:lnTo>
                <a:lnTo>
                  <a:pt x="5974435" y="96723"/>
                </a:lnTo>
                <a:lnTo>
                  <a:pt x="5992422" y="108732"/>
                </a:lnTo>
                <a:lnTo>
                  <a:pt x="6014377" y="113131"/>
                </a:lnTo>
                <a:lnTo>
                  <a:pt x="6036331" y="108732"/>
                </a:lnTo>
                <a:lnTo>
                  <a:pt x="6054318" y="96723"/>
                </a:lnTo>
                <a:lnTo>
                  <a:pt x="6066476" y="78884"/>
                </a:lnTo>
                <a:lnTo>
                  <a:pt x="6070942" y="56997"/>
                </a:lnTo>
                <a:lnTo>
                  <a:pt x="6070942" y="56133"/>
                </a:lnTo>
                <a:lnTo>
                  <a:pt x="6066294" y="34247"/>
                </a:lnTo>
                <a:lnTo>
                  <a:pt x="6053832" y="16408"/>
                </a:lnTo>
                <a:lnTo>
                  <a:pt x="6035784" y="4398"/>
                </a:lnTo>
                <a:lnTo>
                  <a:pt x="6014377" y="0"/>
                </a:lnTo>
                <a:close/>
              </a:path>
              <a:path w="8402320" h="113664">
                <a:moveTo>
                  <a:pt x="6273419" y="0"/>
                </a:moveTo>
                <a:lnTo>
                  <a:pt x="6251829" y="4398"/>
                </a:lnTo>
                <a:lnTo>
                  <a:pt x="6233801" y="16408"/>
                </a:lnTo>
                <a:lnTo>
                  <a:pt x="6221441" y="34247"/>
                </a:lnTo>
                <a:lnTo>
                  <a:pt x="6216853" y="56133"/>
                </a:lnTo>
                <a:lnTo>
                  <a:pt x="6216853" y="56997"/>
                </a:lnTo>
                <a:lnTo>
                  <a:pt x="6221319" y="78884"/>
                </a:lnTo>
                <a:lnTo>
                  <a:pt x="6233477" y="96723"/>
                </a:lnTo>
                <a:lnTo>
                  <a:pt x="6251464" y="108732"/>
                </a:lnTo>
                <a:lnTo>
                  <a:pt x="6273419" y="113131"/>
                </a:lnTo>
                <a:lnTo>
                  <a:pt x="6295373" y="108732"/>
                </a:lnTo>
                <a:lnTo>
                  <a:pt x="6313360" y="96723"/>
                </a:lnTo>
                <a:lnTo>
                  <a:pt x="6325518" y="78884"/>
                </a:lnTo>
                <a:lnTo>
                  <a:pt x="6329984" y="56997"/>
                </a:lnTo>
                <a:lnTo>
                  <a:pt x="6329984" y="56133"/>
                </a:lnTo>
                <a:lnTo>
                  <a:pt x="6325336" y="34247"/>
                </a:lnTo>
                <a:lnTo>
                  <a:pt x="6312874" y="16408"/>
                </a:lnTo>
                <a:lnTo>
                  <a:pt x="6294826" y="4398"/>
                </a:lnTo>
                <a:lnTo>
                  <a:pt x="6273419" y="0"/>
                </a:lnTo>
                <a:close/>
              </a:path>
              <a:path w="8402320" h="113664">
                <a:moveTo>
                  <a:pt x="6532448" y="0"/>
                </a:moveTo>
                <a:lnTo>
                  <a:pt x="6510858" y="4398"/>
                </a:lnTo>
                <a:lnTo>
                  <a:pt x="6492830" y="16408"/>
                </a:lnTo>
                <a:lnTo>
                  <a:pt x="6480470" y="34247"/>
                </a:lnTo>
                <a:lnTo>
                  <a:pt x="6475882" y="56133"/>
                </a:lnTo>
                <a:lnTo>
                  <a:pt x="6475882" y="56997"/>
                </a:lnTo>
                <a:lnTo>
                  <a:pt x="6480348" y="78884"/>
                </a:lnTo>
                <a:lnTo>
                  <a:pt x="6492506" y="96723"/>
                </a:lnTo>
                <a:lnTo>
                  <a:pt x="6510493" y="108732"/>
                </a:lnTo>
                <a:lnTo>
                  <a:pt x="6532448" y="113131"/>
                </a:lnTo>
                <a:lnTo>
                  <a:pt x="6554402" y="108732"/>
                </a:lnTo>
                <a:lnTo>
                  <a:pt x="6572389" y="96723"/>
                </a:lnTo>
                <a:lnTo>
                  <a:pt x="6584547" y="78884"/>
                </a:lnTo>
                <a:lnTo>
                  <a:pt x="6589013" y="56997"/>
                </a:lnTo>
                <a:lnTo>
                  <a:pt x="6589013" y="56133"/>
                </a:lnTo>
                <a:lnTo>
                  <a:pt x="6584365" y="34247"/>
                </a:lnTo>
                <a:lnTo>
                  <a:pt x="6571903" y="16408"/>
                </a:lnTo>
                <a:lnTo>
                  <a:pt x="6553856" y="4398"/>
                </a:lnTo>
                <a:lnTo>
                  <a:pt x="6532448" y="0"/>
                </a:lnTo>
                <a:close/>
              </a:path>
              <a:path w="8402320" h="113664">
                <a:moveTo>
                  <a:pt x="6791490" y="0"/>
                </a:moveTo>
                <a:lnTo>
                  <a:pt x="6769900" y="4398"/>
                </a:lnTo>
                <a:lnTo>
                  <a:pt x="6751872" y="16408"/>
                </a:lnTo>
                <a:lnTo>
                  <a:pt x="6739512" y="34247"/>
                </a:lnTo>
                <a:lnTo>
                  <a:pt x="6734924" y="56133"/>
                </a:lnTo>
                <a:lnTo>
                  <a:pt x="6734924" y="56997"/>
                </a:lnTo>
                <a:lnTo>
                  <a:pt x="6739390" y="78884"/>
                </a:lnTo>
                <a:lnTo>
                  <a:pt x="6751548" y="96723"/>
                </a:lnTo>
                <a:lnTo>
                  <a:pt x="6769535" y="108732"/>
                </a:lnTo>
                <a:lnTo>
                  <a:pt x="6791490" y="113131"/>
                </a:lnTo>
                <a:lnTo>
                  <a:pt x="6813444" y="108732"/>
                </a:lnTo>
                <a:lnTo>
                  <a:pt x="6831431" y="96723"/>
                </a:lnTo>
                <a:lnTo>
                  <a:pt x="6843589" y="78884"/>
                </a:lnTo>
                <a:lnTo>
                  <a:pt x="6848055" y="56997"/>
                </a:lnTo>
                <a:lnTo>
                  <a:pt x="6848055" y="56133"/>
                </a:lnTo>
                <a:lnTo>
                  <a:pt x="6843407" y="34247"/>
                </a:lnTo>
                <a:lnTo>
                  <a:pt x="6830945" y="16408"/>
                </a:lnTo>
                <a:lnTo>
                  <a:pt x="6812897" y="4398"/>
                </a:lnTo>
                <a:lnTo>
                  <a:pt x="6791490" y="0"/>
                </a:lnTo>
                <a:close/>
              </a:path>
              <a:path w="8402320" h="113664">
                <a:moveTo>
                  <a:pt x="7050519" y="0"/>
                </a:moveTo>
                <a:lnTo>
                  <a:pt x="7028929" y="4398"/>
                </a:lnTo>
                <a:lnTo>
                  <a:pt x="7010901" y="16408"/>
                </a:lnTo>
                <a:lnTo>
                  <a:pt x="6998541" y="34247"/>
                </a:lnTo>
                <a:lnTo>
                  <a:pt x="6993953" y="56133"/>
                </a:lnTo>
                <a:lnTo>
                  <a:pt x="6993953" y="56997"/>
                </a:lnTo>
                <a:lnTo>
                  <a:pt x="6998419" y="78884"/>
                </a:lnTo>
                <a:lnTo>
                  <a:pt x="7010577" y="96723"/>
                </a:lnTo>
                <a:lnTo>
                  <a:pt x="7028564" y="108732"/>
                </a:lnTo>
                <a:lnTo>
                  <a:pt x="7050519" y="113131"/>
                </a:lnTo>
                <a:lnTo>
                  <a:pt x="7072473" y="108732"/>
                </a:lnTo>
                <a:lnTo>
                  <a:pt x="7090460" y="96723"/>
                </a:lnTo>
                <a:lnTo>
                  <a:pt x="7102618" y="78884"/>
                </a:lnTo>
                <a:lnTo>
                  <a:pt x="7107085" y="56997"/>
                </a:lnTo>
                <a:lnTo>
                  <a:pt x="7107085" y="56133"/>
                </a:lnTo>
                <a:lnTo>
                  <a:pt x="7102436" y="34247"/>
                </a:lnTo>
                <a:lnTo>
                  <a:pt x="7089975" y="16408"/>
                </a:lnTo>
                <a:lnTo>
                  <a:pt x="7071927" y="4398"/>
                </a:lnTo>
                <a:lnTo>
                  <a:pt x="7050519" y="0"/>
                </a:lnTo>
                <a:close/>
              </a:path>
              <a:path w="8402320" h="113664">
                <a:moveTo>
                  <a:pt x="7309561" y="0"/>
                </a:moveTo>
                <a:lnTo>
                  <a:pt x="7287971" y="4398"/>
                </a:lnTo>
                <a:lnTo>
                  <a:pt x="7269943" y="16408"/>
                </a:lnTo>
                <a:lnTo>
                  <a:pt x="7257583" y="34247"/>
                </a:lnTo>
                <a:lnTo>
                  <a:pt x="7252995" y="56133"/>
                </a:lnTo>
                <a:lnTo>
                  <a:pt x="7252995" y="56997"/>
                </a:lnTo>
                <a:lnTo>
                  <a:pt x="7257461" y="78884"/>
                </a:lnTo>
                <a:lnTo>
                  <a:pt x="7269619" y="96723"/>
                </a:lnTo>
                <a:lnTo>
                  <a:pt x="7287606" y="108732"/>
                </a:lnTo>
                <a:lnTo>
                  <a:pt x="7309561" y="113131"/>
                </a:lnTo>
                <a:lnTo>
                  <a:pt x="7331515" y="108732"/>
                </a:lnTo>
                <a:lnTo>
                  <a:pt x="7349502" y="96723"/>
                </a:lnTo>
                <a:lnTo>
                  <a:pt x="7361660" y="78884"/>
                </a:lnTo>
                <a:lnTo>
                  <a:pt x="7366127" y="56997"/>
                </a:lnTo>
                <a:lnTo>
                  <a:pt x="7366127" y="56133"/>
                </a:lnTo>
                <a:lnTo>
                  <a:pt x="7361478" y="34247"/>
                </a:lnTo>
                <a:lnTo>
                  <a:pt x="7349016" y="16408"/>
                </a:lnTo>
                <a:lnTo>
                  <a:pt x="7330969" y="4398"/>
                </a:lnTo>
                <a:lnTo>
                  <a:pt x="7309561" y="0"/>
                </a:lnTo>
                <a:close/>
              </a:path>
              <a:path w="8402320" h="113664">
                <a:moveTo>
                  <a:pt x="7568590" y="0"/>
                </a:moveTo>
                <a:lnTo>
                  <a:pt x="7547000" y="4398"/>
                </a:lnTo>
                <a:lnTo>
                  <a:pt x="7528972" y="16408"/>
                </a:lnTo>
                <a:lnTo>
                  <a:pt x="7516612" y="34247"/>
                </a:lnTo>
                <a:lnTo>
                  <a:pt x="7512024" y="56133"/>
                </a:lnTo>
                <a:lnTo>
                  <a:pt x="7512024" y="56997"/>
                </a:lnTo>
                <a:lnTo>
                  <a:pt x="7516491" y="78884"/>
                </a:lnTo>
                <a:lnTo>
                  <a:pt x="7528648" y="96723"/>
                </a:lnTo>
                <a:lnTo>
                  <a:pt x="7546636" y="108732"/>
                </a:lnTo>
                <a:lnTo>
                  <a:pt x="7568590" y="113131"/>
                </a:lnTo>
                <a:lnTo>
                  <a:pt x="7590544" y="108732"/>
                </a:lnTo>
                <a:lnTo>
                  <a:pt x="7608531" y="96723"/>
                </a:lnTo>
                <a:lnTo>
                  <a:pt x="7620689" y="78884"/>
                </a:lnTo>
                <a:lnTo>
                  <a:pt x="7625156" y="56997"/>
                </a:lnTo>
                <a:lnTo>
                  <a:pt x="7625156" y="56133"/>
                </a:lnTo>
                <a:lnTo>
                  <a:pt x="7620507" y="34247"/>
                </a:lnTo>
                <a:lnTo>
                  <a:pt x="7608046" y="16408"/>
                </a:lnTo>
                <a:lnTo>
                  <a:pt x="7589998" y="4398"/>
                </a:lnTo>
                <a:lnTo>
                  <a:pt x="7568590" y="0"/>
                </a:lnTo>
                <a:close/>
              </a:path>
              <a:path w="8402320" h="113664">
                <a:moveTo>
                  <a:pt x="7827632" y="0"/>
                </a:moveTo>
                <a:lnTo>
                  <a:pt x="7806042" y="4398"/>
                </a:lnTo>
                <a:lnTo>
                  <a:pt x="7788014" y="16408"/>
                </a:lnTo>
                <a:lnTo>
                  <a:pt x="7775654" y="34247"/>
                </a:lnTo>
                <a:lnTo>
                  <a:pt x="7771066" y="56133"/>
                </a:lnTo>
                <a:lnTo>
                  <a:pt x="7771066" y="56997"/>
                </a:lnTo>
                <a:lnTo>
                  <a:pt x="7775532" y="78884"/>
                </a:lnTo>
                <a:lnTo>
                  <a:pt x="7787690" y="96723"/>
                </a:lnTo>
                <a:lnTo>
                  <a:pt x="7805677" y="108732"/>
                </a:lnTo>
                <a:lnTo>
                  <a:pt x="7827632" y="113131"/>
                </a:lnTo>
                <a:lnTo>
                  <a:pt x="7849586" y="108732"/>
                </a:lnTo>
                <a:lnTo>
                  <a:pt x="7867573" y="96723"/>
                </a:lnTo>
                <a:lnTo>
                  <a:pt x="7879731" y="78884"/>
                </a:lnTo>
                <a:lnTo>
                  <a:pt x="7884198" y="56997"/>
                </a:lnTo>
                <a:lnTo>
                  <a:pt x="7884198" y="56133"/>
                </a:lnTo>
                <a:lnTo>
                  <a:pt x="7879549" y="34247"/>
                </a:lnTo>
                <a:lnTo>
                  <a:pt x="7867088" y="16408"/>
                </a:lnTo>
                <a:lnTo>
                  <a:pt x="7849040" y="4398"/>
                </a:lnTo>
                <a:lnTo>
                  <a:pt x="7827632" y="0"/>
                </a:lnTo>
                <a:close/>
              </a:path>
              <a:path w="8402320" h="113664">
                <a:moveTo>
                  <a:pt x="8086661" y="0"/>
                </a:moveTo>
                <a:lnTo>
                  <a:pt x="8065071" y="4398"/>
                </a:lnTo>
                <a:lnTo>
                  <a:pt x="8047043" y="16408"/>
                </a:lnTo>
                <a:lnTo>
                  <a:pt x="8034683" y="34247"/>
                </a:lnTo>
                <a:lnTo>
                  <a:pt x="8030095" y="56133"/>
                </a:lnTo>
                <a:lnTo>
                  <a:pt x="8030095" y="56997"/>
                </a:lnTo>
                <a:lnTo>
                  <a:pt x="8034562" y="78884"/>
                </a:lnTo>
                <a:lnTo>
                  <a:pt x="8046719" y="96723"/>
                </a:lnTo>
                <a:lnTo>
                  <a:pt x="8064707" y="108732"/>
                </a:lnTo>
                <a:lnTo>
                  <a:pt x="8086661" y="113131"/>
                </a:lnTo>
                <a:lnTo>
                  <a:pt x="8108615" y="108732"/>
                </a:lnTo>
                <a:lnTo>
                  <a:pt x="8126603" y="96723"/>
                </a:lnTo>
                <a:lnTo>
                  <a:pt x="8138760" y="78884"/>
                </a:lnTo>
                <a:lnTo>
                  <a:pt x="8143227" y="56997"/>
                </a:lnTo>
                <a:lnTo>
                  <a:pt x="8143227" y="56133"/>
                </a:lnTo>
                <a:lnTo>
                  <a:pt x="8138578" y="34247"/>
                </a:lnTo>
                <a:lnTo>
                  <a:pt x="8126117" y="16408"/>
                </a:lnTo>
                <a:lnTo>
                  <a:pt x="8108069" y="4398"/>
                </a:lnTo>
                <a:lnTo>
                  <a:pt x="8086661" y="0"/>
                </a:lnTo>
                <a:close/>
              </a:path>
              <a:path w="8402320" h="113664">
                <a:moveTo>
                  <a:pt x="8345703" y="0"/>
                </a:moveTo>
                <a:lnTo>
                  <a:pt x="8324113" y="4398"/>
                </a:lnTo>
                <a:lnTo>
                  <a:pt x="8306085" y="16408"/>
                </a:lnTo>
                <a:lnTo>
                  <a:pt x="8293725" y="34247"/>
                </a:lnTo>
                <a:lnTo>
                  <a:pt x="8289137" y="56133"/>
                </a:lnTo>
                <a:lnTo>
                  <a:pt x="8289137" y="56997"/>
                </a:lnTo>
                <a:lnTo>
                  <a:pt x="8293604" y="78884"/>
                </a:lnTo>
                <a:lnTo>
                  <a:pt x="8305761" y="96723"/>
                </a:lnTo>
                <a:lnTo>
                  <a:pt x="8323749" y="108732"/>
                </a:lnTo>
                <a:lnTo>
                  <a:pt x="8345703" y="113131"/>
                </a:lnTo>
                <a:lnTo>
                  <a:pt x="8367657" y="108732"/>
                </a:lnTo>
                <a:lnTo>
                  <a:pt x="8385644" y="96723"/>
                </a:lnTo>
                <a:lnTo>
                  <a:pt x="8397802" y="78884"/>
                </a:lnTo>
                <a:lnTo>
                  <a:pt x="8402269" y="56997"/>
                </a:lnTo>
                <a:lnTo>
                  <a:pt x="8402269" y="56133"/>
                </a:lnTo>
                <a:lnTo>
                  <a:pt x="8397620" y="34247"/>
                </a:lnTo>
                <a:lnTo>
                  <a:pt x="8385159" y="16408"/>
                </a:lnTo>
                <a:lnTo>
                  <a:pt x="8367111" y="4398"/>
                </a:lnTo>
                <a:lnTo>
                  <a:pt x="8345703" y="0"/>
                </a:lnTo>
                <a:close/>
              </a:path>
            </a:pathLst>
          </a:custGeom>
          <a:solidFill>
            <a:srgbClr val="E2E3E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15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67" y="3684588"/>
            <a:ext cx="10117667" cy="4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371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792162"/>
          </a:xfrm>
        </p:spPr>
        <p:txBody>
          <a:bodyPr anchor="b" anchorCtr="0">
            <a:noAutofit/>
          </a:bodyPr>
          <a:lstStyle>
            <a:lvl1pPr algn="l">
              <a:defRPr sz="2800">
                <a:solidFill>
                  <a:srgbClr val="00A94F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09600" y="1173162"/>
            <a:ext cx="10972800" cy="5075238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33" y="1028701"/>
            <a:ext cx="10727267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7571233" y="6400801"/>
            <a:ext cx="3167724" cy="246221"/>
            <a:chOff x="5678424" y="6400800"/>
            <a:chExt cx="2375793" cy="246221"/>
          </a:xfrm>
        </p:grpSpPr>
        <p:sp>
          <p:nvSpPr>
            <p:cNvPr id="15" name="Rectangle 14"/>
            <p:cNvSpPr/>
            <p:nvPr userDrawn="1"/>
          </p:nvSpPr>
          <p:spPr>
            <a:xfrm>
              <a:off x="5867400" y="6400800"/>
              <a:ext cx="218681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Arial Rounded MT Bold" panose="020F0704030504030204" pitchFamily="34" charset="0"/>
                </a:rPr>
                <a:t>Children’s Healthcare of Atlanta</a:t>
              </a:r>
              <a:endParaRPr lang="en-US" sz="1000" dirty="0"/>
            </a:p>
          </p:txBody>
        </p:sp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8424" y="6400800"/>
              <a:ext cx="228600" cy="228600"/>
            </a:xfrm>
            <a:prstGeom prst="rect">
              <a:avLst/>
            </a:prstGeom>
          </p:spPr>
        </p:pic>
      </p:grp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6400" y="6383180"/>
            <a:ext cx="1016000" cy="246221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 Rounded MT Bold" panose="020F0704030504030204" pitchFamily="34" charset="0"/>
              </a:defRPr>
            </a:lvl1pPr>
          </a:lstStyle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26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823201" y="6400801"/>
            <a:ext cx="29157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Children’s Healthcare of Atlanta</a:t>
            </a:r>
            <a:endParaRPr lang="en-US" sz="1000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6400" y="6383180"/>
            <a:ext cx="1016000" cy="246221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 Rounded MT Bold" panose="020F0704030504030204" pitchFamily="34" charset="0"/>
              </a:defRPr>
            </a:lvl1pPr>
          </a:lstStyle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792162"/>
          </a:xfrm>
        </p:spPr>
        <p:txBody>
          <a:bodyPr anchor="b" anchorCtr="0">
            <a:noAutofit/>
          </a:bodyPr>
          <a:lstStyle>
            <a:lvl1pPr algn="l">
              <a:defRPr sz="2800">
                <a:solidFill>
                  <a:srgbClr val="00A94F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600" y="1173162"/>
            <a:ext cx="10972800" cy="5075238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33" y="1028701"/>
            <a:ext cx="10727267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5710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p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6400" y="6383180"/>
            <a:ext cx="1016000" cy="246221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 Rounded MT Bold" panose="020F0704030504030204" pitchFamily="34" charset="0"/>
              </a:defRPr>
            </a:lvl1pPr>
          </a:lstStyle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792162"/>
          </a:xfrm>
        </p:spPr>
        <p:txBody>
          <a:bodyPr anchor="b" anchorCtr="0">
            <a:noAutofit/>
          </a:bodyPr>
          <a:lstStyle>
            <a:lvl1pPr algn="l">
              <a:defRPr sz="2800">
                <a:solidFill>
                  <a:srgbClr val="00A94F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600" y="1173162"/>
            <a:ext cx="10972800" cy="5075238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33" y="1028701"/>
            <a:ext cx="10727267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039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 anchor="b" anchorCtr="0">
            <a:noAutofit/>
          </a:bodyPr>
          <a:lstStyle>
            <a:lvl1pPr algn="l">
              <a:defRPr sz="2800">
                <a:solidFill>
                  <a:srgbClr val="00A94F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Divider slide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886200"/>
            <a:ext cx="10363200" cy="137160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11" name="object 2"/>
          <p:cNvSpPr/>
          <p:nvPr/>
        </p:nvSpPr>
        <p:spPr>
          <a:xfrm>
            <a:off x="494490" y="6385280"/>
            <a:ext cx="11203093" cy="113664"/>
          </a:xfrm>
          <a:custGeom>
            <a:avLst/>
            <a:gdLst/>
            <a:ahLst/>
            <a:cxnLst/>
            <a:rect l="l" t="t" r="r" b="b"/>
            <a:pathLst>
              <a:path w="8402320" h="113664">
                <a:moveTo>
                  <a:pt x="56565" y="0"/>
                </a:moveTo>
                <a:lnTo>
                  <a:pt x="34975" y="4398"/>
                </a:lnTo>
                <a:lnTo>
                  <a:pt x="16948" y="16408"/>
                </a:lnTo>
                <a:lnTo>
                  <a:pt x="4587" y="34247"/>
                </a:lnTo>
                <a:lnTo>
                  <a:pt x="0" y="56133"/>
                </a:lnTo>
                <a:lnTo>
                  <a:pt x="0" y="56997"/>
                </a:lnTo>
                <a:lnTo>
                  <a:pt x="4466" y="78884"/>
                </a:lnTo>
                <a:lnTo>
                  <a:pt x="16624" y="96723"/>
                </a:lnTo>
                <a:lnTo>
                  <a:pt x="34611" y="108732"/>
                </a:lnTo>
                <a:lnTo>
                  <a:pt x="56565" y="113131"/>
                </a:lnTo>
                <a:lnTo>
                  <a:pt x="78520" y="108732"/>
                </a:lnTo>
                <a:lnTo>
                  <a:pt x="96507" y="96723"/>
                </a:lnTo>
                <a:lnTo>
                  <a:pt x="108665" y="78884"/>
                </a:lnTo>
                <a:lnTo>
                  <a:pt x="113131" y="56997"/>
                </a:lnTo>
                <a:lnTo>
                  <a:pt x="113131" y="56133"/>
                </a:lnTo>
                <a:lnTo>
                  <a:pt x="108483" y="34247"/>
                </a:lnTo>
                <a:lnTo>
                  <a:pt x="96021" y="16408"/>
                </a:lnTo>
                <a:lnTo>
                  <a:pt x="77973" y="4398"/>
                </a:lnTo>
                <a:lnTo>
                  <a:pt x="56565" y="0"/>
                </a:lnTo>
                <a:close/>
              </a:path>
              <a:path w="8402320" h="113664">
                <a:moveTo>
                  <a:pt x="315595" y="0"/>
                </a:moveTo>
                <a:lnTo>
                  <a:pt x="294005" y="4398"/>
                </a:lnTo>
                <a:lnTo>
                  <a:pt x="275977" y="16408"/>
                </a:lnTo>
                <a:lnTo>
                  <a:pt x="263617" y="34247"/>
                </a:lnTo>
                <a:lnTo>
                  <a:pt x="259029" y="56133"/>
                </a:lnTo>
                <a:lnTo>
                  <a:pt x="259029" y="56997"/>
                </a:lnTo>
                <a:lnTo>
                  <a:pt x="263495" y="78884"/>
                </a:lnTo>
                <a:lnTo>
                  <a:pt x="275653" y="96723"/>
                </a:lnTo>
                <a:lnTo>
                  <a:pt x="293640" y="108732"/>
                </a:lnTo>
                <a:lnTo>
                  <a:pt x="315595" y="113131"/>
                </a:lnTo>
                <a:lnTo>
                  <a:pt x="337549" y="108732"/>
                </a:lnTo>
                <a:lnTo>
                  <a:pt x="355536" y="96723"/>
                </a:lnTo>
                <a:lnTo>
                  <a:pt x="367694" y="78884"/>
                </a:lnTo>
                <a:lnTo>
                  <a:pt x="372160" y="56997"/>
                </a:lnTo>
                <a:lnTo>
                  <a:pt x="372160" y="56133"/>
                </a:lnTo>
                <a:lnTo>
                  <a:pt x="367512" y="34247"/>
                </a:lnTo>
                <a:lnTo>
                  <a:pt x="355050" y="16408"/>
                </a:lnTo>
                <a:lnTo>
                  <a:pt x="337002" y="4398"/>
                </a:lnTo>
                <a:lnTo>
                  <a:pt x="315595" y="0"/>
                </a:lnTo>
                <a:close/>
              </a:path>
              <a:path w="8402320" h="113664">
                <a:moveTo>
                  <a:pt x="574636" y="0"/>
                </a:moveTo>
                <a:lnTo>
                  <a:pt x="553046" y="4398"/>
                </a:lnTo>
                <a:lnTo>
                  <a:pt x="535019" y="16408"/>
                </a:lnTo>
                <a:lnTo>
                  <a:pt x="522658" y="34247"/>
                </a:lnTo>
                <a:lnTo>
                  <a:pt x="518071" y="56133"/>
                </a:lnTo>
                <a:lnTo>
                  <a:pt x="518071" y="56997"/>
                </a:lnTo>
                <a:lnTo>
                  <a:pt x="522537" y="78884"/>
                </a:lnTo>
                <a:lnTo>
                  <a:pt x="534695" y="96723"/>
                </a:lnTo>
                <a:lnTo>
                  <a:pt x="552682" y="108732"/>
                </a:lnTo>
                <a:lnTo>
                  <a:pt x="574636" y="113131"/>
                </a:lnTo>
                <a:lnTo>
                  <a:pt x="596591" y="108732"/>
                </a:lnTo>
                <a:lnTo>
                  <a:pt x="614578" y="96723"/>
                </a:lnTo>
                <a:lnTo>
                  <a:pt x="626736" y="78884"/>
                </a:lnTo>
                <a:lnTo>
                  <a:pt x="631202" y="56997"/>
                </a:lnTo>
                <a:lnTo>
                  <a:pt x="631202" y="56133"/>
                </a:lnTo>
                <a:lnTo>
                  <a:pt x="626554" y="34247"/>
                </a:lnTo>
                <a:lnTo>
                  <a:pt x="614092" y="16408"/>
                </a:lnTo>
                <a:lnTo>
                  <a:pt x="596044" y="4398"/>
                </a:lnTo>
                <a:lnTo>
                  <a:pt x="574636" y="0"/>
                </a:lnTo>
                <a:close/>
              </a:path>
              <a:path w="8402320" h="113664">
                <a:moveTo>
                  <a:pt x="833666" y="0"/>
                </a:moveTo>
                <a:lnTo>
                  <a:pt x="812076" y="4398"/>
                </a:lnTo>
                <a:lnTo>
                  <a:pt x="794048" y="16408"/>
                </a:lnTo>
                <a:lnTo>
                  <a:pt x="781688" y="34247"/>
                </a:lnTo>
                <a:lnTo>
                  <a:pt x="777100" y="56133"/>
                </a:lnTo>
                <a:lnTo>
                  <a:pt x="777100" y="56997"/>
                </a:lnTo>
                <a:lnTo>
                  <a:pt x="781566" y="78884"/>
                </a:lnTo>
                <a:lnTo>
                  <a:pt x="793724" y="96723"/>
                </a:lnTo>
                <a:lnTo>
                  <a:pt x="811711" y="108732"/>
                </a:lnTo>
                <a:lnTo>
                  <a:pt x="833666" y="113131"/>
                </a:lnTo>
                <a:lnTo>
                  <a:pt x="855620" y="108732"/>
                </a:lnTo>
                <a:lnTo>
                  <a:pt x="873607" y="96723"/>
                </a:lnTo>
                <a:lnTo>
                  <a:pt x="885765" y="78884"/>
                </a:lnTo>
                <a:lnTo>
                  <a:pt x="890231" y="56997"/>
                </a:lnTo>
                <a:lnTo>
                  <a:pt x="890231" y="56133"/>
                </a:lnTo>
                <a:lnTo>
                  <a:pt x="885583" y="34247"/>
                </a:lnTo>
                <a:lnTo>
                  <a:pt x="873121" y="16408"/>
                </a:lnTo>
                <a:lnTo>
                  <a:pt x="855073" y="4398"/>
                </a:lnTo>
                <a:lnTo>
                  <a:pt x="833666" y="0"/>
                </a:lnTo>
                <a:close/>
              </a:path>
              <a:path w="8402320" h="113664">
                <a:moveTo>
                  <a:pt x="1092708" y="0"/>
                </a:moveTo>
                <a:lnTo>
                  <a:pt x="1071118" y="4398"/>
                </a:lnTo>
                <a:lnTo>
                  <a:pt x="1053090" y="16408"/>
                </a:lnTo>
                <a:lnTo>
                  <a:pt x="1040730" y="34247"/>
                </a:lnTo>
                <a:lnTo>
                  <a:pt x="1036142" y="56133"/>
                </a:lnTo>
                <a:lnTo>
                  <a:pt x="1036142" y="56997"/>
                </a:lnTo>
                <a:lnTo>
                  <a:pt x="1040608" y="78884"/>
                </a:lnTo>
                <a:lnTo>
                  <a:pt x="1052766" y="96723"/>
                </a:lnTo>
                <a:lnTo>
                  <a:pt x="1070753" y="108732"/>
                </a:lnTo>
                <a:lnTo>
                  <a:pt x="1092708" y="113131"/>
                </a:lnTo>
                <a:lnTo>
                  <a:pt x="1114662" y="108732"/>
                </a:lnTo>
                <a:lnTo>
                  <a:pt x="1132649" y="96723"/>
                </a:lnTo>
                <a:lnTo>
                  <a:pt x="1144807" y="78884"/>
                </a:lnTo>
                <a:lnTo>
                  <a:pt x="1149273" y="56997"/>
                </a:lnTo>
                <a:lnTo>
                  <a:pt x="1149273" y="56133"/>
                </a:lnTo>
                <a:lnTo>
                  <a:pt x="1144625" y="34247"/>
                </a:lnTo>
                <a:lnTo>
                  <a:pt x="1132163" y="16408"/>
                </a:lnTo>
                <a:lnTo>
                  <a:pt x="1114115" y="4398"/>
                </a:lnTo>
                <a:lnTo>
                  <a:pt x="1092708" y="0"/>
                </a:lnTo>
                <a:close/>
              </a:path>
              <a:path w="8402320" h="113664">
                <a:moveTo>
                  <a:pt x="1351737" y="0"/>
                </a:moveTo>
                <a:lnTo>
                  <a:pt x="1330147" y="4398"/>
                </a:lnTo>
                <a:lnTo>
                  <a:pt x="1312119" y="16408"/>
                </a:lnTo>
                <a:lnTo>
                  <a:pt x="1299759" y="34247"/>
                </a:lnTo>
                <a:lnTo>
                  <a:pt x="1295171" y="56133"/>
                </a:lnTo>
                <a:lnTo>
                  <a:pt x="1295171" y="56997"/>
                </a:lnTo>
                <a:lnTo>
                  <a:pt x="1299637" y="78884"/>
                </a:lnTo>
                <a:lnTo>
                  <a:pt x="1311795" y="96723"/>
                </a:lnTo>
                <a:lnTo>
                  <a:pt x="1329782" y="108732"/>
                </a:lnTo>
                <a:lnTo>
                  <a:pt x="1351737" y="113131"/>
                </a:lnTo>
                <a:lnTo>
                  <a:pt x="1373691" y="108732"/>
                </a:lnTo>
                <a:lnTo>
                  <a:pt x="1391678" y="96723"/>
                </a:lnTo>
                <a:lnTo>
                  <a:pt x="1403836" y="78884"/>
                </a:lnTo>
                <a:lnTo>
                  <a:pt x="1408303" y="56997"/>
                </a:lnTo>
                <a:lnTo>
                  <a:pt x="1408303" y="56133"/>
                </a:lnTo>
                <a:lnTo>
                  <a:pt x="1403654" y="34247"/>
                </a:lnTo>
                <a:lnTo>
                  <a:pt x="1391192" y="16408"/>
                </a:lnTo>
                <a:lnTo>
                  <a:pt x="1373145" y="4398"/>
                </a:lnTo>
                <a:lnTo>
                  <a:pt x="1351737" y="0"/>
                </a:lnTo>
                <a:close/>
              </a:path>
              <a:path w="8402320" h="113664">
                <a:moveTo>
                  <a:pt x="1610779" y="0"/>
                </a:moveTo>
                <a:lnTo>
                  <a:pt x="1589189" y="4398"/>
                </a:lnTo>
                <a:lnTo>
                  <a:pt x="1571161" y="16408"/>
                </a:lnTo>
                <a:lnTo>
                  <a:pt x="1558801" y="34247"/>
                </a:lnTo>
                <a:lnTo>
                  <a:pt x="1554213" y="56133"/>
                </a:lnTo>
                <a:lnTo>
                  <a:pt x="1554213" y="56997"/>
                </a:lnTo>
                <a:lnTo>
                  <a:pt x="1558679" y="78884"/>
                </a:lnTo>
                <a:lnTo>
                  <a:pt x="1570837" y="96723"/>
                </a:lnTo>
                <a:lnTo>
                  <a:pt x="1588824" y="108732"/>
                </a:lnTo>
                <a:lnTo>
                  <a:pt x="1610779" y="113131"/>
                </a:lnTo>
                <a:lnTo>
                  <a:pt x="1632733" y="108732"/>
                </a:lnTo>
                <a:lnTo>
                  <a:pt x="1650720" y="96723"/>
                </a:lnTo>
                <a:lnTo>
                  <a:pt x="1662878" y="78884"/>
                </a:lnTo>
                <a:lnTo>
                  <a:pt x="1667344" y="56997"/>
                </a:lnTo>
                <a:lnTo>
                  <a:pt x="1667344" y="56133"/>
                </a:lnTo>
                <a:lnTo>
                  <a:pt x="1662696" y="34247"/>
                </a:lnTo>
                <a:lnTo>
                  <a:pt x="1650234" y="16408"/>
                </a:lnTo>
                <a:lnTo>
                  <a:pt x="1632186" y="4398"/>
                </a:lnTo>
                <a:lnTo>
                  <a:pt x="1610779" y="0"/>
                </a:lnTo>
                <a:close/>
              </a:path>
              <a:path w="8402320" h="113664">
                <a:moveTo>
                  <a:pt x="1869808" y="0"/>
                </a:moveTo>
                <a:lnTo>
                  <a:pt x="1848218" y="4398"/>
                </a:lnTo>
                <a:lnTo>
                  <a:pt x="1830190" y="16408"/>
                </a:lnTo>
                <a:lnTo>
                  <a:pt x="1817830" y="34247"/>
                </a:lnTo>
                <a:lnTo>
                  <a:pt x="1813242" y="56133"/>
                </a:lnTo>
                <a:lnTo>
                  <a:pt x="1813242" y="56997"/>
                </a:lnTo>
                <a:lnTo>
                  <a:pt x="1817708" y="78884"/>
                </a:lnTo>
                <a:lnTo>
                  <a:pt x="1829866" y="96723"/>
                </a:lnTo>
                <a:lnTo>
                  <a:pt x="1847853" y="108732"/>
                </a:lnTo>
                <a:lnTo>
                  <a:pt x="1869808" y="113131"/>
                </a:lnTo>
                <a:lnTo>
                  <a:pt x="1891762" y="108732"/>
                </a:lnTo>
                <a:lnTo>
                  <a:pt x="1909749" y="96723"/>
                </a:lnTo>
                <a:lnTo>
                  <a:pt x="1921907" y="78884"/>
                </a:lnTo>
                <a:lnTo>
                  <a:pt x="1926374" y="56997"/>
                </a:lnTo>
                <a:lnTo>
                  <a:pt x="1926374" y="56133"/>
                </a:lnTo>
                <a:lnTo>
                  <a:pt x="1921725" y="34247"/>
                </a:lnTo>
                <a:lnTo>
                  <a:pt x="1909264" y="16408"/>
                </a:lnTo>
                <a:lnTo>
                  <a:pt x="1891216" y="4398"/>
                </a:lnTo>
                <a:lnTo>
                  <a:pt x="1869808" y="0"/>
                </a:lnTo>
                <a:close/>
              </a:path>
              <a:path w="8402320" h="113664">
                <a:moveTo>
                  <a:pt x="2128850" y="0"/>
                </a:moveTo>
                <a:lnTo>
                  <a:pt x="2107260" y="4398"/>
                </a:lnTo>
                <a:lnTo>
                  <a:pt x="2089232" y="16408"/>
                </a:lnTo>
                <a:lnTo>
                  <a:pt x="2076872" y="34247"/>
                </a:lnTo>
                <a:lnTo>
                  <a:pt x="2072284" y="56133"/>
                </a:lnTo>
                <a:lnTo>
                  <a:pt x="2072284" y="56997"/>
                </a:lnTo>
                <a:lnTo>
                  <a:pt x="2076750" y="78884"/>
                </a:lnTo>
                <a:lnTo>
                  <a:pt x="2088908" y="96723"/>
                </a:lnTo>
                <a:lnTo>
                  <a:pt x="2106895" y="108732"/>
                </a:lnTo>
                <a:lnTo>
                  <a:pt x="2128850" y="113131"/>
                </a:lnTo>
                <a:lnTo>
                  <a:pt x="2150804" y="108732"/>
                </a:lnTo>
                <a:lnTo>
                  <a:pt x="2168791" y="96723"/>
                </a:lnTo>
                <a:lnTo>
                  <a:pt x="2180949" y="78884"/>
                </a:lnTo>
                <a:lnTo>
                  <a:pt x="2185416" y="56997"/>
                </a:lnTo>
                <a:lnTo>
                  <a:pt x="2185416" y="56133"/>
                </a:lnTo>
                <a:lnTo>
                  <a:pt x="2180767" y="34247"/>
                </a:lnTo>
                <a:lnTo>
                  <a:pt x="2168305" y="16408"/>
                </a:lnTo>
                <a:lnTo>
                  <a:pt x="2150258" y="4398"/>
                </a:lnTo>
                <a:lnTo>
                  <a:pt x="2128850" y="0"/>
                </a:lnTo>
                <a:close/>
              </a:path>
              <a:path w="8402320" h="113664">
                <a:moveTo>
                  <a:pt x="2387879" y="0"/>
                </a:moveTo>
                <a:lnTo>
                  <a:pt x="2366289" y="4398"/>
                </a:lnTo>
                <a:lnTo>
                  <a:pt x="2348261" y="16408"/>
                </a:lnTo>
                <a:lnTo>
                  <a:pt x="2335901" y="34247"/>
                </a:lnTo>
                <a:lnTo>
                  <a:pt x="2331313" y="56133"/>
                </a:lnTo>
                <a:lnTo>
                  <a:pt x="2331313" y="56997"/>
                </a:lnTo>
                <a:lnTo>
                  <a:pt x="2335780" y="78884"/>
                </a:lnTo>
                <a:lnTo>
                  <a:pt x="2347937" y="96723"/>
                </a:lnTo>
                <a:lnTo>
                  <a:pt x="2365925" y="108732"/>
                </a:lnTo>
                <a:lnTo>
                  <a:pt x="2387879" y="113131"/>
                </a:lnTo>
                <a:lnTo>
                  <a:pt x="2409833" y="108732"/>
                </a:lnTo>
                <a:lnTo>
                  <a:pt x="2427820" y="96723"/>
                </a:lnTo>
                <a:lnTo>
                  <a:pt x="2439978" y="78884"/>
                </a:lnTo>
                <a:lnTo>
                  <a:pt x="2444445" y="56997"/>
                </a:lnTo>
                <a:lnTo>
                  <a:pt x="2444445" y="56133"/>
                </a:lnTo>
                <a:lnTo>
                  <a:pt x="2439796" y="34247"/>
                </a:lnTo>
                <a:lnTo>
                  <a:pt x="2427335" y="16408"/>
                </a:lnTo>
                <a:lnTo>
                  <a:pt x="2409287" y="4398"/>
                </a:lnTo>
                <a:lnTo>
                  <a:pt x="2387879" y="0"/>
                </a:lnTo>
                <a:close/>
              </a:path>
              <a:path w="8402320" h="113664">
                <a:moveTo>
                  <a:pt x="2646921" y="0"/>
                </a:moveTo>
                <a:lnTo>
                  <a:pt x="2625331" y="4398"/>
                </a:lnTo>
                <a:lnTo>
                  <a:pt x="2607303" y="16408"/>
                </a:lnTo>
                <a:lnTo>
                  <a:pt x="2594943" y="34247"/>
                </a:lnTo>
                <a:lnTo>
                  <a:pt x="2590355" y="56133"/>
                </a:lnTo>
                <a:lnTo>
                  <a:pt x="2590355" y="56997"/>
                </a:lnTo>
                <a:lnTo>
                  <a:pt x="2594821" y="78884"/>
                </a:lnTo>
                <a:lnTo>
                  <a:pt x="2606979" y="96723"/>
                </a:lnTo>
                <a:lnTo>
                  <a:pt x="2624966" y="108732"/>
                </a:lnTo>
                <a:lnTo>
                  <a:pt x="2646921" y="113131"/>
                </a:lnTo>
                <a:lnTo>
                  <a:pt x="2668875" y="108732"/>
                </a:lnTo>
                <a:lnTo>
                  <a:pt x="2686862" y="96723"/>
                </a:lnTo>
                <a:lnTo>
                  <a:pt x="2699020" y="78884"/>
                </a:lnTo>
                <a:lnTo>
                  <a:pt x="2703487" y="56997"/>
                </a:lnTo>
                <a:lnTo>
                  <a:pt x="2703487" y="56133"/>
                </a:lnTo>
                <a:lnTo>
                  <a:pt x="2698838" y="34247"/>
                </a:lnTo>
                <a:lnTo>
                  <a:pt x="2686377" y="16408"/>
                </a:lnTo>
                <a:lnTo>
                  <a:pt x="2668329" y="4398"/>
                </a:lnTo>
                <a:lnTo>
                  <a:pt x="2646921" y="0"/>
                </a:lnTo>
                <a:close/>
              </a:path>
              <a:path w="8402320" h="113664">
                <a:moveTo>
                  <a:pt x="2905950" y="0"/>
                </a:moveTo>
                <a:lnTo>
                  <a:pt x="2884360" y="4398"/>
                </a:lnTo>
                <a:lnTo>
                  <a:pt x="2866332" y="16408"/>
                </a:lnTo>
                <a:lnTo>
                  <a:pt x="2853972" y="34247"/>
                </a:lnTo>
                <a:lnTo>
                  <a:pt x="2849384" y="56133"/>
                </a:lnTo>
                <a:lnTo>
                  <a:pt x="2849384" y="56997"/>
                </a:lnTo>
                <a:lnTo>
                  <a:pt x="2853851" y="78884"/>
                </a:lnTo>
                <a:lnTo>
                  <a:pt x="2866009" y="96723"/>
                </a:lnTo>
                <a:lnTo>
                  <a:pt x="2883996" y="108732"/>
                </a:lnTo>
                <a:lnTo>
                  <a:pt x="2905950" y="113131"/>
                </a:lnTo>
                <a:lnTo>
                  <a:pt x="2927904" y="108732"/>
                </a:lnTo>
                <a:lnTo>
                  <a:pt x="2945892" y="96723"/>
                </a:lnTo>
                <a:lnTo>
                  <a:pt x="2958049" y="78884"/>
                </a:lnTo>
                <a:lnTo>
                  <a:pt x="2962516" y="56997"/>
                </a:lnTo>
                <a:lnTo>
                  <a:pt x="2962516" y="56133"/>
                </a:lnTo>
                <a:lnTo>
                  <a:pt x="2957867" y="34247"/>
                </a:lnTo>
                <a:lnTo>
                  <a:pt x="2945406" y="16408"/>
                </a:lnTo>
                <a:lnTo>
                  <a:pt x="2927358" y="4398"/>
                </a:lnTo>
                <a:lnTo>
                  <a:pt x="2905950" y="0"/>
                </a:lnTo>
                <a:close/>
              </a:path>
              <a:path w="8402320" h="113664">
                <a:moveTo>
                  <a:pt x="3164992" y="0"/>
                </a:moveTo>
                <a:lnTo>
                  <a:pt x="3143402" y="4398"/>
                </a:lnTo>
                <a:lnTo>
                  <a:pt x="3125374" y="16408"/>
                </a:lnTo>
                <a:lnTo>
                  <a:pt x="3113014" y="34247"/>
                </a:lnTo>
                <a:lnTo>
                  <a:pt x="3108426" y="56133"/>
                </a:lnTo>
                <a:lnTo>
                  <a:pt x="3108426" y="56997"/>
                </a:lnTo>
                <a:lnTo>
                  <a:pt x="3112893" y="78884"/>
                </a:lnTo>
                <a:lnTo>
                  <a:pt x="3125050" y="96723"/>
                </a:lnTo>
                <a:lnTo>
                  <a:pt x="3143038" y="108732"/>
                </a:lnTo>
                <a:lnTo>
                  <a:pt x="3164992" y="113131"/>
                </a:lnTo>
                <a:lnTo>
                  <a:pt x="3186946" y="108732"/>
                </a:lnTo>
                <a:lnTo>
                  <a:pt x="3204933" y="96723"/>
                </a:lnTo>
                <a:lnTo>
                  <a:pt x="3217091" y="78884"/>
                </a:lnTo>
                <a:lnTo>
                  <a:pt x="3221558" y="56997"/>
                </a:lnTo>
                <a:lnTo>
                  <a:pt x="3221558" y="56133"/>
                </a:lnTo>
                <a:lnTo>
                  <a:pt x="3216909" y="34247"/>
                </a:lnTo>
                <a:lnTo>
                  <a:pt x="3204448" y="16408"/>
                </a:lnTo>
                <a:lnTo>
                  <a:pt x="3186400" y="4398"/>
                </a:lnTo>
                <a:lnTo>
                  <a:pt x="3164992" y="0"/>
                </a:lnTo>
                <a:close/>
              </a:path>
              <a:path w="8402320" h="113664">
                <a:moveTo>
                  <a:pt x="3424021" y="0"/>
                </a:moveTo>
                <a:lnTo>
                  <a:pt x="3402431" y="4398"/>
                </a:lnTo>
                <a:lnTo>
                  <a:pt x="3384403" y="16408"/>
                </a:lnTo>
                <a:lnTo>
                  <a:pt x="3372043" y="34247"/>
                </a:lnTo>
                <a:lnTo>
                  <a:pt x="3367455" y="56133"/>
                </a:lnTo>
                <a:lnTo>
                  <a:pt x="3367455" y="56997"/>
                </a:lnTo>
                <a:lnTo>
                  <a:pt x="3371922" y="78884"/>
                </a:lnTo>
                <a:lnTo>
                  <a:pt x="3384080" y="96723"/>
                </a:lnTo>
                <a:lnTo>
                  <a:pt x="3402067" y="108732"/>
                </a:lnTo>
                <a:lnTo>
                  <a:pt x="3424021" y="113131"/>
                </a:lnTo>
                <a:lnTo>
                  <a:pt x="3445975" y="108732"/>
                </a:lnTo>
                <a:lnTo>
                  <a:pt x="3463963" y="96723"/>
                </a:lnTo>
                <a:lnTo>
                  <a:pt x="3476120" y="78884"/>
                </a:lnTo>
                <a:lnTo>
                  <a:pt x="3480587" y="56997"/>
                </a:lnTo>
                <a:lnTo>
                  <a:pt x="3480587" y="56133"/>
                </a:lnTo>
                <a:lnTo>
                  <a:pt x="3475938" y="34247"/>
                </a:lnTo>
                <a:lnTo>
                  <a:pt x="3463477" y="16408"/>
                </a:lnTo>
                <a:lnTo>
                  <a:pt x="3445429" y="4398"/>
                </a:lnTo>
                <a:lnTo>
                  <a:pt x="3424021" y="0"/>
                </a:lnTo>
                <a:close/>
              </a:path>
              <a:path w="8402320" h="113664">
                <a:moveTo>
                  <a:pt x="3683063" y="0"/>
                </a:moveTo>
                <a:lnTo>
                  <a:pt x="3661473" y="4398"/>
                </a:lnTo>
                <a:lnTo>
                  <a:pt x="3643445" y="16408"/>
                </a:lnTo>
                <a:lnTo>
                  <a:pt x="3631085" y="34247"/>
                </a:lnTo>
                <a:lnTo>
                  <a:pt x="3626497" y="56133"/>
                </a:lnTo>
                <a:lnTo>
                  <a:pt x="3626497" y="56997"/>
                </a:lnTo>
                <a:lnTo>
                  <a:pt x="3630964" y="78884"/>
                </a:lnTo>
                <a:lnTo>
                  <a:pt x="3643122" y="96723"/>
                </a:lnTo>
                <a:lnTo>
                  <a:pt x="3661109" y="108732"/>
                </a:lnTo>
                <a:lnTo>
                  <a:pt x="3683063" y="113131"/>
                </a:lnTo>
                <a:lnTo>
                  <a:pt x="3705017" y="108732"/>
                </a:lnTo>
                <a:lnTo>
                  <a:pt x="3723005" y="96723"/>
                </a:lnTo>
                <a:lnTo>
                  <a:pt x="3735162" y="78884"/>
                </a:lnTo>
                <a:lnTo>
                  <a:pt x="3739629" y="56997"/>
                </a:lnTo>
                <a:lnTo>
                  <a:pt x="3739629" y="56133"/>
                </a:lnTo>
                <a:lnTo>
                  <a:pt x="3734980" y="34247"/>
                </a:lnTo>
                <a:lnTo>
                  <a:pt x="3722519" y="16408"/>
                </a:lnTo>
                <a:lnTo>
                  <a:pt x="3704471" y="4398"/>
                </a:lnTo>
                <a:lnTo>
                  <a:pt x="3683063" y="0"/>
                </a:lnTo>
                <a:close/>
              </a:path>
              <a:path w="8402320" h="113664">
                <a:moveTo>
                  <a:pt x="3942092" y="0"/>
                </a:moveTo>
                <a:lnTo>
                  <a:pt x="3920502" y="4398"/>
                </a:lnTo>
                <a:lnTo>
                  <a:pt x="3902475" y="16408"/>
                </a:lnTo>
                <a:lnTo>
                  <a:pt x="3890114" y="34247"/>
                </a:lnTo>
                <a:lnTo>
                  <a:pt x="3885526" y="56133"/>
                </a:lnTo>
                <a:lnTo>
                  <a:pt x="3885526" y="56997"/>
                </a:lnTo>
                <a:lnTo>
                  <a:pt x="3889993" y="78884"/>
                </a:lnTo>
                <a:lnTo>
                  <a:pt x="3902151" y="96723"/>
                </a:lnTo>
                <a:lnTo>
                  <a:pt x="3920138" y="108732"/>
                </a:lnTo>
                <a:lnTo>
                  <a:pt x="3942092" y="113131"/>
                </a:lnTo>
                <a:lnTo>
                  <a:pt x="3964047" y="108732"/>
                </a:lnTo>
                <a:lnTo>
                  <a:pt x="3982034" y="96723"/>
                </a:lnTo>
                <a:lnTo>
                  <a:pt x="3994192" y="78884"/>
                </a:lnTo>
                <a:lnTo>
                  <a:pt x="3998658" y="56997"/>
                </a:lnTo>
                <a:lnTo>
                  <a:pt x="3998658" y="56133"/>
                </a:lnTo>
                <a:lnTo>
                  <a:pt x="3994009" y="34247"/>
                </a:lnTo>
                <a:lnTo>
                  <a:pt x="3981548" y="16408"/>
                </a:lnTo>
                <a:lnTo>
                  <a:pt x="3963500" y="4398"/>
                </a:lnTo>
                <a:lnTo>
                  <a:pt x="3942092" y="0"/>
                </a:lnTo>
                <a:close/>
              </a:path>
              <a:path w="8402320" h="113664">
                <a:moveTo>
                  <a:pt x="4201134" y="0"/>
                </a:moveTo>
                <a:lnTo>
                  <a:pt x="4179544" y="4398"/>
                </a:lnTo>
                <a:lnTo>
                  <a:pt x="4161516" y="16408"/>
                </a:lnTo>
                <a:lnTo>
                  <a:pt x="4149156" y="34247"/>
                </a:lnTo>
                <a:lnTo>
                  <a:pt x="4144568" y="56133"/>
                </a:lnTo>
                <a:lnTo>
                  <a:pt x="4144568" y="56997"/>
                </a:lnTo>
                <a:lnTo>
                  <a:pt x="4149035" y="78884"/>
                </a:lnTo>
                <a:lnTo>
                  <a:pt x="4161193" y="96723"/>
                </a:lnTo>
                <a:lnTo>
                  <a:pt x="4179180" y="108732"/>
                </a:lnTo>
                <a:lnTo>
                  <a:pt x="4201134" y="113131"/>
                </a:lnTo>
                <a:lnTo>
                  <a:pt x="4223088" y="108732"/>
                </a:lnTo>
                <a:lnTo>
                  <a:pt x="4241076" y="96723"/>
                </a:lnTo>
                <a:lnTo>
                  <a:pt x="4253233" y="78884"/>
                </a:lnTo>
                <a:lnTo>
                  <a:pt x="4257700" y="56997"/>
                </a:lnTo>
                <a:lnTo>
                  <a:pt x="4257700" y="56133"/>
                </a:lnTo>
                <a:lnTo>
                  <a:pt x="4253051" y="34247"/>
                </a:lnTo>
                <a:lnTo>
                  <a:pt x="4240590" y="16408"/>
                </a:lnTo>
                <a:lnTo>
                  <a:pt x="4222542" y="4398"/>
                </a:lnTo>
                <a:lnTo>
                  <a:pt x="4201134" y="0"/>
                </a:lnTo>
                <a:close/>
              </a:path>
              <a:path w="8402320" h="113664">
                <a:moveTo>
                  <a:pt x="4460163" y="0"/>
                </a:moveTo>
                <a:lnTo>
                  <a:pt x="4438573" y="4398"/>
                </a:lnTo>
                <a:lnTo>
                  <a:pt x="4420546" y="16408"/>
                </a:lnTo>
                <a:lnTo>
                  <a:pt x="4408185" y="34247"/>
                </a:lnTo>
                <a:lnTo>
                  <a:pt x="4403598" y="56133"/>
                </a:lnTo>
                <a:lnTo>
                  <a:pt x="4403598" y="56997"/>
                </a:lnTo>
                <a:lnTo>
                  <a:pt x="4408064" y="78884"/>
                </a:lnTo>
                <a:lnTo>
                  <a:pt x="4420222" y="96723"/>
                </a:lnTo>
                <a:lnTo>
                  <a:pt x="4438209" y="108732"/>
                </a:lnTo>
                <a:lnTo>
                  <a:pt x="4460163" y="113131"/>
                </a:lnTo>
                <a:lnTo>
                  <a:pt x="4482118" y="108732"/>
                </a:lnTo>
                <a:lnTo>
                  <a:pt x="4500105" y="96723"/>
                </a:lnTo>
                <a:lnTo>
                  <a:pt x="4512263" y="78884"/>
                </a:lnTo>
                <a:lnTo>
                  <a:pt x="4516729" y="56997"/>
                </a:lnTo>
                <a:lnTo>
                  <a:pt x="4516729" y="56133"/>
                </a:lnTo>
                <a:lnTo>
                  <a:pt x="4512081" y="34247"/>
                </a:lnTo>
                <a:lnTo>
                  <a:pt x="4499619" y="16408"/>
                </a:lnTo>
                <a:lnTo>
                  <a:pt x="4481571" y="4398"/>
                </a:lnTo>
                <a:lnTo>
                  <a:pt x="4460163" y="0"/>
                </a:lnTo>
                <a:close/>
              </a:path>
              <a:path w="8402320" h="113664">
                <a:moveTo>
                  <a:pt x="4719205" y="0"/>
                </a:moveTo>
                <a:lnTo>
                  <a:pt x="4697615" y="4398"/>
                </a:lnTo>
                <a:lnTo>
                  <a:pt x="4679588" y="16408"/>
                </a:lnTo>
                <a:lnTo>
                  <a:pt x="4667227" y="34247"/>
                </a:lnTo>
                <a:lnTo>
                  <a:pt x="4662639" y="56133"/>
                </a:lnTo>
                <a:lnTo>
                  <a:pt x="4662639" y="56997"/>
                </a:lnTo>
                <a:lnTo>
                  <a:pt x="4667106" y="78884"/>
                </a:lnTo>
                <a:lnTo>
                  <a:pt x="4679264" y="96723"/>
                </a:lnTo>
                <a:lnTo>
                  <a:pt x="4697251" y="108732"/>
                </a:lnTo>
                <a:lnTo>
                  <a:pt x="4719205" y="113131"/>
                </a:lnTo>
                <a:lnTo>
                  <a:pt x="4741160" y="108732"/>
                </a:lnTo>
                <a:lnTo>
                  <a:pt x="4759147" y="96723"/>
                </a:lnTo>
                <a:lnTo>
                  <a:pt x="4771305" y="78884"/>
                </a:lnTo>
                <a:lnTo>
                  <a:pt x="4775771" y="56997"/>
                </a:lnTo>
                <a:lnTo>
                  <a:pt x="4775771" y="56133"/>
                </a:lnTo>
                <a:lnTo>
                  <a:pt x="4771122" y="34247"/>
                </a:lnTo>
                <a:lnTo>
                  <a:pt x="4758661" y="16408"/>
                </a:lnTo>
                <a:lnTo>
                  <a:pt x="4740613" y="4398"/>
                </a:lnTo>
                <a:lnTo>
                  <a:pt x="4719205" y="0"/>
                </a:lnTo>
                <a:close/>
              </a:path>
              <a:path w="8402320" h="113664">
                <a:moveTo>
                  <a:pt x="4978234" y="0"/>
                </a:moveTo>
                <a:lnTo>
                  <a:pt x="4956644" y="4398"/>
                </a:lnTo>
                <a:lnTo>
                  <a:pt x="4938617" y="16408"/>
                </a:lnTo>
                <a:lnTo>
                  <a:pt x="4926256" y="34247"/>
                </a:lnTo>
                <a:lnTo>
                  <a:pt x="4921669" y="56133"/>
                </a:lnTo>
                <a:lnTo>
                  <a:pt x="4921669" y="56997"/>
                </a:lnTo>
                <a:lnTo>
                  <a:pt x="4926135" y="78884"/>
                </a:lnTo>
                <a:lnTo>
                  <a:pt x="4938293" y="96723"/>
                </a:lnTo>
                <a:lnTo>
                  <a:pt x="4956280" y="108732"/>
                </a:lnTo>
                <a:lnTo>
                  <a:pt x="4978234" y="113131"/>
                </a:lnTo>
                <a:lnTo>
                  <a:pt x="5000189" y="108732"/>
                </a:lnTo>
                <a:lnTo>
                  <a:pt x="5018176" y="96723"/>
                </a:lnTo>
                <a:lnTo>
                  <a:pt x="5030334" y="78884"/>
                </a:lnTo>
                <a:lnTo>
                  <a:pt x="5034800" y="56997"/>
                </a:lnTo>
                <a:lnTo>
                  <a:pt x="5034800" y="56133"/>
                </a:lnTo>
                <a:lnTo>
                  <a:pt x="5030152" y="34247"/>
                </a:lnTo>
                <a:lnTo>
                  <a:pt x="5017690" y="16408"/>
                </a:lnTo>
                <a:lnTo>
                  <a:pt x="4999642" y="4398"/>
                </a:lnTo>
                <a:lnTo>
                  <a:pt x="4978234" y="0"/>
                </a:lnTo>
                <a:close/>
              </a:path>
              <a:path w="8402320" h="113664">
                <a:moveTo>
                  <a:pt x="5237276" y="0"/>
                </a:moveTo>
                <a:lnTo>
                  <a:pt x="5215686" y="4398"/>
                </a:lnTo>
                <a:lnTo>
                  <a:pt x="5197659" y="16408"/>
                </a:lnTo>
                <a:lnTo>
                  <a:pt x="5185298" y="34247"/>
                </a:lnTo>
                <a:lnTo>
                  <a:pt x="5180711" y="56133"/>
                </a:lnTo>
                <a:lnTo>
                  <a:pt x="5180711" y="56997"/>
                </a:lnTo>
                <a:lnTo>
                  <a:pt x="5185177" y="78884"/>
                </a:lnTo>
                <a:lnTo>
                  <a:pt x="5197335" y="96723"/>
                </a:lnTo>
                <a:lnTo>
                  <a:pt x="5215322" y="108732"/>
                </a:lnTo>
                <a:lnTo>
                  <a:pt x="5237276" y="113131"/>
                </a:lnTo>
                <a:lnTo>
                  <a:pt x="5259231" y="108732"/>
                </a:lnTo>
                <a:lnTo>
                  <a:pt x="5277218" y="96723"/>
                </a:lnTo>
                <a:lnTo>
                  <a:pt x="5289376" y="78884"/>
                </a:lnTo>
                <a:lnTo>
                  <a:pt x="5293842" y="56997"/>
                </a:lnTo>
                <a:lnTo>
                  <a:pt x="5293842" y="56133"/>
                </a:lnTo>
                <a:lnTo>
                  <a:pt x="5289194" y="34247"/>
                </a:lnTo>
                <a:lnTo>
                  <a:pt x="5276732" y="16408"/>
                </a:lnTo>
                <a:lnTo>
                  <a:pt x="5258684" y="4398"/>
                </a:lnTo>
                <a:lnTo>
                  <a:pt x="5237276" y="0"/>
                </a:lnTo>
                <a:close/>
              </a:path>
              <a:path w="8402320" h="113664">
                <a:moveTo>
                  <a:pt x="5496306" y="0"/>
                </a:moveTo>
                <a:lnTo>
                  <a:pt x="5474716" y="4398"/>
                </a:lnTo>
                <a:lnTo>
                  <a:pt x="5456688" y="16408"/>
                </a:lnTo>
                <a:lnTo>
                  <a:pt x="5444328" y="34247"/>
                </a:lnTo>
                <a:lnTo>
                  <a:pt x="5439740" y="56133"/>
                </a:lnTo>
                <a:lnTo>
                  <a:pt x="5439740" y="56997"/>
                </a:lnTo>
                <a:lnTo>
                  <a:pt x="5444206" y="78884"/>
                </a:lnTo>
                <a:lnTo>
                  <a:pt x="5456364" y="96723"/>
                </a:lnTo>
                <a:lnTo>
                  <a:pt x="5474351" y="108732"/>
                </a:lnTo>
                <a:lnTo>
                  <a:pt x="5496306" y="113131"/>
                </a:lnTo>
                <a:lnTo>
                  <a:pt x="5518260" y="108732"/>
                </a:lnTo>
                <a:lnTo>
                  <a:pt x="5536247" y="96723"/>
                </a:lnTo>
                <a:lnTo>
                  <a:pt x="5548405" y="78884"/>
                </a:lnTo>
                <a:lnTo>
                  <a:pt x="5552871" y="56997"/>
                </a:lnTo>
                <a:lnTo>
                  <a:pt x="5552871" y="56133"/>
                </a:lnTo>
                <a:lnTo>
                  <a:pt x="5548223" y="34247"/>
                </a:lnTo>
                <a:lnTo>
                  <a:pt x="5535761" y="16408"/>
                </a:lnTo>
                <a:lnTo>
                  <a:pt x="5517713" y="4398"/>
                </a:lnTo>
                <a:lnTo>
                  <a:pt x="5496306" y="0"/>
                </a:lnTo>
                <a:close/>
              </a:path>
              <a:path w="8402320" h="113664">
                <a:moveTo>
                  <a:pt x="5755347" y="0"/>
                </a:moveTo>
                <a:lnTo>
                  <a:pt x="5733757" y="4398"/>
                </a:lnTo>
                <a:lnTo>
                  <a:pt x="5715730" y="16408"/>
                </a:lnTo>
                <a:lnTo>
                  <a:pt x="5703369" y="34247"/>
                </a:lnTo>
                <a:lnTo>
                  <a:pt x="5698782" y="56133"/>
                </a:lnTo>
                <a:lnTo>
                  <a:pt x="5698782" y="56997"/>
                </a:lnTo>
                <a:lnTo>
                  <a:pt x="5703248" y="78884"/>
                </a:lnTo>
                <a:lnTo>
                  <a:pt x="5715406" y="96723"/>
                </a:lnTo>
                <a:lnTo>
                  <a:pt x="5733393" y="108732"/>
                </a:lnTo>
                <a:lnTo>
                  <a:pt x="5755347" y="113131"/>
                </a:lnTo>
                <a:lnTo>
                  <a:pt x="5777302" y="108732"/>
                </a:lnTo>
                <a:lnTo>
                  <a:pt x="5795289" y="96723"/>
                </a:lnTo>
                <a:lnTo>
                  <a:pt x="5807447" y="78884"/>
                </a:lnTo>
                <a:lnTo>
                  <a:pt x="5811913" y="56997"/>
                </a:lnTo>
                <a:lnTo>
                  <a:pt x="5811913" y="56133"/>
                </a:lnTo>
                <a:lnTo>
                  <a:pt x="5807265" y="34247"/>
                </a:lnTo>
                <a:lnTo>
                  <a:pt x="5794803" y="16408"/>
                </a:lnTo>
                <a:lnTo>
                  <a:pt x="5776755" y="4398"/>
                </a:lnTo>
                <a:lnTo>
                  <a:pt x="5755347" y="0"/>
                </a:lnTo>
                <a:close/>
              </a:path>
              <a:path w="8402320" h="113664">
                <a:moveTo>
                  <a:pt x="6014377" y="0"/>
                </a:moveTo>
                <a:lnTo>
                  <a:pt x="5992787" y="4398"/>
                </a:lnTo>
                <a:lnTo>
                  <a:pt x="5974759" y="16408"/>
                </a:lnTo>
                <a:lnTo>
                  <a:pt x="5962399" y="34247"/>
                </a:lnTo>
                <a:lnTo>
                  <a:pt x="5957811" y="56133"/>
                </a:lnTo>
                <a:lnTo>
                  <a:pt x="5957811" y="56997"/>
                </a:lnTo>
                <a:lnTo>
                  <a:pt x="5962277" y="78884"/>
                </a:lnTo>
                <a:lnTo>
                  <a:pt x="5974435" y="96723"/>
                </a:lnTo>
                <a:lnTo>
                  <a:pt x="5992422" y="108732"/>
                </a:lnTo>
                <a:lnTo>
                  <a:pt x="6014377" y="113131"/>
                </a:lnTo>
                <a:lnTo>
                  <a:pt x="6036331" y="108732"/>
                </a:lnTo>
                <a:lnTo>
                  <a:pt x="6054318" y="96723"/>
                </a:lnTo>
                <a:lnTo>
                  <a:pt x="6066476" y="78884"/>
                </a:lnTo>
                <a:lnTo>
                  <a:pt x="6070942" y="56997"/>
                </a:lnTo>
                <a:lnTo>
                  <a:pt x="6070942" y="56133"/>
                </a:lnTo>
                <a:lnTo>
                  <a:pt x="6066294" y="34247"/>
                </a:lnTo>
                <a:lnTo>
                  <a:pt x="6053832" y="16408"/>
                </a:lnTo>
                <a:lnTo>
                  <a:pt x="6035784" y="4398"/>
                </a:lnTo>
                <a:lnTo>
                  <a:pt x="6014377" y="0"/>
                </a:lnTo>
                <a:close/>
              </a:path>
              <a:path w="8402320" h="113664">
                <a:moveTo>
                  <a:pt x="6273419" y="0"/>
                </a:moveTo>
                <a:lnTo>
                  <a:pt x="6251829" y="4398"/>
                </a:lnTo>
                <a:lnTo>
                  <a:pt x="6233801" y="16408"/>
                </a:lnTo>
                <a:lnTo>
                  <a:pt x="6221441" y="34247"/>
                </a:lnTo>
                <a:lnTo>
                  <a:pt x="6216853" y="56133"/>
                </a:lnTo>
                <a:lnTo>
                  <a:pt x="6216853" y="56997"/>
                </a:lnTo>
                <a:lnTo>
                  <a:pt x="6221319" y="78884"/>
                </a:lnTo>
                <a:lnTo>
                  <a:pt x="6233477" y="96723"/>
                </a:lnTo>
                <a:lnTo>
                  <a:pt x="6251464" y="108732"/>
                </a:lnTo>
                <a:lnTo>
                  <a:pt x="6273419" y="113131"/>
                </a:lnTo>
                <a:lnTo>
                  <a:pt x="6295373" y="108732"/>
                </a:lnTo>
                <a:lnTo>
                  <a:pt x="6313360" y="96723"/>
                </a:lnTo>
                <a:lnTo>
                  <a:pt x="6325518" y="78884"/>
                </a:lnTo>
                <a:lnTo>
                  <a:pt x="6329984" y="56997"/>
                </a:lnTo>
                <a:lnTo>
                  <a:pt x="6329984" y="56133"/>
                </a:lnTo>
                <a:lnTo>
                  <a:pt x="6325336" y="34247"/>
                </a:lnTo>
                <a:lnTo>
                  <a:pt x="6312874" y="16408"/>
                </a:lnTo>
                <a:lnTo>
                  <a:pt x="6294826" y="4398"/>
                </a:lnTo>
                <a:lnTo>
                  <a:pt x="6273419" y="0"/>
                </a:lnTo>
                <a:close/>
              </a:path>
              <a:path w="8402320" h="113664">
                <a:moveTo>
                  <a:pt x="6532448" y="0"/>
                </a:moveTo>
                <a:lnTo>
                  <a:pt x="6510858" y="4398"/>
                </a:lnTo>
                <a:lnTo>
                  <a:pt x="6492830" y="16408"/>
                </a:lnTo>
                <a:lnTo>
                  <a:pt x="6480470" y="34247"/>
                </a:lnTo>
                <a:lnTo>
                  <a:pt x="6475882" y="56133"/>
                </a:lnTo>
                <a:lnTo>
                  <a:pt x="6475882" y="56997"/>
                </a:lnTo>
                <a:lnTo>
                  <a:pt x="6480348" y="78884"/>
                </a:lnTo>
                <a:lnTo>
                  <a:pt x="6492506" y="96723"/>
                </a:lnTo>
                <a:lnTo>
                  <a:pt x="6510493" y="108732"/>
                </a:lnTo>
                <a:lnTo>
                  <a:pt x="6532448" y="113131"/>
                </a:lnTo>
                <a:lnTo>
                  <a:pt x="6554402" y="108732"/>
                </a:lnTo>
                <a:lnTo>
                  <a:pt x="6572389" y="96723"/>
                </a:lnTo>
                <a:lnTo>
                  <a:pt x="6584547" y="78884"/>
                </a:lnTo>
                <a:lnTo>
                  <a:pt x="6589013" y="56997"/>
                </a:lnTo>
                <a:lnTo>
                  <a:pt x="6589013" y="56133"/>
                </a:lnTo>
                <a:lnTo>
                  <a:pt x="6584365" y="34247"/>
                </a:lnTo>
                <a:lnTo>
                  <a:pt x="6571903" y="16408"/>
                </a:lnTo>
                <a:lnTo>
                  <a:pt x="6553856" y="4398"/>
                </a:lnTo>
                <a:lnTo>
                  <a:pt x="6532448" y="0"/>
                </a:lnTo>
                <a:close/>
              </a:path>
              <a:path w="8402320" h="113664">
                <a:moveTo>
                  <a:pt x="6791490" y="0"/>
                </a:moveTo>
                <a:lnTo>
                  <a:pt x="6769900" y="4398"/>
                </a:lnTo>
                <a:lnTo>
                  <a:pt x="6751872" y="16408"/>
                </a:lnTo>
                <a:lnTo>
                  <a:pt x="6739512" y="34247"/>
                </a:lnTo>
                <a:lnTo>
                  <a:pt x="6734924" y="56133"/>
                </a:lnTo>
                <a:lnTo>
                  <a:pt x="6734924" y="56997"/>
                </a:lnTo>
                <a:lnTo>
                  <a:pt x="6739390" y="78884"/>
                </a:lnTo>
                <a:lnTo>
                  <a:pt x="6751548" y="96723"/>
                </a:lnTo>
                <a:lnTo>
                  <a:pt x="6769535" y="108732"/>
                </a:lnTo>
                <a:lnTo>
                  <a:pt x="6791490" y="113131"/>
                </a:lnTo>
                <a:lnTo>
                  <a:pt x="6813444" y="108732"/>
                </a:lnTo>
                <a:lnTo>
                  <a:pt x="6831431" y="96723"/>
                </a:lnTo>
                <a:lnTo>
                  <a:pt x="6843589" y="78884"/>
                </a:lnTo>
                <a:lnTo>
                  <a:pt x="6848055" y="56997"/>
                </a:lnTo>
                <a:lnTo>
                  <a:pt x="6848055" y="56133"/>
                </a:lnTo>
                <a:lnTo>
                  <a:pt x="6843407" y="34247"/>
                </a:lnTo>
                <a:lnTo>
                  <a:pt x="6830945" y="16408"/>
                </a:lnTo>
                <a:lnTo>
                  <a:pt x="6812897" y="4398"/>
                </a:lnTo>
                <a:lnTo>
                  <a:pt x="6791490" y="0"/>
                </a:lnTo>
                <a:close/>
              </a:path>
              <a:path w="8402320" h="113664">
                <a:moveTo>
                  <a:pt x="7050519" y="0"/>
                </a:moveTo>
                <a:lnTo>
                  <a:pt x="7028929" y="4398"/>
                </a:lnTo>
                <a:lnTo>
                  <a:pt x="7010901" y="16408"/>
                </a:lnTo>
                <a:lnTo>
                  <a:pt x="6998541" y="34247"/>
                </a:lnTo>
                <a:lnTo>
                  <a:pt x="6993953" y="56133"/>
                </a:lnTo>
                <a:lnTo>
                  <a:pt x="6993953" y="56997"/>
                </a:lnTo>
                <a:lnTo>
                  <a:pt x="6998419" y="78884"/>
                </a:lnTo>
                <a:lnTo>
                  <a:pt x="7010577" y="96723"/>
                </a:lnTo>
                <a:lnTo>
                  <a:pt x="7028564" y="108732"/>
                </a:lnTo>
                <a:lnTo>
                  <a:pt x="7050519" y="113131"/>
                </a:lnTo>
                <a:lnTo>
                  <a:pt x="7072473" y="108732"/>
                </a:lnTo>
                <a:lnTo>
                  <a:pt x="7090460" y="96723"/>
                </a:lnTo>
                <a:lnTo>
                  <a:pt x="7102618" y="78884"/>
                </a:lnTo>
                <a:lnTo>
                  <a:pt x="7107085" y="56997"/>
                </a:lnTo>
                <a:lnTo>
                  <a:pt x="7107085" y="56133"/>
                </a:lnTo>
                <a:lnTo>
                  <a:pt x="7102436" y="34247"/>
                </a:lnTo>
                <a:lnTo>
                  <a:pt x="7089975" y="16408"/>
                </a:lnTo>
                <a:lnTo>
                  <a:pt x="7071927" y="4398"/>
                </a:lnTo>
                <a:lnTo>
                  <a:pt x="7050519" y="0"/>
                </a:lnTo>
                <a:close/>
              </a:path>
              <a:path w="8402320" h="113664">
                <a:moveTo>
                  <a:pt x="7309561" y="0"/>
                </a:moveTo>
                <a:lnTo>
                  <a:pt x="7287971" y="4398"/>
                </a:lnTo>
                <a:lnTo>
                  <a:pt x="7269943" y="16408"/>
                </a:lnTo>
                <a:lnTo>
                  <a:pt x="7257583" y="34247"/>
                </a:lnTo>
                <a:lnTo>
                  <a:pt x="7252995" y="56133"/>
                </a:lnTo>
                <a:lnTo>
                  <a:pt x="7252995" y="56997"/>
                </a:lnTo>
                <a:lnTo>
                  <a:pt x="7257461" y="78884"/>
                </a:lnTo>
                <a:lnTo>
                  <a:pt x="7269619" y="96723"/>
                </a:lnTo>
                <a:lnTo>
                  <a:pt x="7287606" y="108732"/>
                </a:lnTo>
                <a:lnTo>
                  <a:pt x="7309561" y="113131"/>
                </a:lnTo>
                <a:lnTo>
                  <a:pt x="7331515" y="108732"/>
                </a:lnTo>
                <a:lnTo>
                  <a:pt x="7349502" y="96723"/>
                </a:lnTo>
                <a:lnTo>
                  <a:pt x="7361660" y="78884"/>
                </a:lnTo>
                <a:lnTo>
                  <a:pt x="7366127" y="56997"/>
                </a:lnTo>
                <a:lnTo>
                  <a:pt x="7366127" y="56133"/>
                </a:lnTo>
                <a:lnTo>
                  <a:pt x="7361478" y="34247"/>
                </a:lnTo>
                <a:lnTo>
                  <a:pt x="7349016" y="16408"/>
                </a:lnTo>
                <a:lnTo>
                  <a:pt x="7330969" y="4398"/>
                </a:lnTo>
                <a:lnTo>
                  <a:pt x="7309561" y="0"/>
                </a:lnTo>
                <a:close/>
              </a:path>
              <a:path w="8402320" h="113664">
                <a:moveTo>
                  <a:pt x="7568590" y="0"/>
                </a:moveTo>
                <a:lnTo>
                  <a:pt x="7547000" y="4398"/>
                </a:lnTo>
                <a:lnTo>
                  <a:pt x="7528972" y="16408"/>
                </a:lnTo>
                <a:lnTo>
                  <a:pt x="7516612" y="34247"/>
                </a:lnTo>
                <a:lnTo>
                  <a:pt x="7512024" y="56133"/>
                </a:lnTo>
                <a:lnTo>
                  <a:pt x="7512024" y="56997"/>
                </a:lnTo>
                <a:lnTo>
                  <a:pt x="7516491" y="78884"/>
                </a:lnTo>
                <a:lnTo>
                  <a:pt x="7528648" y="96723"/>
                </a:lnTo>
                <a:lnTo>
                  <a:pt x="7546636" y="108732"/>
                </a:lnTo>
                <a:lnTo>
                  <a:pt x="7568590" y="113131"/>
                </a:lnTo>
                <a:lnTo>
                  <a:pt x="7590544" y="108732"/>
                </a:lnTo>
                <a:lnTo>
                  <a:pt x="7608531" y="96723"/>
                </a:lnTo>
                <a:lnTo>
                  <a:pt x="7620689" y="78884"/>
                </a:lnTo>
                <a:lnTo>
                  <a:pt x="7625156" y="56997"/>
                </a:lnTo>
                <a:lnTo>
                  <a:pt x="7625156" y="56133"/>
                </a:lnTo>
                <a:lnTo>
                  <a:pt x="7620507" y="34247"/>
                </a:lnTo>
                <a:lnTo>
                  <a:pt x="7608046" y="16408"/>
                </a:lnTo>
                <a:lnTo>
                  <a:pt x="7589998" y="4398"/>
                </a:lnTo>
                <a:lnTo>
                  <a:pt x="7568590" y="0"/>
                </a:lnTo>
                <a:close/>
              </a:path>
              <a:path w="8402320" h="113664">
                <a:moveTo>
                  <a:pt x="7827632" y="0"/>
                </a:moveTo>
                <a:lnTo>
                  <a:pt x="7806042" y="4398"/>
                </a:lnTo>
                <a:lnTo>
                  <a:pt x="7788014" y="16408"/>
                </a:lnTo>
                <a:lnTo>
                  <a:pt x="7775654" y="34247"/>
                </a:lnTo>
                <a:lnTo>
                  <a:pt x="7771066" y="56133"/>
                </a:lnTo>
                <a:lnTo>
                  <a:pt x="7771066" y="56997"/>
                </a:lnTo>
                <a:lnTo>
                  <a:pt x="7775532" y="78884"/>
                </a:lnTo>
                <a:lnTo>
                  <a:pt x="7787690" y="96723"/>
                </a:lnTo>
                <a:lnTo>
                  <a:pt x="7805677" y="108732"/>
                </a:lnTo>
                <a:lnTo>
                  <a:pt x="7827632" y="113131"/>
                </a:lnTo>
                <a:lnTo>
                  <a:pt x="7849586" y="108732"/>
                </a:lnTo>
                <a:lnTo>
                  <a:pt x="7867573" y="96723"/>
                </a:lnTo>
                <a:lnTo>
                  <a:pt x="7879731" y="78884"/>
                </a:lnTo>
                <a:lnTo>
                  <a:pt x="7884198" y="56997"/>
                </a:lnTo>
                <a:lnTo>
                  <a:pt x="7884198" y="56133"/>
                </a:lnTo>
                <a:lnTo>
                  <a:pt x="7879549" y="34247"/>
                </a:lnTo>
                <a:lnTo>
                  <a:pt x="7867088" y="16408"/>
                </a:lnTo>
                <a:lnTo>
                  <a:pt x="7849040" y="4398"/>
                </a:lnTo>
                <a:lnTo>
                  <a:pt x="7827632" y="0"/>
                </a:lnTo>
                <a:close/>
              </a:path>
              <a:path w="8402320" h="113664">
                <a:moveTo>
                  <a:pt x="8086661" y="0"/>
                </a:moveTo>
                <a:lnTo>
                  <a:pt x="8065071" y="4398"/>
                </a:lnTo>
                <a:lnTo>
                  <a:pt x="8047043" y="16408"/>
                </a:lnTo>
                <a:lnTo>
                  <a:pt x="8034683" y="34247"/>
                </a:lnTo>
                <a:lnTo>
                  <a:pt x="8030095" y="56133"/>
                </a:lnTo>
                <a:lnTo>
                  <a:pt x="8030095" y="56997"/>
                </a:lnTo>
                <a:lnTo>
                  <a:pt x="8034562" y="78884"/>
                </a:lnTo>
                <a:lnTo>
                  <a:pt x="8046719" y="96723"/>
                </a:lnTo>
                <a:lnTo>
                  <a:pt x="8064707" y="108732"/>
                </a:lnTo>
                <a:lnTo>
                  <a:pt x="8086661" y="113131"/>
                </a:lnTo>
                <a:lnTo>
                  <a:pt x="8108615" y="108732"/>
                </a:lnTo>
                <a:lnTo>
                  <a:pt x="8126603" y="96723"/>
                </a:lnTo>
                <a:lnTo>
                  <a:pt x="8138760" y="78884"/>
                </a:lnTo>
                <a:lnTo>
                  <a:pt x="8143227" y="56997"/>
                </a:lnTo>
                <a:lnTo>
                  <a:pt x="8143227" y="56133"/>
                </a:lnTo>
                <a:lnTo>
                  <a:pt x="8138578" y="34247"/>
                </a:lnTo>
                <a:lnTo>
                  <a:pt x="8126117" y="16408"/>
                </a:lnTo>
                <a:lnTo>
                  <a:pt x="8108069" y="4398"/>
                </a:lnTo>
                <a:lnTo>
                  <a:pt x="8086661" y="0"/>
                </a:lnTo>
                <a:close/>
              </a:path>
              <a:path w="8402320" h="113664">
                <a:moveTo>
                  <a:pt x="8345703" y="0"/>
                </a:moveTo>
                <a:lnTo>
                  <a:pt x="8324113" y="4398"/>
                </a:lnTo>
                <a:lnTo>
                  <a:pt x="8306085" y="16408"/>
                </a:lnTo>
                <a:lnTo>
                  <a:pt x="8293725" y="34247"/>
                </a:lnTo>
                <a:lnTo>
                  <a:pt x="8289137" y="56133"/>
                </a:lnTo>
                <a:lnTo>
                  <a:pt x="8289137" y="56997"/>
                </a:lnTo>
                <a:lnTo>
                  <a:pt x="8293604" y="78884"/>
                </a:lnTo>
                <a:lnTo>
                  <a:pt x="8305761" y="96723"/>
                </a:lnTo>
                <a:lnTo>
                  <a:pt x="8323749" y="108732"/>
                </a:lnTo>
                <a:lnTo>
                  <a:pt x="8345703" y="113131"/>
                </a:lnTo>
                <a:lnTo>
                  <a:pt x="8367657" y="108732"/>
                </a:lnTo>
                <a:lnTo>
                  <a:pt x="8385644" y="96723"/>
                </a:lnTo>
                <a:lnTo>
                  <a:pt x="8397802" y="78884"/>
                </a:lnTo>
                <a:lnTo>
                  <a:pt x="8402269" y="56997"/>
                </a:lnTo>
                <a:lnTo>
                  <a:pt x="8402269" y="56133"/>
                </a:lnTo>
                <a:lnTo>
                  <a:pt x="8397620" y="34247"/>
                </a:lnTo>
                <a:lnTo>
                  <a:pt x="8385159" y="16408"/>
                </a:lnTo>
                <a:lnTo>
                  <a:pt x="8367111" y="4398"/>
                </a:lnTo>
                <a:lnTo>
                  <a:pt x="8345703" y="0"/>
                </a:lnTo>
                <a:close/>
              </a:path>
            </a:pathLst>
          </a:custGeom>
          <a:solidFill>
            <a:srgbClr val="E2E3E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2" name="object 3"/>
          <p:cNvSpPr/>
          <p:nvPr/>
        </p:nvSpPr>
        <p:spPr>
          <a:xfrm>
            <a:off x="494490" y="6143980"/>
            <a:ext cx="11203093" cy="113664"/>
          </a:xfrm>
          <a:custGeom>
            <a:avLst/>
            <a:gdLst/>
            <a:ahLst/>
            <a:cxnLst/>
            <a:rect l="l" t="t" r="r" b="b"/>
            <a:pathLst>
              <a:path w="8402320" h="113664">
                <a:moveTo>
                  <a:pt x="56565" y="0"/>
                </a:moveTo>
                <a:lnTo>
                  <a:pt x="34975" y="4398"/>
                </a:lnTo>
                <a:lnTo>
                  <a:pt x="16948" y="16408"/>
                </a:lnTo>
                <a:lnTo>
                  <a:pt x="4587" y="34247"/>
                </a:lnTo>
                <a:lnTo>
                  <a:pt x="0" y="56133"/>
                </a:lnTo>
                <a:lnTo>
                  <a:pt x="0" y="56997"/>
                </a:lnTo>
                <a:lnTo>
                  <a:pt x="4466" y="78884"/>
                </a:lnTo>
                <a:lnTo>
                  <a:pt x="16624" y="96723"/>
                </a:lnTo>
                <a:lnTo>
                  <a:pt x="34611" y="108732"/>
                </a:lnTo>
                <a:lnTo>
                  <a:pt x="56565" y="113131"/>
                </a:lnTo>
                <a:lnTo>
                  <a:pt x="78520" y="108732"/>
                </a:lnTo>
                <a:lnTo>
                  <a:pt x="96507" y="96723"/>
                </a:lnTo>
                <a:lnTo>
                  <a:pt x="108665" y="78884"/>
                </a:lnTo>
                <a:lnTo>
                  <a:pt x="113131" y="56997"/>
                </a:lnTo>
                <a:lnTo>
                  <a:pt x="113131" y="56133"/>
                </a:lnTo>
                <a:lnTo>
                  <a:pt x="108483" y="34247"/>
                </a:lnTo>
                <a:lnTo>
                  <a:pt x="96021" y="16408"/>
                </a:lnTo>
                <a:lnTo>
                  <a:pt x="77973" y="4398"/>
                </a:lnTo>
                <a:lnTo>
                  <a:pt x="56565" y="0"/>
                </a:lnTo>
                <a:close/>
              </a:path>
              <a:path w="8402320" h="113664">
                <a:moveTo>
                  <a:pt x="315595" y="0"/>
                </a:moveTo>
                <a:lnTo>
                  <a:pt x="294005" y="4398"/>
                </a:lnTo>
                <a:lnTo>
                  <a:pt x="275977" y="16408"/>
                </a:lnTo>
                <a:lnTo>
                  <a:pt x="263617" y="34247"/>
                </a:lnTo>
                <a:lnTo>
                  <a:pt x="259029" y="56133"/>
                </a:lnTo>
                <a:lnTo>
                  <a:pt x="259029" y="56997"/>
                </a:lnTo>
                <a:lnTo>
                  <a:pt x="263495" y="78884"/>
                </a:lnTo>
                <a:lnTo>
                  <a:pt x="275653" y="96723"/>
                </a:lnTo>
                <a:lnTo>
                  <a:pt x="293640" y="108732"/>
                </a:lnTo>
                <a:lnTo>
                  <a:pt x="315595" y="113131"/>
                </a:lnTo>
                <a:lnTo>
                  <a:pt x="337549" y="108732"/>
                </a:lnTo>
                <a:lnTo>
                  <a:pt x="355536" y="96723"/>
                </a:lnTo>
                <a:lnTo>
                  <a:pt x="367694" y="78884"/>
                </a:lnTo>
                <a:lnTo>
                  <a:pt x="372160" y="56997"/>
                </a:lnTo>
                <a:lnTo>
                  <a:pt x="372160" y="56133"/>
                </a:lnTo>
                <a:lnTo>
                  <a:pt x="367512" y="34247"/>
                </a:lnTo>
                <a:lnTo>
                  <a:pt x="355050" y="16408"/>
                </a:lnTo>
                <a:lnTo>
                  <a:pt x="337002" y="4398"/>
                </a:lnTo>
                <a:lnTo>
                  <a:pt x="315595" y="0"/>
                </a:lnTo>
                <a:close/>
              </a:path>
              <a:path w="8402320" h="113664">
                <a:moveTo>
                  <a:pt x="574636" y="0"/>
                </a:moveTo>
                <a:lnTo>
                  <a:pt x="553046" y="4398"/>
                </a:lnTo>
                <a:lnTo>
                  <a:pt x="535019" y="16408"/>
                </a:lnTo>
                <a:lnTo>
                  <a:pt x="522658" y="34247"/>
                </a:lnTo>
                <a:lnTo>
                  <a:pt x="518071" y="56133"/>
                </a:lnTo>
                <a:lnTo>
                  <a:pt x="518071" y="56997"/>
                </a:lnTo>
                <a:lnTo>
                  <a:pt x="522537" y="78884"/>
                </a:lnTo>
                <a:lnTo>
                  <a:pt x="534695" y="96723"/>
                </a:lnTo>
                <a:lnTo>
                  <a:pt x="552682" y="108732"/>
                </a:lnTo>
                <a:lnTo>
                  <a:pt x="574636" y="113131"/>
                </a:lnTo>
                <a:lnTo>
                  <a:pt x="596591" y="108732"/>
                </a:lnTo>
                <a:lnTo>
                  <a:pt x="614578" y="96723"/>
                </a:lnTo>
                <a:lnTo>
                  <a:pt x="626736" y="78884"/>
                </a:lnTo>
                <a:lnTo>
                  <a:pt x="631202" y="56997"/>
                </a:lnTo>
                <a:lnTo>
                  <a:pt x="631202" y="56133"/>
                </a:lnTo>
                <a:lnTo>
                  <a:pt x="626554" y="34247"/>
                </a:lnTo>
                <a:lnTo>
                  <a:pt x="614092" y="16408"/>
                </a:lnTo>
                <a:lnTo>
                  <a:pt x="596044" y="4398"/>
                </a:lnTo>
                <a:lnTo>
                  <a:pt x="574636" y="0"/>
                </a:lnTo>
                <a:close/>
              </a:path>
              <a:path w="8402320" h="113664">
                <a:moveTo>
                  <a:pt x="833666" y="0"/>
                </a:moveTo>
                <a:lnTo>
                  <a:pt x="812076" y="4398"/>
                </a:lnTo>
                <a:lnTo>
                  <a:pt x="794048" y="16408"/>
                </a:lnTo>
                <a:lnTo>
                  <a:pt x="781688" y="34247"/>
                </a:lnTo>
                <a:lnTo>
                  <a:pt x="777100" y="56133"/>
                </a:lnTo>
                <a:lnTo>
                  <a:pt x="777100" y="56997"/>
                </a:lnTo>
                <a:lnTo>
                  <a:pt x="781566" y="78884"/>
                </a:lnTo>
                <a:lnTo>
                  <a:pt x="793724" y="96723"/>
                </a:lnTo>
                <a:lnTo>
                  <a:pt x="811711" y="108732"/>
                </a:lnTo>
                <a:lnTo>
                  <a:pt x="833666" y="113131"/>
                </a:lnTo>
                <a:lnTo>
                  <a:pt x="855620" y="108732"/>
                </a:lnTo>
                <a:lnTo>
                  <a:pt x="873607" y="96723"/>
                </a:lnTo>
                <a:lnTo>
                  <a:pt x="885765" y="78884"/>
                </a:lnTo>
                <a:lnTo>
                  <a:pt x="890231" y="56997"/>
                </a:lnTo>
                <a:lnTo>
                  <a:pt x="890231" y="56133"/>
                </a:lnTo>
                <a:lnTo>
                  <a:pt x="885583" y="34247"/>
                </a:lnTo>
                <a:lnTo>
                  <a:pt x="873121" y="16408"/>
                </a:lnTo>
                <a:lnTo>
                  <a:pt x="855073" y="4398"/>
                </a:lnTo>
                <a:lnTo>
                  <a:pt x="833666" y="0"/>
                </a:lnTo>
                <a:close/>
              </a:path>
              <a:path w="8402320" h="113664">
                <a:moveTo>
                  <a:pt x="1092708" y="0"/>
                </a:moveTo>
                <a:lnTo>
                  <a:pt x="1071118" y="4398"/>
                </a:lnTo>
                <a:lnTo>
                  <a:pt x="1053090" y="16408"/>
                </a:lnTo>
                <a:lnTo>
                  <a:pt x="1040730" y="34247"/>
                </a:lnTo>
                <a:lnTo>
                  <a:pt x="1036142" y="56133"/>
                </a:lnTo>
                <a:lnTo>
                  <a:pt x="1036142" y="56997"/>
                </a:lnTo>
                <a:lnTo>
                  <a:pt x="1040608" y="78884"/>
                </a:lnTo>
                <a:lnTo>
                  <a:pt x="1052766" y="96723"/>
                </a:lnTo>
                <a:lnTo>
                  <a:pt x="1070753" y="108732"/>
                </a:lnTo>
                <a:lnTo>
                  <a:pt x="1092708" y="113131"/>
                </a:lnTo>
                <a:lnTo>
                  <a:pt x="1114662" y="108732"/>
                </a:lnTo>
                <a:lnTo>
                  <a:pt x="1132649" y="96723"/>
                </a:lnTo>
                <a:lnTo>
                  <a:pt x="1144807" y="78884"/>
                </a:lnTo>
                <a:lnTo>
                  <a:pt x="1149273" y="56997"/>
                </a:lnTo>
                <a:lnTo>
                  <a:pt x="1149273" y="56133"/>
                </a:lnTo>
                <a:lnTo>
                  <a:pt x="1144625" y="34247"/>
                </a:lnTo>
                <a:lnTo>
                  <a:pt x="1132163" y="16408"/>
                </a:lnTo>
                <a:lnTo>
                  <a:pt x="1114115" y="4398"/>
                </a:lnTo>
                <a:lnTo>
                  <a:pt x="1092708" y="0"/>
                </a:lnTo>
                <a:close/>
              </a:path>
              <a:path w="8402320" h="113664">
                <a:moveTo>
                  <a:pt x="1351737" y="0"/>
                </a:moveTo>
                <a:lnTo>
                  <a:pt x="1330147" y="4398"/>
                </a:lnTo>
                <a:lnTo>
                  <a:pt x="1312119" y="16408"/>
                </a:lnTo>
                <a:lnTo>
                  <a:pt x="1299759" y="34247"/>
                </a:lnTo>
                <a:lnTo>
                  <a:pt x="1295171" y="56133"/>
                </a:lnTo>
                <a:lnTo>
                  <a:pt x="1295171" y="56997"/>
                </a:lnTo>
                <a:lnTo>
                  <a:pt x="1299637" y="78884"/>
                </a:lnTo>
                <a:lnTo>
                  <a:pt x="1311795" y="96723"/>
                </a:lnTo>
                <a:lnTo>
                  <a:pt x="1329782" y="108732"/>
                </a:lnTo>
                <a:lnTo>
                  <a:pt x="1351737" y="113131"/>
                </a:lnTo>
                <a:lnTo>
                  <a:pt x="1373691" y="108732"/>
                </a:lnTo>
                <a:lnTo>
                  <a:pt x="1391678" y="96723"/>
                </a:lnTo>
                <a:lnTo>
                  <a:pt x="1403836" y="78884"/>
                </a:lnTo>
                <a:lnTo>
                  <a:pt x="1408303" y="56997"/>
                </a:lnTo>
                <a:lnTo>
                  <a:pt x="1408303" y="56133"/>
                </a:lnTo>
                <a:lnTo>
                  <a:pt x="1403654" y="34247"/>
                </a:lnTo>
                <a:lnTo>
                  <a:pt x="1391192" y="16408"/>
                </a:lnTo>
                <a:lnTo>
                  <a:pt x="1373145" y="4398"/>
                </a:lnTo>
                <a:lnTo>
                  <a:pt x="1351737" y="0"/>
                </a:lnTo>
                <a:close/>
              </a:path>
              <a:path w="8402320" h="113664">
                <a:moveTo>
                  <a:pt x="1610779" y="0"/>
                </a:moveTo>
                <a:lnTo>
                  <a:pt x="1589189" y="4398"/>
                </a:lnTo>
                <a:lnTo>
                  <a:pt x="1571161" y="16408"/>
                </a:lnTo>
                <a:lnTo>
                  <a:pt x="1558801" y="34247"/>
                </a:lnTo>
                <a:lnTo>
                  <a:pt x="1554213" y="56133"/>
                </a:lnTo>
                <a:lnTo>
                  <a:pt x="1554213" y="56997"/>
                </a:lnTo>
                <a:lnTo>
                  <a:pt x="1558679" y="78884"/>
                </a:lnTo>
                <a:lnTo>
                  <a:pt x="1570837" y="96723"/>
                </a:lnTo>
                <a:lnTo>
                  <a:pt x="1588824" y="108732"/>
                </a:lnTo>
                <a:lnTo>
                  <a:pt x="1610779" y="113131"/>
                </a:lnTo>
                <a:lnTo>
                  <a:pt x="1632733" y="108732"/>
                </a:lnTo>
                <a:lnTo>
                  <a:pt x="1650720" y="96723"/>
                </a:lnTo>
                <a:lnTo>
                  <a:pt x="1662878" y="78884"/>
                </a:lnTo>
                <a:lnTo>
                  <a:pt x="1667344" y="56997"/>
                </a:lnTo>
                <a:lnTo>
                  <a:pt x="1667344" y="56133"/>
                </a:lnTo>
                <a:lnTo>
                  <a:pt x="1662696" y="34247"/>
                </a:lnTo>
                <a:lnTo>
                  <a:pt x="1650234" y="16408"/>
                </a:lnTo>
                <a:lnTo>
                  <a:pt x="1632186" y="4398"/>
                </a:lnTo>
                <a:lnTo>
                  <a:pt x="1610779" y="0"/>
                </a:lnTo>
                <a:close/>
              </a:path>
              <a:path w="8402320" h="113664">
                <a:moveTo>
                  <a:pt x="1869808" y="0"/>
                </a:moveTo>
                <a:lnTo>
                  <a:pt x="1848218" y="4398"/>
                </a:lnTo>
                <a:lnTo>
                  <a:pt x="1830190" y="16408"/>
                </a:lnTo>
                <a:lnTo>
                  <a:pt x="1817830" y="34247"/>
                </a:lnTo>
                <a:lnTo>
                  <a:pt x="1813242" y="56133"/>
                </a:lnTo>
                <a:lnTo>
                  <a:pt x="1813242" y="56997"/>
                </a:lnTo>
                <a:lnTo>
                  <a:pt x="1817708" y="78884"/>
                </a:lnTo>
                <a:lnTo>
                  <a:pt x="1829866" y="96723"/>
                </a:lnTo>
                <a:lnTo>
                  <a:pt x="1847853" y="108732"/>
                </a:lnTo>
                <a:lnTo>
                  <a:pt x="1869808" y="113131"/>
                </a:lnTo>
                <a:lnTo>
                  <a:pt x="1891762" y="108732"/>
                </a:lnTo>
                <a:lnTo>
                  <a:pt x="1909749" y="96723"/>
                </a:lnTo>
                <a:lnTo>
                  <a:pt x="1921907" y="78884"/>
                </a:lnTo>
                <a:lnTo>
                  <a:pt x="1926374" y="56997"/>
                </a:lnTo>
                <a:lnTo>
                  <a:pt x="1926374" y="56133"/>
                </a:lnTo>
                <a:lnTo>
                  <a:pt x="1921725" y="34247"/>
                </a:lnTo>
                <a:lnTo>
                  <a:pt x="1909264" y="16408"/>
                </a:lnTo>
                <a:lnTo>
                  <a:pt x="1891216" y="4398"/>
                </a:lnTo>
                <a:lnTo>
                  <a:pt x="1869808" y="0"/>
                </a:lnTo>
                <a:close/>
              </a:path>
              <a:path w="8402320" h="113664">
                <a:moveTo>
                  <a:pt x="2128850" y="0"/>
                </a:moveTo>
                <a:lnTo>
                  <a:pt x="2107260" y="4398"/>
                </a:lnTo>
                <a:lnTo>
                  <a:pt x="2089232" y="16408"/>
                </a:lnTo>
                <a:lnTo>
                  <a:pt x="2076872" y="34247"/>
                </a:lnTo>
                <a:lnTo>
                  <a:pt x="2072284" y="56133"/>
                </a:lnTo>
                <a:lnTo>
                  <a:pt x="2072284" y="56997"/>
                </a:lnTo>
                <a:lnTo>
                  <a:pt x="2076750" y="78884"/>
                </a:lnTo>
                <a:lnTo>
                  <a:pt x="2088908" y="96723"/>
                </a:lnTo>
                <a:lnTo>
                  <a:pt x="2106895" y="108732"/>
                </a:lnTo>
                <a:lnTo>
                  <a:pt x="2128850" y="113131"/>
                </a:lnTo>
                <a:lnTo>
                  <a:pt x="2150804" y="108732"/>
                </a:lnTo>
                <a:lnTo>
                  <a:pt x="2168791" y="96723"/>
                </a:lnTo>
                <a:lnTo>
                  <a:pt x="2180949" y="78884"/>
                </a:lnTo>
                <a:lnTo>
                  <a:pt x="2185416" y="56997"/>
                </a:lnTo>
                <a:lnTo>
                  <a:pt x="2185416" y="56133"/>
                </a:lnTo>
                <a:lnTo>
                  <a:pt x="2180767" y="34247"/>
                </a:lnTo>
                <a:lnTo>
                  <a:pt x="2168305" y="16408"/>
                </a:lnTo>
                <a:lnTo>
                  <a:pt x="2150258" y="4398"/>
                </a:lnTo>
                <a:lnTo>
                  <a:pt x="2128850" y="0"/>
                </a:lnTo>
                <a:close/>
              </a:path>
              <a:path w="8402320" h="113664">
                <a:moveTo>
                  <a:pt x="2387879" y="0"/>
                </a:moveTo>
                <a:lnTo>
                  <a:pt x="2366289" y="4398"/>
                </a:lnTo>
                <a:lnTo>
                  <a:pt x="2348261" y="16408"/>
                </a:lnTo>
                <a:lnTo>
                  <a:pt x="2335901" y="34247"/>
                </a:lnTo>
                <a:lnTo>
                  <a:pt x="2331313" y="56133"/>
                </a:lnTo>
                <a:lnTo>
                  <a:pt x="2331313" y="56997"/>
                </a:lnTo>
                <a:lnTo>
                  <a:pt x="2335780" y="78884"/>
                </a:lnTo>
                <a:lnTo>
                  <a:pt x="2347937" y="96723"/>
                </a:lnTo>
                <a:lnTo>
                  <a:pt x="2365925" y="108732"/>
                </a:lnTo>
                <a:lnTo>
                  <a:pt x="2387879" y="113131"/>
                </a:lnTo>
                <a:lnTo>
                  <a:pt x="2409833" y="108732"/>
                </a:lnTo>
                <a:lnTo>
                  <a:pt x="2427820" y="96723"/>
                </a:lnTo>
                <a:lnTo>
                  <a:pt x="2439978" y="78884"/>
                </a:lnTo>
                <a:lnTo>
                  <a:pt x="2444445" y="56997"/>
                </a:lnTo>
                <a:lnTo>
                  <a:pt x="2444445" y="56133"/>
                </a:lnTo>
                <a:lnTo>
                  <a:pt x="2439796" y="34247"/>
                </a:lnTo>
                <a:lnTo>
                  <a:pt x="2427335" y="16408"/>
                </a:lnTo>
                <a:lnTo>
                  <a:pt x="2409287" y="4398"/>
                </a:lnTo>
                <a:lnTo>
                  <a:pt x="2387879" y="0"/>
                </a:lnTo>
                <a:close/>
              </a:path>
              <a:path w="8402320" h="113664">
                <a:moveTo>
                  <a:pt x="2646921" y="0"/>
                </a:moveTo>
                <a:lnTo>
                  <a:pt x="2625331" y="4398"/>
                </a:lnTo>
                <a:lnTo>
                  <a:pt x="2607303" y="16408"/>
                </a:lnTo>
                <a:lnTo>
                  <a:pt x="2594943" y="34247"/>
                </a:lnTo>
                <a:lnTo>
                  <a:pt x="2590355" y="56133"/>
                </a:lnTo>
                <a:lnTo>
                  <a:pt x="2590355" y="56997"/>
                </a:lnTo>
                <a:lnTo>
                  <a:pt x="2594821" y="78884"/>
                </a:lnTo>
                <a:lnTo>
                  <a:pt x="2606979" y="96723"/>
                </a:lnTo>
                <a:lnTo>
                  <a:pt x="2624966" y="108732"/>
                </a:lnTo>
                <a:lnTo>
                  <a:pt x="2646921" y="113131"/>
                </a:lnTo>
                <a:lnTo>
                  <a:pt x="2668875" y="108732"/>
                </a:lnTo>
                <a:lnTo>
                  <a:pt x="2686862" y="96723"/>
                </a:lnTo>
                <a:lnTo>
                  <a:pt x="2699020" y="78884"/>
                </a:lnTo>
                <a:lnTo>
                  <a:pt x="2703487" y="56997"/>
                </a:lnTo>
                <a:lnTo>
                  <a:pt x="2703487" y="56133"/>
                </a:lnTo>
                <a:lnTo>
                  <a:pt x="2698838" y="34247"/>
                </a:lnTo>
                <a:lnTo>
                  <a:pt x="2686377" y="16408"/>
                </a:lnTo>
                <a:lnTo>
                  <a:pt x="2668329" y="4398"/>
                </a:lnTo>
                <a:lnTo>
                  <a:pt x="2646921" y="0"/>
                </a:lnTo>
                <a:close/>
              </a:path>
              <a:path w="8402320" h="113664">
                <a:moveTo>
                  <a:pt x="2905950" y="0"/>
                </a:moveTo>
                <a:lnTo>
                  <a:pt x="2884360" y="4398"/>
                </a:lnTo>
                <a:lnTo>
                  <a:pt x="2866332" y="16408"/>
                </a:lnTo>
                <a:lnTo>
                  <a:pt x="2853972" y="34247"/>
                </a:lnTo>
                <a:lnTo>
                  <a:pt x="2849384" y="56133"/>
                </a:lnTo>
                <a:lnTo>
                  <a:pt x="2849384" y="56997"/>
                </a:lnTo>
                <a:lnTo>
                  <a:pt x="2853851" y="78884"/>
                </a:lnTo>
                <a:lnTo>
                  <a:pt x="2866009" y="96723"/>
                </a:lnTo>
                <a:lnTo>
                  <a:pt x="2883996" y="108732"/>
                </a:lnTo>
                <a:lnTo>
                  <a:pt x="2905950" y="113131"/>
                </a:lnTo>
                <a:lnTo>
                  <a:pt x="2927904" y="108732"/>
                </a:lnTo>
                <a:lnTo>
                  <a:pt x="2945892" y="96723"/>
                </a:lnTo>
                <a:lnTo>
                  <a:pt x="2958049" y="78884"/>
                </a:lnTo>
                <a:lnTo>
                  <a:pt x="2962516" y="56997"/>
                </a:lnTo>
                <a:lnTo>
                  <a:pt x="2962516" y="56133"/>
                </a:lnTo>
                <a:lnTo>
                  <a:pt x="2957867" y="34247"/>
                </a:lnTo>
                <a:lnTo>
                  <a:pt x="2945406" y="16408"/>
                </a:lnTo>
                <a:lnTo>
                  <a:pt x="2927358" y="4398"/>
                </a:lnTo>
                <a:lnTo>
                  <a:pt x="2905950" y="0"/>
                </a:lnTo>
                <a:close/>
              </a:path>
              <a:path w="8402320" h="113664">
                <a:moveTo>
                  <a:pt x="3164992" y="0"/>
                </a:moveTo>
                <a:lnTo>
                  <a:pt x="3143402" y="4398"/>
                </a:lnTo>
                <a:lnTo>
                  <a:pt x="3125374" y="16408"/>
                </a:lnTo>
                <a:lnTo>
                  <a:pt x="3113014" y="34247"/>
                </a:lnTo>
                <a:lnTo>
                  <a:pt x="3108426" y="56133"/>
                </a:lnTo>
                <a:lnTo>
                  <a:pt x="3108426" y="56997"/>
                </a:lnTo>
                <a:lnTo>
                  <a:pt x="3112893" y="78884"/>
                </a:lnTo>
                <a:lnTo>
                  <a:pt x="3125050" y="96723"/>
                </a:lnTo>
                <a:lnTo>
                  <a:pt x="3143038" y="108732"/>
                </a:lnTo>
                <a:lnTo>
                  <a:pt x="3164992" y="113131"/>
                </a:lnTo>
                <a:lnTo>
                  <a:pt x="3186946" y="108732"/>
                </a:lnTo>
                <a:lnTo>
                  <a:pt x="3204933" y="96723"/>
                </a:lnTo>
                <a:lnTo>
                  <a:pt x="3217091" y="78884"/>
                </a:lnTo>
                <a:lnTo>
                  <a:pt x="3221558" y="56997"/>
                </a:lnTo>
                <a:lnTo>
                  <a:pt x="3221558" y="56133"/>
                </a:lnTo>
                <a:lnTo>
                  <a:pt x="3216909" y="34247"/>
                </a:lnTo>
                <a:lnTo>
                  <a:pt x="3204448" y="16408"/>
                </a:lnTo>
                <a:lnTo>
                  <a:pt x="3186400" y="4398"/>
                </a:lnTo>
                <a:lnTo>
                  <a:pt x="3164992" y="0"/>
                </a:lnTo>
                <a:close/>
              </a:path>
              <a:path w="8402320" h="113664">
                <a:moveTo>
                  <a:pt x="3424021" y="0"/>
                </a:moveTo>
                <a:lnTo>
                  <a:pt x="3402431" y="4398"/>
                </a:lnTo>
                <a:lnTo>
                  <a:pt x="3384403" y="16408"/>
                </a:lnTo>
                <a:lnTo>
                  <a:pt x="3372043" y="34247"/>
                </a:lnTo>
                <a:lnTo>
                  <a:pt x="3367455" y="56133"/>
                </a:lnTo>
                <a:lnTo>
                  <a:pt x="3367455" y="56997"/>
                </a:lnTo>
                <a:lnTo>
                  <a:pt x="3371922" y="78884"/>
                </a:lnTo>
                <a:lnTo>
                  <a:pt x="3384080" y="96723"/>
                </a:lnTo>
                <a:lnTo>
                  <a:pt x="3402067" y="108732"/>
                </a:lnTo>
                <a:lnTo>
                  <a:pt x="3424021" y="113131"/>
                </a:lnTo>
                <a:lnTo>
                  <a:pt x="3445975" y="108732"/>
                </a:lnTo>
                <a:lnTo>
                  <a:pt x="3463963" y="96723"/>
                </a:lnTo>
                <a:lnTo>
                  <a:pt x="3476120" y="78884"/>
                </a:lnTo>
                <a:lnTo>
                  <a:pt x="3480587" y="56997"/>
                </a:lnTo>
                <a:lnTo>
                  <a:pt x="3480587" y="56133"/>
                </a:lnTo>
                <a:lnTo>
                  <a:pt x="3475938" y="34247"/>
                </a:lnTo>
                <a:lnTo>
                  <a:pt x="3463477" y="16408"/>
                </a:lnTo>
                <a:lnTo>
                  <a:pt x="3445429" y="4398"/>
                </a:lnTo>
                <a:lnTo>
                  <a:pt x="3424021" y="0"/>
                </a:lnTo>
                <a:close/>
              </a:path>
              <a:path w="8402320" h="113664">
                <a:moveTo>
                  <a:pt x="3683063" y="0"/>
                </a:moveTo>
                <a:lnTo>
                  <a:pt x="3661473" y="4398"/>
                </a:lnTo>
                <a:lnTo>
                  <a:pt x="3643445" y="16408"/>
                </a:lnTo>
                <a:lnTo>
                  <a:pt x="3631085" y="34247"/>
                </a:lnTo>
                <a:lnTo>
                  <a:pt x="3626497" y="56133"/>
                </a:lnTo>
                <a:lnTo>
                  <a:pt x="3626497" y="56997"/>
                </a:lnTo>
                <a:lnTo>
                  <a:pt x="3630964" y="78884"/>
                </a:lnTo>
                <a:lnTo>
                  <a:pt x="3643122" y="96723"/>
                </a:lnTo>
                <a:lnTo>
                  <a:pt x="3661109" y="108732"/>
                </a:lnTo>
                <a:lnTo>
                  <a:pt x="3683063" y="113131"/>
                </a:lnTo>
                <a:lnTo>
                  <a:pt x="3705017" y="108732"/>
                </a:lnTo>
                <a:lnTo>
                  <a:pt x="3723005" y="96723"/>
                </a:lnTo>
                <a:lnTo>
                  <a:pt x="3735162" y="78884"/>
                </a:lnTo>
                <a:lnTo>
                  <a:pt x="3739629" y="56997"/>
                </a:lnTo>
                <a:lnTo>
                  <a:pt x="3739629" y="56133"/>
                </a:lnTo>
                <a:lnTo>
                  <a:pt x="3734980" y="34247"/>
                </a:lnTo>
                <a:lnTo>
                  <a:pt x="3722519" y="16408"/>
                </a:lnTo>
                <a:lnTo>
                  <a:pt x="3704471" y="4398"/>
                </a:lnTo>
                <a:lnTo>
                  <a:pt x="3683063" y="0"/>
                </a:lnTo>
                <a:close/>
              </a:path>
              <a:path w="8402320" h="113664">
                <a:moveTo>
                  <a:pt x="3942092" y="0"/>
                </a:moveTo>
                <a:lnTo>
                  <a:pt x="3920502" y="4398"/>
                </a:lnTo>
                <a:lnTo>
                  <a:pt x="3902475" y="16408"/>
                </a:lnTo>
                <a:lnTo>
                  <a:pt x="3890114" y="34247"/>
                </a:lnTo>
                <a:lnTo>
                  <a:pt x="3885526" y="56133"/>
                </a:lnTo>
                <a:lnTo>
                  <a:pt x="3885526" y="56997"/>
                </a:lnTo>
                <a:lnTo>
                  <a:pt x="3889993" y="78884"/>
                </a:lnTo>
                <a:lnTo>
                  <a:pt x="3902151" y="96723"/>
                </a:lnTo>
                <a:lnTo>
                  <a:pt x="3920138" y="108732"/>
                </a:lnTo>
                <a:lnTo>
                  <a:pt x="3942092" y="113131"/>
                </a:lnTo>
                <a:lnTo>
                  <a:pt x="3964047" y="108732"/>
                </a:lnTo>
                <a:lnTo>
                  <a:pt x="3982034" y="96723"/>
                </a:lnTo>
                <a:lnTo>
                  <a:pt x="3994192" y="78884"/>
                </a:lnTo>
                <a:lnTo>
                  <a:pt x="3998658" y="56997"/>
                </a:lnTo>
                <a:lnTo>
                  <a:pt x="3998658" y="56133"/>
                </a:lnTo>
                <a:lnTo>
                  <a:pt x="3994009" y="34247"/>
                </a:lnTo>
                <a:lnTo>
                  <a:pt x="3981548" y="16408"/>
                </a:lnTo>
                <a:lnTo>
                  <a:pt x="3963500" y="4398"/>
                </a:lnTo>
                <a:lnTo>
                  <a:pt x="3942092" y="0"/>
                </a:lnTo>
                <a:close/>
              </a:path>
              <a:path w="8402320" h="113664">
                <a:moveTo>
                  <a:pt x="4201134" y="0"/>
                </a:moveTo>
                <a:lnTo>
                  <a:pt x="4179544" y="4398"/>
                </a:lnTo>
                <a:lnTo>
                  <a:pt x="4161516" y="16408"/>
                </a:lnTo>
                <a:lnTo>
                  <a:pt x="4149156" y="34247"/>
                </a:lnTo>
                <a:lnTo>
                  <a:pt x="4144568" y="56133"/>
                </a:lnTo>
                <a:lnTo>
                  <a:pt x="4144568" y="56997"/>
                </a:lnTo>
                <a:lnTo>
                  <a:pt x="4149035" y="78884"/>
                </a:lnTo>
                <a:lnTo>
                  <a:pt x="4161193" y="96723"/>
                </a:lnTo>
                <a:lnTo>
                  <a:pt x="4179180" y="108732"/>
                </a:lnTo>
                <a:lnTo>
                  <a:pt x="4201134" y="113131"/>
                </a:lnTo>
                <a:lnTo>
                  <a:pt x="4223088" y="108732"/>
                </a:lnTo>
                <a:lnTo>
                  <a:pt x="4241076" y="96723"/>
                </a:lnTo>
                <a:lnTo>
                  <a:pt x="4253233" y="78884"/>
                </a:lnTo>
                <a:lnTo>
                  <a:pt x="4257700" y="56997"/>
                </a:lnTo>
                <a:lnTo>
                  <a:pt x="4257700" y="56133"/>
                </a:lnTo>
                <a:lnTo>
                  <a:pt x="4253051" y="34247"/>
                </a:lnTo>
                <a:lnTo>
                  <a:pt x="4240590" y="16408"/>
                </a:lnTo>
                <a:lnTo>
                  <a:pt x="4222542" y="4398"/>
                </a:lnTo>
                <a:lnTo>
                  <a:pt x="4201134" y="0"/>
                </a:lnTo>
                <a:close/>
              </a:path>
              <a:path w="8402320" h="113664">
                <a:moveTo>
                  <a:pt x="4460163" y="0"/>
                </a:moveTo>
                <a:lnTo>
                  <a:pt x="4438573" y="4398"/>
                </a:lnTo>
                <a:lnTo>
                  <a:pt x="4420546" y="16408"/>
                </a:lnTo>
                <a:lnTo>
                  <a:pt x="4408185" y="34247"/>
                </a:lnTo>
                <a:lnTo>
                  <a:pt x="4403598" y="56133"/>
                </a:lnTo>
                <a:lnTo>
                  <a:pt x="4403598" y="56997"/>
                </a:lnTo>
                <a:lnTo>
                  <a:pt x="4408064" y="78884"/>
                </a:lnTo>
                <a:lnTo>
                  <a:pt x="4420222" y="96723"/>
                </a:lnTo>
                <a:lnTo>
                  <a:pt x="4438209" y="108732"/>
                </a:lnTo>
                <a:lnTo>
                  <a:pt x="4460163" y="113131"/>
                </a:lnTo>
                <a:lnTo>
                  <a:pt x="4482118" y="108732"/>
                </a:lnTo>
                <a:lnTo>
                  <a:pt x="4500105" y="96723"/>
                </a:lnTo>
                <a:lnTo>
                  <a:pt x="4512263" y="78884"/>
                </a:lnTo>
                <a:lnTo>
                  <a:pt x="4516729" y="56997"/>
                </a:lnTo>
                <a:lnTo>
                  <a:pt x="4516729" y="56133"/>
                </a:lnTo>
                <a:lnTo>
                  <a:pt x="4512081" y="34247"/>
                </a:lnTo>
                <a:lnTo>
                  <a:pt x="4499619" y="16408"/>
                </a:lnTo>
                <a:lnTo>
                  <a:pt x="4481571" y="4398"/>
                </a:lnTo>
                <a:lnTo>
                  <a:pt x="4460163" y="0"/>
                </a:lnTo>
                <a:close/>
              </a:path>
              <a:path w="8402320" h="113664">
                <a:moveTo>
                  <a:pt x="4719205" y="0"/>
                </a:moveTo>
                <a:lnTo>
                  <a:pt x="4697615" y="4398"/>
                </a:lnTo>
                <a:lnTo>
                  <a:pt x="4679588" y="16408"/>
                </a:lnTo>
                <a:lnTo>
                  <a:pt x="4667227" y="34247"/>
                </a:lnTo>
                <a:lnTo>
                  <a:pt x="4662639" y="56133"/>
                </a:lnTo>
                <a:lnTo>
                  <a:pt x="4662639" y="56997"/>
                </a:lnTo>
                <a:lnTo>
                  <a:pt x="4667106" y="78884"/>
                </a:lnTo>
                <a:lnTo>
                  <a:pt x="4679264" y="96723"/>
                </a:lnTo>
                <a:lnTo>
                  <a:pt x="4697251" y="108732"/>
                </a:lnTo>
                <a:lnTo>
                  <a:pt x="4719205" y="113131"/>
                </a:lnTo>
                <a:lnTo>
                  <a:pt x="4741160" y="108732"/>
                </a:lnTo>
                <a:lnTo>
                  <a:pt x="4759147" y="96723"/>
                </a:lnTo>
                <a:lnTo>
                  <a:pt x="4771305" y="78884"/>
                </a:lnTo>
                <a:lnTo>
                  <a:pt x="4775771" y="56997"/>
                </a:lnTo>
                <a:lnTo>
                  <a:pt x="4775771" y="56133"/>
                </a:lnTo>
                <a:lnTo>
                  <a:pt x="4771122" y="34247"/>
                </a:lnTo>
                <a:lnTo>
                  <a:pt x="4758661" y="16408"/>
                </a:lnTo>
                <a:lnTo>
                  <a:pt x="4740613" y="4398"/>
                </a:lnTo>
                <a:lnTo>
                  <a:pt x="4719205" y="0"/>
                </a:lnTo>
                <a:close/>
              </a:path>
              <a:path w="8402320" h="113664">
                <a:moveTo>
                  <a:pt x="4978234" y="0"/>
                </a:moveTo>
                <a:lnTo>
                  <a:pt x="4956644" y="4398"/>
                </a:lnTo>
                <a:lnTo>
                  <a:pt x="4938617" y="16408"/>
                </a:lnTo>
                <a:lnTo>
                  <a:pt x="4926256" y="34247"/>
                </a:lnTo>
                <a:lnTo>
                  <a:pt x="4921669" y="56133"/>
                </a:lnTo>
                <a:lnTo>
                  <a:pt x="4921669" y="56997"/>
                </a:lnTo>
                <a:lnTo>
                  <a:pt x="4926135" y="78884"/>
                </a:lnTo>
                <a:lnTo>
                  <a:pt x="4938293" y="96723"/>
                </a:lnTo>
                <a:lnTo>
                  <a:pt x="4956280" y="108732"/>
                </a:lnTo>
                <a:lnTo>
                  <a:pt x="4978234" y="113131"/>
                </a:lnTo>
                <a:lnTo>
                  <a:pt x="5000189" y="108732"/>
                </a:lnTo>
                <a:lnTo>
                  <a:pt x="5018176" y="96723"/>
                </a:lnTo>
                <a:lnTo>
                  <a:pt x="5030334" y="78884"/>
                </a:lnTo>
                <a:lnTo>
                  <a:pt x="5034800" y="56997"/>
                </a:lnTo>
                <a:lnTo>
                  <a:pt x="5034800" y="56133"/>
                </a:lnTo>
                <a:lnTo>
                  <a:pt x="5030152" y="34247"/>
                </a:lnTo>
                <a:lnTo>
                  <a:pt x="5017690" y="16408"/>
                </a:lnTo>
                <a:lnTo>
                  <a:pt x="4999642" y="4398"/>
                </a:lnTo>
                <a:lnTo>
                  <a:pt x="4978234" y="0"/>
                </a:lnTo>
                <a:close/>
              </a:path>
              <a:path w="8402320" h="113664">
                <a:moveTo>
                  <a:pt x="5237276" y="0"/>
                </a:moveTo>
                <a:lnTo>
                  <a:pt x="5215686" y="4398"/>
                </a:lnTo>
                <a:lnTo>
                  <a:pt x="5197659" y="16408"/>
                </a:lnTo>
                <a:lnTo>
                  <a:pt x="5185298" y="34247"/>
                </a:lnTo>
                <a:lnTo>
                  <a:pt x="5180711" y="56133"/>
                </a:lnTo>
                <a:lnTo>
                  <a:pt x="5180711" y="56997"/>
                </a:lnTo>
                <a:lnTo>
                  <a:pt x="5185177" y="78884"/>
                </a:lnTo>
                <a:lnTo>
                  <a:pt x="5197335" y="96723"/>
                </a:lnTo>
                <a:lnTo>
                  <a:pt x="5215322" y="108732"/>
                </a:lnTo>
                <a:lnTo>
                  <a:pt x="5237276" y="113131"/>
                </a:lnTo>
                <a:lnTo>
                  <a:pt x="5259231" y="108732"/>
                </a:lnTo>
                <a:lnTo>
                  <a:pt x="5277218" y="96723"/>
                </a:lnTo>
                <a:lnTo>
                  <a:pt x="5289376" y="78884"/>
                </a:lnTo>
                <a:lnTo>
                  <a:pt x="5293842" y="56997"/>
                </a:lnTo>
                <a:lnTo>
                  <a:pt x="5293842" y="56133"/>
                </a:lnTo>
                <a:lnTo>
                  <a:pt x="5289194" y="34247"/>
                </a:lnTo>
                <a:lnTo>
                  <a:pt x="5276732" y="16408"/>
                </a:lnTo>
                <a:lnTo>
                  <a:pt x="5258684" y="4398"/>
                </a:lnTo>
                <a:lnTo>
                  <a:pt x="5237276" y="0"/>
                </a:lnTo>
                <a:close/>
              </a:path>
              <a:path w="8402320" h="113664">
                <a:moveTo>
                  <a:pt x="5496306" y="0"/>
                </a:moveTo>
                <a:lnTo>
                  <a:pt x="5474716" y="4398"/>
                </a:lnTo>
                <a:lnTo>
                  <a:pt x="5456688" y="16408"/>
                </a:lnTo>
                <a:lnTo>
                  <a:pt x="5444328" y="34247"/>
                </a:lnTo>
                <a:lnTo>
                  <a:pt x="5439740" y="56133"/>
                </a:lnTo>
                <a:lnTo>
                  <a:pt x="5439740" y="56997"/>
                </a:lnTo>
                <a:lnTo>
                  <a:pt x="5444206" y="78884"/>
                </a:lnTo>
                <a:lnTo>
                  <a:pt x="5456364" y="96723"/>
                </a:lnTo>
                <a:lnTo>
                  <a:pt x="5474351" y="108732"/>
                </a:lnTo>
                <a:lnTo>
                  <a:pt x="5496306" y="113131"/>
                </a:lnTo>
                <a:lnTo>
                  <a:pt x="5518260" y="108732"/>
                </a:lnTo>
                <a:lnTo>
                  <a:pt x="5536247" y="96723"/>
                </a:lnTo>
                <a:lnTo>
                  <a:pt x="5548405" y="78884"/>
                </a:lnTo>
                <a:lnTo>
                  <a:pt x="5552871" y="56997"/>
                </a:lnTo>
                <a:lnTo>
                  <a:pt x="5552871" y="56133"/>
                </a:lnTo>
                <a:lnTo>
                  <a:pt x="5548223" y="34247"/>
                </a:lnTo>
                <a:lnTo>
                  <a:pt x="5535761" y="16408"/>
                </a:lnTo>
                <a:lnTo>
                  <a:pt x="5517713" y="4398"/>
                </a:lnTo>
                <a:lnTo>
                  <a:pt x="5496306" y="0"/>
                </a:lnTo>
                <a:close/>
              </a:path>
              <a:path w="8402320" h="113664">
                <a:moveTo>
                  <a:pt x="5755347" y="0"/>
                </a:moveTo>
                <a:lnTo>
                  <a:pt x="5733757" y="4398"/>
                </a:lnTo>
                <a:lnTo>
                  <a:pt x="5715730" y="16408"/>
                </a:lnTo>
                <a:lnTo>
                  <a:pt x="5703369" y="34247"/>
                </a:lnTo>
                <a:lnTo>
                  <a:pt x="5698782" y="56133"/>
                </a:lnTo>
                <a:lnTo>
                  <a:pt x="5698782" y="56997"/>
                </a:lnTo>
                <a:lnTo>
                  <a:pt x="5703248" y="78884"/>
                </a:lnTo>
                <a:lnTo>
                  <a:pt x="5715406" y="96723"/>
                </a:lnTo>
                <a:lnTo>
                  <a:pt x="5733393" y="108732"/>
                </a:lnTo>
                <a:lnTo>
                  <a:pt x="5755347" y="113131"/>
                </a:lnTo>
                <a:lnTo>
                  <a:pt x="5777302" y="108732"/>
                </a:lnTo>
                <a:lnTo>
                  <a:pt x="5795289" y="96723"/>
                </a:lnTo>
                <a:lnTo>
                  <a:pt x="5807447" y="78884"/>
                </a:lnTo>
                <a:lnTo>
                  <a:pt x="5811913" y="56997"/>
                </a:lnTo>
                <a:lnTo>
                  <a:pt x="5811913" y="56133"/>
                </a:lnTo>
                <a:lnTo>
                  <a:pt x="5807265" y="34247"/>
                </a:lnTo>
                <a:lnTo>
                  <a:pt x="5794803" y="16408"/>
                </a:lnTo>
                <a:lnTo>
                  <a:pt x="5776755" y="4398"/>
                </a:lnTo>
                <a:lnTo>
                  <a:pt x="5755347" y="0"/>
                </a:lnTo>
                <a:close/>
              </a:path>
              <a:path w="8402320" h="113664">
                <a:moveTo>
                  <a:pt x="6014377" y="0"/>
                </a:moveTo>
                <a:lnTo>
                  <a:pt x="5992787" y="4398"/>
                </a:lnTo>
                <a:lnTo>
                  <a:pt x="5974759" y="16408"/>
                </a:lnTo>
                <a:lnTo>
                  <a:pt x="5962399" y="34247"/>
                </a:lnTo>
                <a:lnTo>
                  <a:pt x="5957811" y="56133"/>
                </a:lnTo>
                <a:lnTo>
                  <a:pt x="5957811" y="56997"/>
                </a:lnTo>
                <a:lnTo>
                  <a:pt x="5962277" y="78884"/>
                </a:lnTo>
                <a:lnTo>
                  <a:pt x="5974435" y="96723"/>
                </a:lnTo>
                <a:lnTo>
                  <a:pt x="5992422" y="108732"/>
                </a:lnTo>
                <a:lnTo>
                  <a:pt x="6014377" y="113131"/>
                </a:lnTo>
                <a:lnTo>
                  <a:pt x="6036331" y="108732"/>
                </a:lnTo>
                <a:lnTo>
                  <a:pt x="6054318" y="96723"/>
                </a:lnTo>
                <a:lnTo>
                  <a:pt x="6066476" y="78884"/>
                </a:lnTo>
                <a:lnTo>
                  <a:pt x="6070942" y="56997"/>
                </a:lnTo>
                <a:lnTo>
                  <a:pt x="6070942" y="56133"/>
                </a:lnTo>
                <a:lnTo>
                  <a:pt x="6066294" y="34247"/>
                </a:lnTo>
                <a:lnTo>
                  <a:pt x="6053832" y="16408"/>
                </a:lnTo>
                <a:lnTo>
                  <a:pt x="6035784" y="4398"/>
                </a:lnTo>
                <a:lnTo>
                  <a:pt x="6014377" y="0"/>
                </a:lnTo>
                <a:close/>
              </a:path>
              <a:path w="8402320" h="113664">
                <a:moveTo>
                  <a:pt x="6273419" y="0"/>
                </a:moveTo>
                <a:lnTo>
                  <a:pt x="6251829" y="4398"/>
                </a:lnTo>
                <a:lnTo>
                  <a:pt x="6233801" y="16408"/>
                </a:lnTo>
                <a:lnTo>
                  <a:pt x="6221441" y="34247"/>
                </a:lnTo>
                <a:lnTo>
                  <a:pt x="6216853" y="56133"/>
                </a:lnTo>
                <a:lnTo>
                  <a:pt x="6216853" y="56997"/>
                </a:lnTo>
                <a:lnTo>
                  <a:pt x="6221319" y="78884"/>
                </a:lnTo>
                <a:lnTo>
                  <a:pt x="6233477" y="96723"/>
                </a:lnTo>
                <a:lnTo>
                  <a:pt x="6251464" y="108732"/>
                </a:lnTo>
                <a:lnTo>
                  <a:pt x="6273419" y="113131"/>
                </a:lnTo>
                <a:lnTo>
                  <a:pt x="6295373" y="108732"/>
                </a:lnTo>
                <a:lnTo>
                  <a:pt x="6313360" y="96723"/>
                </a:lnTo>
                <a:lnTo>
                  <a:pt x="6325518" y="78884"/>
                </a:lnTo>
                <a:lnTo>
                  <a:pt x="6329984" y="56997"/>
                </a:lnTo>
                <a:lnTo>
                  <a:pt x="6329984" y="56133"/>
                </a:lnTo>
                <a:lnTo>
                  <a:pt x="6325336" y="34247"/>
                </a:lnTo>
                <a:lnTo>
                  <a:pt x="6312874" y="16408"/>
                </a:lnTo>
                <a:lnTo>
                  <a:pt x="6294826" y="4398"/>
                </a:lnTo>
                <a:lnTo>
                  <a:pt x="6273419" y="0"/>
                </a:lnTo>
                <a:close/>
              </a:path>
              <a:path w="8402320" h="113664">
                <a:moveTo>
                  <a:pt x="6532448" y="0"/>
                </a:moveTo>
                <a:lnTo>
                  <a:pt x="6510858" y="4398"/>
                </a:lnTo>
                <a:lnTo>
                  <a:pt x="6492830" y="16408"/>
                </a:lnTo>
                <a:lnTo>
                  <a:pt x="6480470" y="34247"/>
                </a:lnTo>
                <a:lnTo>
                  <a:pt x="6475882" y="56133"/>
                </a:lnTo>
                <a:lnTo>
                  <a:pt x="6475882" y="56997"/>
                </a:lnTo>
                <a:lnTo>
                  <a:pt x="6480348" y="78884"/>
                </a:lnTo>
                <a:lnTo>
                  <a:pt x="6492506" y="96723"/>
                </a:lnTo>
                <a:lnTo>
                  <a:pt x="6510493" y="108732"/>
                </a:lnTo>
                <a:lnTo>
                  <a:pt x="6532448" y="113131"/>
                </a:lnTo>
                <a:lnTo>
                  <a:pt x="6554402" y="108732"/>
                </a:lnTo>
                <a:lnTo>
                  <a:pt x="6572389" y="96723"/>
                </a:lnTo>
                <a:lnTo>
                  <a:pt x="6584547" y="78884"/>
                </a:lnTo>
                <a:lnTo>
                  <a:pt x="6589013" y="56997"/>
                </a:lnTo>
                <a:lnTo>
                  <a:pt x="6589013" y="56133"/>
                </a:lnTo>
                <a:lnTo>
                  <a:pt x="6584365" y="34247"/>
                </a:lnTo>
                <a:lnTo>
                  <a:pt x="6571903" y="16408"/>
                </a:lnTo>
                <a:lnTo>
                  <a:pt x="6553856" y="4398"/>
                </a:lnTo>
                <a:lnTo>
                  <a:pt x="6532448" y="0"/>
                </a:lnTo>
                <a:close/>
              </a:path>
              <a:path w="8402320" h="113664">
                <a:moveTo>
                  <a:pt x="6791490" y="0"/>
                </a:moveTo>
                <a:lnTo>
                  <a:pt x="6769900" y="4398"/>
                </a:lnTo>
                <a:lnTo>
                  <a:pt x="6751872" y="16408"/>
                </a:lnTo>
                <a:lnTo>
                  <a:pt x="6739512" y="34247"/>
                </a:lnTo>
                <a:lnTo>
                  <a:pt x="6734924" y="56133"/>
                </a:lnTo>
                <a:lnTo>
                  <a:pt x="6734924" y="56997"/>
                </a:lnTo>
                <a:lnTo>
                  <a:pt x="6739390" y="78884"/>
                </a:lnTo>
                <a:lnTo>
                  <a:pt x="6751548" y="96723"/>
                </a:lnTo>
                <a:lnTo>
                  <a:pt x="6769535" y="108732"/>
                </a:lnTo>
                <a:lnTo>
                  <a:pt x="6791490" y="113131"/>
                </a:lnTo>
                <a:lnTo>
                  <a:pt x="6813444" y="108732"/>
                </a:lnTo>
                <a:lnTo>
                  <a:pt x="6831431" y="96723"/>
                </a:lnTo>
                <a:lnTo>
                  <a:pt x="6843589" y="78884"/>
                </a:lnTo>
                <a:lnTo>
                  <a:pt x="6848055" y="56997"/>
                </a:lnTo>
                <a:lnTo>
                  <a:pt x="6848055" y="56133"/>
                </a:lnTo>
                <a:lnTo>
                  <a:pt x="6843407" y="34247"/>
                </a:lnTo>
                <a:lnTo>
                  <a:pt x="6830945" y="16408"/>
                </a:lnTo>
                <a:lnTo>
                  <a:pt x="6812897" y="4398"/>
                </a:lnTo>
                <a:lnTo>
                  <a:pt x="6791490" y="0"/>
                </a:lnTo>
                <a:close/>
              </a:path>
              <a:path w="8402320" h="113664">
                <a:moveTo>
                  <a:pt x="7050519" y="0"/>
                </a:moveTo>
                <a:lnTo>
                  <a:pt x="7028929" y="4398"/>
                </a:lnTo>
                <a:lnTo>
                  <a:pt x="7010901" y="16408"/>
                </a:lnTo>
                <a:lnTo>
                  <a:pt x="6998541" y="34247"/>
                </a:lnTo>
                <a:lnTo>
                  <a:pt x="6993953" y="56133"/>
                </a:lnTo>
                <a:lnTo>
                  <a:pt x="6993953" y="56997"/>
                </a:lnTo>
                <a:lnTo>
                  <a:pt x="6998419" y="78884"/>
                </a:lnTo>
                <a:lnTo>
                  <a:pt x="7010577" y="96723"/>
                </a:lnTo>
                <a:lnTo>
                  <a:pt x="7028564" y="108732"/>
                </a:lnTo>
                <a:lnTo>
                  <a:pt x="7050519" y="113131"/>
                </a:lnTo>
                <a:lnTo>
                  <a:pt x="7072473" y="108732"/>
                </a:lnTo>
                <a:lnTo>
                  <a:pt x="7090460" y="96723"/>
                </a:lnTo>
                <a:lnTo>
                  <a:pt x="7102618" y="78884"/>
                </a:lnTo>
                <a:lnTo>
                  <a:pt x="7107085" y="56997"/>
                </a:lnTo>
                <a:lnTo>
                  <a:pt x="7107085" y="56133"/>
                </a:lnTo>
                <a:lnTo>
                  <a:pt x="7102436" y="34247"/>
                </a:lnTo>
                <a:lnTo>
                  <a:pt x="7089975" y="16408"/>
                </a:lnTo>
                <a:lnTo>
                  <a:pt x="7071927" y="4398"/>
                </a:lnTo>
                <a:lnTo>
                  <a:pt x="7050519" y="0"/>
                </a:lnTo>
                <a:close/>
              </a:path>
              <a:path w="8402320" h="113664">
                <a:moveTo>
                  <a:pt x="7309561" y="0"/>
                </a:moveTo>
                <a:lnTo>
                  <a:pt x="7287971" y="4398"/>
                </a:lnTo>
                <a:lnTo>
                  <a:pt x="7269943" y="16408"/>
                </a:lnTo>
                <a:lnTo>
                  <a:pt x="7257583" y="34247"/>
                </a:lnTo>
                <a:lnTo>
                  <a:pt x="7252995" y="56133"/>
                </a:lnTo>
                <a:lnTo>
                  <a:pt x="7252995" y="56997"/>
                </a:lnTo>
                <a:lnTo>
                  <a:pt x="7257461" y="78884"/>
                </a:lnTo>
                <a:lnTo>
                  <a:pt x="7269619" y="96723"/>
                </a:lnTo>
                <a:lnTo>
                  <a:pt x="7287606" y="108732"/>
                </a:lnTo>
                <a:lnTo>
                  <a:pt x="7309561" y="113131"/>
                </a:lnTo>
                <a:lnTo>
                  <a:pt x="7331515" y="108732"/>
                </a:lnTo>
                <a:lnTo>
                  <a:pt x="7349502" y="96723"/>
                </a:lnTo>
                <a:lnTo>
                  <a:pt x="7361660" y="78884"/>
                </a:lnTo>
                <a:lnTo>
                  <a:pt x="7366127" y="56997"/>
                </a:lnTo>
                <a:lnTo>
                  <a:pt x="7366127" y="56133"/>
                </a:lnTo>
                <a:lnTo>
                  <a:pt x="7361478" y="34247"/>
                </a:lnTo>
                <a:lnTo>
                  <a:pt x="7349016" y="16408"/>
                </a:lnTo>
                <a:lnTo>
                  <a:pt x="7330969" y="4398"/>
                </a:lnTo>
                <a:lnTo>
                  <a:pt x="7309561" y="0"/>
                </a:lnTo>
                <a:close/>
              </a:path>
              <a:path w="8402320" h="113664">
                <a:moveTo>
                  <a:pt x="7568590" y="0"/>
                </a:moveTo>
                <a:lnTo>
                  <a:pt x="7547000" y="4398"/>
                </a:lnTo>
                <a:lnTo>
                  <a:pt x="7528972" y="16408"/>
                </a:lnTo>
                <a:lnTo>
                  <a:pt x="7516612" y="34247"/>
                </a:lnTo>
                <a:lnTo>
                  <a:pt x="7512024" y="56133"/>
                </a:lnTo>
                <a:lnTo>
                  <a:pt x="7512024" y="56997"/>
                </a:lnTo>
                <a:lnTo>
                  <a:pt x="7516491" y="78884"/>
                </a:lnTo>
                <a:lnTo>
                  <a:pt x="7528648" y="96723"/>
                </a:lnTo>
                <a:lnTo>
                  <a:pt x="7546636" y="108732"/>
                </a:lnTo>
                <a:lnTo>
                  <a:pt x="7568590" y="113131"/>
                </a:lnTo>
                <a:lnTo>
                  <a:pt x="7590544" y="108732"/>
                </a:lnTo>
                <a:lnTo>
                  <a:pt x="7608531" y="96723"/>
                </a:lnTo>
                <a:lnTo>
                  <a:pt x="7620689" y="78884"/>
                </a:lnTo>
                <a:lnTo>
                  <a:pt x="7625156" y="56997"/>
                </a:lnTo>
                <a:lnTo>
                  <a:pt x="7625156" y="56133"/>
                </a:lnTo>
                <a:lnTo>
                  <a:pt x="7620507" y="34247"/>
                </a:lnTo>
                <a:lnTo>
                  <a:pt x="7608046" y="16408"/>
                </a:lnTo>
                <a:lnTo>
                  <a:pt x="7589998" y="4398"/>
                </a:lnTo>
                <a:lnTo>
                  <a:pt x="7568590" y="0"/>
                </a:lnTo>
                <a:close/>
              </a:path>
              <a:path w="8402320" h="113664">
                <a:moveTo>
                  <a:pt x="7827632" y="0"/>
                </a:moveTo>
                <a:lnTo>
                  <a:pt x="7806042" y="4398"/>
                </a:lnTo>
                <a:lnTo>
                  <a:pt x="7788014" y="16408"/>
                </a:lnTo>
                <a:lnTo>
                  <a:pt x="7775654" y="34247"/>
                </a:lnTo>
                <a:lnTo>
                  <a:pt x="7771066" y="56133"/>
                </a:lnTo>
                <a:lnTo>
                  <a:pt x="7771066" y="56997"/>
                </a:lnTo>
                <a:lnTo>
                  <a:pt x="7775532" y="78884"/>
                </a:lnTo>
                <a:lnTo>
                  <a:pt x="7787690" y="96723"/>
                </a:lnTo>
                <a:lnTo>
                  <a:pt x="7805677" y="108732"/>
                </a:lnTo>
                <a:lnTo>
                  <a:pt x="7827632" y="113131"/>
                </a:lnTo>
                <a:lnTo>
                  <a:pt x="7849586" y="108732"/>
                </a:lnTo>
                <a:lnTo>
                  <a:pt x="7867573" y="96723"/>
                </a:lnTo>
                <a:lnTo>
                  <a:pt x="7879731" y="78884"/>
                </a:lnTo>
                <a:lnTo>
                  <a:pt x="7884198" y="56997"/>
                </a:lnTo>
                <a:lnTo>
                  <a:pt x="7884198" y="56133"/>
                </a:lnTo>
                <a:lnTo>
                  <a:pt x="7879549" y="34247"/>
                </a:lnTo>
                <a:lnTo>
                  <a:pt x="7867088" y="16408"/>
                </a:lnTo>
                <a:lnTo>
                  <a:pt x="7849040" y="4398"/>
                </a:lnTo>
                <a:lnTo>
                  <a:pt x="7827632" y="0"/>
                </a:lnTo>
                <a:close/>
              </a:path>
              <a:path w="8402320" h="113664">
                <a:moveTo>
                  <a:pt x="8086661" y="0"/>
                </a:moveTo>
                <a:lnTo>
                  <a:pt x="8065071" y="4398"/>
                </a:lnTo>
                <a:lnTo>
                  <a:pt x="8047043" y="16408"/>
                </a:lnTo>
                <a:lnTo>
                  <a:pt x="8034683" y="34247"/>
                </a:lnTo>
                <a:lnTo>
                  <a:pt x="8030095" y="56133"/>
                </a:lnTo>
                <a:lnTo>
                  <a:pt x="8030095" y="56997"/>
                </a:lnTo>
                <a:lnTo>
                  <a:pt x="8034562" y="78884"/>
                </a:lnTo>
                <a:lnTo>
                  <a:pt x="8046719" y="96723"/>
                </a:lnTo>
                <a:lnTo>
                  <a:pt x="8064707" y="108732"/>
                </a:lnTo>
                <a:lnTo>
                  <a:pt x="8086661" y="113131"/>
                </a:lnTo>
                <a:lnTo>
                  <a:pt x="8108615" y="108732"/>
                </a:lnTo>
                <a:lnTo>
                  <a:pt x="8126603" y="96723"/>
                </a:lnTo>
                <a:lnTo>
                  <a:pt x="8138760" y="78884"/>
                </a:lnTo>
                <a:lnTo>
                  <a:pt x="8143227" y="56997"/>
                </a:lnTo>
                <a:lnTo>
                  <a:pt x="8143227" y="56133"/>
                </a:lnTo>
                <a:lnTo>
                  <a:pt x="8138578" y="34247"/>
                </a:lnTo>
                <a:lnTo>
                  <a:pt x="8126117" y="16408"/>
                </a:lnTo>
                <a:lnTo>
                  <a:pt x="8108069" y="4398"/>
                </a:lnTo>
                <a:lnTo>
                  <a:pt x="8086661" y="0"/>
                </a:lnTo>
                <a:close/>
              </a:path>
              <a:path w="8402320" h="113664">
                <a:moveTo>
                  <a:pt x="8345703" y="0"/>
                </a:moveTo>
                <a:lnTo>
                  <a:pt x="8324113" y="4398"/>
                </a:lnTo>
                <a:lnTo>
                  <a:pt x="8306085" y="16408"/>
                </a:lnTo>
                <a:lnTo>
                  <a:pt x="8293725" y="34247"/>
                </a:lnTo>
                <a:lnTo>
                  <a:pt x="8289137" y="56133"/>
                </a:lnTo>
                <a:lnTo>
                  <a:pt x="8289137" y="56997"/>
                </a:lnTo>
                <a:lnTo>
                  <a:pt x="8293604" y="78884"/>
                </a:lnTo>
                <a:lnTo>
                  <a:pt x="8305761" y="96723"/>
                </a:lnTo>
                <a:lnTo>
                  <a:pt x="8323749" y="108732"/>
                </a:lnTo>
                <a:lnTo>
                  <a:pt x="8345703" y="113131"/>
                </a:lnTo>
                <a:lnTo>
                  <a:pt x="8367657" y="108732"/>
                </a:lnTo>
                <a:lnTo>
                  <a:pt x="8385644" y="96723"/>
                </a:lnTo>
                <a:lnTo>
                  <a:pt x="8397802" y="78884"/>
                </a:lnTo>
                <a:lnTo>
                  <a:pt x="8402269" y="56997"/>
                </a:lnTo>
                <a:lnTo>
                  <a:pt x="8402269" y="56133"/>
                </a:lnTo>
                <a:lnTo>
                  <a:pt x="8397620" y="34247"/>
                </a:lnTo>
                <a:lnTo>
                  <a:pt x="8385159" y="16408"/>
                </a:lnTo>
                <a:lnTo>
                  <a:pt x="8367111" y="4398"/>
                </a:lnTo>
                <a:lnTo>
                  <a:pt x="8345703" y="0"/>
                </a:lnTo>
                <a:close/>
              </a:path>
            </a:pathLst>
          </a:custGeom>
          <a:solidFill>
            <a:srgbClr val="E2E3E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552" y="381001"/>
            <a:ext cx="942849" cy="707137"/>
          </a:xfrm>
          <a:prstGeom prst="rect">
            <a:avLst/>
          </a:prstGeom>
        </p:spPr>
      </p:pic>
      <p:sp>
        <p:nvSpPr>
          <p:cNvPr id="15" name="object 2"/>
          <p:cNvSpPr/>
          <p:nvPr userDrawn="1"/>
        </p:nvSpPr>
        <p:spPr>
          <a:xfrm>
            <a:off x="494490" y="6385280"/>
            <a:ext cx="11203093" cy="113664"/>
          </a:xfrm>
          <a:custGeom>
            <a:avLst/>
            <a:gdLst/>
            <a:ahLst/>
            <a:cxnLst/>
            <a:rect l="l" t="t" r="r" b="b"/>
            <a:pathLst>
              <a:path w="8402320" h="113664">
                <a:moveTo>
                  <a:pt x="56565" y="0"/>
                </a:moveTo>
                <a:lnTo>
                  <a:pt x="34975" y="4398"/>
                </a:lnTo>
                <a:lnTo>
                  <a:pt x="16948" y="16408"/>
                </a:lnTo>
                <a:lnTo>
                  <a:pt x="4587" y="34247"/>
                </a:lnTo>
                <a:lnTo>
                  <a:pt x="0" y="56133"/>
                </a:lnTo>
                <a:lnTo>
                  <a:pt x="0" y="56997"/>
                </a:lnTo>
                <a:lnTo>
                  <a:pt x="4466" y="78884"/>
                </a:lnTo>
                <a:lnTo>
                  <a:pt x="16624" y="96723"/>
                </a:lnTo>
                <a:lnTo>
                  <a:pt x="34611" y="108732"/>
                </a:lnTo>
                <a:lnTo>
                  <a:pt x="56565" y="113131"/>
                </a:lnTo>
                <a:lnTo>
                  <a:pt x="78520" y="108732"/>
                </a:lnTo>
                <a:lnTo>
                  <a:pt x="96507" y="96723"/>
                </a:lnTo>
                <a:lnTo>
                  <a:pt x="108665" y="78884"/>
                </a:lnTo>
                <a:lnTo>
                  <a:pt x="113131" y="56997"/>
                </a:lnTo>
                <a:lnTo>
                  <a:pt x="113131" y="56133"/>
                </a:lnTo>
                <a:lnTo>
                  <a:pt x="108483" y="34247"/>
                </a:lnTo>
                <a:lnTo>
                  <a:pt x="96021" y="16408"/>
                </a:lnTo>
                <a:lnTo>
                  <a:pt x="77973" y="4398"/>
                </a:lnTo>
                <a:lnTo>
                  <a:pt x="56565" y="0"/>
                </a:lnTo>
                <a:close/>
              </a:path>
              <a:path w="8402320" h="113664">
                <a:moveTo>
                  <a:pt x="315595" y="0"/>
                </a:moveTo>
                <a:lnTo>
                  <a:pt x="294005" y="4398"/>
                </a:lnTo>
                <a:lnTo>
                  <a:pt x="275977" y="16408"/>
                </a:lnTo>
                <a:lnTo>
                  <a:pt x="263617" y="34247"/>
                </a:lnTo>
                <a:lnTo>
                  <a:pt x="259029" y="56133"/>
                </a:lnTo>
                <a:lnTo>
                  <a:pt x="259029" y="56997"/>
                </a:lnTo>
                <a:lnTo>
                  <a:pt x="263495" y="78884"/>
                </a:lnTo>
                <a:lnTo>
                  <a:pt x="275653" y="96723"/>
                </a:lnTo>
                <a:lnTo>
                  <a:pt x="293640" y="108732"/>
                </a:lnTo>
                <a:lnTo>
                  <a:pt x="315595" y="113131"/>
                </a:lnTo>
                <a:lnTo>
                  <a:pt x="337549" y="108732"/>
                </a:lnTo>
                <a:lnTo>
                  <a:pt x="355536" y="96723"/>
                </a:lnTo>
                <a:lnTo>
                  <a:pt x="367694" y="78884"/>
                </a:lnTo>
                <a:lnTo>
                  <a:pt x="372160" y="56997"/>
                </a:lnTo>
                <a:lnTo>
                  <a:pt x="372160" y="56133"/>
                </a:lnTo>
                <a:lnTo>
                  <a:pt x="367512" y="34247"/>
                </a:lnTo>
                <a:lnTo>
                  <a:pt x="355050" y="16408"/>
                </a:lnTo>
                <a:lnTo>
                  <a:pt x="337002" y="4398"/>
                </a:lnTo>
                <a:lnTo>
                  <a:pt x="315595" y="0"/>
                </a:lnTo>
                <a:close/>
              </a:path>
              <a:path w="8402320" h="113664">
                <a:moveTo>
                  <a:pt x="574636" y="0"/>
                </a:moveTo>
                <a:lnTo>
                  <a:pt x="553046" y="4398"/>
                </a:lnTo>
                <a:lnTo>
                  <a:pt x="535019" y="16408"/>
                </a:lnTo>
                <a:lnTo>
                  <a:pt x="522658" y="34247"/>
                </a:lnTo>
                <a:lnTo>
                  <a:pt x="518071" y="56133"/>
                </a:lnTo>
                <a:lnTo>
                  <a:pt x="518071" y="56997"/>
                </a:lnTo>
                <a:lnTo>
                  <a:pt x="522537" y="78884"/>
                </a:lnTo>
                <a:lnTo>
                  <a:pt x="534695" y="96723"/>
                </a:lnTo>
                <a:lnTo>
                  <a:pt x="552682" y="108732"/>
                </a:lnTo>
                <a:lnTo>
                  <a:pt x="574636" y="113131"/>
                </a:lnTo>
                <a:lnTo>
                  <a:pt x="596591" y="108732"/>
                </a:lnTo>
                <a:lnTo>
                  <a:pt x="614578" y="96723"/>
                </a:lnTo>
                <a:lnTo>
                  <a:pt x="626736" y="78884"/>
                </a:lnTo>
                <a:lnTo>
                  <a:pt x="631202" y="56997"/>
                </a:lnTo>
                <a:lnTo>
                  <a:pt x="631202" y="56133"/>
                </a:lnTo>
                <a:lnTo>
                  <a:pt x="626554" y="34247"/>
                </a:lnTo>
                <a:lnTo>
                  <a:pt x="614092" y="16408"/>
                </a:lnTo>
                <a:lnTo>
                  <a:pt x="596044" y="4398"/>
                </a:lnTo>
                <a:lnTo>
                  <a:pt x="574636" y="0"/>
                </a:lnTo>
                <a:close/>
              </a:path>
              <a:path w="8402320" h="113664">
                <a:moveTo>
                  <a:pt x="833666" y="0"/>
                </a:moveTo>
                <a:lnTo>
                  <a:pt x="812076" y="4398"/>
                </a:lnTo>
                <a:lnTo>
                  <a:pt x="794048" y="16408"/>
                </a:lnTo>
                <a:lnTo>
                  <a:pt x="781688" y="34247"/>
                </a:lnTo>
                <a:lnTo>
                  <a:pt x="777100" y="56133"/>
                </a:lnTo>
                <a:lnTo>
                  <a:pt x="777100" y="56997"/>
                </a:lnTo>
                <a:lnTo>
                  <a:pt x="781566" y="78884"/>
                </a:lnTo>
                <a:lnTo>
                  <a:pt x="793724" y="96723"/>
                </a:lnTo>
                <a:lnTo>
                  <a:pt x="811711" y="108732"/>
                </a:lnTo>
                <a:lnTo>
                  <a:pt x="833666" y="113131"/>
                </a:lnTo>
                <a:lnTo>
                  <a:pt x="855620" y="108732"/>
                </a:lnTo>
                <a:lnTo>
                  <a:pt x="873607" y="96723"/>
                </a:lnTo>
                <a:lnTo>
                  <a:pt x="885765" y="78884"/>
                </a:lnTo>
                <a:lnTo>
                  <a:pt x="890231" y="56997"/>
                </a:lnTo>
                <a:lnTo>
                  <a:pt x="890231" y="56133"/>
                </a:lnTo>
                <a:lnTo>
                  <a:pt x="885583" y="34247"/>
                </a:lnTo>
                <a:lnTo>
                  <a:pt x="873121" y="16408"/>
                </a:lnTo>
                <a:lnTo>
                  <a:pt x="855073" y="4398"/>
                </a:lnTo>
                <a:lnTo>
                  <a:pt x="833666" y="0"/>
                </a:lnTo>
                <a:close/>
              </a:path>
              <a:path w="8402320" h="113664">
                <a:moveTo>
                  <a:pt x="1092708" y="0"/>
                </a:moveTo>
                <a:lnTo>
                  <a:pt x="1071118" y="4398"/>
                </a:lnTo>
                <a:lnTo>
                  <a:pt x="1053090" y="16408"/>
                </a:lnTo>
                <a:lnTo>
                  <a:pt x="1040730" y="34247"/>
                </a:lnTo>
                <a:lnTo>
                  <a:pt x="1036142" y="56133"/>
                </a:lnTo>
                <a:lnTo>
                  <a:pt x="1036142" y="56997"/>
                </a:lnTo>
                <a:lnTo>
                  <a:pt x="1040608" y="78884"/>
                </a:lnTo>
                <a:lnTo>
                  <a:pt x="1052766" y="96723"/>
                </a:lnTo>
                <a:lnTo>
                  <a:pt x="1070753" y="108732"/>
                </a:lnTo>
                <a:lnTo>
                  <a:pt x="1092708" y="113131"/>
                </a:lnTo>
                <a:lnTo>
                  <a:pt x="1114662" y="108732"/>
                </a:lnTo>
                <a:lnTo>
                  <a:pt x="1132649" y="96723"/>
                </a:lnTo>
                <a:lnTo>
                  <a:pt x="1144807" y="78884"/>
                </a:lnTo>
                <a:lnTo>
                  <a:pt x="1149273" y="56997"/>
                </a:lnTo>
                <a:lnTo>
                  <a:pt x="1149273" y="56133"/>
                </a:lnTo>
                <a:lnTo>
                  <a:pt x="1144625" y="34247"/>
                </a:lnTo>
                <a:lnTo>
                  <a:pt x="1132163" y="16408"/>
                </a:lnTo>
                <a:lnTo>
                  <a:pt x="1114115" y="4398"/>
                </a:lnTo>
                <a:lnTo>
                  <a:pt x="1092708" y="0"/>
                </a:lnTo>
                <a:close/>
              </a:path>
              <a:path w="8402320" h="113664">
                <a:moveTo>
                  <a:pt x="1351737" y="0"/>
                </a:moveTo>
                <a:lnTo>
                  <a:pt x="1330147" y="4398"/>
                </a:lnTo>
                <a:lnTo>
                  <a:pt x="1312119" y="16408"/>
                </a:lnTo>
                <a:lnTo>
                  <a:pt x="1299759" y="34247"/>
                </a:lnTo>
                <a:lnTo>
                  <a:pt x="1295171" y="56133"/>
                </a:lnTo>
                <a:lnTo>
                  <a:pt x="1295171" y="56997"/>
                </a:lnTo>
                <a:lnTo>
                  <a:pt x="1299637" y="78884"/>
                </a:lnTo>
                <a:lnTo>
                  <a:pt x="1311795" y="96723"/>
                </a:lnTo>
                <a:lnTo>
                  <a:pt x="1329782" y="108732"/>
                </a:lnTo>
                <a:lnTo>
                  <a:pt x="1351737" y="113131"/>
                </a:lnTo>
                <a:lnTo>
                  <a:pt x="1373691" y="108732"/>
                </a:lnTo>
                <a:lnTo>
                  <a:pt x="1391678" y="96723"/>
                </a:lnTo>
                <a:lnTo>
                  <a:pt x="1403836" y="78884"/>
                </a:lnTo>
                <a:lnTo>
                  <a:pt x="1408303" y="56997"/>
                </a:lnTo>
                <a:lnTo>
                  <a:pt x="1408303" y="56133"/>
                </a:lnTo>
                <a:lnTo>
                  <a:pt x="1403654" y="34247"/>
                </a:lnTo>
                <a:lnTo>
                  <a:pt x="1391192" y="16408"/>
                </a:lnTo>
                <a:lnTo>
                  <a:pt x="1373145" y="4398"/>
                </a:lnTo>
                <a:lnTo>
                  <a:pt x="1351737" y="0"/>
                </a:lnTo>
                <a:close/>
              </a:path>
              <a:path w="8402320" h="113664">
                <a:moveTo>
                  <a:pt x="1610779" y="0"/>
                </a:moveTo>
                <a:lnTo>
                  <a:pt x="1589189" y="4398"/>
                </a:lnTo>
                <a:lnTo>
                  <a:pt x="1571161" y="16408"/>
                </a:lnTo>
                <a:lnTo>
                  <a:pt x="1558801" y="34247"/>
                </a:lnTo>
                <a:lnTo>
                  <a:pt x="1554213" y="56133"/>
                </a:lnTo>
                <a:lnTo>
                  <a:pt x="1554213" y="56997"/>
                </a:lnTo>
                <a:lnTo>
                  <a:pt x="1558679" y="78884"/>
                </a:lnTo>
                <a:lnTo>
                  <a:pt x="1570837" y="96723"/>
                </a:lnTo>
                <a:lnTo>
                  <a:pt x="1588824" y="108732"/>
                </a:lnTo>
                <a:lnTo>
                  <a:pt x="1610779" y="113131"/>
                </a:lnTo>
                <a:lnTo>
                  <a:pt x="1632733" y="108732"/>
                </a:lnTo>
                <a:lnTo>
                  <a:pt x="1650720" y="96723"/>
                </a:lnTo>
                <a:lnTo>
                  <a:pt x="1662878" y="78884"/>
                </a:lnTo>
                <a:lnTo>
                  <a:pt x="1667344" y="56997"/>
                </a:lnTo>
                <a:lnTo>
                  <a:pt x="1667344" y="56133"/>
                </a:lnTo>
                <a:lnTo>
                  <a:pt x="1662696" y="34247"/>
                </a:lnTo>
                <a:lnTo>
                  <a:pt x="1650234" y="16408"/>
                </a:lnTo>
                <a:lnTo>
                  <a:pt x="1632186" y="4398"/>
                </a:lnTo>
                <a:lnTo>
                  <a:pt x="1610779" y="0"/>
                </a:lnTo>
                <a:close/>
              </a:path>
              <a:path w="8402320" h="113664">
                <a:moveTo>
                  <a:pt x="1869808" y="0"/>
                </a:moveTo>
                <a:lnTo>
                  <a:pt x="1848218" y="4398"/>
                </a:lnTo>
                <a:lnTo>
                  <a:pt x="1830190" y="16408"/>
                </a:lnTo>
                <a:lnTo>
                  <a:pt x="1817830" y="34247"/>
                </a:lnTo>
                <a:lnTo>
                  <a:pt x="1813242" y="56133"/>
                </a:lnTo>
                <a:lnTo>
                  <a:pt x="1813242" y="56997"/>
                </a:lnTo>
                <a:lnTo>
                  <a:pt x="1817708" y="78884"/>
                </a:lnTo>
                <a:lnTo>
                  <a:pt x="1829866" y="96723"/>
                </a:lnTo>
                <a:lnTo>
                  <a:pt x="1847853" y="108732"/>
                </a:lnTo>
                <a:lnTo>
                  <a:pt x="1869808" y="113131"/>
                </a:lnTo>
                <a:lnTo>
                  <a:pt x="1891762" y="108732"/>
                </a:lnTo>
                <a:lnTo>
                  <a:pt x="1909749" y="96723"/>
                </a:lnTo>
                <a:lnTo>
                  <a:pt x="1921907" y="78884"/>
                </a:lnTo>
                <a:lnTo>
                  <a:pt x="1926374" y="56997"/>
                </a:lnTo>
                <a:lnTo>
                  <a:pt x="1926374" y="56133"/>
                </a:lnTo>
                <a:lnTo>
                  <a:pt x="1921725" y="34247"/>
                </a:lnTo>
                <a:lnTo>
                  <a:pt x="1909264" y="16408"/>
                </a:lnTo>
                <a:lnTo>
                  <a:pt x="1891216" y="4398"/>
                </a:lnTo>
                <a:lnTo>
                  <a:pt x="1869808" y="0"/>
                </a:lnTo>
                <a:close/>
              </a:path>
              <a:path w="8402320" h="113664">
                <a:moveTo>
                  <a:pt x="2128850" y="0"/>
                </a:moveTo>
                <a:lnTo>
                  <a:pt x="2107260" y="4398"/>
                </a:lnTo>
                <a:lnTo>
                  <a:pt x="2089232" y="16408"/>
                </a:lnTo>
                <a:lnTo>
                  <a:pt x="2076872" y="34247"/>
                </a:lnTo>
                <a:lnTo>
                  <a:pt x="2072284" y="56133"/>
                </a:lnTo>
                <a:lnTo>
                  <a:pt x="2072284" y="56997"/>
                </a:lnTo>
                <a:lnTo>
                  <a:pt x="2076750" y="78884"/>
                </a:lnTo>
                <a:lnTo>
                  <a:pt x="2088908" y="96723"/>
                </a:lnTo>
                <a:lnTo>
                  <a:pt x="2106895" y="108732"/>
                </a:lnTo>
                <a:lnTo>
                  <a:pt x="2128850" y="113131"/>
                </a:lnTo>
                <a:lnTo>
                  <a:pt x="2150804" y="108732"/>
                </a:lnTo>
                <a:lnTo>
                  <a:pt x="2168791" y="96723"/>
                </a:lnTo>
                <a:lnTo>
                  <a:pt x="2180949" y="78884"/>
                </a:lnTo>
                <a:lnTo>
                  <a:pt x="2185416" y="56997"/>
                </a:lnTo>
                <a:lnTo>
                  <a:pt x="2185416" y="56133"/>
                </a:lnTo>
                <a:lnTo>
                  <a:pt x="2180767" y="34247"/>
                </a:lnTo>
                <a:lnTo>
                  <a:pt x="2168305" y="16408"/>
                </a:lnTo>
                <a:lnTo>
                  <a:pt x="2150258" y="4398"/>
                </a:lnTo>
                <a:lnTo>
                  <a:pt x="2128850" y="0"/>
                </a:lnTo>
                <a:close/>
              </a:path>
              <a:path w="8402320" h="113664">
                <a:moveTo>
                  <a:pt x="2387879" y="0"/>
                </a:moveTo>
                <a:lnTo>
                  <a:pt x="2366289" y="4398"/>
                </a:lnTo>
                <a:lnTo>
                  <a:pt x="2348261" y="16408"/>
                </a:lnTo>
                <a:lnTo>
                  <a:pt x="2335901" y="34247"/>
                </a:lnTo>
                <a:lnTo>
                  <a:pt x="2331313" y="56133"/>
                </a:lnTo>
                <a:lnTo>
                  <a:pt x="2331313" y="56997"/>
                </a:lnTo>
                <a:lnTo>
                  <a:pt x="2335780" y="78884"/>
                </a:lnTo>
                <a:lnTo>
                  <a:pt x="2347937" y="96723"/>
                </a:lnTo>
                <a:lnTo>
                  <a:pt x="2365925" y="108732"/>
                </a:lnTo>
                <a:lnTo>
                  <a:pt x="2387879" y="113131"/>
                </a:lnTo>
                <a:lnTo>
                  <a:pt x="2409833" y="108732"/>
                </a:lnTo>
                <a:lnTo>
                  <a:pt x="2427820" y="96723"/>
                </a:lnTo>
                <a:lnTo>
                  <a:pt x="2439978" y="78884"/>
                </a:lnTo>
                <a:lnTo>
                  <a:pt x="2444445" y="56997"/>
                </a:lnTo>
                <a:lnTo>
                  <a:pt x="2444445" y="56133"/>
                </a:lnTo>
                <a:lnTo>
                  <a:pt x="2439796" y="34247"/>
                </a:lnTo>
                <a:lnTo>
                  <a:pt x="2427335" y="16408"/>
                </a:lnTo>
                <a:lnTo>
                  <a:pt x="2409287" y="4398"/>
                </a:lnTo>
                <a:lnTo>
                  <a:pt x="2387879" y="0"/>
                </a:lnTo>
                <a:close/>
              </a:path>
              <a:path w="8402320" h="113664">
                <a:moveTo>
                  <a:pt x="2646921" y="0"/>
                </a:moveTo>
                <a:lnTo>
                  <a:pt x="2625331" y="4398"/>
                </a:lnTo>
                <a:lnTo>
                  <a:pt x="2607303" y="16408"/>
                </a:lnTo>
                <a:lnTo>
                  <a:pt x="2594943" y="34247"/>
                </a:lnTo>
                <a:lnTo>
                  <a:pt x="2590355" y="56133"/>
                </a:lnTo>
                <a:lnTo>
                  <a:pt x="2590355" y="56997"/>
                </a:lnTo>
                <a:lnTo>
                  <a:pt x="2594821" y="78884"/>
                </a:lnTo>
                <a:lnTo>
                  <a:pt x="2606979" y="96723"/>
                </a:lnTo>
                <a:lnTo>
                  <a:pt x="2624966" y="108732"/>
                </a:lnTo>
                <a:lnTo>
                  <a:pt x="2646921" y="113131"/>
                </a:lnTo>
                <a:lnTo>
                  <a:pt x="2668875" y="108732"/>
                </a:lnTo>
                <a:lnTo>
                  <a:pt x="2686862" y="96723"/>
                </a:lnTo>
                <a:lnTo>
                  <a:pt x="2699020" y="78884"/>
                </a:lnTo>
                <a:lnTo>
                  <a:pt x="2703487" y="56997"/>
                </a:lnTo>
                <a:lnTo>
                  <a:pt x="2703487" y="56133"/>
                </a:lnTo>
                <a:lnTo>
                  <a:pt x="2698838" y="34247"/>
                </a:lnTo>
                <a:lnTo>
                  <a:pt x="2686377" y="16408"/>
                </a:lnTo>
                <a:lnTo>
                  <a:pt x="2668329" y="4398"/>
                </a:lnTo>
                <a:lnTo>
                  <a:pt x="2646921" y="0"/>
                </a:lnTo>
                <a:close/>
              </a:path>
              <a:path w="8402320" h="113664">
                <a:moveTo>
                  <a:pt x="2905950" y="0"/>
                </a:moveTo>
                <a:lnTo>
                  <a:pt x="2884360" y="4398"/>
                </a:lnTo>
                <a:lnTo>
                  <a:pt x="2866332" y="16408"/>
                </a:lnTo>
                <a:lnTo>
                  <a:pt x="2853972" y="34247"/>
                </a:lnTo>
                <a:lnTo>
                  <a:pt x="2849384" y="56133"/>
                </a:lnTo>
                <a:lnTo>
                  <a:pt x="2849384" y="56997"/>
                </a:lnTo>
                <a:lnTo>
                  <a:pt x="2853851" y="78884"/>
                </a:lnTo>
                <a:lnTo>
                  <a:pt x="2866009" y="96723"/>
                </a:lnTo>
                <a:lnTo>
                  <a:pt x="2883996" y="108732"/>
                </a:lnTo>
                <a:lnTo>
                  <a:pt x="2905950" y="113131"/>
                </a:lnTo>
                <a:lnTo>
                  <a:pt x="2927904" y="108732"/>
                </a:lnTo>
                <a:lnTo>
                  <a:pt x="2945892" y="96723"/>
                </a:lnTo>
                <a:lnTo>
                  <a:pt x="2958049" y="78884"/>
                </a:lnTo>
                <a:lnTo>
                  <a:pt x="2962516" y="56997"/>
                </a:lnTo>
                <a:lnTo>
                  <a:pt x="2962516" y="56133"/>
                </a:lnTo>
                <a:lnTo>
                  <a:pt x="2957867" y="34247"/>
                </a:lnTo>
                <a:lnTo>
                  <a:pt x="2945406" y="16408"/>
                </a:lnTo>
                <a:lnTo>
                  <a:pt x="2927358" y="4398"/>
                </a:lnTo>
                <a:lnTo>
                  <a:pt x="2905950" y="0"/>
                </a:lnTo>
                <a:close/>
              </a:path>
              <a:path w="8402320" h="113664">
                <a:moveTo>
                  <a:pt x="3164992" y="0"/>
                </a:moveTo>
                <a:lnTo>
                  <a:pt x="3143402" y="4398"/>
                </a:lnTo>
                <a:lnTo>
                  <a:pt x="3125374" y="16408"/>
                </a:lnTo>
                <a:lnTo>
                  <a:pt x="3113014" y="34247"/>
                </a:lnTo>
                <a:lnTo>
                  <a:pt x="3108426" y="56133"/>
                </a:lnTo>
                <a:lnTo>
                  <a:pt x="3108426" y="56997"/>
                </a:lnTo>
                <a:lnTo>
                  <a:pt x="3112893" y="78884"/>
                </a:lnTo>
                <a:lnTo>
                  <a:pt x="3125050" y="96723"/>
                </a:lnTo>
                <a:lnTo>
                  <a:pt x="3143038" y="108732"/>
                </a:lnTo>
                <a:lnTo>
                  <a:pt x="3164992" y="113131"/>
                </a:lnTo>
                <a:lnTo>
                  <a:pt x="3186946" y="108732"/>
                </a:lnTo>
                <a:lnTo>
                  <a:pt x="3204933" y="96723"/>
                </a:lnTo>
                <a:lnTo>
                  <a:pt x="3217091" y="78884"/>
                </a:lnTo>
                <a:lnTo>
                  <a:pt x="3221558" y="56997"/>
                </a:lnTo>
                <a:lnTo>
                  <a:pt x="3221558" y="56133"/>
                </a:lnTo>
                <a:lnTo>
                  <a:pt x="3216909" y="34247"/>
                </a:lnTo>
                <a:lnTo>
                  <a:pt x="3204448" y="16408"/>
                </a:lnTo>
                <a:lnTo>
                  <a:pt x="3186400" y="4398"/>
                </a:lnTo>
                <a:lnTo>
                  <a:pt x="3164992" y="0"/>
                </a:lnTo>
                <a:close/>
              </a:path>
              <a:path w="8402320" h="113664">
                <a:moveTo>
                  <a:pt x="3424021" y="0"/>
                </a:moveTo>
                <a:lnTo>
                  <a:pt x="3402431" y="4398"/>
                </a:lnTo>
                <a:lnTo>
                  <a:pt x="3384403" y="16408"/>
                </a:lnTo>
                <a:lnTo>
                  <a:pt x="3372043" y="34247"/>
                </a:lnTo>
                <a:lnTo>
                  <a:pt x="3367455" y="56133"/>
                </a:lnTo>
                <a:lnTo>
                  <a:pt x="3367455" y="56997"/>
                </a:lnTo>
                <a:lnTo>
                  <a:pt x="3371922" y="78884"/>
                </a:lnTo>
                <a:lnTo>
                  <a:pt x="3384080" y="96723"/>
                </a:lnTo>
                <a:lnTo>
                  <a:pt x="3402067" y="108732"/>
                </a:lnTo>
                <a:lnTo>
                  <a:pt x="3424021" y="113131"/>
                </a:lnTo>
                <a:lnTo>
                  <a:pt x="3445975" y="108732"/>
                </a:lnTo>
                <a:lnTo>
                  <a:pt x="3463963" y="96723"/>
                </a:lnTo>
                <a:lnTo>
                  <a:pt x="3476120" y="78884"/>
                </a:lnTo>
                <a:lnTo>
                  <a:pt x="3480587" y="56997"/>
                </a:lnTo>
                <a:lnTo>
                  <a:pt x="3480587" y="56133"/>
                </a:lnTo>
                <a:lnTo>
                  <a:pt x="3475938" y="34247"/>
                </a:lnTo>
                <a:lnTo>
                  <a:pt x="3463477" y="16408"/>
                </a:lnTo>
                <a:lnTo>
                  <a:pt x="3445429" y="4398"/>
                </a:lnTo>
                <a:lnTo>
                  <a:pt x="3424021" y="0"/>
                </a:lnTo>
                <a:close/>
              </a:path>
              <a:path w="8402320" h="113664">
                <a:moveTo>
                  <a:pt x="3683063" y="0"/>
                </a:moveTo>
                <a:lnTo>
                  <a:pt x="3661473" y="4398"/>
                </a:lnTo>
                <a:lnTo>
                  <a:pt x="3643445" y="16408"/>
                </a:lnTo>
                <a:lnTo>
                  <a:pt x="3631085" y="34247"/>
                </a:lnTo>
                <a:lnTo>
                  <a:pt x="3626497" y="56133"/>
                </a:lnTo>
                <a:lnTo>
                  <a:pt x="3626497" y="56997"/>
                </a:lnTo>
                <a:lnTo>
                  <a:pt x="3630964" y="78884"/>
                </a:lnTo>
                <a:lnTo>
                  <a:pt x="3643122" y="96723"/>
                </a:lnTo>
                <a:lnTo>
                  <a:pt x="3661109" y="108732"/>
                </a:lnTo>
                <a:lnTo>
                  <a:pt x="3683063" y="113131"/>
                </a:lnTo>
                <a:lnTo>
                  <a:pt x="3705017" y="108732"/>
                </a:lnTo>
                <a:lnTo>
                  <a:pt x="3723005" y="96723"/>
                </a:lnTo>
                <a:lnTo>
                  <a:pt x="3735162" y="78884"/>
                </a:lnTo>
                <a:lnTo>
                  <a:pt x="3739629" y="56997"/>
                </a:lnTo>
                <a:lnTo>
                  <a:pt x="3739629" y="56133"/>
                </a:lnTo>
                <a:lnTo>
                  <a:pt x="3734980" y="34247"/>
                </a:lnTo>
                <a:lnTo>
                  <a:pt x="3722519" y="16408"/>
                </a:lnTo>
                <a:lnTo>
                  <a:pt x="3704471" y="4398"/>
                </a:lnTo>
                <a:lnTo>
                  <a:pt x="3683063" y="0"/>
                </a:lnTo>
                <a:close/>
              </a:path>
              <a:path w="8402320" h="113664">
                <a:moveTo>
                  <a:pt x="3942092" y="0"/>
                </a:moveTo>
                <a:lnTo>
                  <a:pt x="3920502" y="4398"/>
                </a:lnTo>
                <a:lnTo>
                  <a:pt x="3902475" y="16408"/>
                </a:lnTo>
                <a:lnTo>
                  <a:pt x="3890114" y="34247"/>
                </a:lnTo>
                <a:lnTo>
                  <a:pt x="3885526" y="56133"/>
                </a:lnTo>
                <a:lnTo>
                  <a:pt x="3885526" y="56997"/>
                </a:lnTo>
                <a:lnTo>
                  <a:pt x="3889993" y="78884"/>
                </a:lnTo>
                <a:lnTo>
                  <a:pt x="3902151" y="96723"/>
                </a:lnTo>
                <a:lnTo>
                  <a:pt x="3920138" y="108732"/>
                </a:lnTo>
                <a:lnTo>
                  <a:pt x="3942092" y="113131"/>
                </a:lnTo>
                <a:lnTo>
                  <a:pt x="3964047" y="108732"/>
                </a:lnTo>
                <a:lnTo>
                  <a:pt x="3982034" y="96723"/>
                </a:lnTo>
                <a:lnTo>
                  <a:pt x="3994192" y="78884"/>
                </a:lnTo>
                <a:lnTo>
                  <a:pt x="3998658" y="56997"/>
                </a:lnTo>
                <a:lnTo>
                  <a:pt x="3998658" y="56133"/>
                </a:lnTo>
                <a:lnTo>
                  <a:pt x="3994009" y="34247"/>
                </a:lnTo>
                <a:lnTo>
                  <a:pt x="3981548" y="16408"/>
                </a:lnTo>
                <a:lnTo>
                  <a:pt x="3963500" y="4398"/>
                </a:lnTo>
                <a:lnTo>
                  <a:pt x="3942092" y="0"/>
                </a:lnTo>
                <a:close/>
              </a:path>
              <a:path w="8402320" h="113664">
                <a:moveTo>
                  <a:pt x="4201134" y="0"/>
                </a:moveTo>
                <a:lnTo>
                  <a:pt x="4179544" y="4398"/>
                </a:lnTo>
                <a:lnTo>
                  <a:pt x="4161516" y="16408"/>
                </a:lnTo>
                <a:lnTo>
                  <a:pt x="4149156" y="34247"/>
                </a:lnTo>
                <a:lnTo>
                  <a:pt x="4144568" y="56133"/>
                </a:lnTo>
                <a:lnTo>
                  <a:pt x="4144568" y="56997"/>
                </a:lnTo>
                <a:lnTo>
                  <a:pt x="4149035" y="78884"/>
                </a:lnTo>
                <a:lnTo>
                  <a:pt x="4161193" y="96723"/>
                </a:lnTo>
                <a:lnTo>
                  <a:pt x="4179180" y="108732"/>
                </a:lnTo>
                <a:lnTo>
                  <a:pt x="4201134" y="113131"/>
                </a:lnTo>
                <a:lnTo>
                  <a:pt x="4223088" y="108732"/>
                </a:lnTo>
                <a:lnTo>
                  <a:pt x="4241076" y="96723"/>
                </a:lnTo>
                <a:lnTo>
                  <a:pt x="4253233" y="78884"/>
                </a:lnTo>
                <a:lnTo>
                  <a:pt x="4257700" y="56997"/>
                </a:lnTo>
                <a:lnTo>
                  <a:pt x="4257700" y="56133"/>
                </a:lnTo>
                <a:lnTo>
                  <a:pt x="4253051" y="34247"/>
                </a:lnTo>
                <a:lnTo>
                  <a:pt x="4240590" y="16408"/>
                </a:lnTo>
                <a:lnTo>
                  <a:pt x="4222542" y="4398"/>
                </a:lnTo>
                <a:lnTo>
                  <a:pt x="4201134" y="0"/>
                </a:lnTo>
                <a:close/>
              </a:path>
              <a:path w="8402320" h="113664">
                <a:moveTo>
                  <a:pt x="4460163" y="0"/>
                </a:moveTo>
                <a:lnTo>
                  <a:pt x="4438573" y="4398"/>
                </a:lnTo>
                <a:lnTo>
                  <a:pt x="4420546" y="16408"/>
                </a:lnTo>
                <a:lnTo>
                  <a:pt x="4408185" y="34247"/>
                </a:lnTo>
                <a:lnTo>
                  <a:pt x="4403598" y="56133"/>
                </a:lnTo>
                <a:lnTo>
                  <a:pt x="4403598" y="56997"/>
                </a:lnTo>
                <a:lnTo>
                  <a:pt x="4408064" y="78884"/>
                </a:lnTo>
                <a:lnTo>
                  <a:pt x="4420222" y="96723"/>
                </a:lnTo>
                <a:lnTo>
                  <a:pt x="4438209" y="108732"/>
                </a:lnTo>
                <a:lnTo>
                  <a:pt x="4460163" y="113131"/>
                </a:lnTo>
                <a:lnTo>
                  <a:pt x="4482118" y="108732"/>
                </a:lnTo>
                <a:lnTo>
                  <a:pt x="4500105" y="96723"/>
                </a:lnTo>
                <a:lnTo>
                  <a:pt x="4512263" y="78884"/>
                </a:lnTo>
                <a:lnTo>
                  <a:pt x="4516729" y="56997"/>
                </a:lnTo>
                <a:lnTo>
                  <a:pt x="4516729" y="56133"/>
                </a:lnTo>
                <a:lnTo>
                  <a:pt x="4512081" y="34247"/>
                </a:lnTo>
                <a:lnTo>
                  <a:pt x="4499619" y="16408"/>
                </a:lnTo>
                <a:lnTo>
                  <a:pt x="4481571" y="4398"/>
                </a:lnTo>
                <a:lnTo>
                  <a:pt x="4460163" y="0"/>
                </a:lnTo>
                <a:close/>
              </a:path>
              <a:path w="8402320" h="113664">
                <a:moveTo>
                  <a:pt x="4719205" y="0"/>
                </a:moveTo>
                <a:lnTo>
                  <a:pt x="4697615" y="4398"/>
                </a:lnTo>
                <a:lnTo>
                  <a:pt x="4679588" y="16408"/>
                </a:lnTo>
                <a:lnTo>
                  <a:pt x="4667227" y="34247"/>
                </a:lnTo>
                <a:lnTo>
                  <a:pt x="4662639" y="56133"/>
                </a:lnTo>
                <a:lnTo>
                  <a:pt x="4662639" y="56997"/>
                </a:lnTo>
                <a:lnTo>
                  <a:pt x="4667106" y="78884"/>
                </a:lnTo>
                <a:lnTo>
                  <a:pt x="4679264" y="96723"/>
                </a:lnTo>
                <a:lnTo>
                  <a:pt x="4697251" y="108732"/>
                </a:lnTo>
                <a:lnTo>
                  <a:pt x="4719205" y="113131"/>
                </a:lnTo>
                <a:lnTo>
                  <a:pt x="4741160" y="108732"/>
                </a:lnTo>
                <a:lnTo>
                  <a:pt x="4759147" y="96723"/>
                </a:lnTo>
                <a:lnTo>
                  <a:pt x="4771305" y="78884"/>
                </a:lnTo>
                <a:lnTo>
                  <a:pt x="4775771" y="56997"/>
                </a:lnTo>
                <a:lnTo>
                  <a:pt x="4775771" y="56133"/>
                </a:lnTo>
                <a:lnTo>
                  <a:pt x="4771122" y="34247"/>
                </a:lnTo>
                <a:lnTo>
                  <a:pt x="4758661" y="16408"/>
                </a:lnTo>
                <a:lnTo>
                  <a:pt x="4740613" y="4398"/>
                </a:lnTo>
                <a:lnTo>
                  <a:pt x="4719205" y="0"/>
                </a:lnTo>
                <a:close/>
              </a:path>
              <a:path w="8402320" h="113664">
                <a:moveTo>
                  <a:pt x="4978234" y="0"/>
                </a:moveTo>
                <a:lnTo>
                  <a:pt x="4956644" y="4398"/>
                </a:lnTo>
                <a:lnTo>
                  <a:pt x="4938617" y="16408"/>
                </a:lnTo>
                <a:lnTo>
                  <a:pt x="4926256" y="34247"/>
                </a:lnTo>
                <a:lnTo>
                  <a:pt x="4921669" y="56133"/>
                </a:lnTo>
                <a:lnTo>
                  <a:pt x="4921669" y="56997"/>
                </a:lnTo>
                <a:lnTo>
                  <a:pt x="4926135" y="78884"/>
                </a:lnTo>
                <a:lnTo>
                  <a:pt x="4938293" y="96723"/>
                </a:lnTo>
                <a:lnTo>
                  <a:pt x="4956280" y="108732"/>
                </a:lnTo>
                <a:lnTo>
                  <a:pt x="4978234" y="113131"/>
                </a:lnTo>
                <a:lnTo>
                  <a:pt x="5000189" y="108732"/>
                </a:lnTo>
                <a:lnTo>
                  <a:pt x="5018176" y="96723"/>
                </a:lnTo>
                <a:lnTo>
                  <a:pt x="5030334" y="78884"/>
                </a:lnTo>
                <a:lnTo>
                  <a:pt x="5034800" y="56997"/>
                </a:lnTo>
                <a:lnTo>
                  <a:pt x="5034800" y="56133"/>
                </a:lnTo>
                <a:lnTo>
                  <a:pt x="5030152" y="34247"/>
                </a:lnTo>
                <a:lnTo>
                  <a:pt x="5017690" y="16408"/>
                </a:lnTo>
                <a:lnTo>
                  <a:pt x="4999642" y="4398"/>
                </a:lnTo>
                <a:lnTo>
                  <a:pt x="4978234" y="0"/>
                </a:lnTo>
                <a:close/>
              </a:path>
              <a:path w="8402320" h="113664">
                <a:moveTo>
                  <a:pt x="5237276" y="0"/>
                </a:moveTo>
                <a:lnTo>
                  <a:pt x="5215686" y="4398"/>
                </a:lnTo>
                <a:lnTo>
                  <a:pt x="5197659" y="16408"/>
                </a:lnTo>
                <a:lnTo>
                  <a:pt x="5185298" y="34247"/>
                </a:lnTo>
                <a:lnTo>
                  <a:pt x="5180711" y="56133"/>
                </a:lnTo>
                <a:lnTo>
                  <a:pt x="5180711" y="56997"/>
                </a:lnTo>
                <a:lnTo>
                  <a:pt x="5185177" y="78884"/>
                </a:lnTo>
                <a:lnTo>
                  <a:pt x="5197335" y="96723"/>
                </a:lnTo>
                <a:lnTo>
                  <a:pt x="5215322" y="108732"/>
                </a:lnTo>
                <a:lnTo>
                  <a:pt x="5237276" y="113131"/>
                </a:lnTo>
                <a:lnTo>
                  <a:pt x="5259231" y="108732"/>
                </a:lnTo>
                <a:lnTo>
                  <a:pt x="5277218" y="96723"/>
                </a:lnTo>
                <a:lnTo>
                  <a:pt x="5289376" y="78884"/>
                </a:lnTo>
                <a:lnTo>
                  <a:pt x="5293842" y="56997"/>
                </a:lnTo>
                <a:lnTo>
                  <a:pt x="5293842" y="56133"/>
                </a:lnTo>
                <a:lnTo>
                  <a:pt x="5289194" y="34247"/>
                </a:lnTo>
                <a:lnTo>
                  <a:pt x="5276732" y="16408"/>
                </a:lnTo>
                <a:lnTo>
                  <a:pt x="5258684" y="4398"/>
                </a:lnTo>
                <a:lnTo>
                  <a:pt x="5237276" y="0"/>
                </a:lnTo>
                <a:close/>
              </a:path>
              <a:path w="8402320" h="113664">
                <a:moveTo>
                  <a:pt x="5496306" y="0"/>
                </a:moveTo>
                <a:lnTo>
                  <a:pt x="5474716" y="4398"/>
                </a:lnTo>
                <a:lnTo>
                  <a:pt x="5456688" y="16408"/>
                </a:lnTo>
                <a:lnTo>
                  <a:pt x="5444328" y="34247"/>
                </a:lnTo>
                <a:lnTo>
                  <a:pt x="5439740" y="56133"/>
                </a:lnTo>
                <a:lnTo>
                  <a:pt x="5439740" y="56997"/>
                </a:lnTo>
                <a:lnTo>
                  <a:pt x="5444206" y="78884"/>
                </a:lnTo>
                <a:lnTo>
                  <a:pt x="5456364" y="96723"/>
                </a:lnTo>
                <a:lnTo>
                  <a:pt x="5474351" y="108732"/>
                </a:lnTo>
                <a:lnTo>
                  <a:pt x="5496306" y="113131"/>
                </a:lnTo>
                <a:lnTo>
                  <a:pt x="5518260" y="108732"/>
                </a:lnTo>
                <a:lnTo>
                  <a:pt x="5536247" y="96723"/>
                </a:lnTo>
                <a:lnTo>
                  <a:pt x="5548405" y="78884"/>
                </a:lnTo>
                <a:lnTo>
                  <a:pt x="5552871" y="56997"/>
                </a:lnTo>
                <a:lnTo>
                  <a:pt x="5552871" y="56133"/>
                </a:lnTo>
                <a:lnTo>
                  <a:pt x="5548223" y="34247"/>
                </a:lnTo>
                <a:lnTo>
                  <a:pt x="5535761" y="16408"/>
                </a:lnTo>
                <a:lnTo>
                  <a:pt x="5517713" y="4398"/>
                </a:lnTo>
                <a:lnTo>
                  <a:pt x="5496306" y="0"/>
                </a:lnTo>
                <a:close/>
              </a:path>
              <a:path w="8402320" h="113664">
                <a:moveTo>
                  <a:pt x="5755347" y="0"/>
                </a:moveTo>
                <a:lnTo>
                  <a:pt x="5733757" y="4398"/>
                </a:lnTo>
                <a:lnTo>
                  <a:pt x="5715730" y="16408"/>
                </a:lnTo>
                <a:lnTo>
                  <a:pt x="5703369" y="34247"/>
                </a:lnTo>
                <a:lnTo>
                  <a:pt x="5698782" y="56133"/>
                </a:lnTo>
                <a:lnTo>
                  <a:pt x="5698782" y="56997"/>
                </a:lnTo>
                <a:lnTo>
                  <a:pt x="5703248" y="78884"/>
                </a:lnTo>
                <a:lnTo>
                  <a:pt x="5715406" y="96723"/>
                </a:lnTo>
                <a:lnTo>
                  <a:pt x="5733393" y="108732"/>
                </a:lnTo>
                <a:lnTo>
                  <a:pt x="5755347" y="113131"/>
                </a:lnTo>
                <a:lnTo>
                  <a:pt x="5777302" y="108732"/>
                </a:lnTo>
                <a:lnTo>
                  <a:pt x="5795289" y="96723"/>
                </a:lnTo>
                <a:lnTo>
                  <a:pt x="5807447" y="78884"/>
                </a:lnTo>
                <a:lnTo>
                  <a:pt x="5811913" y="56997"/>
                </a:lnTo>
                <a:lnTo>
                  <a:pt x="5811913" y="56133"/>
                </a:lnTo>
                <a:lnTo>
                  <a:pt x="5807265" y="34247"/>
                </a:lnTo>
                <a:lnTo>
                  <a:pt x="5794803" y="16408"/>
                </a:lnTo>
                <a:lnTo>
                  <a:pt x="5776755" y="4398"/>
                </a:lnTo>
                <a:lnTo>
                  <a:pt x="5755347" y="0"/>
                </a:lnTo>
                <a:close/>
              </a:path>
              <a:path w="8402320" h="113664">
                <a:moveTo>
                  <a:pt x="6014377" y="0"/>
                </a:moveTo>
                <a:lnTo>
                  <a:pt x="5992787" y="4398"/>
                </a:lnTo>
                <a:lnTo>
                  <a:pt x="5974759" y="16408"/>
                </a:lnTo>
                <a:lnTo>
                  <a:pt x="5962399" y="34247"/>
                </a:lnTo>
                <a:lnTo>
                  <a:pt x="5957811" y="56133"/>
                </a:lnTo>
                <a:lnTo>
                  <a:pt x="5957811" y="56997"/>
                </a:lnTo>
                <a:lnTo>
                  <a:pt x="5962277" y="78884"/>
                </a:lnTo>
                <a:lnTo>
                  <a:pt x="5974435" y="96723"/>
                </a:lnTo>
                <a:lnTo>
                  <a:pt x="5992422" y="108732"/>
                </a:lnTo>
                <a:lnTo>
                  <a:pt x="6014377" y="113131"/>
                </a:lnTo>
                <a:lnTo>
                  <a:pt x="6036331" y="108732"/>
                </a:lnTo>
                <a:lnTo>
                  <a:pt x="6054318" y="96723"/>
                </a:lnTo>
                <a:lnTo>
                  <a:pt x="6066476" y="78884"/>
                </a:lnTo>
                <a:lnTo>
                  <a:pt x="6070942" y="56997"/>
                </a:lnTo>
                <a:lnTo>
                  <a:pt x="6070942" y="56133"/>
                </a:lnTo>
                <a:lnTo>
                  <a:pt x="6066294" y="34247"/>
                </a:lnTo>
                <a:lnTo>
                  <a:pt x="6053832" y="16408"/>
                </a:lnTo>
                <a:lnTo>
                  <a:pt x="6035784" y="4398"/>
                </a:lnTo>
                <a:lnTo>
                  <a:pt x="6014377" y="0"/>
                </a:lnTo>
                <a:close/>
              </a:path>
              <a:path w="8402320" h="113664">
                <a:moveTo>
                  <a:pt x="6273419" y="0"/>
                </a:moveTo>
                <a:lnTo>
                  <a:pt x="6251829" y="4398"/>
                </a:lnTo>
                <a:lnTo>
                  <a:pt x="6233801" y="16408"/>
                </a:lnTo>
                <a:lnTo>
                  <a:pt x="6221441" y="34247"/>
                </a:lnTo>
                <a:lnTo>
                  <a:pt x="6216853" y="56133"/>
                </a:lnTo>
                <a:lnTo>
                  <a:pt x="6216853" y="56997"/>
                </a:lnTo>
                <a:lnTo>
                  <a:pt x="6221319" y="78884"/>
                </a:lnTo>
                <a:lnTo>
                  <a:pt x="6233477" y="96723"/>
                </a:lnTo>
                <a:lnTo>
                  <a:pt x="6251464" y="108732"/>
                </a:lnTo>
                <a:lnTo>
                  <a:pt x="6273419" y="113131"/>
                </a:lnTo>
                <a:lnTo>
                  <a:pt x="6295373" y="108732"/>
                </a:lnTo>
                <a:lnTo>
                  <a:pt x="6313360" y="96723"/>
                </a:lnTo>
                <a:lnTo>
                  <a:pt x="6325518" y="78884"/>
                </a:lnTo>
                <a:lnTo>
                  <a:pt x="6329984" y="56997"/>
                </a:lnTo>
                <a:lnTo>
                  <a:pt x="6329984" y="56133"/>
                </a:lnTo>
                <a:lnTo>
                  <a:pt x="6325336" y="34247"/>
                </a:lnTo>
                <a:lnTo>
                  <a:pt x="6312874" y="16408"/>
                </a:lnTo>
                <a:lnTo>
                  <a:pt x="6294826" y="4398"/>
                </a:lnTo>
                <a:lnTo>
                  <a:pt x="6273419" y="0"/>
                </a:lnTo>
                <a:close/>
              </a:path>
              <a:path w="8402320" h="113664">
                <a:moveTo>
                  <a:pt x="6532448" y="0"/>
                </a:moveTo>
                <a:lnTo>
                  <a:pt x="6510858" y="4398"/>
                </a:lnTo>
                <a:lnTo>
                  <a:pt x="6492830" y="16408"/>
                </a:lnTo>
                <a:lnTo>
                  <a:pt x="6480470" y="34247"/>
                </a:lnTo>
                <a:lnTo>
                  <a:pt x="6475882" y="56133"/>
                </a:lnTo>
                <a:lnTo>
                  <a:pt x="6475882" y="56997"/>
                </a:lnTo>
                <a:lnTo>
                  <a:pt x="6480348" y="78884"/>
                </a:lnTo>
                <a:lnTo>
                  <a:pt x="6492506" y="96723"/>
                </a:lnTo>
                <a:lnTo>
                  <a:pt x="6510493" y="108732"/>
                </a:lnTo>
                <a:lnTo>
                  <a:pt x="6532448" y="113131"/>
                </a:lnTo>
                <a:lnTo>
                  <a:pt x="6554402" y="108732"/>
                </a:lnTo>
                <a:lnTo>
                  <a:pt x="6572389" y="96723"/>
                </a:lnTo>
                <a:lnTo>
                  <a:pt x="6584547" y="78884"/>
                </a:lnTo>
                <a:lnTo>
                  <a:pt x="6589013" y="56997"/>
                </a:lnTo>
                <a:lnTo>
                  <a:pt x="6589013" y="56133"/>
                </a:lnTo>
                <a:lnTo>
                  <a:pt x="6584365" y="34247"/>
                </a:lnTo>
                <a:lnTo>
                  <a:pt x="6571903" y="16408"/>
                </a:lnTo>
                <a:lnTo>
                  <a:pt x="6553856" y="4398"/>
                </a:lnTo>
                <a:lnTo>
                  <a:pt x="6532448" y="0"/>
                </a:lnTo>
                <a:close/>
              </a:path>
              <a:path w="8402320" h="113664">
                <a:moveTo>
                  <a:pt x="6791490" y="0"/>
                </a:moveTo>
                <a:lnTo>
                  <a:pt x="6769900" y="4398"/>
                </a:lnTo>
                <a:lnTo>
                  <a:pt x="6751872" y="16408"/>
                </a:lnTo>
                <a:lnTo>
                  <a:pt x="6739512" y="34247"/>
                </a:lnTo>
                <a:lnTo>
                  <a:pt x="6734924" y="56133"/>
                </a:lnTo>
                <a:lnTo>
                  <a:pt x="6734924" y="56997"/>
                </a:lnTo>
                <a:lnTo>
                  <a:pt x="6739390" y="78884"/>
                </a:lnTo>
                <a:lnTo>
                  <a:pt x="6751548" y="96723"/>
                </a:lnTo>
                <a:lnTo>
                  <a:pt x="6769535" y="108732"/>
                </a:lnTo>
                <a:lnTo>
                  <a:pt x="6791490" y="113131"/>
                </a:lnTo>
                <a:lnTo>
                  <a:pt x="6813444" y="108732"/>
                </a:lnTo>
                <a:lnTo>
                  <a:pt x="6831431" y="96723"/>
                </a:lnTo>
                <a:lnTo>
                  <a:pt x="6843589" y="78884"/>
                </a:lnTo>
                <a:lnTo>
                  <a:pt x="6848055" y="56997"/>
                </a:lnTo>
                <a:lnTo>
                  <a:pt x="6848055" y="56133"/>
                </a:lnTo>
                <a:lnTo>
                  <a:pt x="6843407" y="34247"/>
                </a:lnTo>
                <a:lnTo>
                  <a:pt x="6830945" y="16408"/>
                </a:lnTo>
                <a:lnTo>
                  <a:pt x="6812897" y="4398"/>
                </a:lnTo>
                <a:lnTo>
                  <a:pt x="6791490" y="0"/>
                </a:lnTo>
                <a:close/>
              </a:path>
              <a:path w="8402320" h="113664">
                <a:moveTo>
                  <a:pt x="7050519" y="0"/>
                </a:moveTo>
                <a:lnTo>
                  <a:pt x="7028929" y="4398"/>
                </a:lnTo>
                <a:lnTo>
                  <a:pt x="7010901" y="16408"/>
                </a:lnTo>
                <a:lnTo>
                  <a:pt x="6998541" y="34247"/>
                </a:lnTo>
                <a:lnTo>
                  <a:pt x="6993953" y="56133"/>
                </a:lnTo>
                <a:lnTo>
                  <a:pt x="6993953" y="56997"/>
                </a:lnTo>
                <a:lnTo>
                  <a:pt x="6998419" y="78884"/>
                </a:lnTo>
                <a:lnTo>
                  <a:pt x="7010577" y="96723"/>
                </a:lnTo>
                <a:lnTo>
                  <a:pt x="7028564" y="108732"/>
                </a:lnTo>
                <a:lnTo>
                  <a:pt x="7050519" y="113131"/>
                </a:lnTo>
                <a:lnTo>
                  <a:pt x="7072473" y="108732"/>
                </a:lnTo>
                <a:lnTo>
                  <a:pt x="7090460" y="96723"/>
                </a:lnTo>
                <a:lnTo>
                  <a:pt x="7102618" y="78884"/>
                </a:lnTo>
                <a:lnTo>
                  <a:pt x="7107085" y="56997"/>
                </a:lnTo>
                <a:lnTo>
                  <a:pt x="7107085" y="56133"/>
                </a:lnTo>
                <a:lnTo>
                  <a:pt x="7102436" y="34247"/>
                </a:lnTo>
                <a:lnTo>
                  <a:pt x="7089975" y="16408"/>
                </a:lnTo>
                <a:lnTo>
                  <a:pt x="7071927" y="4398"/>
                </a:lnTo>
                <a:lnTo>
                  <a:pt x="7050519" y="0"/>
                </a:lnTo>
                <a:close/>
              </a:path>
              <a:path w="8402320" h="113664">
                <a:moveTo>
                  <a:pt x="7309561" y="0"/>
                </a:moveTo>
                <a:lnTo>
                  <a:pt x="7287971" y="4398"/>
                </a:lnTo>
                <a:lnTo>
                  <a:pt x="7269943" y="16408"/>
                </a:lnTo>
                <a:lnTo>
                  <a:pt x="7257583" y="34247"/>
                </a:lnTo>
                <a:lnTo>
                  <a:pt x="7252995" y="56133"/>
                </a:lnTo>
                <a:lnTo>
                  <a:pt x="7252995" y="56997"/>
                </a:lnTo>
                <a:lnTo>
                  <a:pt x="7257461" y="78884"/>
                </a:lnTo>
                <a:lnTo>
                  <a:pt x="7269619" y="96723"/>
                </a:lnTo>
                <a:lnTo>
                  <a:pt x="7287606" y="108732"/>
                </a:lnTo>
                <a:lnTo>
                  <a:pt x="7309561" y="113131"/>
                </a:lnTo>
                <a:lnTo>
                  <a:pt x="7331515" y="108732"/>
                </a:lnTo>
                <a:lnTo>
                  <a:pt x="7349502" y="96723"/>
                </a:lnTo>
                <a:lnTo>
                  <a:pt x="7361660" y="78884"/>
                </a:lnTo>
                <a:lnTo>
                  <a:pt x="7366127" y="56997"/>
                </a:lnTo>
                <a:lnTo>
                  <a:pt x="7366127" y="56133"/>
                </a:lnTo>
                <a:lnTo>
                  <a:pt x="7361478" y="34247"/>
                </a:lnTo>
                <a:lnTo>
                  <a:pt x="7349016" y="16408"/>
                </a:lnTo>
                <a:lnTo>
                  <a:pt x="7330969" y="4398"/>
                </a:lnTo>
                <a:lnTo>
                  <a:pt x="7309561" y="0"/>
                </a:lnTo>
                <a:close/>
              </a:path>
              <a:path w="8402320" h="113664">
                <a:moveTo>
                  <a:pt x="7568590" y="0"/>
                </a:moveTo>
                <a:lnTo>
                  <a:pt x="7547000" y="4398"/>
                </a:lnTo>
                <a:lnTo>
                  <a:pt x="7528972" y="16408"/>
                </a:lnTo>
                <a:lnTo>
                  <a:pt x="7516612" y="34247"/>
                </a:lnTo>
                <a:lnTo>
                  <a:pt x="7512024" y="56133"/>
                </a:lnTo>
                <a:lnTo>
                  <a:pt x="7512024" y="56997"/>
                </a:lnTo>
                <a:lnTo>
                  <a:pt x="7516491" y="78884"/>
                </a:lnTo>
                <a:lnTo>
                  <a:pt x="7528648" y="96723"/>
                </a:lnTo>
                <a:lnTo>
                  <a:pt x="7546636" y="108732"/>
                </a:lnTo>
                <a:lnTo>
                  <a:pt x="7568590" y="113131"/>
                </a:lnTo>
                <a:lnTo>
                  <a:pt x="7590544" y="108732"/>
                </a:lnTo>
                <a:lnTo>
                  <a:pt x="7608531" y="96723"/>
                </a:lnTo>
                <a:lnTo>
                  <a:pt x="7620689" y="78884"/>
                </a:lnTo>
                <a:lnTo>
                  <a:pt x="7625156" y="56997"/>
                </a:lnTo>
                <a:lnTo>
                  <a:pt x="7625156" y="56133"/>
                </a:lnTo>
                <a:lnTo>
                  <a:pt x="7620507" y="34247"/>
                </a:lnTo>
                <a:lnTo>
                  <a:pt x="7608046" y="16408"/>
                </a:lnTo>
                <a:lnTo>
                  <a:pt x="7589998" y="4398"/>
                </a:lnTo>
                <a:lnTo>
                  <a:pt x="7568590" y="0"/>
                </a:lnTo>
                <a:close/>
              </a:path>
              <a:path w="8402320" h="113664">
                <a:moveTo>
                  <a:pt x="7827632" y="0"/>
                </a:moveTo>
                <a:lnTo>
                  <a:pt x="7806042" y="4398"/>
                </a:lnTo>
                <a:lnTo>
                  <a:pt x="7788014" y="16408"/>
                </a:lnTo>
                <a:lnTo>
                  <a:pt x="7775654" y="34247"/>
                </a:lnTo>
                <a:lnTo>
                  <a:pt x="7771066" y="56133"/>
                </a:lnTo>
                <a:lnTo>
                  <a:pt x="7771066" y="56997"/>
                </a:lnTo>
                <a:lnTo>
                  <a:pt x="7775532" y="78884"/>
                </a:lnTo>
                <a:lnTo>
                  <a:pt x="7787690" y="96723"/>
                </a:lnTo>
                <a:lnTo>
                  <a:pt x="7805677" y="108732"/>
                </a:lnTo>
                <a:lnTo>
                  <a:pt x="7827632" y="113131"/>
                </a:lnTo>
                <a:lnTo>
                  <a:pt x="7849586" y="108732"/>
                </a:lnTo>
                <a:lnTo>
                  <a:pt x="7867573" y="96723"/>
                </a:lnTo>
                <a:lnTo>
                  <a:pt x="7879731" y="78884"/>
                </a:lnTo>
                <a:lnTo>
                  <a:pt x="7884198" y="56997"/>
                </a:lnTo>
                <a:lnTo>
                  <a:pt x="7884198" y="56133"/>
                </a:lnTo>
                <a:lnTo>
                  <a:pt x="7879549" y="34247"/>
                </a:lnTo>
                <a:lnTo>
                  <a:pt x="7867088" y="16408"/>
                </a:lnTo>
                <a:lnTo>
                  <a:pt x="7849040" y="4398"/>
                </a:lnTo>
                <a:lnTo>
                  <a:pt x="7827632" y="0"/>
                </a:lnTo>
                <a:close/>
              </a:path>
              <a:path w="8402320" h="113664">
                <a:moveTo>
                  <a:pt x="8086661" y="0"/>
                </a:moveTo>
                <a:lnTo>
                  <a:pt x="8065071" y="4398"/>
                </a:lnTo>
                <a:lnTo>
                  <a:pt x="8047043" y="16408"/>
                </a:lnTo>
                <a:lnTo>
                  <a:pt x="8034683" y="34247"/>
                </a:lnTo>
                <a:lnTo>
                  <a:pt x="8030095" y="56133"/>
                </a:lnTo>
                <a:lnTo>
                  <a:pt x="8030095" y="56997"/>
                </a:lnTo>
                <a:lnTo>
                  <a:pt x="8034562" y="78884"/>
                </a:lnTo>
                <a:lnTo>
                  <a:pt x="8046719" y="96723"/>
                </a:lnTo>
                <a:lnTo>
                  <a:pt x="8064707" y="108732"/>
                </a:lnTo>
                <a:lnTo>
                  <a:pt x="8086661" y="113131"/>
                </a:lnTo>
                <a:lnTo>
                  <a:pt x="8108615" y="108732"/>
                </a:lnTo>
                <a:lnTo>
                  <a:pt x="8126603" y="96723"/>
                </a:lnTo>
                <a:lnTo>
                  <a:pt x="8138760" y="78884"/>
                </a:lnTo>
                <a:lnTo>
                  <a:pt x="8143227" y="56997"/>
                </a:lnTo>
                <a:lnTo>
                  <a:pt x="8143227" y="56133"/>
                </a:lnTo>
                <a:lnTo>
                  <a:pt x="8138578" y="34247"/>
                </a:lnTo>
                <a:lnTo>
                  <a:pt x="8126117" y="16408"/>
                </a:lnTo>
                <a:lnTo>
                  <a:pt x="8108069" y="4398"/>
                </a:lnTo>
                <a:lnTo>
                  <a:pt x="8086661" y="0"/>
                </a:lnTo>
                <a:close/>
              </a:path>
              <a:path w="8402320" h="113664">
                <a:moveTo>
                  <a:pt x="8345703" y="0"/>
                </a:moveTo>
                <a:lnTo>
                  <a:pt x="8324113" y="4398"/>
                </a:lnTo>
                <a:lnTo>
                  <a:pt x="8306085" y="16408"/>
                </a:lnTo>
                <a:lnTo>
                  <a:pt x="8293725" y="34247"/>
                </a:lnTo>
                <a:lnTo>
                  <a:pt x="8289137" y="56133"/>
                </a:lnTo>
                <a:lnTo>
                  <a:pt x="8289137" y="56997"/>
                </a:lnTo>
                <a:lnTo>
                  <a:pt x="8293604" y="78884"/>
                </a:lnTo>
                <a:lnTo>
                  <a:pt x="8305761" y="96723"/>
                </a:lnTo>
                <a:lnTo>
                  <a:pt x="8323749" y="108732"/>
                </a:lnTo>
                <a:lnTo>
                  <a:pt x="8345703" y="113131"/>
                </a:lnTo>
                <a:lnTo>
                  <a:pt x="8367657" y="108732"/>
                </a:lnTo>
                <a:lnTo>
                  <a:pt x="8385644" y="96723"/>
                </a:lnTo>
                <a:lnTo>
                  <a:pt x="8397802" y="78884"/>
                </a:lnTo>
                <a:lnTo>
                  <a:pt x="8402269" y="56997"/>
                </a:lnTo>
                <a:lnTo>
                  <a:pt x="8402269" y="56133"/>
                </a:lnTo>
                <a:lnTo>
                  <a:pt x="8397620" y="34247"/>
                </a:lnTo>
                <a:lnTo>
                  <a:pt x="8385159" y="16408"/>
                </a:lnTo>
                <a:lnTo>
                  <a:pt x="8367111" y="4398"/>
                </a:lnTo>
                <a:lnTo>
                  <a:pt x="8345703" y="0"/>
                </a:lnTo>
                <a:close/>
              </a:path>
            </a:pathLst>
          </a:custGeom>
          <a:solidFill>
            <a:srgbClr val="E2E3E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6" name="object 3"/>
          <p:cNvSpPr/>
          <p:nvPr userDrawn="1"/>
        </p:nvSpPr>
        <p:spPr>
          <a:xfrm>
            <a:off x="494490" y="6143980"/>
            <a:ext cx="11203093" cy="113664"/>
          </a:xfrm>
          <a:custGeom>
            <a:avLst/>
            <a:gdLst/>
            <a:ahLst/>
            <a:cxnLst/>
            <a:rect l="l" t="t" r="r" b="b"/>
            <a:pathLst>
              <a:path w="8402320" h="113664">
                <a:moveTo>
                  <a:pt x="56565" y="0"/>
                </a:moveTo>
                <a:lnTo>
                  <a:pt x="34975" y="4398"/>
                </a:lnTo>
                <a:lnTo>
                  <a:pt x="16948" y="16408"/>
                </a:lnTo>
                <a:lnTo>
                  <a:pt x="4587" y="34247"/>
                </a:lnTo>
                <a:lnTo>
                  <a:pt x="0" y="56133"/>
                </a:lnTo>
                <a:lnTo>
                  <a:pt x="0" y="56997"/>
                </a:lnTo>
                <a:lnTo>
                  <a:pt x="4466" y="78884"/>
                </a:lnTo>
                <a:lnTo>
                  <a:pt x="16624" y="96723"/>
                </a:lnTo>
                <a:lnTo>
                  <a:pt x="34611" y="108732"/>
                </a:lnTo>
                <a:lnTo>
                  <a:pt x="56565" y="113131"/>
                </a:lnTo>
                <a:lnTo>
                  <a:pt x="78520" y="108732"/>
                </a:lnTo>
                <a:lnTo>
                  <a:pt x="96507" y="96723"/>
                </a:lnTo>
                <a:lnTo>
                  <a:pt x="108665" y="78884"/>
                </a:lnTo>
                <a:lnTo>
                  <a:pt x="113131" y="56997"/>
                </a:lnTo>
                <a:lnTo>
                  <a:pt x="113131" y="56133"/>
                </a:lnTo>
                <a:lnTo>
                  <a:pt x="108483" y="34247"/>
                </a:lnTo>
                <a:lnTo>
                  <a:pt x="96021" y="16408"/>
                </a:lnTo>
                <a:lnTo>
                  <a:pt x="77973" y="4398"/>
                </a:lnTo>
                <a:lnTo>
                  <a:pt x="56565" y="0"/>
                </a:lnTo>
                <a:close/>
              </a:path>
              <a:path w="8402320" h="113664">
                <a:moveTo>
                  <a:pt x="315595" y="0"/>
                </a:moveTo>
                <a:lnTo>
                  <a:pt x="294005" y="4398"/>
                </a:lnTo>
                <a:lnTo>
                  <a:pt x="275977" y="16408"/>
                </a:lnTo>
                <a:lnTo>
                  <a:pt x="263617" y="34247"/>
                </a:lnTo>
                <a:lnTo>
                  <a:pt x="259029" y="56133"/>
                </a:lnTo>
                <a:lnTo>
                  <a:pt x="259029" y="56997"/>
                </a:lnTo>
                <a:lnTo>
                  <a:pt x="263495" y="78884"/>
                </a:lnTo>
                <a:lnTo>
                  <a:pt x="275653" y="96723"/>
                </a:lnTo>
                <a:lnTo>
                  <a:pt x="293640" y="108732"/>
                </a:lnTo>
                <a:lnTo>
                  <a:pt x="315595" y="113131"/>
                </a:lnTo>
                <a:lnTo>
                  <a:pt x="337549" y="108732"/>
                </a:lnTo>
                <a:lnTo>
                  <a:pt x="355536" y="96723"/>
                </a:lnTo>
                <a:lnTo>
                  <a:pt x="367694" y="78884"/>
                </a:lnTo>
                <a:lnTo>
                  <a:pt x="372160" y="56997"/>
                </a:lnTo>
                <a:lnTo>
                  <a:pt x="372160" y="56133"/>
                </a:lnTo>
                <a:lnTo>
                  <a:pt x="367512" y="34247"/>
                </a:lnTo>
                <a:lnTo>
                  <a:pt x="355050" y="16408"/>
                </a:lnTo>
                <a:lnTo>
                  <a:pt x="337002" y="4398"/>
                </a:lnTo>
                <a:lnTo>
                  <a:pt x="315595" y="0"/>
                </a:lnTo>
                <a:close/>
              </a:path>
              <a:path w="8402320" h="113664">
                <a:moveTo>
                  <a:pt x="574636" y="0"/>
                </a:moveTo>
                <a:lnTo>
                  <a:pt x="553046" y="4398"/>
                </a:lnTo>
                <a:lnTo>
                  <a:pt x="535019" y="16408"/>
                </a:lnTo>
                <a:lnTo>
                  <a:pt x="522658" y="34247"/>
                </a:lnTo>
                <a:lnTo>
                  <a:pt x="518071" y="56133"/>
                </a:lnTo>
                <a:lnTo>
                  <a:pt x="518071" y="56997"/>
                </a:lnTo>
                <a:lnTo>
                  <a:pt x="522537" y="78884"/>
                </a:lnTo>
                <a:lnTo>
                  <a:pt x="534695" y="96723"/>
                </a:lnTo>
                <a:lnTo>
                  <a:pt x="552682" y="108732"/>
                </a:lnTo>
                <a:lnTo>
                  <a:pt x="574636" y="113131"/>
                </a:lnTo>
                <a:lnTo>
                  <a:pt x="596591" y="108732"/>
                </a:lnTo>
                <a:lnTo>
                  <a:pt x="614578" y="96723"/>
                </a:lnTo>
                <a:lnTo>
                  <a:pt x="626736" y="78884"/>
                </a:lnTo>
                <a:lnTo>
                  <a:pt x="631202" y="56997"/>
                </a:lnTo>
                <a:lnTo>
                  <a:pt x="631202" y="56133"/>
                </a:lnTo>
                <a:lnTo>
                  <a:pt x="626554" y="34247"/>
                </a:lnTo>
                <a:lnTo>
                  <a:pt x="614092" y="16408"/>
                </a:lnTo>
                <a:lnTo>
                  <a:pt x="596044" y="4398"/>
                </a:lnTo>
                <a:lnTo>
                  <a:pt x="574636" y="0"/>
                </a:lnTo>
                <a:close/>
              </a:path>
              <a:path w="8402320" h="113664">
                <a:moveTo>
                  <a:pt x="833666" y="0"/>
                </a:moveTo>
                <a:lnTo>
                  <a:pt x="812076" y="4398"/>
                </a:lnTo>
                <a:lnTo>
                  <a:pt x="794048" y="16408"/>
                </a:lnTo>
                <a:lnTo>
                  <a:pt x="781688" y="34247"/>
                </a:lnTo>
                <a:lnTo>
                  <a:pt x="777100" y="56133"/>
                </a:lnTo>
                <a:lnTo>
                  <a:pt x="777100" y="56997"/>
                </a:lnTo>
                <a:lnTo>
                  <a:pt x="781566" y="78884"/>
                </a:lnTo>
                <a:lnTo>
                  <a:pt x="793724" y="96723"/>
                </a:lnTo>
                <a:lnTo>
                  <a:pt x="811711" y="108732"/>
                </a:lnTo>
                <a:lnTo>
                  <a:pt x="833666" y="113131"/>
                </a:lnTo>
                <a:lnTo>
                  <a:pt x="855620" y="108732"/>
                </a:lnTo>
                <a:lnTo>
                  <a:pt x="873607" y="96723"/>
                </a:lnTo>
                <a:lnTo>
                  <a:pt x="885765" y="78884"/>
                </a:lnTo>
                <a:lnTo>
                  <a:pt x="890231" y="56997"/>
                </a:lnTo>
                <a:lnTo>
                  <a:pt x="890231" y="56133"/>
                </a:lnTo>
                <a:lnTo>
                  <a:pt x="885583" y="34247"/>
                </a:lnTo>
                <a:lnTo>
                  <a:pt x="873121" y="16408"/>
                </a:lnTo>
                <a:lnTo>
                  <a:pt x="855073" y="4398"/>
                </a:lnTo>
                <a:lnTo>
                  <a:pt x="833666" y="0"/>
                </a:lnTo>
                <a:close/>
              </a:path>
              <a:path w="8402320" h="113664">
                <a:moveTo>
                  <a:pt x="1092708" y="0"/>
                </a:moveTo>
                <a:lnTo>
                  <a:pt x="1071118" y="4398"/>
                </a:lnTo>
                <a:lnTo>
                  <a:pt x="1053090" y="16408"/>
                </a:lnTo>
                <a:lnTo>
                  <a:pt x="1040730" y="34247"/>
                </a:lnTo>
                <a:lnTo>
                  <a:pt x="1036142" y="56133"/>
                </a:lnTo>
                <a:lnTo>
                  <a:pt x="1036142" y="56997"/>
                </a:lnTo>
                <a:lnTo>
                  <a:pt x="1040608" y="78884"/>
                </a:lnTo>
                <a:lnTo>
                  <a:pt x="1052766" y="96723"/>
                </a:lnTo>
                <a:lnTo>
                  <a:pt x="1070753" y="108732"/>
                </a:lnTo>
                <a:lnTo>
                  <a:pt x="1092708" y="113131"/>
                </a:lnTo>
                <a:lnTo>
                  <a:pt x="1114662" y="108732"/>
                </a:lnTo>
                <a:lnTo>
                  <a:pt x="1132649" y="96723"/>
                </a:lnTo>
                <a:lnTo>
                  <a:pt x="1144807" y="78884"/>
                </a:lnTo>
                <a:lnTo>
                  <a:pt x="1149273" y="56997"/>
                </a:lnTo>
                <a:lnTo>
                  <a:pt x="1149273" y="56133"/>
                </a:lnTo>
                <a:lnTo>
                  <a:pt x="1144625" y="34247"/>
                </a:lnTo>
                <a:lnTo>
                  <a:pt x="1132163" y="16408"/>
                </a:lnTo>
                <a:lnTo>
                  <a:pt x="1114115" y="4398"/>
                </a:lnTo>
                <a:lnTo>
                  <a:pt x="1092708" y="0"/>
                </a:lnTo>
                <a:close/>
              </a:path>
              <a:path w="8402320" h="113664">
                <a:moveTo>
                  <a:pt x="1351737" y="0"/>
                </a:moveTo>
                <a:lnTo>
                  <a:pt x="1330147" y="4398"/>
                </a:lnTo>
                <a:lnTo>
                  <a:pt x="1312119" y="16408"/>
                </a:lnTo>
                <a:lnTo>
                  <a:pt x="1299759" y="34247"/>
                </a:lnTo>
                <a:lnTo>
                  <a:pt x="1295171" y="56133"/>
                </a:lnTo>
                <a:lnTo>
                  <a:pt x="1295171" y="56997"/>
                </a:lnTo>
                <a:lnTo>
                  <a:pt x="1299637" y="78884"/>
                </a:lnTo>
                <a:lnTo>
                  <a:pt x="1311795" y="96723"/>
                </a:lnTo>
                <a:lnTo>
                  <a:pt x="1329782" y="108732"/>
                </a:lnTo>
                <a:lnTo>
                  <a:pt x="1351737" y="113131"/>
                </a:lnTo>
                <a:lnTo>
                  <a:pt x="1373691" y="108732"/>
                </a:lnTo>
                <a:lnTo>
                  <a:pt x="1391678" y="96723"/>
                </a:lnTo>
                <a:lnTo>
                  <a:pt x="1403836" y="78884"/>
                </a:lnTo>
                <a:lnTo>
                  <a:pt x="1408303" y="56997"/>
                </a:lnTo>
                <a:lnTo>
                  <a:pt x="1408303" y="56133"/>
                </a:lnTo>
                <a:lnTo>
                  <a:pt x="1403654" y="34247"/>
                </a:lnTo>
                <a:lnTo>
                  <a:pt x="1391192" y="16408"/>
                </a:lnTo>
                <a:lnTo>
                  <a:pt x="1373145" y="4398"/>
                </a:lnTo>
                <a:lnTo>
                  <a:pt x="1351737" y="0"/>
                </a:lnTo>
                <a:close/>
              </a:path>
              <a:path w="8402320" h="113664">
                <a:moveTo>
                  <a:pt x="1610779" y="0"/>
                </a:moveTo>
                <a:lnTo>
                  <a:pt x="1589189" y="4398"/>
                </a:lnTo>
                <a:lnTo>
                  <a:pt x="1571161" y="16408"/>
                </a:lnTo>
                <a:lnTo>
                  <a:pt x="1558801" y="34247"/>
                </a:lnTo>
                <a:lnTo>
                  <a:pt x="1554213" y="56133"/>
                </a:lnTo>
                <a:lnTo>
                  <a:pt x="1554213" y="56997"/>
                </a:lnTo>
                <a:lnTo>
                  <a:pt x="1558679" y="78884"/>
                </a:lnTo>
                <a:lnTo>
                  <a:pt x="1570837" y="96723"/>
                </a:lnTo>
                <a:lnTo>
                  <a:pt x="1588824" y="108732"/>
                </a:lnTo>
                <a:lnTo>
                  <a:pt x="1610779" y="113131"/>
                </a:lnTo>
                <a:lnTo>
                  <a:pt x="1632733" y="108732"/>
                </a:lnTo>
                <a:lnTo>
                  <a:pt x="1650720" y="96723"/>
                </a:lnTo>
                <a:lnTo>
                  <a:pt x="1662878" y="78884"/>
                </a:lnTo>
                <a:lnTo>
                  <a:pt x="1667344" y="56997"/>
                </a:lnTo>
                <a:lnTo>
                  <a:pt x="1667344" y="56133"/>
                </a:lnTo>
                <a:lnTo>
                  <a:pt x="1662696" y="34247"/>
                </a:lnTo>
                <a:lnTo>
                  <a:pt x="1650234" y="16408"/>
                </a:lnTo>
                <a:lnTo>
                  <a:pt x="1632186" y="4398"/>
                </a:lnTo>
                <a:lnTo>
                  <a:pt x="1610779" y="0"/>
                </a:lnTo>
                <a:close/>
              </a:path>
              <a:path w="8402320" h="113664">
                <a:moveTo>
                  <a:pt x="1869808" y="0"/>
                </a:moveTo>
                <a:lnTo>
                  <a:pt x="1848218" y="4398"/>
                </a:lnTo>
                <a:lnTo>
                  <a:pt x="1830190" y="16408"/>
                </a:lnTo>
                <a:lnTo>
                  <a:pt x="1817830" y="34247"/>
                </a:lnTo>
                <a:lnTo>
                  <a:pt x="1813242" y="56133"/>
                </a:lnTo>
                <a:lnTo>
                  <a:pt x="1813242" y="56997"/>
                </a:lnTo>
                <a:lnTo>
                  <a:pt x="1817708" y="78884"/>
                </a:lnTo>
                <a:lnTo>
                  <a:pt x="1829866" y="96723"/>
                </a:lnTo>
                <a:lnTo>
                  <a:pt x="1847853" y="108732"/>
                </a:lnTo>
                <a:lnTo>
                  <a:pt x="1869808" y="113131"/>
                </a:lnTo>
                <a:lnTo>
                  <a:pt x="1891762" y="108732"/>
                </a:lnTo>
                <a:lnTo>
                  <a:pt x="1909749" y="96723"/>
                </a:lnTo>
                <a:lnTo>
                  <a:pt x="1921907" y="78884"/>
                </a:lnTo>
                <a:lnTo>
                  <a:pt x="1926374" y="56997"/>
                </a:lnTo>
                <a:lnTo>
                  <a:pt x="1926374" y="56133"/>
                </a:lnTo>
                <a:lnTo>
                  <a:pt x="1921725" y="34247"/>
                </a:lnTo>
                <a:lnTo>
                  <a:pt x="1909264" y="16408"/>
                </a:lnTo>
                <a:lnTo>
                  <a:pt x="1891216" y="4398"/>
                </a:lnTo>
                <a:lnTo>
                  <a:pt x="1869808" y="0"/>
                </a:lnTo>
                <a:close/>
              </a:path>
              <a:path w="8402320" h="113664">
                <a:moveTo>
                  <a:pt x="2128850" y="0"/>
                </a:moveTo>
                <a:lnTo>
                  <a:pt x="2107260" y="4398"/>
                </a:lnTo>
                <a:lnTo>
                  <a:pt x="2089232" y="16408"/>
                </a:lnTo>
                <a:lnTo>
                  <a:pt x="2076872" y="34247"/>
                </a:lnTo>
                <a:lnTo>
                  <a:pt x="2072284" y="56133"/>
                </a:lnTo>
                <a:lnTo>
                  <a:pt x="2072284" y="56997"/>
                </a:lnTo>
                <a:lnTo>
                  <a:pt x="2076750" y="78884"/>
                </a:lnTo>
                <a:lnTo>
                  <a:pt x="2088908" y="96723"/>
                </a:lnTo>
                <a:lnTo>
                  <a:pt x="2106895" y="108732"/>
                </a:lnTo>
                <a:lnTo>
                  <a:pt x="2128850" y="113131"/>
                </a:lnTo>
                <a:lnTo>
                  <a:pt x="2150804" y="108732"/>
                </a:lnTo>
                <a:lnTo>
                  <a:pt x="2168791" y="96723"/>
                </a:lnTo>
                <a:lnTo>
                  <a:pt x="2180949" y="78884"/>
                </a:lnTo>
                <a:lnTo>
                  <a:pt x="2185416" y="56997"/>
                </a:lnTo>
                <a:lnTo>
                  <a:pt x="2185416" y="56133"/>
                </a:lnTo>
                <a:lnTo>
                  <a:pt x="2180767" y="34247"/>
                </a:lnTo>
                <a:lnTo>
                  <a:pt x="2168305" y="16408"/>
                </a:lnTo>
                <a:lnTo>
                  <a:pt x="2150258" y="4398"/>
                </a:lnTo>
                <a:lnTo>
                  <a:pt x="2128850" y="0"/>
                </a:lnTo>
                <a:close/>
              </a:path>
              <a:path w="8402320" h="113664">
                <a:moveTo>
                  <a:pt x="2387879" y="0"/>
                </a:moveTo>
                <a:lnTo>
                  <a:pt x="2366289" y="4398"/>
                </a:lnTo>
                <a:lnTo>
                  <a:pt x="2348261" y="16408"/>
                </a:lnTo>
                <a:lnTo>
                  <a:pt x="2335901" y="34247"/>
                </a:lnTo>
                <a:lnTo>
                  <a:pt x="2331313" y="56133"/>
                </a:lnTo>
                <a:lnTo>
                  <a:pt x="2331313" y="56997"/>
                </a:lnTo>
                <a:lnTo>
                  <a:pt x="2335780" y="78884"/>
                </a:lnTo>
                <a:lnTo>
                  <a:pt x="2347937" y="96723"/>
                </a:lnTo>
                <a:lnTo>
                  <a:pt x="2365925" y="108732"/>
                </a:lnTo>
                <a:lnTo>
                  <a:pt x="2387879" y="113131"/>
                </a:lnTo>
                <a:lnTo>
                  <a:pt x="2409833" y="108732"/>
                </a:lnTo>
                <a:lnTo>
                  <a:pt x="2427820" y="96723"/>
                </a:lnTo>
                <a:lnTo>
                  <a:pt x="2439978" y="78884"/>
                </a:lnTo>
                <a:lnTo>
                  <a:pt x="2444445" y="56997"/>
                </a:lnTo>
                <a:lnTo>
                  <a:pt x="2444445" y="56133"/>
                </a:lnTo>
                <a:lnTo>
                  <a:pt x="2439796" y="34247"/>
                </a:lnTo>
                <a:lnTo>
                  <a:pt x="2427335" y="16408"/>
                </a:lnTo>
                <a:lnTo>
                  <a:pt x="2409287" y="4398"/>
                </a:lnTo>
                <a:lnTo>
                  <a:pt x="2387879" y="0"/>
                </a:lnTo>
                <a:close/>
              </a:path>
              <a:path w="8402320" h="113664">
                <a:moveTo>
                  <a:pt x="2646921" y="0"/>
                </a:moveTo>
                <a:lnTo>
                  <a:pt x="2625331" y="4398"/>
                </a:lnTo>
                <a:lnTo>
                  <a:pt x="2607303" y="16408"/>
                </a:lnTo>
                <a:lnTo>
                  <a:pt x="2594943" y="34247"/>
                </a:lnTo>
                <a:lnTo>
                  <a:pt x="2590355" y="56133"/>
                </a:lnTo>
                <a:lnTo>
                  <a:pt x="2590355" y="56997"/>
                </a:lnTo>
                <a:lnTo>
                  <a:pt x="2594821" y="78884"/>
                </a:lnTo>
                <a:lnTo>
                  <a:pt x="2606979" y="96723"/>
                </a:lnTo>
                <a:lnTo>
                  <a:pt x="2624966" y="108732"/>
                </a:lnTo>
                <a:lnTo>
                  <a:pt x="2646921" y="113131"/>
                </a:lnTo>
                <a:lnTo>
                  <a:pt x="2668875" y="108732"/>
                </a:lnTo>
                <a:lnTo>
                  <a:pt x="2686862" y="96723"/>
                </a:lnTo>
                <a:lnTo>
                  <a:pt x="2699020" y="78884"/>
                </a:lnTo>
                <a:lnTo>
                  <a:pt x="2703487" y="56997"/>
                </a:lnTo>
                <a:lnTo>
                  <a:pt x="2703487" y="56133"/>
                </a:lnTo>
                <a:lnTo>
                  <a:pt x="2698838" y="34247"/>
                </a:lnTo>
                <a:lnTo>
                  <a:pt x="2686377" y="16408"/>
                </a:lnTo>
                <a:lnTo>
                  <a:pt x="2668329" y="4398"/>
                </a:lnTo>
                <a:lnTo>
                  <a:pt x="2646921" y="0"/>
                </a:lnTo>
                <a:close/>
              </a:path>
              <a:path w="8402320" h="113664">
                <a:moveTo>
                  <a:pt x="2905950" y="0"/>
                </a:moveTo>
                <a:lnTo>
                  <a:pt x="2884360" y="4398"/>
                </a:lnTo>
                <a:lnTo>
                  <a:pt x="2866332" y="16408"/>
                </a:lnTo>
                <a:lnTo>
                  <a:pt x="2853972" y="34247"/>
                </a:lnTo>
                <a:lnTo>
                  <a:pt x="2849384" y="56133"/>
                </a:lnTo>
                <a:lnTo>
                  <a:pt x="2849384" y="56997"/>
                </a:lnTo>
                <a:lnTo>
                  <a:pt x="2853851" y="78884"/>
                </a:lnTo>
                <a:lnTo>
                  <a:pt x="2866009" y="96723"/>
                </a:lnTo>
                <a:lnTo>
                  <a:pt x="2883996" y="108732"/>
                </a:lnTo>
                <a:lnTo>
                  <a:pt x="2905950" y="113131"/>
                </a:lnTo>
                <a:lnTo>
                  <a:pt x="2927904" y="108732"/>
                </a:lnTo>
                <a:lnTo>
                  <a:pt x="2945892" y="96723"/>
                </a:lnTo>
                <a:lnTo>
                  <a:pt x="2958049" y="78884"/>
                </a:lnTo>
                <a:lnTo>
                  <a:pt x="2962516" y="56997"/>
                </a:lnTo>
                <a:lnTo>
                  <a:pt x="2962516" y="56133"/>
                </a:lnTo>
                <a:lnTo>
                  <a:pt x="2957867" y="34247"/>
                </a:lnTo>
                <a:lnTo>
                  <a:pt x="2945406" y="16408"/>
                </a:lnTo>
                <a:lnTo>
                  <a:pt x="2927358" y="4398"/>
                </a:lnTo>
                <a:lnTo>
                  <a:pt x="2905950" y="0"/>
                </a:lnTo>
                <a:close/>
              </a:path>
              <a:path w="8402320" h="113664">
                <a:moveTo>
                  <a:pt x="3164992" y="0"/>
                </a:moveTo>
                <a:lnTo>
                  <a:pt x="3143402" y="4398"/>
                </a:lnTo>
                <a:lnTo>
                  <a:pt x="3125374" y="16408"/>
                </a:lnTo>
                <a:lnTo>
                  <a:pt x="3113014" y="34247"/>
                </a:lnTo>
                <a:lnTo>
                  <a:pt x="3108426" y="56133"/>
                </a:lnTo>
                <a:lnTo>
                  <a:pt x="3108426" y="56997"/>
                </a:lnTo>
                <a:lnTo>
                  <a:pt x="3112893" y="78884"/>
                </a:lnTo>
                <a:lnTo>
                  <a:pt x="3125050" y="96723"/>
                </a:lnTo>
                <a:lnTo>
                  <a:pt x="3143038" y="108732"/>
                </a:lnTo>
                <a:lnTo>
                  <a:pt x="3164992" y="113131"/>
                </a:lnTo>
                <a:lnTo>
                  <a:pt x="3186946" y="108732"/>
                </a:lnTo>
                <a:lnTo>
                  <a:pt x="3204933" y="96723"/>
                </a:lnTo>
                <a:lnTo>
                  <a:pt x="3217091" y="78884"/>
                </a:lnTo>
                <a:lnTo>
                  <a:pt x="3221558" y="56997"/>
                </a:lnTo>
                <a:lnTo>
                  <a:pt x="3221558" y="56133"/>
                </a:lnTo>
                <a:lnTo>
                  <a:pt x="3216909" y="34247"/>
                </a:lnTo>
                <a:lnTo>
                  <a:pt x="3204448" y="16408"/>
                </a:lnTo>
                <a:lnTo>
                  <a:pt x="3186400" y="4398"/>
                </a:lnTo>
                <a:lnTo>
                  <a:pt x="3164992" y="0"/>
                </a:lnTo>
                <a:close/>
              </a:path>
              <a:path w="8402320" h="113664">
                <a:moveTo>
                  <a:pt x="3424021" y="0"/>
                </a:moveTo>
                <a:lnTo>
                  <a:pt x="3402431" y="4398"/>
                </a:lnTo>
                <a:lnTo>
                  <a:pt x="3384403" y="16408"/>
                </a:lnTo>
                <a:lnTo>
                  <a:pt x="3372043" y="34247"/>
                </a:lnTo>
                <a:lnTo>
                  <a:pt x="3367455" y="56133"/>
                </a:lnTo>
                <a:lnTo>
                  <a:pt x="3367455" y="56997"/>
                </a:lnTo>
                <a:lnTo>
                  <a:pt x="3371922" y="78884"/>
                </a:lnTo>
                <a:lnTo>
                  <a:pt x="3384080" y="96723"/>
                </a:lnTo>
                <a:lnTo>
                  <a:pt x="3402067" y="108732"/>
                </a:lnTo>
                <a:lnTo>
                  <a:pt x="3424021" y="113131"/>
                </a:lnTo>
                <a:lnTo>
                  <a:pt x="3445975" y="108732"/>
                </a:lnTo>
                <a:lnTo>
                  <a:pt x="3463963" y="96723"/>
                </a:lnTo>
                <a:lnTo>
                  <a:pt x="3476120" y="78884"/>
                </a:lnTo>
                <a:lnTo>
                  <a:pt x="3480587" y="56997"/>
                </a:lnTo>
                <a:lnTo>
                  <a:pt x="3480587" y="56133"/>
                </a:lnTo>
                <a:lnTo>
                  <a:pt x="3475938" y="34247"/>
                </a:lnTo>
                <a:lnTo>
                  <a:pt x="3463477" y="16408"/>
                </a:lnTo>
                <a:lnTo>
                  <a:pt x="3445429" y="4398"/>
                </a:lnTo>
                <a:lnTo>
                  <a:pt x="3424021" y="0"/>
                </a:lnTo>
                <a:close/>
              </a:path>
              <a:path w="8402320" h="113664">
                <a:moveTo>
                  <a:pt x="3683063" y="0"/>
                </a:moveTo>
                <a:lnTo>
                  <a:pt x="3661473" y="4398"/>
                </a:lnTo>
                <a:lnTo>
                  <a:pt x="3643445" y="16408"/>
                </a:lnTo>
                <a:lnTo>
                  <a:pt x="3631085" y="34247"/>
                </a:lnTo>
                <a:lnTo>
                  <a:pt x="3626497" y="56133"/>
                </a:lnTo>
                <a:lnTo>
                  <a:pt x="3626497" y="56997"/>
                </a:lnTo>
                <a:lnTo>
                  <a:pt x="3630964" y="78884"/>
                </a:lnTo>
                <a:lnTo>
                  <a:pt x="3643122" y="96723"/>
                </a:lnTo>
                <a:lnTo>
                  <a:pt x="3661109" y="108732"/>
                </a:lnTo>
                <a:lnTo>
                  <a:pt x="3683063" y="113131"/>
                </a:lnTo>
                <a:lnTo>
                  <a:pt x="3705017" y="108732"/>
                </a:lnTo>
                <a:lnTo>
                  <a:pt x="3723005" y="96723"/>
                </a:lnTo>
                <a:lnTo>
                  <a:pt x="3735162" y="78884"/>
                </a:lnTo>
                <a:lnTo>
                  <a:pt x="3739629" y="56997"/>
                </a:lnTo>
                <a:lnTo>
                  <a:pt x="3739629" y="56133"/>
                </a:lnTo>
                <a:lnTo>
                  <a:pt x="3734980" y="34247"/>
                </a:lnTo>
                <a:lnTo>
                  <a:pt x="3722519" y="16408"/>
                </a:lnTo>
                <a:lnTo>
                  <a:pt x="3704471" y="4398"/>
                </a:lnTo>
                <a:lnTo>
                  <a:pt x="3683063" y="0"/>
                </a:lnTo>
                <a:close/>
              </a:path>
              <a:path w="8402320" h="113664">
                <a:moveTo>
                  <a:pt x="3942092" y="0"/>
                </a:moveTo>
                <a:lnTo>
                  <a:pt x="3920502" y="4398"/>
                </a:lnTo>
                <a:lnTo>
                  <a:pt x="3902475" y="16408"/>
                </a:lnTo>
                <a:lnTo>
                  <a:pt x="3890114" y="34247"/>
                </a:lnTo>
                <a:lnTo>
                  <a:pt x="3885526" y="56133"/>
                </a:lnTo>
                <a:lnTo>
                  <a:pt x="3885526" y="56997"/>
                </a:lnTo>
                <a:lnTo>
                  <a:pt x="3889993" y="78884"/>
                </a:lnTo>
                <a:lnTo>
                  <a:pt x="3902151" y="96723"/>
                </a:lnTo>
                <a:lnTo>
                  <a:pt x="3920138" y="108732"/>
                </a:lnTo>
                <a:lnTo>
                  <a:pt x="3942092" y="113131"/>
                </a:lnTo>
                <a:lnTo>
                  <a:pt x="3964047" y="108732"/>
                </a:lnTo>
                <a:lnTo>
                  <a:pt x="3982034" y="96723"/>
                </a:lnTo>
                <a:lnTo>
                  <a:pt x="3994192" y="78884"/>
                </a:lnTo>
                <a:lnTo>
                  <a:pt x="3998658" y="56997"/>
                </a:lnTo>
                <a:lnTo>
                  <a:pt x="3998658" y="56133"/>
                </a:lnTo>
                <a:lnTo>
                  <a:pt x="3994009" y="34247"/>
                </a:lnTo>
                <a:lnTo>
                  <a:pt x="3981548" y="16408"/>
                </a:lnTo>
                <a:lnTo>
                  <a:pt x="3963500" y="4398"/>
                </a:lnTo>
                <a:lnTo>
                  <a:pt x="3942092" y="0"/>
                </a:lnTo>
                <a:close/>
              </a:path>
              <a:path w="8402320" h="113664">
                <a:moveTo>
                  <a:pt x="4201134" y="0"/>
                </a:moveTo>
                <a:lnTo>
                  <a:pt x="4179544" y="4398"/>
                </a:lnTo>
                <a:lnTo>
                  <a:pt x="4161516" y="16408"/>
                </a:lnTo>
                <a:lnTo>
                  <a:pt x="4149156" y="34247"/>
                </a:lnTo>
                <a:lnTo>
                  <a:pt x="4144568" y="56133"/>
                </a:lnTo>
                <a:lnTo>
                  <a:pt x="4144568" y="56997"/>
                </a:lnTo>
                <a:lnTo>
                  <a:pt x="4149035" y="78884"/>
                </a:lnTo>
                <a:lnTo>
                  <a:pt x="4161193" y="96723"/>
                </a:lnTo>
                <a:lnTo>
                  <a:pt x="4179180" y="108732"/>
                </a:lnTo>
                <a:lnTo>
                  <a:pt x="4201134" y="113131"/>
                </a:lnTo>
                <a:lnTo>
                  <a:pt x="4223088" y="108732"/>
                </a:lnTo>
                <a:lnTo>
                  <a:pt x="4241076" y="96723"/>
                </a:lnTo>
                <a:lnTo>
                  <a:pt x="4253233" y="78884"/>
                </a:lnTo>
                <a:lnTo>
                  <a:pt x="4257700" y="56997"/>
                </a:lnTo>
                <a:lnTo>
                  <a:pt x="4257700" y="56133"/>
                </a:lnTo>
                <a:lnTo>
                  <a:pt x="4253051" y="34247"/>
                </a:lnTo>
                <a:lnTo>
                  <a:pt x="4240590" y="16408"/>
                </a:lnTo>
                <a:lnTo>
                  <a:pt x="4222542" y="4398"/>
                </a:lnTo>
                <a:lnTo>
                  <a:pt x="4201134" y="0"/>
                </a:lnTo>
                <a:close/>
              </a:path>
              <a:path w="8402320" h="113664">
                <a:moveTo>
                  <a:pt x="4460163" y="0"/>
                </a:moveTo>
                <a:lnTo>
                  <a:pt x="4438573" y="4398"/>
                </a:lnTo>
                <a:lnTo>
                  <a:pt x="4420546" y="16408"/>
                </a:lnTo>
                <a:lnTo>
                  <a:pt x="4408185" y="34247"/>
                </a:lnTo>
                <a:lnTo>
                  <a:pt x="4403598" y="56133"/>
                </a:lnTo>
                <a:lnTo>
                  <a:pt x="4403598" y="56997"/>
                </a:lnTo>
                <a:lnTo>
                  <a:pt x="4408064" y="78884"/>
                </a:lnTo>
                <a:lnTo>
                  <a:pt x="4420222" y="96723"/>
                </a:lnTo>
                <a:lnTo>
                  <a:pt x="4438209" y="108732"/>
                </a:lnTo>
                <a:lnTo>
                  <a:pt x="4460163" y="113131"/>
                </a:lnTo>
                <a:lnTo>
                  <a:pt x="4482118" y="108732"/>
                </a:lnTo>
                <a:lnTo>
                  <a:pt x="4500105" y="96723"/>
                </a:lnTo>
                <a:lnTo>
                  <a:pt x="4512263" y="78884"/>
                </a:lnTo>
                <a:lnTo>
                  <a:pt x="4516729" y="56997"/>
                </a:lnTo>
                <a:lnTo>
                  <a:pt x="4516729" y="56133"/>
                </a:lnTo>
                <a:lnTo>
                  <a:pt x="4512081" y="34247"/>
                </a:lnTo>
                <a:lnTo>
                  <a:pt x="4499619" y="16408"/>
                </a:lnTo>
                <a:lnTo>
                  <a:pt x="4481571" y="4398"/>
                </a:lnTo>
                <a:lnTo>
                  <a:pt x="4460163" y="0"/>
                </a:lnTo>
                <a:close/>
              </a:path>
              <a:path w="8402320" h="113664">
                <a:moveTo>
                  <a:pt x="4719205" y="0"/>
                </a:moveTo>
                <a:lnTo>
                  <a:pt x="4697615" y="4398"/>
                </a:lnTo>
                <a:lnTo>
                  <a:pt x="4679588" y="16408"/>
                </a:lnTo>
                <a:lnTo>
                  <a:pt x="4667227" y="34247"/>
                </a:lnTo>
                <a:lnTo>
                  <a:pt x="4662639" y="56133"/>
                </a:lnTo>
                <a:lnTo>
                  <a:pt x="4662639" y="56997"/>
                </a:lnTo>
                <a:lnTo>
                  <a:pt x="4667106" y="78884"/>
                </a:lnTo>
                <a:lnTo>
                  <a:pt x="4679264" y="96723"/>
                </a:lnTo>
                <a:lnTo>
                  <a:pt x="4697251" y="108732"/>
                </a:lnTo>
                <a:lnTo>
                  <a:pt x="4719205" y="113131"/>
                </a:lnTo>
                <a:lnTo>
                  <a:pt x="4741160" y="108732"/>
                </a:lnTo>
                <a:lnTo>
                  <a:pt x="4759147" y="96723"/>
                </a:lnTo>
                <a:lnTo>
                  <a:pt x="4771305" y="78884"/>
                </a:lnTo>
                <a:lnTo>
                  <a:pt x="4775771" y="56997"/>
                </a:lnTo>
                <a:lnTo>
                  <a:pt x="4775771" y="56133"/>
                </a:lnTo>
                <a:lnTo>
                  <a:pt x="4771122" y="34247"/>
                </a:lnTo>
                <a:lnTo>
                  <a:pt x="4758661" y="16408"/>
                </a:lnTo>
                <a:lnTo>
                  <a:pt x="4740613" y="4398"/>
                </a:lnTo>
                <a:lnTo>
                  <a:pt x="4719205" y="0"/>
                </a:lnTo>
                <a:close/>
              </a:path>
              <a:path w="8402320" h="113664">
                <a:moveTo>
                  <a:pt x="4978234" y="0"/>
                </a:moveTo>
                <a:lnTo>
                  <a:pt x="4956644" y="4398"/>
                </a:lnTo>
                <a:lnTo>
                  <a:pt x="4938617" y="16408"/>
                </a:lnTo>
                <a:lnTo>
                  <a:pt x="4926256" y="34247"/>
                </a:lnTo>
                <a:lnTo>
                  <a:pt x="4921669" y="56133"/>
                </a:lnTo>
                <a:lnTo>
                  <a:pt x="4921669" y="56997"/>
                </a:lnTo>
                <a:lnTo>
                  <a:pt x="4926135" y="78884"/>
                </a:lnTo>
                <a:lnTo>
                  <a:pt x="4938293" y="96723"/>
                </a:lnTo>
                <a:lnTo>
                  <a:pt x="4956280" y="108732"/>
                </a:lnTo>
                <a:lnTo>
                  <a:pt x="4978234" y="113131"/>
                </a:lnTo>
                <a:lnTo>
                  <a:pt x="5000189" y="108732"/>
                </a:lnTo>
                <a:lnTo>
                  <a:pt x="5018176" y="96723"/>
                </a:lnTo>
                <a:lnTo>
                  <a:pt x="5030334" y="78884"/>
                </a:lnTo>
                <a:lnTo>
                  <a:pt x="5034800" y="56997"/>
                </a:lnTo>
                <a:lnTo>
                  <a:pt x="5034800" y="56133"/>
                </a:lnTo>
                <a:lnTo>
                  <a:pt x="5030152" y="34247"/>
                </a:lnTo>
                <a:lnTo>
                  <a:pt x="5017690" y="16408"/>
                </a:lnTo>
                <a:lnTo>
                  <a:pt x="4999642" y="4398"/>
                </a:lnTo>
                <a:lnTo>
                  <a:pt x="4978234" y="0"/>
                </a:lnTo>
                <a:close/>
              </a:path>
              <a:path w="8402320" h="113664">
                <a:moveTo>
                  <a:pt x="5237276" y="0"/>
                </a:moveTo>
                <a:lnTo>
                  <a:pt x="5215686" y="4398"/>
                </a:lnTo>
                <a:lnTo>
                  <a:pt x="5197659" y="16408"/>
                </a:lnTo>
                <a:lnTo>
                  <a:pt x="5185298" y="34247"/>
                </a:lnTo>
                <a:lnTo>
                  <a:pt x="5180711" y="56133"/>
                </a:lnTo>
                <a:lnTo>
                  <a:pt x="5180711" y="56997"/>
                </a:lnTo>
                <a:lnTo>
                  <a:pt x="5185177" y="78884"/>
                </a:lnTo>
                <a:lnTo>
                  <a:pt x="5197335" y="96723"/>
                </a:lnTo>
                <a:lnTo>
                  <a:pt x="5215322" y="108732"/>
                </a:lnTo>
                <a:lnTo>
                  <a:pt x="5237276" y="113131"/>
                </a:lnTo>
                <a:lnTo>
                  <a:pt x="5259231" y="108732"/>
                </a:lnTo>
                <a:lnTo>
                  <a:pt x="5277218" y="96723"/>
                </a:lnTo>
                <a:lnTo>
                  <a:pt x="5289376" y="78884"/>
                </a:lnTo>
                <a:lnTo>
                  <a:pt x="5293842" y="56997"/>
                </a:lnTo>
                <a:lnTo>
                  <a:pt x="5293842" y="56133"/>
                </a:lnTo>
                <a:lnTo>
                  <a:pt x="5289194" y="34247"/>
                </a:lnTo>
                <a:lnTo>
                  <a:pt x="5276732" y="16408"/>
                </a:lnTo>
                <a:lnTo>
                  <a:pt x="5258684" y="4398"/>
                </a:lnTo>
                <a:lnTo>
                  <a:pt x="5237276" y="0"/>
                </a:lnTo>
                <a:close/>
              </a:path>
              <a:path w="8402320" h="113664">
                <a:moveTo>
                  <a:pt x="5496306" y="0"/>
                </a:moveTo>
                <a:lnTo>
                  <a:pt x="5474716" y="4398"/>
                </a:lnTo>
                <a:lnTo>
                  <a:pt x="5456688" y="16408"/>
                </a:lnTo>
                <a:lnTo>
                  <a:pt x="5444328" y="34247"/>
                </a:lnTo>
                <a:lnTo>
                  <a:pt x="5439740" y="56133"/>
                </a:lnTo>
                <a:lnTo>
                  <a:pt x="5439740" y="56997"/>
                </a:lnTo>
                <a:lnTo>
                  <a:pt x="5444206" y="78884"/>
                </a:lnTo>
                <a:lnTo>
                  <a:pt x="5456364" y="96723"/>
                </a:lnTo>
                <a:lnTo>
                  <a:pt x="5474351" y="108732"/>
                </a:lnTo>
                <a:lnTo>
                  <a:pt x="5496306" y="113131"/>
                </a:lnTo>
                <a:lnTo>
                  <a:pt x="5518260" y="108732"/>
                </a:lnTo>
                <a:lnTo>
                  <a:pt x="5536247" y="96723"/>
                </a:lnTo>
                <a:lnTo>
                  <a:pt x="5548405" y="78884"/>
                </a:lnTo>
                <a:lnTo>
                  <a:pt x="5552871" y="56997"/>
                </a:lnTo>
                <a:lnTo>
                  <a:pt x="5552871" y="56133"/>
                </a:lnTo>
                <a:lnTo>
                  <a:pt x="5548223" y="34247"/>
                </a:lnTo>
                <a:lnTo>
                  <a:pt x="5535761" y="16408"/>
                </a:lnTo>
                <a:lnTo>
                  <a:pt x="5517713" y="4398"/>
                </a:lnTo>
                <a:lnTo>
                  <a:pt x="5496306" y="0"/>
                </a:lnTo>
                <a:close/>
              </a:path>
              <a:path w="8402320" h="113664">
                <a:moveTo>
                  <a:pt x="5755347" y="0"/>
                </a:moveTo>
                <a:lnTo>
                  <a:pt x="5733757" y="4398"/>
                </a:lnTo>
                <a:lnTo>
                  <a:pt x="5715730" y="16408"/>
                </a:lnTo>
                <a:lnTo>
                  <a:pt x="5703369" y="34247"/>
                </a:lnTo>
                <a:lnTo>
                  <a:pt x="5698782" y="56133"/>
                </a:lnTo>
                <a:lnTo>
                  <a:pt x="5698782" y="56997"/>
                </a:lnTo>
                <a:lnTo>
                  <a:pt x="5703248" y="78884"/>
                </a:lnTo>
                <a:lnTo>
                  <a:pt x="5715406" y="96723"/>
                </a:lnTo>
                <a:lnTo>
                  <a:pt x="5733393" y="108732"/>
                </a:lnTo>
                <a:lnTo>
                  <a:pt x="5755347" y="113131"/>
                </a:lnTo>
                <a:lnTo>
                  <a:pt x="5777302" y="108732"/>
                </a:lnTo>
                <a:lnTo>
                  <a:pt x="5795289" y="96723"/>
                </a:lnTo>
                <a:lnTo>
                  <a:pt x="5807447" y="78884"/>
                </a:lnTo>
                <a:lnTo>
                  <a:pt x="5811913" y="56997"/>
                </a:lnTo>
                <a:lnTo>
                  <a:pt x="5811913" y="56133"/>
                </a:lnTo>
                <a:lnTo>
                  <a:pt x="5807265" y="34247"/>
                </a:lnTo>
                <a:lnTo>
                  <a:pt x="5794803" y="16408"/>
                </a:lnTo>
                <a:lnTo>
                  <a:pt x="5776755" y="4398"/>
                </a:lnTo>
                <a:lnTo>
                  <a:pt x="5755347" y="0"/>
                </a:lnTo>
                <a:close/>
              </a:path>
              <a:path w="8402320" h="113664">
                <a:moveTo>
                  <a:pt x="6014377" y="0"/>
                </a:moveTo>
                <a:lnTo>
                  <a:pt x="5992787" y="4398"/>
                </a:lnTo>
                <a:lnTo>
                  <a:pt x="5974759" y="16408"/>
                </a:lnTo>
                <a:lnTo>
                  <a:pt x="5962399" y="34247"/>
                </a:lnTo>
                <a:lnTo>
                  <a:pt x="5957811" y="56133"/>
                </a:lnTo>
                <a:lnTo>
                  <a:pt x="5957811" y="56997"/>
                </a:lnTo>
                <a:lnTo>
                  <a:pt x="5962277" y="78884"/>
                </a:lnTo>
                <a:lnTo>
                  <a:pt x="5974435" y="96723"/>
                </a:lnTo>
                <a:lnTo>
                  <a:pt x="5992422" y="108732"/>
                </a:lnTo>
                <a:lnTo>
                  <a:pt x="6014377" y="113131"/>
                </a:lnTo>
                <a:lnTo>
                  <a:pt x="6036331" y="108732"/>
                </a:lnTo>
                <a:lnTo>
                  <a:pt x="6054318" y="96723"/>
                </a:lnTo>
                <a:lnTo>
                  <a:pt x="6066476" y="78884"/>
                </a:lnTo>
                <a:lnTo>
                  <a:pt x="6070942" y="56997"/>
                </a:lnTo>
                <a:lnTo>
                  <a:pt x="6070942" y="56133"/>
                </a:lnTo>
                <a:lnTo>
                  <a:pt x="6066294" y="34247"/>
                </a:lnTo>
                <a:lnTo>
                  <a:pt x="6053832" y="16408"/>
                </a:lnTo>
                <a:lnTo>
                  <a:pt x="6035784" y="4398"/>
                </a:lnTo>
                <a:lnTo>
                  <a:pt x="6014377" y="0"/>
                </a:lnTo>
                <a:close/>
              </a:path>
              <a:path w="8402320" h="113664">
                <a:moveTo>
                  <a:pt x="6273419" y="0"/>
                </a:moveTo>
                <a:lnTo>
                  <a:pt x="6251829" y="4398"/>
                </a:lnTo>
                <a:lnTo>
                  <a:pt x="6233801" y="16408"/>
                </a:lnTo>
                <a:lnTo>
                  <a:pt x="6221441" y="34247"/>
                </a:lnTo>
                <a:lnTo>
                  <a:pt x="6216853" y="56133"/>
                </a:lnTo>
                <a:lnTo>
                  <a:pt x="6216853" y="56997"/>
                </a:lnTo>
                <a:lnTo>
                  <a:pt x="6221319" y="78884"/>
                </a:lnTo>
                <a:lnTo>
                  <a:pt x="6233477" y="96723"/>
                </a:lnTo>
                <a:lnTo>
                  <a:pt x="6251464" y="108732"/>
                </a:lnTo>
                <a:lnTo>
                  <a:pt x="6273419" y="113131"/>
                </a:lnTo>
                <a:lnTo>
                  <a:pt x="6295373" y="108732"/>
                </a:lnTo>
                <a:lnTo>
                  <a:pt x="6313360" y="96723"/>
                </a:lnTo>
                <a:lnTo>
                  <a:pt x="6325518" y="78884"/>
                </a:lnTo>
                <a:lnTo>
                  <a:pt x="6329984" y="56997"/>
                </a:lnTo>
                <a:lnTo>
                  <a:pt x="6329984" y="56133"/>
                </a:lnTo>
                <a:lnTo>
                  <a:pt x="6325336" y="34247"/>
                </a:lnTo>
                <a:lnTo>
                  <a:pt x="6312874" y="16408"/>
                </a:lnTo>
                <a:lnTo>
                  <a:pt x="6294826" y="4398"/>
                </a:lnTo>
                <a:lnTo>
                  <a:pt x="6273419" y="0"/>
                </a:lnTo>
                <a:close/>
              </a:path>
              <a:path w="8402320" h="113664">
                <a:moveTo>
                  <a:pt x="6532448" y="0"/>
                </a:moveTo>
                <a:lnTo>
                  <a:pt x="6510858" y="4398"/>
                </a:lnTo>
                <a:lnTo>
                  <a:pt x="6492830" y="16408"/>
                </a:lnTo>
                <a:lnTo>
                  <a:pt x="6480470" y="34247"/>
                </a:lnTo>
                <a:lnTo>
                  <a:pt x="6475882" y="56133"/>
                </a:lnTo>
                <a:lnTo>
                  <a:pt x="6475882" y="56997"/>
                </a:lnTo>
                <a:lnTo>
                  <a:pt x="6480348" y="78884"/>
                </a:lnTo>
                <a:lnTo>
                  <a:pt x="6492506" y="96723"/>
                </a:lnTo>
                <a:lnTo>
                  <a:pt x="6510493" y="108732"/>
                </a:lnTo>
                <a:lnTo>
                  <a:pt x="6532448" y="113131"/>
                </a:lnTo>
                <a:lnTo>
                  <a:pt x="6554402" y="108732"/>
                </a:lnTo>
                <a:lnTo>
                  <a:pt x="6572389" y="96723"/>
                </a:lnTo>
                <a:lnTo>
                  <a:pt x="6584547" y="78884"/>
                </a:lnTo>
                <a:lnTo>
                  <a:pt x="6589013" y="56997"/>
                </a:lnTo>
                <a:lnTo>
                  <a:pt x="6589013" y="56133"/>
                </a:lnTo>
                <a:lnTo>
                  <a:pt x="6584365" y="34247"/>
                </a:lnTo>
                <a:lnTo>
                  <a:pt x="6571903" y="16408"/>
                </a:lnTo>
                <a:lnTo>
                  <a:pt x="6553856" y="4398"/>
                </a:lnTo>
                <a:lnTo>
                  <a:pt x="6532448" y="0"/>
                </a:lnTo>
                <a:close/>
              </a:path>
              <a:path w="8402320" h="113664">
                <a:moveTo>
                  <a:pt x="6791490" y="0"/>
                </a:moveTo>
                <a:lnTo>
                  <a:pt x="6769900" y="4398"/>
                </a:lnTo>
                <a:lnTo>
                  <a:pt x="6751872" y="16408"/>
                </a:lnTo>
                <a:lnTo>
                  <a:pt x="6739512" y="34247"/>
                </a:lnTo>
                <a:lnTo>
                  <a:pt x="6734924" y="56133"/>
                </a:lnTo>
                <a:lnTo>
                  <a:pt x="6734924" y="56997"/>
                </a:lnTo>
                <a:lnTo>
                  <a:pt x="6739390" y="78884"/>
                </a:lnTo>
                <a:lnTo>
                  <a:pt x="6751548" y="96723"/>
                </a:lnTo>
                <a:lnTo>
                  <a:pt x="6769535" y="108732"/>
                </a:lnTo>
                <a:lnTo>
                  <a:pt x="6791490" y="113131"/>
                </a:lnTo>
                <a:lnTo>
                  <a:pt x="6813444" y="108732"/>
                </a:lnTo>
                <a:lnTo>
                  <a:pt x="6831431" y="96723"/>
                </a:lnTo>
                <a:lnTo>
                  <a:pt x="6843589" y="78884"/>
                </a:lnTo>
                <a:lnTo>
                  <a:pt x="6848055" y="56997"/>
                </a:lnTo>
                <a:lnTo>
                  <a:pt x="6848055" y="56133"/>
                </a:lnTo>
                <a:lnTo>
                  <a:pt x="6843407" y="34247"/>
                </a:lnTo>
                <a:lnTo>
                  <a:pt x="6830945" y="16408"/>
                </a:lnTo>
                <a:lnTo>
                  <a:pt x="6812897" y="4398"/>
                </a:lnTo>
                <a:lnTo>
                  <a:pt x="6791490" y="0"/>
                </a:lnTo>
                <a:close/>
              </a:path>
              <a:path w="8402320" h="113664">
                <a:moveTo>
                  <a:pt x="7050519" y="0"/>
                </a:moveTo>
                <a:lnTo>
                  <a:pt x="7028929" y="4398"/>
                </a:lnTo>
                <a:lnTo>
                  <a:pt x="7010901" y="16408"/>
                </a:lnTo>
                <a:lnTo>
                  <a:pt x="6998541" y="34247"/>
                </a:lnTo>
                <a:lnTo>
                  <a:pt x="6993953" y="56133"/>
                </a:lnTo>
                <a:lnTo>
                  <a:pt x="6993953" y="56997"/>
                </a:lnTo>
                <a:lnTo>
                  <a:pt x="6998419" y="78884"/>
                </a:lnTo>
                <a:lnTo>
                  <a:pt x="7010577" y="96723"/>
                </a:lnTo>
                <a:lnTo>
                  <a:pt x="7028564" y="108732"/>
                </a:lnTo>
                <a:lnTo>
                  <a:pt x="7050519" y="113131"/>
                </a:lnTo>
                <a:lnTo>
                  <a:pt x="7072473" y="108732"/>
                </a:lnTo>
                <a:lnTo>
                  <a:pt x="7090460" y="96723"/>
                </a:lnTo>
                <a:lnTo>
                  <a:pt x="7102618" y="78884"/>
                </a:lnTo>
                <a:lnTo>
                  <a:pt x="7107085" y="56997"/>
                </a:lnTo>
                <a:lnTo>
                  <a:pt x="7107085" y="56133"/>
                </a:lnTo>
                <a:lnTo>
                  <a:pt x="7102436" y="34247"/>
                </a:lnTo>
                <a:lnTo>
                  <a:pt x="7089975" y="16408"/>
                </a:lnTo>
                <a:lnTo>
                  <a:pt x="7071927" y="4398"/>
                </a:lnTo>
                <a:lnTo>
                  <a:pt x="7050519" y="0"/>
                </a:lnTo>
                <a:close/>
              </a:path>
              <a:path w="8402320" h="113664">
                <a:moveTo>
                  <a:pt x="7309561" y="0"/>
                </a:moveTo>
                <a:lnTo>
                  <a:pt x="7287971" y="4398"/>
                </a:lnTo>
                <a:lnTo>
                  <a:pt x="7269943" y="16408"/>
                </a:lnTo>
                <a:lnTo>
                  <a:pt x="7257583" y="34247"/>
                </a:lnTo>
                <a:lnTo>
                  <a:pt x="7252995" y="56133"/>
                </a:lnTo>
                <a:lnTo>
                  <a:pt x="7252995" y="56997"/>
                </a:lnTo>
                <a:lnTo>
                  <a:pt x="7257461" y="78884"/>
                </a:lnTo>
                <a:lnTo>
                  <a:pt x="7269619" y="96723"/>
                </a:lnTo>
                <a:lnTo>
                  <a:pt x="7287606" y="108732"/>
                </a:lnTo>
                <a:lnTo>
                  <a:pt x="7309561" y="113131"/>
                </a:lnTo>
                <a:lnTo>
                  <a:pt x="7331515" y="108732"/>
                </a:lnTo>
                <a:lnTo>
                  <a:pt x="7349502" y="96723"/>
                </a:lnTo>
                <a:lnTo>
                  <a:pt x="7361660" y="78884"/>
                </a:lnTo>
                <a:lnTo>
                  <a:pt x="7366127" y="56997"/>
                </a:lnTo>
                <a:lnTo>
                  <a:pt x="7366127" y="56133"/>
                </a:lnTo>
                <a:lnTo>
                  <a:pt x="7361478" y="34247"/>
                </a:lnTo>
                <a:lnTo>
                  <a:pt x="7349016" y="16408"/>
                </a:lnTo>
                <a:lnTo>
                  <a:pt x="7330969" y="4398"/>
                </a:lnTo>
                <a:lnTo>
                  <a:pt x="7309561" y="0"/>
                </a:lnTo>
                <a:close/>
              </a:path>
              <a:path w="8402320" h="113664">
                <a:moveTo>
                  <a:pt x="7568590" y="0"/>
                </a:moveTo>
                <a:lnTo>
                  <a:pt x="7547000" y="4398"/>
                </a:lnTo>
                <a:lnTo>
                  <a:pt x="7528972" y="16408"/>
                </a:lnTo>
                <a:lnTo>
                  <a:pt x="7516612" y="34247"/>
                </a:lnTo>
                <a:lnTo>
                  <a:pt x="7512024" y="56133"/>
                </a:lnTo>
                <a:lnTo>
                  <a:pt x="7512024" y="56997"/>
                </a:lnTo>
                <a:lnTo>
                  <a:pt x="7516491" y="78884"/>
                </a:lnTo>
                <a:lnTo>
                  <a:pt x="7528648" y="96723"/>
                </a:lnTo>
                <a:lnTo>
                  <a:pt x="7546636" y="108732"/>
                </a:lnTo>
                <a:lnTo>
                  <a:pt x="7568590" y="113131"/>
                </a:lnTo>
                <a:lnTo>
                  <a:pt x="7590544" y="108732"/>
                </a:lnTo>
                <a:lnTo>
                  <a:pt x="7608531" y="96723"/>
                </a:lnTo>
                <a:lnTo>
                  <a:pt x="7620689" y="78884"/>
                </a:lnTo>
                <a:lnTo>
                  <a:pt x="7625156" y="56997"/>
                </a:lnTo>
                <a:lnTo>
                  <a:pt x="7625156" y="56133"/>
                </a:lnTo>
                <a:lnTo>
                  <a:pt x="7620507" y="34247"/>
                </a:lnTo>
                <a:lnTo>
                  <a:pt x="7608046" y="16408"/>
                </a:lnTo>
                <a:lnTo>
                  <a:pt x="7589998" y="4398"/>
                </a:lnTo>
                <a:lnTo>
                  <a:pt x="7568590" y="0"/>
                </a:lnTo>
                <a:close/>
              </a:path>
              <a:path w="8402320" h="113664">
                <a:moveTo>
                  <a:pt x="7827632" y="0"/>
                </a:moveTo>
                <a:lnTo>
                  <a:pt x="7806042" y="4398"/>
                </a:lnTo>
                <a:lnTo>
                  <a:pt x="7788014" y="16408"/>
                </a:lnTo>
                <a:lnTo>
                  <a:pt x="7775654" y="34247"/>
                </a:lnTo>
                <a:lnTo>
                  <a:pt x="7771066" y="56133"/>
                </a:lnTo>
                <a:lnTo>
                  <a:pt x="7771066" y="56997"/>
                </a:lnTo>
                <a:lnTo>
                  <a:pt x="7775532" y="78884"/>
                </a:lnTo>
                <a:lnTo>
                  <a:pt x="7787690" y="96723"/>
                </a:lnTo>
                <a:lnTo>
                  <a:pt x="7805677" y="108732"/>
                </a:lnTo>
                <a:lnTo>
                  <a:pt x="7827632" y="113131"/>
                </a:lnTo>
                <a:lnTo>
                  <a:pt x="7849586" y="108732"/>
                </a:lnTo>
                <a:lnTo>
                  <a:pt x="7867573" y="96723"/>
                </a:lnTo>
                <a:lnTo>
                  <a:pt x="7879731" y="78884"/>
                </a:lnTo>
                <a:lnTo>
                  <a:pt x="7884198" y="56997"/>
                </a:lnTo>
                <a:lnTo>
                  <a:pt x="7884198" y="56133"/>
                </a:lnTo>
                <a:lnTo>
                  <a:pt x="7879549" y="34247"/>
                </a:lnTo>
                <a:lnTo>
                  <a:pt x="7867088" y="16408"/>
                </a:lnTo>
                <a:lnTo>
                  <a:pt x="7849040" y="4398"/>
                </a:lnTo>
                <a:lnTo>
                  <a:pt x="7827632" y="0"/>
                </a:lnTo>
                <a:close/>
              </a:path>
              <a:path w="8402320" h="113664">
                <a:moveTo>
                  <a:pt x="8086661" y="0"/>
                </a:moveTo>
                <a:lnTo>
                  <a:pt x="8065071" y="4398"/>
                </a:lnTo>
                <a:lnTo>
                  <a:pt x="8047043" y="16408"/>
                </a:lnTo>
                <a:lnTo>
                  <a:pt x="8034683" y="34247"/>
                </a:lnTo>
                <a:lnTo>
                  <a:pt x="8030095" y="56133"/>
                </a:lnTo>
                <a:lnTo>
                  <a:pt x="8030095" y="56997"/>
                </a:lnTo>
                <a:lnTo>
                  <a:pt x="8034562" y="78884"/>
                </a:lnTo>
                <a:lnTo>
                  <a:pt x="8046719" y="96723"/>
                </a:lnTo>
                <a:lnTo>
                  <a:pt x="8064707" y="108732"/>
                </a:lnTo>
                <a:lnTo>
                  <a:pt x="8086661" y="113131"/>
                </a:lnTo>
                <a:lnTo>
                  <a:pt x="8108615" y="108732"/>
                </a:lnTo>
                <a:lnTo>
                  <a:pt x="8126603" y="96723"/>
                </a:lnTo>
                <a:lnTo>
                  <a:pt x="8138760" y="78884"/>
                </a:lnTo>
                <a:lnTo>
                  <a:pt x="8143227" y="56997"/>
                </a:lnTo>
                <a:lnTo>
                  <a:pt x="8143227" y="56133"/>
                </a:lnTo>
                <a:lnTo>
                  <a:pt x="8138578" y="34247"/>
                </a:lnTo>
                <a:lnTo>
                  <a:pt x="8126117" y="16408"/>
                </a:lnTo>
                <a:lnTo>
                  <a:pt x="8108069" y="4398"/>
                </a:lnTo>
                <a:lnTo>
                  <a:pt x="8086661" y="0"/>
                </a:lnTo>
                <a:close/>
              </a:path>
              <a:path w="8402320" h="113664">
                <a:moveTo>
                  <a:pt x="8345703" y="0"/>
                </a:moveTo>
                <a:lnTo>
                  <a:pt x="8324113" y="4398"/>
                </a:lnTo>
                <a:lnTo>
                  <a:pt x="8306085" y="16408"/>
                </a:lnTo>
                <a:lnTo>
                  <a:pt x="8293725" y="34247"/>
                </a:lnTo>
                <a:lnTo>
                  <a:pt x="8289137" y="56133"/>
                </a:lnTo>
                <a:lnTo>
                  <a:pt x="8289137" y="56997"/>
                </a:lnTo>
                <a:lnTo>
                  <a:pt x="8293604" y="78884"/>
                </a:lnTo>
                <a:lnTo>
                  <a:pt x="8305761" y="96723"/>
                </a:lnTo>
                <a:lnTo>
                  <a:pt x="8323749" y="108732"/>
                </a:lnTo>
                <a:lnTo>
                  <a:pt x="8345703" y="113131"/>
                </a:lnTo>
                <a:lnTo>
                  <a:pt x="8367657" y="108732"/>
                </a:lnTo>
                <a:lnTo>
                  <a:pt x="8385644" y="96723"/>
                </a:lnTo>
                <a:lnTo>
                  <a:pt x="8397802" y="78884"/>
                </a:lnTo>
                <a:lnTo>
                  <a:pt x="8402269" y="56997"/>
                </a:lnTo>
                <a:lnTo>
                  <a:pt x="8402269" y="56133"/>
                </a:lnTo>
                <a:lnTo>
                  <a:pt x="8397620" y="34247"/>
                </a:lnTo>
                <a:lnTo>
                  <a:pt x="8385159" y="16408"/>
                </a:lnTo>
                <a:lnTo>
                  <a:pt x="8367111" y="4398"/>
                </a:lnTo>
                <a:lnTo>
                  <a:pt x="8345703" y="0"/>
                </a:lnTo>
                <a:close/>
              </a:path>
            </a:pathLst>
          </a:custGeom>
          <a:solidFill>
            <a:srgbClr val="E2E3E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18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67" y="3684588"/>
            <a:ext cx="10117667" cy="4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05287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43000"/>
            <a:ext cx="5384800" cy="5105400"/>
          </a:xfrm>
        </p:spPr>
        <p:txBody>
          <a:bodyPr>
            <a:no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400">
                <a:solidFill>
                  <a:srgbClr val="000000"/>
                </a:solidFill>
              </a:defRPr>
            </a:lvl2pPr>
            <a:lvl3pPr>
              <a:defRPr sz="2400">
                <a:solidFill>
                  <a:srgbClr val="000000"/>
                </a:solidFill>
              </a:defRPr>
            </a:lvl3pPr>
            <a:lvl4pPr>
              <a:defRPr sz="2400">
                <a:solidFill>
                  <a:srgbClr val="000000"/>
                </a:solidFill>
              </a:defRPr>
            </a:lvl4pPr>
            <a:lvl5pPr>
              <a:defRPr sz="24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43000"/>
            <a:ext cx="5384800" cy="5105400"/>
          </a:xfrm>
        </p:spPr>
        <p:txBody>
          <a:bodyPr>
            <a:no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400">
                <a:solidFill>
                  <a:srgbClr val="000000"/>
                </a:solidFill>
              </a:defRPr>
            </a:lvl2pPr>
            <a:lvl3pPr>
              <a:defRPr sz="2400">
                <a:solidFill>
                  <a:srgbClr val="000000"/>
                </a:solidFill>
              </a:defRPr>
            </a:lvl3pPr>
            <a:lvl4pPr>
              <a:defRPr sz="2400">
                <a:solidFill>
                  <a:srgbClr val="000000"/>
                </a:solidFill>
              </a:defRPr>
            </a:lvl4pPr>
            <a:lvl5pPr>
              <a:defRPr sz="24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7571233" y="6400801"/>
            <a:ext cx="3167724" cy="246221"/>
            <a:chOff x="5678424" y="6400800"/>
            <a:chExt cx="2375793" cy="246221"/>
          </a:xfrm>
        </p:grpSpPr>
        <p:sp>
          <p:nvSpPr>
            <p:cNvPr id="15" name="Rectangle 14"/>
            <p:cNvSpPr/>
            <p:nvPr userDrawn="1"/>
          </p:nvSpPr>
          <p:spPr>
            <a:xfrm>
              <a:off x="5867400" y="6400800"/>
              <a:ext cx="218681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Arial Rounded MT Bold" panose="020F0704030504030204" pitchFamily="34" charset="0"/>
                </a:rPr>
                <a:t>Children’s Healthcare of Atlanta</a:t>
              </a:r>
              <a:endParaRPr lang="en-US" sz="1000" dirty="0"/>
            </a:p>
          </p:txBody>
        </p:sp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8424" y="6400800"/>
              <a:ext cx="228600" cy="228600"/>
            </a:xfrm>
            <a:prstGeom prst="rect">
              <a:avLst/>
            </a:prstGeom>
          </p:spPr>
        </p:pic>
      </p:grp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6400" y="6383180"/>
            <a:ext cx="1016000" cy="246221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 Rounded MT Bold" panose="020F0704030504030204" pitchFamily="34" charset="0"/>
              </a:defRPr>
            </a:lvl1pPr>
          </a:lstStyle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792162"/>
          </a:xfrm>
        </p:spPr>
        <p:txBody>
          <a:bodyPr anchor="b" anchorCtr="0">
            <a:noAutofit/>
          </a:bodyPr>
          <a:lstStyle>
            <a:lvl1pPr algn="l">
              <a:defRPr sz="2800">
                <a:solidFill>
                  <a:srgbClr val="00A94F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33" y="1028701"/>
            <a:ext cx="10727267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387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43000"/>
            <a:ext cx="5386917" cy="6397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00A94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752600"/>
            <a:ext cx="5386917" cy="44958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143000"/>
            <a:ext cx="5389033" cy="6397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00A94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752600"/>
            <a:ext cx="5389033" cy="44958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7571233" y="6400801"/>
            <a:ext cx="3167724" cy="246221"/>
            <a:chOff x="5678424" y="6400800"/>
            <a:chExt cx="2375793" cy="246221"/>
          </a:xfrm>
        </p:grpSpPr>
        <p:sp>
          <p:nvSpPr>
            <p:cNvPr id="16" name="Rectangle 15"/>
            <p:cNvSpPr/>
            <p:nvPr userDrawn="1"/>
          </p:nvSpPr>
          <p:spPr>
            <a:xfrm>
              <a:off x="5867400" y="6400800"/>
              <a:ext cx="218681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Arial Rounded MT Bold" panose="020F0704030504030204" pitchFamily="34" charset="0"/>
                </a:rPr>
                <a:t>Children’s Healthcare of Atlanta</a:t>
              </a:r>
              <a:endParaRPr lang="en-US" sz="1000" dirty="0"/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8424" y="6400800"/>
              <a:ext cx="228600" cy="228600"/>
            </a:xfrm>
            <a:prstGeom prst="rect">
              <a:avLst/>
            </a:prstGeom>
          </p:spPr>
        </p:pic>
      </p:grpSp>
      <p:sp>
        <p:nvSpPr>
          <p:cNvPr id="1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0566400" y="6383180"/>
            <a:ext cx="1016000" cy="246221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 Rounded MT Bold" panose="020F0704030504030204" pitchFamily="34" charset="0"/>
              </a:defRPr>
            </a:lvl1pPr>
          </a:lstStyle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792162"/>
          </a:xfrm>
        </p:spPr>
        <p:txBody>
          <a:bodyPr anchor="b" anchorCtr="0">
            <a:noAutofit/>
          </a:bodyPr>
          <a:lstStyle>
            <a:lvl1pPr algn="l">
              <a:defRPr sz="2800">
                <a:solidFill>
                  <a:srgbClr val="00A94F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33" y="1028701"/>
            <a:ext cx="10727267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264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792162"/>
          </a:xfrm>
        </p:spPr>
        <p:txBody>
          <a:bodyPr anchor="b" anchorCtr="0">
            <a:noAutofit/>
          </a:bodyPr>
          <a:lstStyle>
            <a:lvl1pPr algn="l">
              <a:defRPr sz="2800">
                <a:solidFill>
                  <a:srgbClr val="00A94F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33" y="1028701"/>
            <a:ext cx="10727267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800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571233" y="6400801"/>
            <a:ext cx="3167724" cy="246221"/>
            <a:chOff x="5678424" y="6400800"/>
            <a:chExt cx="2375793" cy="246221"/>
          </a:xfrm>
        </p:grpSpPr>
        <p:sp>
          <p:nvSpPr>
            <p:cNvPr id="8" name="Rectangle 7"/>
            <p:cNvSpPr/>
            <p:nvPr userDrawn="1"/>
          </p:nvSpPr>
          <p:spPr>
            <a:xfrm>
              <a:off x="5867400" y="6400800"/>
              <a:ext cx="218681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Arial Rounded MT Bold" panose="020F0704030504030204" pitchFamily="34" charset="0"/>
                </a:rPr>
                <a:t>Children’s Healthcare of Atlanta</a:t>
              </a:r>
              <a:endParaRPr lang="en-US" sz="1000" dirty="0"/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8424" y="6400800"/>
              <a:ext cx="228600" cy="228600"/>
            </a:xfrm>
            <a:prstGeom prst="rect">
              <a:avLst/>
            </a:prstGeom>
          </p:spPr>
        </p:pic>
      </p:grp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6400" y="6383180"/>
            <a:ext cx="1016000" cy="246221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 Rounded MT Bold" panose="020F0704030504030204" pitchFamily="34" charset="0"/>
              </a:defRPr>
            </a:lvl1pPr>
          </a:lstStyle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525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6005630"/>
          </a:xfrm>
        </p:spPr>
        <p:txBody>
          <a:bodyPr>
            <a:no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400">
                <a:solidFill>
                  <a:srgbClr val="000000"/>
                </a:solidFill>
              </a:defRPr>
            </a:lvl2pPr>
            <a:lvl3pPr>
              <a:defRPr sz="2400">
                <a:solidFill>
                  <a:srgbClr val="000000"/>
                </a:solidFill>
              </a:defRPr>
            </a:lvl3pPr>
            <a:lvl4pPr>
              <a:defRPr sz="2400">
                <a:solidFill>
                  <a:srgbClr val="000000"/>
                </a:solidFill>
              </a:defRPr>
            </a:lvl4pPr>
            <a:lvl5pPr>
              <a:defRPr sz="2400">
                <a:solidFill>
                  <a:srgbClr val="00000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81330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7571233" y="6400801"/>
            <a:ext cx="3167724" cy="246221"/>
            <a:chOff x="5678424" y="6400800"/>
            <a:chExt cx="2375793" cy="246221"/>
          </a:xfrm>
        </p:grpSpPr>
        <p:sp>
          <p:nvSpPr>
            <p:cNvPr id="11" name="Rectangle 10"/>
            <p:cNvSpPr/>
            <p:nvPr userDrawn="1"/>
          </p:nvSpPr>
          <p:spPr>
            <a:xfrm>
              <a:off x="5867400" y="6400800"/>
              <a:ext cx="218681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Arial Rounded MT Bold" panose="020F0704030504030204" pitchFamily="34" charset="0"/>
                </a:rPr>
                <a:t>Children’s Healthcare of Atlanta</a:t>
              </a:r>
              <a:endParaRPr lang="en-US" sz="1000" dirty="0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8424" y="6400800"/>
              <a:ext cx="228600" cy="228600"/>
            </a:xfrm>
            <a:prstGeom prst="rect">
              <a:avLst/>
            </a:prstGeom>
          </p:spPr>
        </p:pic>
      </p:grp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6400" y="6383180"/>
            <a:ext cx="1016000" cy="246221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 Rounded MT Bold" panose="020F0704030504030204" pitchFamily="34" charset="0"/>
              </a:defRPr>
            </a:lvl1pPr>
          </a:lstStyle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098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40834" y="1143000"/>
            <a:ext cx="4948767" cy="5112706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5994400" y="1143000"/>
            <a:ext cx="5588000" cy="5105400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7571233" y="6400801"/>
            <a:ext cx="3167724" cy="246221"/>
            <a:chOff x="5678424" y="6400800"/>
            <a:chExt cx="2375793" cy="246221"/>
          </a:xfrm>
        </p:grpSpPr>
        <p:sp>
          <p:nvSpPr>
            <p:cNvPr id="14" name="Rectangle 13"/>
            <p:cNvSpPr/>
            <p:nvPr userDrawn="1"/>
          </p:nvSpPr>
          <p:spPr>
            <a:xfrm>
              <a:off x="5867400" y="6400800"/>
              <a:ext cx="218681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Arial Rounded MT Bold" panose="020F0704030504030204" pitchFamily="34" charset="0"/>
                </a:rPr>
                <a:t>Children’s Healthcare of Atlanta</a:t>
              </a:r>
              <a:endParaRPr lang="en-US" sz="1000" dirty="0"/>
            </a:p>
          </p:txBody>
        </p:sp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8424" y="6400800"/>
              <a:ext cx="228600" cy="228600"/>
            </a:xfrm>
            <a:prstGeom prst="rect">
              <a:avLst/>
            </a:prstGeom>
          </p:spPr>
        </p:pic>
      </p:grp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6400" y="6383180"/>
            <a:ext cx="1016000" cy="246221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 Rounded MT Bold" panose="020F0704030504030204" pitchFamily="34" charset="0"/>
              </a:defRPr>
            </a:lvl1pPr>
          </a:lstStyle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792162"/>
          </a:xfrm>
        </p:spPr>
        <p:txBody>
          <a:bodyPr anchor="b" anchorCtr="0">
            <a:noAutofit/>
          </a:bodyPr>
          <a:lstStyle>
            <a:lvl1pPr algn="l">
              <a:defRPr sz="2800">
                <a:solidFill>
                  <a:srgbClr val="00A94F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8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33" y="1028701"/>
            <a:ext cx="10727267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6887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A4EA9-B16B-F537-91A2-C91048266F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3F7007-80F5-055F-B525-6BF9FE474A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48BE11-BAA5-0727-D579-78ADB6C99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C85E6-C9A6-1F40-88F8-F71C2E4F9A16}" type="datetimeFigureOut">
              <a:rPr lang="en-US" smtClean="0"/>
              <a:t>11/14/2025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35C55-6D79-0A10-1428-7C0CE939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C06D6-303D-E9CA-9968-B124FAB37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5F357-776B-8840-A5CC-44E119D82E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5388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6093E-2272-733F-2750-276ABE1DE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09F36-CEC0-7996-0B58-5B04379B2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324BE-72BE-3E4C-3E62-92FDBDB98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C85E6-C9A6-1F40-88F8-F71C2E4F9A16}" type="datetimeFigureOut">
              <a:rPr lang="en-US" smtClean="0"/>
              <a:t>11/14/2025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3107B-307E-90A1-2651-DB373C132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2F1FF-798F-DEFF-7335-F53845A28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5F357-776B-8840-A5CC-44E119D82E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2106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29F4A-C91D-8206-19B5-2E19CEA75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821B9E-0637-7E29-C29F-CD9BD0C40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AD0C6-A123-130A-20B2-08418189E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C85E6-C9A6-1F40-88F8-F71C2E4F9A16}" type="datetimeFigureOut">
              <a:rPr lang="en-US" smtClean="0"/>
              <a:t>11/14/2025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167CD-88F3-13B9-53BA-EE388A273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2CC06-65B3-7DDB-156E-28032A714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5F357-776B-8840-A5CC-44E119D82E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716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4B37A-A2F6-737C-953E-DCC6AF12D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45E25-F886-C3F8-206E-934283B97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1BD188-9B4C-61B6-0A0F-DD35674E5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90556A-937B-F765-8828-6974036BA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C85E6-C9A6-1F40-88F8-F71C2E4F9A16}" type="datetimeFigureOut">
              <a:rPr lang="en-US" smtClean="0"/>
              <a:t>11/14/2025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96FE09-7791-58C8-E066-DC042D06C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6156F0-7760-B870-026F-D13FD3F8C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5F357-776B-8840-A5CC-44E119D82E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2483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96493-F85F-0731-DD1E-A1F616E23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AF2CD9-1CF3-E499-A049-7E7DED134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D5D8F-AC43-F20E-AB57-E4384A9995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743F41-9A95-FDD6-B124-5732B3D31A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8FC63F-D08A-541D-D2CB-BAED2C2B37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E5BB6-6633-93E3-1D4D-6B1DF39B7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C85E6-C9A6-1F40-88F8-F71C2E4F9A16}" type="datetimeFigureOut">
              <a:rPr lang="en-US" smtClean="0"/>
              <a:t>11/14/2025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BDB8F9-36E6-CFA0-3E1B-F67F6D93C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2810A0-A163-1368-60DB-9F42991B6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5F357-776B-8840-A5CC-44E119D82E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7499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CB941-9580-B56D-4759-85F7400B1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12B7F4-5EA9-82B3-55D0-DAA10D9EF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C85E6-C9A6-1F40-88F8-F71C2E4F9A16}" type="datetimeFigureOut">
              <a:rPr lang="en-US" smtClean="0"/>
              <a:t>11/14/2025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9A087F-B865-DA49-E03D-78254696D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55531F-AB8F-05F2-1991-266EF2F95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5F357-776B-8840-A5CC-44E119D82E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4971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F07B39-1EEF-C203-475C-7E2FB5876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C85E6-C9A6-1F40-88F8-F71C2E4F9A16}" type="datetimeFigureOut">
              <a:rPr lang="en-US" smtClean="0"/>
              <a:t>11/14/2025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78363E-3C59-F45D-C6D7-99D40E187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7D86B-29C1-D5E8-18F7-67C5B66FD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5F357-776B-8840-A5CC-44E119D82E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651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50351-3CAB-9527-12B6-CF416B3DE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2B975-A18F-A100-47DB-6AAF61AEE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53753A-64C3-AFAF-65D4-46A9CD0193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C24813-8E8D-A4B7-98C9-EFD0BAB80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C85E6-C9A6-1F40-88F8-F71C2E4F9A16}" type="datetimeFigureOut">
              <a:rPr lang="en-US" smtClean="0"/>
              <a:t>11/14/2025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FC35E-2BBC-89D2-BF28-103B2DC2F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DEBB94-2A9E-E9FB-FCCE-B43FFA9C0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5F357-776B-8840-A5CC-44E119D82E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3621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C00C4-DD8A-51FA-A72D-F9904AB07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8DD043-109A-B2F2-0FFA-BFD19FA66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0232A-C8DD-93F3-4E66-3BFECC8EC0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72B87E-D711-B5B0-C8A2-2351CFB8F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C85E6-C9A6-1F40-88F8-F71C2E4F9A16}" type="datetimeFigureOut">
              <a:rPr lang="en-US" smtClean="0"/>
              <a:t>11/14/2025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5797B4-4715-D1FA-2C7D-565A21BFE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F2B1DF-836C-62FB-6448-D336E381A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5F357-776B-8840-A5CC-44E119D82E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4026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B4EB3-52A5-C6B3-C45F-20C578FEF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3DCA40-55AA-FEC6-615C-76C8869F4E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BE848-8870-D9C0-0484-F9554C095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C85E6-C9A6-1F40-88F8-F71C2E4F9A16}" type="datetimeFigureOut">
              <a:rPr lang="en-US" smtClean="0"/>
              <a:t>11/14/2025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E2BD4-A788-4ED3-4AE5-D32A55D27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5197A-21EA-408B-3441-C6283E908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5F357-776B-8840-A5CC-44E119D82E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9963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F2AEC6-2664-F713-EC9C-58101E0930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004340-1AD0-C929-A75E-8460BF6ED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BD8A9-7546-6089-596B-EBF437759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C85E6-C9A6-1F40-88F8-F71C2E4F9A16}" type="datetimeFigureOut">
              <a:rPr lang="en-US" smtClean="0"/>
              <a:t>11/14/2025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5599F-322F-4BE3-CAF0-E0D2BB530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8B217-B1EA-46A3-D43B-031CB18F0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5F357-776B-8840-A5CC-44E119D82E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6243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548640" y="228600"/>
            <a:ext cx="10972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1478303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Text"/>
          <p:cNvSpPr txBox="1">
            <a:spLocks noGrp="1"/>
          </p:cNvSpPr>
          <p:nvPr>
            <p:ph type="title"/>
          </p:nvPr>
        </p:nvSpPr>
        <p:spPr>
          <a:xfrm>
            <a:off x="548640" y="228600"/>
            <a:ext cx="10972800" cy="45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8257545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ullets, 1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548640" y="228600"/>
            <a:ext cx="10972800" cy="457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3E4E8D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49274" y="914400"/>
            <a:ext cx="10972166" cy="4876800"/>
          </a:xfrm>
        </p:spPr>
        <p:txBody>
          <a:bodyPr>
            <a:noAutofit/>
          </a:bodyPr>
          <a:lstStyle>
            <a:lvl1pPr marL="342900" indent="-342900">
              <a:buClr>
                <a:srgbClr val="52CAE0"/>
              </a:buClr>
              <a:buSzPct val="15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itchFamily="2" charset="77"/>
              </a:defRPr>
            </a:lvl1pPr>
            <a:lvl2pPr marL="685799" indent="-342900">
              <a:buClr>
                <a:srgbClr val="52CAE0"/>
              </a:buClr>
              <a:buSzPct val="90000"/>
              <a:buFont typeface="Courier New" panose="02070309020205020404" pitchFamily="49" charset="0"/>
              <a:buChar char="o"/>
              <a:defRPr sz="2400">
                <a:solidFill>
                  <a:schemeClr val="tx1"/>
                </a:solidFill>
                <a:latin typeface="Montserrat" pitchFamily="2" charset="77"/>
              </a:defRPr>
            </a:lvl2pPr>
            <a:lvl3pPr marL="891538" indent="-205738">
              <a:buClr>
                <a:srgbClr val="52CAE0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Montserrat" pitchFamily="2" charset="77"/>
              </a:defRPr>
            </a:lvl3pPr>
            <a:lvl4pPr marL="1266092" indent="-237392">
              <a:buClr>
                <a:srgbClr val="52CAE0"/>
              </a:buClr>
              <a:buSzPct val="60000"/>
              <a:buFont typeface="Wingdings" panose="05000000000000000000" pitchFamily="2" charset="2"/>
              <a:buChar char="q"/>
              <a:defRPr sz="2400">
                <a:solidFill>
                  <a:schemeClr val="tx1"/>
                </a:solidFill>
                <a:latin typeface="Montserrat" pitchFamily="2" charset="77"/>
              </a:defRPr>
            </a:lvl4pPr>
            <a:lvl5pPr marL="1608992" indent="-237392">
              <a:buClr>
                <a:srgbClr val="52CAE0"/>
              </a:buClr>
              <a:buSzPct val="80000"/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Montserrat" pitchFamily="2" charset="77"/>
              </a:defRPr>
            </a:lvl5pPr>
            <a:lvl6pPr marL="1988817" indent="-274317"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</a:defRPr>
            </a:lvl6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AA361F-9EAB-B64D-8795-E7A20B30FD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485" y="5878285"/>
            <a:ext cx="1665515" cy="11103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38F97F-BE0E-489D-A955-BE7D6E06FA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485" y="5878285"/>
            <a:ext cx="1665515" cy="11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7735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B6761BED-127F-4714-AE70-548270172845}" type="slidenum">
              <a:rPr lang="en-US" sz="12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11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681" r:id="rId2"/>
    <p:sldLayoutId id="2147483901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896" r:id="rId9"/>
    <p:sldLayoutId id="2147483897" r:id="rId10"/>
    <p:sldLayoutId id="2147483898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rgbClr val="00A94F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A94F"/>
        </a:buClr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A94F"/>
        </a:buClr>
        <a:buFont typeface="Arial" panose="020B0604020202020204" pitchFamily="34" charset="0"/>
        <a:buChar char="–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A94F"/>
        </a:buClr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A94F"/>
        </a:buClr>
        <a:buFont typeface="Arial" panose="020B0604020202020204" pitchFamily="34" charset="0"/>
        <a:buChar char="–"/>
        <a:defRPr sz="24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A94F"/>
        </a:buClr>
        <a:buFont typeface="Arial" panose="020B0604020202020204" pitchFamily="34" charset="0"/>
        <a:buChar char="»"/>
        <a:defRPr sz="24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2145A1-6DB0-9EFB-7FB9-D50D0581C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D5F738-E323-266E-62A0-CCBEAF8AA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785C2-CF89-D6E5-56B9-F8C15B052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C85E6-C9A6-1F40-88F8-F71C2E4F9A16}" type="datetimeFigureOut">
              <a:rPr lang="en-US" smtClean="0"/>
              <a:t>11/14/2025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0C6A9-355B-F618-E307-D1E24C82B3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AFB82-B409-4F8A-AC09-9689AF8977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5F357-776B-8840-A5CC-44E119D82E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91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905" r:id="rId12"/>
    <p:sldLayoutId id="2147483903" r:id="rId13"/>
    <p:sldLayoutId id="214748367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7.png"/><Relationship Id="rId11" Type="http://schemas.openxmlformats.org/officeDocument/2006/relationships/image" Target="../media/image42.jpeg"/><Relationship Id="rId5" Type="http://schemas.openxmlformats.org/officeDocument/2006/relationships/image" Target="../media/image36.png"/><Relationship Id="rId10" Type="http://schemas.openxmlformats.org/officeDocument/2006/relationships/image" Target="../media/image41.jpe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png"/><Relationship Id="rId3" Type="http://schemas.openxmlformats.org/officeDocument/2006/relationships/image" Target="../media/image45.png"/><Relationship Id="rId7" Type="http://schemas.openxmlformats.org/officeDocument/2006/relationships/image" Target="../media/image48.jpe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35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9.png"/><Relationship Id="rId11" Type="http://schemas.openxmlformats.org/officeDocument/2006/relationships/image" Target="../media/image64.jpe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4.jpeg"/><Relationship Id="rId18" Type="http://schemas.openxmlformats.org/officeDocument/2006/relationships/image" Target="../media/image49.jpeg"/><Relationship Id="rId3" Type="http://schemas.openxmlformats.org/officeDocument/2006/relationships/image" Target="../media/image67.jpeg"/><Relationship Id="rId21" Type="http://schemas.openxmlformats.org/officeDocument/2006/relationships/image" Target="../media/image53.png"/><Relationship Id="rId7" Type="http://schemas.openxmlformats.org/officeDocument/2006/relationships/image" Target="../media/image69.jpeg"/><Relationship Id="rId12" Type="http://schemas.openxmlformats.org/officeDocument/2006/relationships/image" Target="../media/image73.png"/><Relationship Id="rId17" Type="http://schemas.openxmlformats.org/officeDocument/2006/relationships/image" Target="../media/image48.jpeg"/><Relationship Id="rId2" Type="http://schemas.openxmlformats.org/officeDocument/2006/relationships/image" Target="../media/image66.jpeg"/><Relationship Id="rId16" Type="http://schemas.openxmlformats.org/officeDocument/2006/relationships/image" Target="../media/image77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8.png"/><Relationship Id="rId11" Type="http://schemas.openxmlformats.org/officeDocument/2006/relationships/image" Target="../media/image47.png"/><Relationship Id="rId5" Type="http://schemas.openxmlformats.org/officeDocument/2006/relationships/image" Target="../media/image51.png"/><Relationship Id="rId15" Type="http://schemas.openxmlformats.org/officeDocument/2006/relationships/image" Target="../media/image76.png"/><Relationship Id="rId23" Type="http://schemas.openxmlformats.org/officeDocument/2006/relationships/image" Target="../media/image79.png"/><Relationship Id="rId10" Type="http://schemas.openxmlformats.org/officeDocument/2006/relationships/image" Target="../media/image72.png"/><Relationship Id="rId19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71.tiff"/><Relationship Id="rId14" Type="http://schemas.openxmlformats.org/officeDocument/2006/relationships/image" Target="../media/image75.png"/><Relationship Id="rId22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cholubiak@t1dexchange.org" TargetMode="External"/><Relationship Id="rId2" Type="http://schemas.openxmlformats.org/officeDocument/2006/relationships/hyperlink" Target="mailto:dtaylor@t1dexchange.org" TargetMode="Externa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92D6135-3A0B-497F-5324-C2FD221732A0}"/>
              </a:ext>
            </a:extLst>
          </p:cNvPr>
          <p:cNvSpPr/>
          <p:nvPr/>
        </p:nvSpPr>
        <p:spPr>
          <a:xfrm>
            <a:off x="914247" y="3358052"/>
            <a:ext cx="10533997" cy="1304467"/>
          </a:xfrm>
          <a:prstGeom prst="rect">
            <a:avLst/>
          </a:prstGeom>
          <a:solidFill>
            <a:srgbClr val="3E4E8D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D54B96-4B13-1A78-DB0A-FFCC1231995B}"/>
              </a:ext>
            </a:extLst>
          </p:cNvPr>
          <p:cNvSpPr txBox="1"/>
          <p:nvPr/>
        </p:nvSpPr>
        <p:spPr>
          <a:xfrm>
            <a:off x="2234676" y="3499948"/>
            <a:ext cx="767289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Montserrat SemiBold"/>
              </a:rPr>
              <a:t>Organizational Update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D69E7C-BFCD-0091-2AE9-8A5309826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802" y="754438"/>
            <a:ext cx="4504919" cy="20151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4C147A-DBDD-3F99-F22B-F1E3D8F54483}"/>
              </a:ext>
            </a:extLst>
          </p:cNvPr>
          <p:cNvSpPr txBox="1"/>
          <p:nvPr/>
        </p:nvSpPr>
        <p:spPr>
          <a:xfrm>
            <a:off x="2743200" y="5512404"/>
            <a:ext cx="608131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solidFill>
                  <a:srgbClr val="3E4E8D"/>
                </a:solidFill>
                <a:latin typeface="Hind"/>
                <a:cs typeface="Hind"/>
              </a:rPr>
              <a:t>Learning Sessions - Atlanta</a:t>
            </a:r>
          </a:p>
          <a:p>
            <a:pPr algn="ctr"/>
            <a:r>
              <a:rPr lang="en-US" sz="2400" dirty="0">
                <a:solidFill>
                  <a:srgbClr val="3E4E8D"/>
                </a:solidFill>
                <a:latin typeface="Hind"/>
                <a:cs typeface="Hind"/>
              </a:rPr>
              <a:t>Nov 11</a:t>
            </a:r>
            <a:r>
              <a:rPr lang="en-US" sz="2400" baseline="30000" dirty="0">
                <a:solidFill>
                  <a:srgbClr val="3E4E8D"/>
                </a:solidFill>
                <a:latin typeface="Hind"/>
                <a:cs typeface="Hind"/>
              </a:rPr>
              <a:t>th</a:t>
            </a:r>
            <a:r>
              <a:rPr lang="en-US" sz="2400" dirty="0">
                <a:solidFill>
                  <a:srgbClr val="3E4E8D"/>
                </a:solidFill>
                <a:latin typeface="Hind"/>
                <a:cs typeface="Hind"/>
              </a:rPr>
              <a:t>-12</a:t>
            </a:r>
            <a:r>
              <a:rPr lang="en-US" sz="2400" baseline="30000" dirty="0">
                <a:solidFill>
                  <a:srgbClr val="3E4E8D"/>
                </a:solidFill>
                <a:latin typeface="Hind"/>
                <a:cs typeface="Hind"/>
              </a:rPr>
              <a:t>th</a:t>
            </a:r>
            <a:r>
              <a:rPr lang="en-US" sz="2400" dirty="0">
                <a:solidFill>
                  <a:srgbClr val="3E4E8D"/>
                </a:solidFill>
                <a:latin typeface="Hind"/>
                <a:cs typeface="Hind"/>
              </a:rPr>
              <a:t>, 2025</a:t>
            </a: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D943A6-57BF-D9B0-BB8D-B51E1A006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" y="-28768"/>
            <a:ext cx="2363829" cy="315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85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669E1-9D82-76D9-DC44-A71B75DD2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63B30E-765F-1C0B-B2FB-32106AD435DE}"/>
              </a:ext>
            </a:extLst>
          </p:cNvPr>
          <p:cNvSpPr/>
          <p:nvPr/>
        </p:nvSpPr>
        <p:spPr>
          <a:xfrm>
            <a:off x="0" y="1"/>
            <a:ext cx="12192000" cy="1185332"/>
          </a:xfrm>
          <a:prstGeom prst="rect">
            <a:avLst/>
          </a:prstGeom>
          <a:solidFill>
            <a:srgbClr val="3E4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3049BE-1788-7150-2877-86E6B3312F74}"/>
              </a:ext>
            </a:extLst>
          </p:cNvPr>
          <p:cNvSpPr txBox="1"/>
          <p:nvPr/>
        </p:nvSpPr>
        <p:spPr>
          <a:xfrm>
            <a:off x="231171" y="269501"/>
            <a:ext cx="9938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 SemiBold" pitchFamily="2" charset="77"/>
              </a:rPr>
              <a:t>Custom Research Areas of Activity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39A57AA-2420-F9F5-C4E0-29864053DDA6}"/>
              </a:ext>
            </a:extLst>
          </p:cNvPr>
          <p:cNvSpPr txBox="1">
            <a:spLocks/>
          </p:cNvSpPr>
          <p:nvPr/>
        </p:nvSpPr>
        <p:spPr>
          <a:xfrm>
            <a:off x="231171" y="1387699"/>
            <a:ext cx="11543859" cy="5025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Autofit/>
          </a:bodyPr>
          <a:lstStyle>
            <a:lvl1pPr marL="257175" marR="0" indent="-257175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25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1pPr>
            <a:lvl2pPr marL="685799" marR="0" indent="-342900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90000"/>
              <a:buFont typeface="Courier New" panose="02070309020205020404" pitchFamily="49" charset="0"/>
              <a:buChar char="o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2pPr>
            <a:lvl3pPr marL="891538" marR="0" indent="-205738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10000"/>
              <a:buFont typeface="Wingdings" panose="05000000000000000000" pitchFamily="2" charset="2"/>
              <a:buChar char="§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3pPr>
            <a:lvl4pPr marL="1266092" marR="0" indent="-237392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60000"/>
              <a:buFont typeface="Wingdings" panose="05000000000000000000" pitchFamily="2" charset="2"/>
              <a:buChar char="q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4pPr>
            <a:lvl5pPr marL="1608992" marR="0" indent="-237392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80000"/>
              <a:buFont typeface="Wingdings" panose="05000000000000000000" pitchFamily="2" charset="2"/>
              <a:buChar char="Ø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5pPr>
            <a:lvl6pPr marL="19888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  <a:tabLst/>
              <a:defRPr sz="2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6pPr>
            <a:lvl7pPr marL="23317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7pPr>
            <a:lvl8pPr marL="26746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8pPr>
            <a:lvl9pPr marL="30175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9pPr>
          </a:lstStyle>
          <a:p>
            <a:pPr marL="7366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Interviews</a:t>
            </a:r>
          </a:p>
          <a:p>
            <a:pPr marL="7366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Focus groups</a:t>
            </a:r>
          </a:p>
          <a:p>
            <a:pPr marL="7366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Cross-sectional surveys</a:t>
            </a:r>
          </a:p>
          <a:p>
            <a:pPr marL="7366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Longitudinal surveys</a:t>
            </a:r>
          </a:p>
          <a:p>
            <a:pPr marL="7366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Mixed method design</a:t>
            </a:r>
          </a:p>
          <a:p>
            <a:pPr marL="7366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Patient reported outcomes</a:t>
            </a:r>
          </a:p>
          <a:p>
            <a:pPr marL="7366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CGM analysis linked to survey responses</a:t>
            </a:r>
          </a:p>
          <a:p>
            <a:pPr marL="7366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Quantitative and qualitative data analyses</a:t>
            </a:r>
          </a:p>
          <a:p>
            <a:pPr marL="7366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EMR data analysis</a:t>
            </a:r>
          </a:p>
          <a:p>
            <a:pPr marL="7366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Abstract/publication development &amp; presentations </a:t>
            </a:r>
          </a:p>
        </p:txBody>
      </p:sp>
      <p:pic>
        <p:nvPicPr>
          <p:cNvPr id="16" name="Picture 15" descr="A picture containing graphics, graphic design, font, design&#10;&#10;Description automatically generated">
            <a:extLst>
              <a:ext uri="{FF2B5EF4-FFF2-40B4-BE49-F238E27FC236}">
                <a16:creationId xmlns:a16="http://schemas.microsoft.com/office/drawing/2014/main" id="{0AF94B16-D90A-A064-C6AB-FE794C33F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9753" y="202367"/>
            <a:ext cx="1749020" cy="78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36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F44C0-10DB-619E-2F23-6B67CDE52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D14AAF-0DBD-CE63-96A8-3F3123E2829C}"/>
              </a:ext>
            </a:extLst>
          </p:cNvPr>
          <p:cNvSpPr/>
          <p:nvPr/>
        </p:nvSpPr>
        <p:spPr>
          <a:xfrm>
            <a:off x="0" y="1"/>
            <a:ext cx="12192000" cy="1185332"/>
          </a:xfrm>
          <a:prstGeom prst="rect">
            <a:avLst/>
          </a:prstGeom>
          <a:solidFill>
            <a:srgbClr val="3E4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4BCB00-8EA2-6FB6-6648-7C011C3264AF}"/>
              </a:ext>
            </a:extLst>
          </p:cNvPr>
          <p:cNvSpPr txBox="1"/>
          <p:nvPr/>
        </p:nvSpPr>
        <p:spPr>
          <a:xfrm>
            <a:off x="231171" y="269501"/>
            <a:ext cx="9938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 SemiBold" pitchFamily="2" charset="77"/>
              </a:rPr>
              <a:t>Examples of Sponsored Research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A104F64-9945-2BFB-96E4-499ED3FEB368}"/>
              </a:ext>
            </a:extLst>
          </p:cNvPr>
          <p:cNvSpPr txBox="1">
            <a:spLocks/>
          </p:cNvSpPr>
          <p:nvPr/>
        </p:nvSpPr>
        <p:spPr>
          <a:xfrm>
            <a:off x="231171" y="1491946"/>
            <a:ext cx="11543859" cy="5025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Autofit/>
          </a:bodyPr>
          <a:lstStyle>
            <a:lvl1pPr marL="257175" marR="0" indent="-257175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25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1pPr>
            <a:lvl2pPr marL="685799" marR="0" indent="-342900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90000"/>
              <a:buFont typeface="Courier New" panose="02070309020205020404" pitchFamily="49" charset="0"/>
              <a:buChar char="o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2pPr>
            <a:lvl3pPr marL="891538" marR="0" indent="-205738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10000"/>
              <a:buFont typeface="Wingdings" panose="05000000000000000000" pitchFamily="2" charset="2"/>
              <a:buChar char="§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3pPr>
            <a:lvl4pPr marL="1266092" marR="0" indent="-237392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60000"/>
              <a:buFont typeface="Wingdings" panose="05000000000000000000" pitchFamily="2" charset="2"/>
              <a:buChar char="q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4pPr>
            <a:lvl5pPr marL="1608992" marR="0" indent="-237392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80000"/>
              <a:buFont typeface="Wingdings" panose="05000000000000000000" pitchFamily="2" charset="2"/>
              <a:buChar char="Ø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5pPr>
            <a:lvl6pPr marL="19888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  <a:tabLst/>
              <a:defRPr sz="2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6pPr>
            <a:lvl7pPr marL="23317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7pPr>
            <a:lvl8pPr marL="26746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8pPr>
            <a:lvl9pPr marL="30175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9pPr>
          </a:lstStyle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en-US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Calibri"/>
              </a:rPr>
              <a:t>Vertex:</a:t>
            </a:r>
          </a:p>
          <a:p>
            <a:pPr marL="8128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en-US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Calibri"/>
              </a:rPr>
              <a:t>Survey and </a:t>
            </a:r>
            <a:r>
              <a:rPr kumimoji="0" lang="en-US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Calibri"/>
              </a:rPr>
              <a:t>CGM analysis </a:t>
            </a:r>
            <a:r>
              <a:rPr kumimoji="0" lang="en-US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Calibri"/>
              </a:rPr>
              <a:t>of </a:t>
            </a:r>
            <a:r>
              <a:rPr kumimoji="0" lang="en-US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Calibri"/>
              </a:rPr>
              <a:t>severe hypoglycemia and impaired hypoglycemia awareness</a:t>
            </a:r>
          </a:p>
          <a:p>
            <a:pPr marL="8128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en-US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Calibri"/>
              </a:rPr>
              <a:t>Survey on </a:t>
            </a:r>
            <a:r>
              <a:rPr kumimoji="0" lang="en-US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Calibri"/>
              </a:rPr>
              <a:t>severe hypoglycemia </a:t>
            </a:r>
            <a:r>
              <a:rPr kumimoji="0" lang="en-US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Calibri"/>
              </a:rPr>
              <a:t>and extensive patient-reported outcomes (quantitative and qualitative)</a:t>
            </a:r>
          </a:p>
          <a:p>
            <a:pPr marL="8128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1800" b="1" spc="-5" dirty="0">
                <a:solidFill>
                  <a:prstClr val="black"/>
                </a:solidFill>
                <a:latin typeface="Source Sans Pro" panose="020B0503030403020204" pitchFamily="34" charset="0"/>
                <a:ea typeface="+mn-ea"/>
                <a:cs typeface="Calibri"/>
              </a:rPr>
              <a:t>EMR analysis </a:t>
            </a:r>
            <a:r>
              <a:rPr lang="en-US" sz="1800" spc="-5" dirty="0">
                <a:solidFill>
                  <a:prstClr val="black"/>
                </a:solidFill>
                <a:latin typeface="Source Sans Pro" panose="020B0503030403020204" pitchFamily="34" charset="0"/>
                <a:ea typeface="+mn-ea"/>
                <a:cs typeface="Calibri"/>
              </a:rPr>
              <a:t>of </a:t>
            </a:r>
            <a:r>
              <a:rPr lang="en-US" sz="1800" b="1" spc="-5" dirty="0">
                <a:solidFill>
                  <a:prstClr val="black"/>
                </a:solidFill>
                <a:latin typeface="Source Sans Pro" panose="020B0503030403020204" pitchFamily="34" charset="0"/>
                <a:ea typeface="+mn-ea"/>
                <a:cs typeface="Calibri"/>
              </a:rPr>
              <a:t>total daily insulin dose </a:t>
            </a:r>
            <a:r>
              <a:rPr lang="en-US" sz="1800" spc="-5" dirty="0">
                <a:solidFill>
                  <a:prstClr val="black"/>
                </a:solidFill>
                <a:latin typeface="Source Sans Pro" panose="020B0503030403020204" pitchFamily="34" charset="0"/>
                <a:ea typeface="+mn-ea"/>
                <a:cs typeface="Calibri"/>
              </a:rPr>
              <a:t>by age and gender</a:t>
            </a:r>
            <a:endParaRPr kumimoji="0" lang="en-US" sz="1800" b="1" i="0" u="none" strike="noStrike" kern="1200" cap="none" spc="-5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en-US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Calibri"/>
              </a:rPr>
              <a:t>Dexcom:  Assessment of </a:t>
            </a:r>
            <a:r>
              <a:rPr kumimoji="0" lang="en-US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Calibri"/>
              </a:rPr>
              <a:t>CGM adhesives </a:t>
            </a:r>
            <a:r>
              <a:rPr kumimoji="0" lang="en-US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Calibri"/>
              </a:rPr>
              <a:t>with custom survey &amp; </a:t>
            </a:r>
            <a:r>
              <a:rPr kumimoji="0" lang="en-US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Calibri"/>
              </a:rPr>
              <a:t>adhesive site photo</a:t>
            </a:r>
            <a:r>
              <a:rPr kumimoji="0" lang="en-US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Calibri"/>
              </a:rPr>
              <a:t> uploads</a:t>
            </a:r>
          </a:p>
          <a:p>
            <a:pPr marL="384175" indent="-342900" defTabSz="914400">
              <a:spcBef>
                <a:spcPts val="600"/>
              </a:spcBef>
              <a:tabLst>
                <a:tab pos="338138" algn="l"/>
              </a:tabLst>
              <a:defRPr/>
            </a:pPr>
            <a:r>
              <a:rPr lang="en-US" spc="-5" dirty="0">
                <a:solidFill>
                  <a:prstClr val="black"/>
                </a:solidFill>
                <a:latin typeface="Source Sans Pro" panose="020B0503030403020204" pitchFamily="34" charset="0"/>
                <a:ea typeface="+mn-ea"/>
                <a:cs typeface="Calibri"/>
              </a:rPr>
              <a:t>Mannkind:  </a:t>
            </a:r>
            <a:r>
              <a:rPr kumimoji="0" lang="en-US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Calibri"/>
              </a:rPr>
              <a:t>Survey of </a:t>
            </a:r>
            <a:r>
              <a:rPr kumimoji="0" lang="en-US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Calibri"/>
              </a:rPr>
              <a:t>patient use, experience and satisfaction </a:t>
            </a:r>
            <a:r>
              <a:rPr kumimoji="0" lang="en-US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Calibri"/>
              </a:rPr>
              <a:t>with </a:t>
            </a:r>
            <a:r>
              <a:rPr kumimoji="0" lang="en-US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Calibri"/>
              </a:rPr>
              <a:t>inhaled insulin</a:t>
            </a:r>
            <a:r>
              <a:rPr kumimoji="0" lang="en-US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Calibri"/>
              </a:rPr>
              <a:t> in adult T1Ds</a:t>
            </a:r>
            <a:endParaRPr lang="en-US" b="1" spc="-5" dirty="0">
              <a:solidFill>
                <a:prstClr val="black"/>
              </a:solidFill>
              <a:latin typeface="Source Sans Pro" panose="020B0503030403020204" pitchFamily="34" charset="0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en-US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Calibri"/>
              </a:rPr>
              <a:t>Lexicon:  </a:t>
            </a:r>
            <a:r>
              <a:rPr lang="en-US" b="1" spc="-5" dirty="0">
                <a:solidFill>
                  <a:prstClr val="black"/>
                </a:solidFill>
                <a:latin typeface="Source Sans Pro" panose="020B0503030403020204" pitchFamily="34" charset="0"/>
                <a:ea typeface="+mn-ea"/>
                <a:cs typeface="Calibri"/>
              </a:rPr>
              <a:t>EMR analysis </a:t>
            </a:r>
            <a:r>
              <a:rPr lang="en-US" spc="-5" dirty="0">
                <a:solidFill>
                  <a:prstClr val="black"/>
                </a:solidFill>
                <a:latin typeface="Source Sans Pro" panose="020B0503030403020204" pitchFamily="34" charset="0"/>
                <a:ea typeface="+mn-ea"/>
                <a:cs typeface="Calibri"/>
              </a:rPr>
              <a:t>of T1Ds living with </a:t>
            </a:r>
            <a:r>
              <a:rPr lang="en-US" b="1" spc="-5" dirty="0">
                <a:solidFill>
                  <a:prstClr val="black"/>
                </a:solidFill>
                <a:latin typeface="Source Sans Pro" panose="020B0503030403020204" pitchFamily="34" charset="0"/>
                <a:ea typeface="+mn-ea"/>
                <a:cs typeface="Calibri"/>
              </a:rPr>
              <a:t>Chronic Kidney Disease (e.g., DKA rates, SH rates, etc.)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pc="-5" dirty="0">
                <a:solidFill>
                  <a:prstClr val="black"/>
                </a:solidFill>
                <a:latin typeface="Source Sans Pro" panose="020B0503030403020204" pitchFamily="34" charset="0"/>
                <a:ea typeface="+mn-ea"/>
                <a:cs typeface="Calibri"/>
              </a:rPr>
              <a:t>Sequel Medtech: Survey of patient experiences with </a:t>
            </a:r>
            <a:r>
              <a:rPr lang="en-US" b="1" spc="-5" dirty="0">
                <a:solidFill>
                  <a:prstClr val="black"/>
                </a:solidFill>
                <a:latin typeface="Source Sans Pro" panose="020B0503030403020204" pitchFamily="34" charset="0"/>
                <a:ea typeface="+mn-ea"/>
                <a:cs typeface="Calibri"/>
              </a:rPr>
              <a:t>insulin delivery disruptions</a:t>
            </a:r>
            <a:r>
              <a:rPr lang="en-US" spc="-5" dirty="0">
                <a:solidFill>
                  <a:prstClr val="black"/>
                </a:solidFill>
                <a:latin typeface="Source Sans Pro" panose="020B0503030403020204" pitchFamily="34" charset="0"/>
                <a:ea typeface="+mn-ea"/>
                <a:cs typeface="Calibri"/>
              </a:rPr>
              <a:t>, such as occlusions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en-US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Calibri"/>
              </a:rPr>
              <a:t>Abbott:  Survey of T1Ds and T2Ds on experience/attitude with </a:t>
            </a:r>
            <a:r>
              <a:rPr kumimoji="0" lang="en-US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Calibri"/>
              </a:rPr>
              <a:t>Diabetic Ketoacidosis (DKA) and ketone monitoring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pc="-5" dirty="0">
                <a:solidFill>
                  <a:prstClr val="black"/>
                </a:solidFill>
                <a:latin typeface="Source Sans Pro" panose="020B0503030403020204" pitchFamily="34" charset="0"/>
                <a:ea typeface="+mn-ea"/>
                <a:cs typeface="Calibri"/>
              </a:rPr>
              <a:t>Breakthrough T1D:  Analysis of </a:t>
            </a:r>
            <a:r>
              <a:rPr lang="en-US" b="1" spc="-5" dirty="0">
                <a:solidFill>
                  <a:prstClr val="black"/>
                </a:solidFill>
                <a:latin typeface="Source Sans Pro" panose="020B0503030403020204" pitchFamily="34" charset="0"/>
                <a:ea typeface="+mn-ea"/>
                <a:cs typeface="Calibri"/>
              </a:rPr>
              <a:t>linked survey, lab, claims, device data </a:t>
            </a:r>
            <a:r>
              <a:rPr lang="en-US" spc="-5" dirty="0">
                <a:solidFill>
                  <a:prstClr val="black"/>
                </a:solidFill>
                <a:latin typeface="Source Sans Pro" panose="020B0503030403020204" pitchFamily="34" charset="0"/>
                <a:ea typeface="+mn-ea"/>
                <a:cs typeface="Calibri"/>
              </a:rPr>
              <a:t>to measure health outcomes</a:t>
            </a:r>
            <a:endParaRPr kumimoji="0" lang="en-US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Calibri"/>
            </a:endParaRPr>
          </a:p>
        </p:txBody>
      </p:sp>
      <p:pic>
        <p:nvPicPr>
          <p:cNvPr id="16" name="Picture 15" descr="A picture containing graphics, graphic design, font, design&#10;&#10;Description automatically generated">
            <a:extLst>
              <a:ext uri="{FF2B5EF4-FFF2-40B4-BE49-F238E27FC236}">
                <a16:creationId xmlns:a16="http://schemas.microsoft.com/office/drawing/2014/main" id="{5DC1BA6F-FA30-FD3B-6B4F-3B53F824E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9753" y="202367"/>
            <a:ext cx="1749020" cy="78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5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F324D-9D92-A2EA-04A9-5EDFC2407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F40565-623F-A3D7-7D5C-7D992002B5CA}"/>
              </a:ext>
            </a:extLst>
          </p:cNvPr>
          <p:cNvSpPr/>
          <p:nvPr/>
        </p:nvSpPr>
        <p:spPr>
          <a:xfrm>
            <a:off x="0" y="1"/>
            <a:ext cx="12192000" cy="1185332"/>
          </a:xfrm>
          <a:prstGeom prst="rect">
            <a:avLst/>
          </a:prstGeom>
          <a:solidFill>
            <a:srgbClr val="3E4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C10B9F-0969-F8EB-2C72-3BF94FE97AE2}"/>
              </a:ext>
            </a:extLst>
          </p:cNvPr>
          <p:cNvSpPr txBox="1"/>
          <p:nvPr/>
        </p:nvSpPr>
        <p:spPr>
          <a:xfrm>
            <a:off x="122548" y="0"/>
            <a:ext cx="10047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 SemiBold" pitchFamily="2" charset="77"/>
              </a:rPr>
              <a:t>Example Ideas for Leveraging Our Research and RWD Capabilities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4D741C-F0C4-256E-A39E-CB7EA4684202}"/>
              </a:ext>
            </a:extLst>
          </p:cNvPr>
          <p:cNvSpPr txBox="1">
            <a:spLocks/>
          </p:cNvSpPr>
          <p:nvPr/>
        </p:nvSpPr>
        <p:spPr>
          <a:xfrm>
            <a:off x="42630" y="1236867"/>
            <a:ext cx="11769151" cy="552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Autofit/>
          </a:bodyPr>
          <a:lstStyle>
            <a:lvl1pPr marL="257175" marR="0" indent="-257175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25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1pPr>
            <a:lvl2pPr marL="685799" marR="0" indent="-342900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90000"/>
              <a:buFont typeface="Courier New" panose="02070309020205020404" pitchFamily="49" charset="0"/>
              <a:buChar char="o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2pPr>
            <a:lvl3pPr marL="891538" marR="0" indent="-205738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10000"/>
              <a:buFont typeface="Wingdings" panose="05000000000000000000" pitchFamily="2" charset="2"/>
              <a:buChar char="§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3pPr>
            <a:lvl4pPr marL="1266092" marR="0" indent="-237392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60000"/>
              <a:buFont typeface="Wingdings" panose="05000000000000000000" pitchFamily="2" charset="2"/>
              <a:buChar char="q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4pPr>
            <a:lvl5pPr marL="1608992" marR="0" indent="-237392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80000"/>
              <a:buFont typeface="Wingdings" panose="05000000000000000000" pitchFamily="2" charset="2"/>
              <a:buChar char="Ø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5pPr>
            <a:lvl6pPr marL="19888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  <a:tabLst/>
              <a:defRPr sz="2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6pPr>
            <a:lvl7pPr marL="23317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7pPr>
            <a:lvl8pPr marL="26746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8pPr>
            <a:lvl9pPr marL="30175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9pPr>
          </a:lstStyle>
          <a:p>
            <a:pPr marL="7366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Machine Learning Prediction Models (DKA, SH, A1C rise, retinopathy, etc.)</a:t>
            </a:r>
          </a:p>
          <a:p>
            <a:pPr marL="7366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Source Sans Pro" panose="020B0503030403020204" pitchFamily="34" charset="0"/>
            </a:endParaRPr>
          </a:p>
          <a:p>
            <a:pPr marL="7366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Relationship of CGM Metrics (e.g., GMI, TIR) and A1C</a:t>
            </a:r>
          </a:p>
          <a:p>
            <a:pPr marL="7366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Source Sans Pro" panose="020B0503030403020204" pitchFamily="34" charset="0"/>
            </a:endParaRPr>
          </a:p>
          <a:p>
            <a:pPr marL="7366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Optimizing Pump/AID Settings</a:t>
            </a:r>
          </a:p>
          <a:p>
            <a:pPr marL="7366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Source Sans Pro" panose="020B0503030403020204" pitchFamily="34" charset="0"/>
            </a:endParaRPr>
          </a:p>
          <a:p>
            <a:pPr marL="7366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Adjunct Therapies in T1D and Relationship to BMI, A1C and Kidney Function</a:t>
            </a:r>
          </a:p>
          <a:p>
            <a:pPr marL="393700" indent="0">
              <a:spcBef>
                <a:spcPts val="0"/>
              </a:spcBef>
              <a:buNone/>
            </a:pPr>
            <a:endParaRPr lang="en-US" dirty="0">
              <a:solidFill>
                <a:schemeClr val="tx1"/>
              </a:solidFill>
              <a:latin typeface="Source Sans Pro" panose="020B0503030403020204" pitchFamily="34" charset="0"/>
            </a:endParaRPr>
          </a:p>
          <a:p>
            <a:pPr marL="7366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Projecting US T1D Population Statistics and Comparisons to Other Countries</a:t>
            </a:r>
          </a:p>
          <a:p>
            <a:pPr marL="7366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Source Sans Pro" panose="020B0503030403020204" pitchFamily="34" charset="0"/>
            </a:endParaRPr>
          </a:p>
          <a:p>
            <a:pPr marL="7366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Targeted Population Segment Analysis (e.g., teenagers, older adults and CGM/AID use)</a:t>
            </a:r>
          </a:p>
          <a:p>
            <a:pPr marL="7366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Source Sans Pro" panose="020B0503030403020204" pitchFamily="34" charset="0"/>
            </a:endParaRPr>
          </a:p>
          <a:p>
            <a:pPr marL="7366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Cardiovascular Health and Management </a:t>
            </a:r>
          </a:p>
          <a:p>
            <a:pPr marL="7366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Source Sans Pro" panose="020B0503030403020204" pitchFamily="34" charset="0"/>
            </a:endParaRPr>
          </a:p>
          <a:p>
            <a:pPr marL="7366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Hormonal Transition Time Periods and Glycemic Variability</a:t>
            </a:r>
          </a:p>
          <a:p>
            <a:pPr marL="7366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Source Sans Pro" panose="020B0503030403020204" pitchFamily="34" charset="0"/>
            </a:endParaRPr>
          </a:p>
          <a:p>
            <a:pPr marL="7366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Psychosocial Responses to Glycemic Outcomes, Device engagement and Complications</a:t>
            </a:r>
          </a:p>
          <a:p>
            <a:pPr marL="7366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Source Sans Pro" panose="020B0503030403020204" pitchFamily="34" charset="0"/>
            </a:endParaRPr>
          </a:p>
          <a:p>
            <a:pPr marL="7366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Source Sans Pro" panose="020B0503030403020204" pitchFamily="34" charset="0"/>
            </a:endParaRPr>
          </a:p>
          <a:p>
            <a:pPr marL="7366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16" name="Picture 15" descr="A picture containing graphics, graphic design, font, design&#10;&#10;Description automatically generated">
            <a:extLst>
              <a:ext uri="{FF2B5EF4-FFF2-40B4-BE49-F238E27FC236}">
                <a16:creationId xmlns:a16="http://schemas.microsoft.com/office/drawing/2014/main" id="{07AE25BF-56CF-8CA1-E1CC-E4068D511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9753" y="202367"/>
            <a:ext cx="1749020" cy="78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72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6F7C9-5756-7CE4-63FA-A75548FD1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rc 22">
            <a:extLst>
              <a:ext uri="{FF2B5EF4-FFF2-40B4-BE49-F238E27FC236}">
                <a16:creationId xmlns:a16="http://schemas.microsoft.com/office/drawing/2014/main" id="{96F8F735-E5D2-804D-9E78-B1214DC118D8}"/>
              </a:ext>
            </a:extLst>
          </p:cNvPr>
          <p:cNvSpPr/>
          <p:nvPr/>
        </p:nvSpPr>
        <p:spPr>
          <a:xfrm>
            <a:off x="3405892" y="2100319"/>
            <a:ext cx="5563096" cy="5563096"/>
          </a:xfrm>
          <a:prstGeom prst="arc">
            <a:avLst>
              <a:gd name="adj1" fmla="val 10799495"/>
              <a:gd name="adj2" fmla="val 3530"/>
            </a:avLst>
          </a:prstGeom>
          <a:noFill/>
          <a:ln w="76200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9pPr>
          </a:lstStyle>
          <a:p>
            <a:pPr algn="ctr"/>
            <a:endParaRPr lang="en-US" sz="900" b="1">
              <a:latin typeface="Montserrat" pitchFamily="2" charset="77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53AB286-15EF-2944-BA0A-7104B32E0DAE}"/>
              </a:ext>
            </a:extLst>
          </p:cNvPr>
          <p:cNvSpPr/>
          <p:nvPr/>
        </p:nvSpPr>
        <p:spPr>
          <a:xfrm>
            <a:off x="2750442" y="4226417"/>
            <a:ext cx="1310899" cy="1310899"/>
          </a:xfrm>
          <a:prstGeom prst="ellipse">
            <a:avLst/>
          </a:prstGeom>
          <a:solidFill>
            <a:srgbClr val="222D57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9pPr>
          </a:lstStyle>
          <a:p>
            <a:pPr algn="ctr"/>
            <a:endParaRPr lang="en-US" sz="900" b="1">
              <a:latin typeface="Montserrat" pitchFamily="2" charset="77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80E1E01-5E04-6A4B-AB74-A0DE18E6A15D}"/>
              </a:ext>
            </a:extLst>
          </p:cNvPr>
          <p:cNvSpPr/>
          <p:nvPr/>
        </p:nvSpPr>
        <p:spPr>
          <a:xfrm>
            <a:off x="8313538" y="4226417"/>
            <a:ext cx="1310899" cy="1310899"/>
          </a:xfrm>
          <a:prstGeom prst="ellipse">
            <a:avLst/>
          </a:prstGeom>
          <a:solidFill>
            <a:srgbClr val="369FB2">
              <a:lumMod val="9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9pPr>
          </a:lstStyle>
          <a:p>
            <a:pPr algn="ctr"/>
            <a:endParaRPr lang="en-US" sz="900" b="1">
              <a:latin typeface="Montserrat" pitchFamily="2" charset="77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2AC3ED7-2835-2845-B71C-6BF59D4893DC}"/>
              </a:ext>
            </a:extLst>
          </p:cNvPr>
          <p:cNvSpPr/>
          <p:nvPr/>
        </p:nvSpPr>
        <p:spPr>
          <a:xfrm>
            <a:off x="6397905" y="1677891"/>
            <a:ext cx="1310899" cy="1310899"/>
          </a:xfrm>
          <a:prstGeom prst="ellipse">
            <a:avLst/>
          </a:prstGeom>
          <a:solidFill>
            <a:srgbClr val="78E6FA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9pPr>
          </a:lstStyle>
          <a:p>
            <a:pPr algn="ctr"/>
            <a:endParaRPr lang="en-US" sz="900" b="1">
              <a:latin typeface="Montserrat" pitchFamily="2" charset="77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4CC48D6-5A37-F841-BDF0-D45666C2B5EB}"/>
              </a:ext>
            </a:extLst>
          </p:cNvPr>
          <p:cNvSpPr/>
          <p:nvPr/>
        </p:nvSpPr>
        <p:spPr>
          <a:xfrm>
            <a:off x="4666078" y="1677891"/>
            <a:ext cx="1310899" cy="1310899"/>
          </a:xfrm>
          <a:prstGeom prst="ellipse">
            <a:avLst/>
          </a:prstGeom>
          <a:solidFill>
            <a:srgbClr val="8493CF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9pPr>
          </a:lstStyle>
          <a:p>
            <a:pPr algn="ctr"/>
            <a:endParaRPr lang="en-US" sz="900" b="1">
              <a:latin typeface="Montserrat" pitchFamily="2" charset="77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AD34138-F813-4241-91D8-40A6DB32BB7F}"/>
              </a:ext>
            </a:extLst>
          </p:cNvPr>
          <p:cNvSpPr/>
          <p:nvPr/>
        </p:nvSpPr>
        <p:spPr>
          <a:xfrm>
            <a:off x="7807315" y="2610564"/>
            <a:ext cx="1310899" cy="1310899"/>
          </a:xfrm>
          <a:prstGeom prst="ellipse">
            <a:avLst/>
          </a:prstGeom>
          <a:solidFill>
            <a:srgbClr val="52CAE0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9pPr>
          </a:lstStyle>
          <a:p>
            <a:pPr algn="ctr"/>
            <a:endParaRPr lang="en-US" sz="900" b="1">
              <a:latin typeface="Montserrat" pitchFamily="2" charset="77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1101AB5-23C7-764B-AC08-F0AC5CE8D830}"/>
              </a:ext>
            </a:extLst>
          </p:cNvPr>
          <p:cNvSpPr/>
          <p:nvPr/>
        </p:nvSpPr>
        <p:spPr>
          <a:xfrm>
            <a:off x="3256666" y="2610564"/>
            <a:ext cx="1310899" cy="1310899"/>
          </a:xfrm>
          <a:prstGeom prst="ellipse">
            <a:avLst/>
          </a:prstGeom>
          <a:solidFill>
            <a:srgbClr val="3E4E8D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Montserrat"/>
              </a:defRPr>
            </a:lvl9pPr>
          </a:lstStyle>
          <a:p>
            <a:pPr algn="ctr"/>
            <a:endParaRPr lang="en-US" sz="900" b="1">
              <a:latin typeface="Montserrat" pitchFamily="2" charset="77"/>
            </a:endParaRPr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id="{4FE8512E-F6FF-AC4C-BFCB-DA6D3D4135BE}"/>
              </a:ext>
            </a:extLst>
          </p:cNvPr>
          <p:cNvSpPr txBox="1">
            <a:spLocks/>
          </p:cNvSpPr>
          <p:nvPr/>
        </p:nvSpPr>
        <p:spPr>
          <a:xfrm>
            <a:off x="9263150" y="2656862"/>
            <a:ext cx="2604385" cy="969496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defPPr>
              <a:defRPr lang="en-US"/>
            </a:defPPr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rgbClr val="222D57"/>
                </a:solidFill>
                <a:latin typeface="Open Sans Light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rgbClr val="222D57">
                    <a:tint val="75000"/>
                  </a:srgbClr>
                </a:solidFill>
                <a:latin typeface="Open Sans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rgbClr val="222D57">
                    <a:tint val="75000"/>
                  </a:srgbClr>
                </a:solidFill>
                <a:latin typeface="Open Sans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rgbClr val="222D57">
                    <a:tint val="75000"/>
                  </a:srgbClr>
                </a:solidFill>
                <a:latin typeface="Open Sans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rgbClr val="222D57">
                    <a:tint val="75000"/>
                  </a:srgbClr>
                </a:solidFill>
                <a:latin typeface="Open Sans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rgbClr val="222D57">
                    <a:tint val="75000"/>
                  </a:srgbClr>
                </a:solidFill>
                <a:latin typeface="Montserrat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rgbClr val="222D57">
                    <a:tint val="75000"/>
                  </a:srgbClr>
                </a:solidFill>
                <a:latin typeface="Montserrat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rgbClr val="222D57">
                    <a:tint val="75000"/>
                  </a:srgbClr>
                </a:solidFill>
                <a:latin typeface="Montserrat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rgbClr val="222D57">
                    <a:tint val="75000"/>
                  </a:srgbClr>
                </a:solidFill>
                <a:latin typeface="Montserrat"/>
              </a:defRPr>
            </a:lvl9pPr>
          </a:lstStyle>
          <a:p>
            <a:pPr algn="l">
              <a:lnSpc>
                <a:spcPts val="1750"/>
              </a:lnSpc>
            </a:pPr>
            <a:r>
              <a:rPr lang="en-US" sz="1600">
                <a:solidFill>
                  <a:srgbClr val="222D57"/>
                </a:solidFill>
                <a:latin typeface="Montserrat" pitchFamily="2" charset="77"/>
                <a:ea typeface="Lato Light" panose="020F0502020204030203" pitchFamily="34" charset="0"/>
                <a:cs typeface="Mukta ExtraLight" panose="020B0000000000000000" pitchFamily="34" charset="77"/>
              </a:rPr>
              <a:t>Self-reported demographics, SES, disease management, health outcomes</a:t>
            </a:r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id="{A1EE1F95-EEDC-964D-ABA2-1B08A1AD16B4}"/>
              </a:ext>
            </a:extLst>
          </p:cNvPr>
          <p:cNvSpPr txBox="1">
            <a:spLocks/>
          </p:cNvSpPr>
          <p:nvPr/>
        </p:nvSpPr>
        <p:spPr>
          <a:xfrm>
            <a:off x="1286638" y="2689459"/>
            <a:ext cx="1718139" cy="969496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defPPr>
              <a:defRPr lang="en-US"/>
            </a:defPPr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rgbClr val="222D57"/>
                </a:solidFill>
                <a:latin typeface="Open Sans Light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rgbClr val="222D57">
                    <a:tint val="75000"/>
                  </a:srgbClr>
                </a:solidFill>
                <a:latin typeface="Open Sans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rgbClr val="222D57">
                    <a:tint val="75000"/>
                  </a:srgbClr>
                </a:solidFill>
                <a:latin typeface="Open Sans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rgbClr val="222D57">
                    <a:tint val="75000"/>
                  </a:srgbClr>
                </a:solidFill>
                <a:latin typeface="Open Sans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rgbClr val="222D57">
                    <a:tint val="75000"/>
                  </a:srgbClr>
                </a:solidFill>
                <a:latin typeface="Open Sans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rgbClr val="222D57">
                    <a:tint val="75000"/>
                  </a:srgbClr>
                </a:solidFill>
                <a:latin typeface="Montserrat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rgbClr val="222D57">
                    <a:tint val="75000"/>
                  </a:srgbClr>
                </a:solidFill>
                <a:latin typeface="Montserrat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rgbClr val="222D57">
                    <a:tint val="75000"/>
                  </a:srgbClr>
                </a:solidFill>
                <a:latin typeface="Montserrat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rgbClr val="222D57">
                    <a:tint val="75000"/>
                  </a:srgbClr>
                </a:solidFill>
                <a:latin typeface="Montserrat"/>
              </a:defRPr>
            </a:lvl9pPr>
          </a:lstStyle>
          <a:p>
            <a:pPr algn="r">
              <a:lnSpc>
                <a:spcPts val="1750"/>
              </a:lnSpc>
            </a:pPr>
            <a:r>
              <a:rPr lang="en-US" sz="1600" dirty="0">
                <a:latin typeface="Montserrat" pitchFamily="2" charset="77"/>
                <a:ea typeface="Lato Light" panose="020F0502020204030203" pitchFamily="34" charset="0"/>
                <a:cs typeface="Mukta ExtraLight" panose="020B0000000000000000" pitchFamily="34" charset="77"/>
              </a:rPr>
              <a:t>~</a:t>
            </a:r>
            <a:r>
              <a:rPr lang="en-US" sz="1600" dirty="0">
                <a:solidFill>
                  <a:srgbClr val="222D57"/>
                </a:solidFill>
                <a:latin typeface="Montserrat" pitchFamily="2" charset="77"/>
                <a:ea typeface="Lato Light" panose="020F0502020204030203" pitchFamily="34" charset="0"/>
                <a:cs typeface="Mukta ExtraLight" panose="020B0000000000000000" pitchFamily="34" charset="77"/>
              </a:rPr>
              <a:t>4,500 participants share CGM data</a:t>
            </a:r>
          </a:p>
        </p:txBody>
      </p:sp>
      <p:sp>
        <p:nvSpPr>
          <p:cNvPr id="39" name="Subtitle 2">
            <a:extLst>
              <a:ext uri="{FF2B5EF4-FFF2-40B4-BE49-F238E27FC236}">
                <a16:creationId xmlns:a16="http://schemas.microsoft.com/office/drawing/2014/main" id="{632C9072-9459-6940-9B02-23319268D5D7}"/>
              </a:ext>
            </a:extLst>
          </p:cNvPr>
          <p:cNvSpPr txBox="1">
            <a:spLocks/>
          </p:cNvSpPr>
          <p:nvPr/>
        </p:nvSpPr>
        <p:spPr>
          <a:xfrm>
            <a:off x="7902178" y="1519773"/>
            <a:ext cx="2133618" cy="738664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defPPr>
              <a:defRPr lang="en-US"/>
            </a:defPPr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rgbClr val="222D57"/>
                </a:solidFill>
                <a:latin typeface="Open Sans Light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rgbClr val="222D57">
                    <a:tint val="75000"/>
                  </a:srgbClr>
                </a:solidFill>
                <a:latin typeface="Open Sans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rgbClr val="222D57">
                    <a:tint val="75000"/>
                  </a:srgbClr>
                </a:solidFill>
                <a:latin typeface="Open Sans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rgbClr val="222D57">
                    <a:tint val="75000"/>
                  </a:srgbClr>
                </a:solidFill>
                <a:latin typeface="Open Sans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rgbClr val="222D57">
                    <a:tint val="75000"/>
                  </a:srgbClr>
                </a:solidFill>
                <a:latin typeface="Open Sans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rgbClr val="222D57">
                    <a:tint val="75000"/>
                  </a:srgbClr>
                </a:solidFill>
                <a:latin typeface="Montserrat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rgbClr val="222D57">
                    <a:tint val="75000"/>
                  </a:srgbClr>
                </a:solidFill>
                <a:latin typeface="Montserrat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rgbClr val="222D57">
                    <a:tint val="75000"/>
                  </a:srgbClr>
                </a:solidFill>
                <a:latin typeface="Montserrat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rgbClr val="222D57">
                    <a:tint val="75000"/>
                  </a:srgbClr>
                </a:solidFill>
                <a:latin typeface="Montserrat"/>
              </a:defRPr>
            </a:lvl9pPr>
          </a:lstStyle>
          <a:p>
            <a:pPr algn="l">
              <a:lnSpc>
                <a:spcPts val="1750"/>
              </a:lnSpc>
            </a:pPr>
            <a:r>
              <a:rPr lang="en-US" sz="1600">
                <a:latin typeface="Montserrat" pitchFamily="2" charset="77"/>
                <a:ea typeface="Lato Light" panose="020F0502020204030203" pitchFamily="34" charset="0"/>
                <a:cs typeface="Mukta ExtraLight" panose="020B0000000000000000" pitchFamily="34" charset="77"/>
              </a:rPr>
              <a:t>Supports custom       survey research projects</a:t>
            </a:r>
            <a:endParaRPr lang="en-US" sz="1600">
              <a:solidFill>
                <a:srgbClr val="222D57"/>
              </a:solidFill>
              <a:latin typeface="Montserrat" pitchFamily="2" charset="77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18ACB0D5-222D-204A-BD64-9D084A7AFB48}"/>
              </a:ext>
            </a:extLst>
          </p:cNvPr>
          <p:cNvSpPr txBox="1">
            <a:spLocks/>
          </p:cNvSpPr>
          <p:nvPr/>
        </p:nvSpPr>
        <p:spPr>
          <a:xfrm>
            <a:off x="2209233" y="1525376"/>
            <a:ext cx="2121550" cy="738664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defPPr>
              <a:defRPr lang="en-US"/>
            </a:defPPr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rgbClr val="222D57"/>
                </a:solidFill>
                <a:latin typeface="Open Sans Light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rgbClr val="222D57">
                    <a:tint val="75000"/>
                  </a:srgbClr>
                </a:solidFill>
                <a:latin typeface="Open Sans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rgbClr val="222D57">
                    <a:tint val="75000"/>
                  </a:srgbClr>
                </a:solidFill>
                <a:latin typeface="Open Sans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rgbClr val="222D57">
                    <a:tint val="75000"/>
                  </a:srgbClr>
                </a:solidFill>
                <a:latin typeface="Open Sans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rgbClr val="222D57">
                    <a:tint val="75000"/>
                  </a:srgbClr>
                </a:solidFill>
                <a:latin typeface="Open Sans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rgbClr val="222D57">
                    <a:tint val="75000"/>
                  </a:srgbClr>
                </a:solidFill>
                <a:latin typeface="Montserrat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rgbClr val="222D57">
                    <a:tint val="75000"/>
                  </a:srgbClr>
                </a:solidFill>
                <a:latin typeface="Montserrat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rgbClr val="222D57">
                    <a:tint val="75000"/>
                  </a:srgbClr>
                </a:solidFill>
                <a:latin typeface="Montserrat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rgbClr val="222D57">
                    <a:tint val="75000"/>
                  </a:srgbClr>
                </a:solidFill>
                <a:latin typeface="Montserrat"/>
              </a:defRPr>
            </a:lvl9pPr>
          </a:lstStyle>
          <a:p>
            <a:pPr algn="r">
              <a:lnSpc>
                <a:spcPts val="1750"/>
              </a:lnSpc>
            </a:pPr>
            <a:r>
              <a:rPr lang="en-US" sz="1600">
                <a:latin typeface="Montserrat"/>
                <a:ea typeface="Lato Light"/>
                <a:cs typeface="Mukta ExtraLight" panose="020B0000000000000000" pitchFamily="34" charset="77"/>
              </a:rPr>
              <a:t>Direct-to-participant annual surveys</a:t>
            </a:r>
            <a:r>
              <a:rPr lang="en-US" sz="1600">
                <a:solidFill>
                  <a:srgbClr val="222D57"/>
                </a:solidFill>
                <a:latin typeface="Montserrat"/>
                <a:ea typeface="Lato Light"/>
                <a:cs typeface="Mukta ExtraLight" panose="020B0000000000000000" pitchFamily="34" charset="77"/>
              </a:rPr>
              <a:t>  </a:t>
            </a:r>
            <a:r>
              <a:rPr lang="en-US" sz="1600">
                <a:latin typeface="Montserrat"/>
                <a:ea typeface="Lato Light"/>
                <a:cs typeface="Mukta ExtraLight" panose="020B0000000000000000" pitchFamily="34" charset="77"/>
              </a:rPr>
              <a:t>since 2019</a:t>
            </a:r>
            <a:endParaRPr lang="en-US" sz="1600">
              <a:solidFill>
                <a:srgbClr val="222D57"/>
              </a:solidFill>
              <a:latin typeface="Montserrat"/>
              <a:ea typeface="Lato Light"/>
              <a:cs typeface="Mukta ExtraLight" panose="020B0000000000000000" pitchFamily="34" charset="77"/>
            </a:endParaRP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4622F64C-4313-194F-AAD5-EC28B174B78E}"/>
              </a:ext>
            </a:extLst>
          </p:cNvPr>
          <p:cNvSpPr txBox="1">
            <a:spLocks/>
          </p:cNvSpPr>
          <p:nvPr/>
        </p:nvSpPr>
        <p:spPr>
          <a:xfrm>
            <a:off x="853439" y="4281701"/>
            <a:ext cx="1718139" cy="1200329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defPPr>
              <a:defRPr lang="en-US"/>
            </a:defPPr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rgbClr val="222D57"/>
                </a:solidFill>
                <a:latin typeface="Open Sans Light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rgbClr val="222D57">
                    <a:tint val="75000"/>
                  </a:srgbClr>
                </a:solidFill>
                <a:latin typeface="Open Sans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rgbClr val="222D57">
                    <a:tint val="75000"/>
                  </a:srgbClr>
                </a:solidFill>
                <a:latin typeface="Open Sans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rgbClr val="222D57">
                    <a:tint val="75000"/>
                  </a:srgbClr>
                </a:solidFill>
                <a:latin typeface="Open Sans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rgbClr val="222D57">
                    <a:tint val="75000"/>
                  </a:srgbClr>
                </a:solidFill>
                <a:latin typeface="Open Sans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rgbClr val="222D57">
                    <a:tint val="75000"/>
                  </a:srgbClr>
                </a:solidFill>
                <a:latin typeface="Montserrat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rgbClr val="222D57">
                    <a:tint val="75000"/>
                  </a:srgbClr>
                </a:solidFill>
                <a:latin typeface="Montserrat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rgbClr val="222D57">
                    <a:tint val="75000"/>
                  </a:srgbClr>
                </a:solidFill>
                <a:latin typeface="Montserrat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rgbClr val="222D57">
                    <a:tint val="75000"/>
                  </a:srgbClr>
                </a:solidFill>
                <a:latin typeface="Montserrat"/>
              </a:defRPr>
            </a:lvl9pPr>
          </a:lstStyle>
          <a:p>
            <a:pPr algn="r">
              <a:lnSpc>
                <a:spcPts val="1750"/>
              </a:lnSpc>
            </a:pPr>
            <a:r>
              <a:rPr lang="en-US" sz="1600" dirty="0">
                <a:latin typeface="Montserrat" pitchFamily="2" charset="77"/>
                <a:ea typeface="Lato Light" panose="020F0502020204030203" pitchFamily="34" charset="0"/>
                <a:cs typeface="Mukta ExtraLight" panose="020B0000000000000000" pitchFamily="34" charset="77"/>
              </a:rPr>
              <a:t>~</a:t>
            </a:r>
            <a:r>
              <a:rPr lang="en-US" sz="1600" dirty="0">
                <a:solidFill>
                  <a:srgbClr val="222D57"/>
                </a:solidFill>
                <a:latin typeface="Montserrat" pitchFamily="2" charset="77"/>
                <a:ea typeface="Lato Light" panose="020F0502020204030203" pitchFamily="34" charset="0"/>
                <a:cs typeface="Mukta ExtraLight" panose="020B0000000000000000" pitchFamily="34" charset="77"/>
              </a:rPr>
              <a:t>24,000 participants including adults and caregivers</a:t>
            </a:r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CF1892AD-5108-BF2B-CD98-C1FA0D9C9B13}"/>
              </a:ext>
            </a:extLst>
          </p:cNvPr>
          <p:cNvSpPr txBox="1">
            <a:spLocks/>
          </p:cNvSpPr>
          <p:nvPr/>
        </p:nvSpPr>
        <p:spPr>
          <a:xfrm>
            <a:off x="9710600" y="4397515"/>
            <a:ext cx="2156935" cy="969496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defPPr>
              <a:defRPr lang="en-US"/>
            </a:defPPr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rgbClr val="222D57"/>
                </a:solidFill>
                <a:latin typeface="Open Sans Light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rgbClr val="222D57">
                    <a:tint val="75000"/>
                  </a:srgbClr>
                </a:solidFill>
                <a:latin typeface="Open Sans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rgbClr val="222D57">
                    <a:tint val="75000"/>
                  </a:srgbClr>
                </a:solidFill>
                <a:latin typeface="Open Sans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rgbClr val="222D57">
                    <a:tint val="75000"/>
                  </a:srgbClr>
                </a:solidFill>
                <a:latin typeface="Open Sans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rgbClr val="222D57">
                    <a:tint val="75000"/>
                  </a:srgbClr>
                </a:solidFill>
                <a:latin typeface="Open Sans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rgbClr val="222D57">
                    <a:tint val="75000"/>
                  </a:srgbClr>
                </a:solidFill>
                <a:latin typeface="Montserrat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rgbClr val="222D57">
                    <a:tint val="75000"/>
                  </a:srgbClr>
                </a:solidFill>
                <a:latin typeface="Montserrat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rgbClr val="222D57">
                    <a:tint val="75000"/>
                  </a:srgbClr>
                </a:solidFill>
                <a:latin typeface="Montserrat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rgbClr val="222D57">
                    <a:tint val="75000"/>
                  </a:srgbClr>
                </a:solidFill>
                <a:latin typeface="Montserrat"/>
              </a:defRPr>
            </a:lvl9pPr>
          </a:lstStyle>
          <a:p>
            <a:pPr algn="l">
              <a:lnSpc>
                <a:spcPts val="1750"/>
              </a:lnSpc>
            </a:pPr>
            <a:r>
              <a:rPr lang="en-US" sz="1600">
                <a:latin typeface="Montserrat" pitchFamily="2" charset="77"/>
                <a:ea typeface="Lato Light" panose="020F0502020204030203" pitchFamily="34" charset="0"/>
                <a:cs typeface="Mukta ExtraLight" panose="020B0000000000000000" pitchFamily="34" charset="77"/>
              </a:rPr>
              <a:t>Registry team expertise: T1D research &amp; lived experience</a:t>
            </a:r>
            <a:endParaRPr lang="en-US" sz="1600">
              <a:solidFill>
                <a:srgbClr val="222D57"/>
              </a:solidFill>
              <a:latin typeface="Montserrat" pitchFamily="2" charset="77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pic>
        <p:nvPicPr>
          <p:cNvPr id="48" name="Graphic 47" descr="Programmer male outline">
            <a:extLst>
              <a:ext uri="{FF2B5EF4-FFF2-40B4-BE49-F238E27FC236}">
                <a16:creationId xmlns:a16="http://schemas.microsoft.com/office/drawing/2014/main" id="{3FA5B7E7-FE6F-FA1F-B326-5D31D121F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05564" y="2753934"/>
            <a:ext cx="914400" cy="914400"/>
          </a:xfrm>
          <a:prstGeom prst="rect">
            <a:avLst/>
          </a:prstGeom>
        </p:spPr>
      </p:pic>
      <p:pic>
        <p:nvPicPr>
          <p:cNvPr id="50" name="Graphic 49" descr="Group brainstorm outline">
            <a:extLst>
              <a:ext uri="{FF2B5EF4-FFF2-40B4-BE49-F238E27FC236}">
                <a16:creationId xmlns:a16="http://schemas.microsoft.com/office/drawing/2014/main" id="{48A0122F-342F-2409-7983-0A251E7501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12762" y="1795205"/>
            <a:ext cx="914400" cy="914400"/>
          </a:xfrm>
          <a:prstGeom prst="rect">
            <a:avLst/>
          </a:prstGeom>
        </p:spPr>
      </p:pic>
      <p:pic>
        <p:nvPicPr>
          <p:cNvPr id="52" name="Graphic 51" descr="Daily calendar outline">
            <a:extLst>
              <a:ext uri="{FF2B5EF4-FFF2-40B4-BE49-F238E27FC236}">
                <a16:creationId xmlns:a16="http://schemas.microsoft.com/office/drawing/2014/main" id="{6EB92E02-DF98-BBCF-7DC7-8224FD01BD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64327" y="1867720"/>
            <a:ext cx="914400" cy="914400"/>
          </a:xfrm>
          <a:prstGeom prst="rect">
            <a:avLst/>
          </a:prstGeom>
        </p:spPr>
      </p:pic>
      <p:pic>
        <p:nvPicPr>
          <p:cNvPr id="54" name="Graphic 53" descr="Research outline">
            <a:extLst>
              <a:ext uri="{FF2B5EF4-FFF2-40B4-BE49-F238E27FC236}">
                <a16:creationId xmlns:a16="http://schemas.microsoft.com/office/drawing/2014/main" id="{BA3883E8-DD4B-2CF0-95C3-6634CBE335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07493" y="4409589"/>
            <a:ext cx="914400" cy="914400"/>
          </a:xfrm>
          <a:prstGeom prst="rect">
            <a:avLst/>
          </a:prstGeom>
        </p:spPr>
      </p:pic>
      <p:pic>
        <p:nvPicPr>
          <p:cNvPr id="60" name="Graphic 59" descr="Group outline">
            <a:extLst>
              <a:ext uri="{FF2B5EF4-FFF2-40B4-BE49-F238E27FC236}">
                <a16:creationId xmlns:a16="http://schemas.microsoft.com/office/drawing/2014/main" id="{4665FDC7-6B18-49A5-6D8F-900B4D3251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952987" y="4424665"/>
            <a:ext cx="914400" cy="914400"/>
          </a:xfrm>
          <a:prstGeom prst="rect">
            <a:avLst/>
          </a:prstGeom>
        </p:spPr>
      </p:pic>
      <p:pic>
        <p:nvPicPr>
          <p:cNvPr id="64" name="Graphic 63" descr="Arrow circle outline">
            <a:extLst>
              <a:ext uri="{FF2B5EF4-FFF2-40B4-BE49-F238E27FC236}">
                <a16:creationId xmlns:a16="http://schemas.microsoft.com/office/drawing/2014/main" id="{81D999BA-10DC-E8A6-5B26-D11BE8AD8B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465033" y="2808271"/>
            <a:ext cx="914400" cy="914400"/>
          </a:xfrm>
          <a:prstGeom prst="rect">
            <a:avLst/>
          </a:prstGeom>
        </p:spPr>
      </p:pic>
      <p:sp>
        <p:nvSpPr>
          <p:cNvPr id="66" name="Title 65">
            <a:extLst>
              <a:ext uri="{FF2B5EF4-FFF2-40B4-BE49-F238E27FC236}">
                <a16:creationId xmlns:a16="http://schemas.microsoft.com/office/drawing/2014/main" id="{C42240D6-8A71-04B2-9160-28D9E8A1F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77" y="479265"/>
            <a:ext cx="10972800" cy="457200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>
                <a:latin typeface="Montserrat SemiBold" panose="00000700000000000000" pitchFamily="2" charset="0"/>
              </a:rPr>
              <a:t>T1D Exchange Online Registry Overview</a:t>
            </a:r>
          </a:p>
        </p:txBody>
      </p:sp>
      <p:pic>
        <p:nvPicPr>
          <p:cNvPr id="67" name="Picture 66" descr="A person and person standing next to a cellphone&#10;&#10;Description automatically generated with medium confidence">
            <a:extLst>
              <a:ext uri="{FF2B5EF4-FFF2-40B4-BE49-F238E27FC236}">
                <a16:creationId xmlns:a16="http://schemas.microsoft.com/office/drawing/2014/main" id="{C83D0748-A2D7-E21B-2C76-76EDDC4E32D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49771" y="3504420"/>
            <a:ext cx="3234438" cy="28743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0F00C6-9D2A-6A3B-2CB2-E932F53E47C0}"/>
              </a:ext>
            </a:extLst>
          </p:cNvPr>
          <p:cNvSpPr txBox="1"/>
          <p:nvPr/>
        </p:nvSpPr>
        <p:spPr>
          <a:xfrm>
            <a:off x="0" y="6599410"/>
            <a:ext cx="5348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Montserrat" panose="00000500000000000000" pitchFamily="2" charset="0"/>
              </a:rPr>
              <a:t>CONFIDENTIAL –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17313722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F697E-0A29-0B89-EDCB-89C1C79E8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04" y="229279"/>
            <a:ext cx="10972800" cy="457200"/>
          </a:xfrm>
        </p:spPr>
        <p:txBody>
          <a:bodyPr>
            <a:noAutofit/>
          </a:bodyPr>
          <a:lstStyle/>
          <a:p>
            <a:r>
              <a:rPr lang="en-US" sz="2800">
                <a:latin typeface="Montserrat SemiBold" panose="00000700000000000000" pitchFamily="2" charset="0"/>
              </a:rPr>
              <a:t>T1D Exchange Registry: Annual Questionnaire* Variables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8FE8AA3-D776-0410-270C-1235ED911D65}"/>
              </a:ext>
            </a:extLst>
          </p:cNvPr>
          <p:cNvSpPr/>
          <p:nvPr/>
        </p:nvSpPr>
        <p:spPr>
          <a:xfrm>
            <a:off x="420624" y="797621"/>
            <a:ext cx="2188499" cy="5307036"/>
          </a:xfrm>
          <a:prstGeom prst="rect">
            <a:avLst/>
          </a:prstGeom>
          <a:solidFill>
            <a:srgbClr val="FFFFFF">
              <a:lumMod val="9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78E6FA">
                  <a:lumMod val="95000"/>
                </a:srgbClr>
              </a:solidFill>
              <a:effectLst/>
              <a:uLnTx/>
              <a:uFillTx/>
              <a:latin typeface="Montserrat" panose="00000500000000000000" pitchFamily="2" charset="0"/>
              <a:ea typeface="Calibri"/>
              <a:cs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65D7EF-4896-9FA0-C2FB-87684320D53C}"/>
              </a:ext>
            </a:extLst>
          </p:cNvPr>
          <p:cNvSpPr/>
          <p:nvPr/>
        </p:nvSpPr>
        <p:spPr>
          <a:xfrm>
            <a:off x="420624" y="797621"/>
            <a:ext cx="2188499" cy="840289"/>
          </a:xfrm>
          <a:prstGeom prst="rect">
            <a:avLst/>
          </a:prstGeom>
          <a:solidFill>
            <a:srgbClr val="369FB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Calibri"/>
              <a:cs typeface="Calibri"/>
            </a:endParaRP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B30C04FC-3AC8-CD5D-F31E-75A23BFC883D}"/>
              </a:ext>
            </a:extLst>
          </p:cNvPr>
          <p:cNvSpPr txBox="1">
            <a:spLocks/>
          </p:cNvSpPr>
          <p:nvPr/>
        </p:nvSpPr>
        <p:spPr>
          <a:xfrm>
            <a:off x="522288" y="1774241"/>
            <a:ext cx="1972475" cy="2642775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defPPr>
              <a:defRPr lang="en-US"/>
            </a:defPPr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C0C0C"/>
                </a:solidFill>
                <a:latin typeface="Montserrat" panose="00000500000000000000" pitchFamily="2" charset="0"/>
                <a:ea typeface="Lato Light" panose="020F0502020204030203" pitchFamily="34" charset="0"/>
                <a:cs typeface="Mukta ExtraLight" panose="020B0000000000000000" pitchFamily="34" charset="77"/>
              </a:rPr>
              <a:t>Age</a:t>
            </a:r>
          </a:p>
          <a:p>
            <a:pPr marL="171450" indent="-17145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C0C0C"/>
                </a:solidFill>
                <a:latin typeface="Montserrat" panose="00000500000000000000" pitchFamily="2" charset="0"/>
                <a:ea typeface="Lato Light" panose="020F0502020204030203" pitchFamily="34" charset="0"/>
                <a:cs typeface="Mukta ExtraLight" panose="020B0000000000000000" pitchFamily="34" charset="77"/>
              </a:rPr>
              <a:t>Gender</a:t>
            </a:r>
          </a:p>
          <a:p>
            <a:pPr marL="171450" indent="-17145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C0C0C"/>
                </a:solidFill>
                <a:latin typeface="Montserrat" panose="00000500000000000000" pitchFamily="2" charset="0"/>
                <a:ea typeface="Lato Light" panose="020F0502020204030203" pitchFamily="34" charset="0"/>
                <a:cs typeface="Mukta ExtraLight" panose="020B0000000000000000" pitchFamily="34" charset="77"/>
              </a:rPr>
              <a:t>Race/ethnicity</a:t>
            </a:r>
          </a:p>
          <a:p>
            <a:pPr marL="171450" indent="-17145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C0C0C"/>
                </a:solidFill>
                <a:latin typeface="Montserrat" panose="00000500000000000000" pitchFamily="2" charset="0"/>
                <a:ea typeface="Lato Light" panose="020F0502020204030203" pitchFamily="34" charset="0"/>
                <a:cs typeface="Mukta ExtraLight" panose="020B0000000000000000" pitchFamily="34" charset="77"/>
              </a:rPr>
              <a:t>Health insurance</a:t>
            </a:r>
          </a:p>
          <a:p>
            <a:pPr marL="171450" indent="-17145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C0C0C"/>
                </a:solidFill>
                <a:latin typeface="Montserrat" panose="00000500000000000000" pitchFamily="2" charset="0"/>
                <a:ea typeface="Lato Light" panose="020F0502020204030203" pitchFamily="34" charset="0"/>
                <a:cs typeface="Mukta ExtraLight" panose="020B0000000000000000" pitchFamily="34" charset="77"/>
              </a:rPr>
              <a:t>Education, employment status, income</a:t>
            </a:r>
          </a:p>
          <a:p>
            <a:pPr algn="l">
              <a:lnSpc>
                <a:spcPts val="1750"/>
              </a:lnSpc>
            </a:pPr>
            <a:endParaRPr lang="en-US" sz="1400">
              <a:solidFill>
                <a:srgbClr val="0C0C0C"/>
              </a:solidFill>
              <a:latin typeface="Montserrat" panose="00000500000000000000" pitchFamily="2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marL="171450" indent="-171450" algn="l">
              <a:lnSpc>
                <a:spcPts val="1750"/>
              </a:lnSpc>
              <a:buFont typeface="Arial" panose="020B0604020202020204" pitchFamily="34" charset="0"/>
              <a:buChar char="•"/>
            </a:pPr>
            <a:endParaRPr lang="en-US" sz="1400">
              <a:solidFill>
                <a:srgbClr val="0C0C0C"/>
              </a:solidFill>
              <a:latin typeface="Montserrat" panose="00000500000000000000" pitchFamily="2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marL="171450" indent="-171450">
              <a:lnSpc>
                <a:spcPts val="1750"/>
              </a:lnSpc>
              <a:buFont typeface="Arial" panose="020B0604020202020204" pitchFamily="34" charset="0"/>
              <a:buChar char="•"/>
            </a:pPr>
            <a:endParaRPr lang="en-US" sz="1400">
              <a:solidFill>
                <a:srgbClr val="0C0C0C"/>
              </a:solidFill>
              <a:latin typeface="Montserrat" panose="00000500000000000000" pitchFamily="2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D7C802C-9064-4BAB-FAD9-A106838A6824}"/>
              </a:ext>
            </a:extLst>
          </p:cNvPr>
          <p:cNvSpPr/>
          <p:nvPr/>
        </p:nvSpPr>
        <p:spPr>
          <a:xfrm>
            <a:off x="4997373" y="795069"/>
            <a:ext cx="2188499" cy="5307036"/>
          </a:xfrm>
          <a:prstGeom prst="rect">
            <a:avLst/>
          </a:prstGeom>
          <a:solidFill>
            <a:srgbClr val="FFFFFF">
              <a:lumMod val="9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78E6FA">
                  <a:lumMod val="95000"/>
                </a:srgbClr>
              </a:solidFill>
              <a:effectLst/>
              <a:uLnTx/>
              <a:uFillTx/>
              <a:latin typeface="Montserrat" panose="00000500000000000000" pitchFamily="2" charset="0"/>
              <a:ea typeface="Calibri"/>
              <a:cs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64D1F89-50D7-6E3D-3B0C-FAD6EF80C26F}"/>
              </a:ext>
            </a:extLst>
          </p:cNvPr>
          <p:cNvSpPr/>
          <p:nvPr/>
        </p:nvSpPr>
        <p:spPr>
          <a:xfrm>
            <a:off x="4994522" y="797621"/>
            <a:ext cx="2188499" cy="840289"/>
          </a:xfrm>
          <a:prstGeom prst="rect">
            <a:avLst/>
          </a:prstGeom>
          <a:solidFill>
            <a:srgbClr val="8493C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Calibri"/>
              <a:cs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7E50BEE-2990-D404-510D-BEB0AB222C1C}"/>
              </a:ext>
            </a:extLst>
          </p:cNvPr>
          <p:cNvSpPr/>
          <p:nvPr/>
        </p:nvSpPr>
        <p:spPr>
          <a:xfrm>
            <a:off x="2715358" y="797621"/>
            <a:ext cx="2188499" cy="5307036"/>
          </a:xfrm>
          <a:prstGeom prst="rect">
            <a:avLst/>
          </a:prstGeom>
          <a:solidFill>
            <a:srgbClr val="FFFFFF">
              <a:lumMod val="9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78E6FA">
                  <a:lumMod val="95000"/>
                </a:srgbClr>
              </a:solidFill>
              <a:effectLst/>
              <a:uLnTx/>
              <a:uFillTx/>
              <a:latin typeface="Montserrat" panose="00000500000000000000" pitchFamily="2" charset="0"/>
              <a:ea typeface="Calibri"/>
              <a:cs typeface="Calibri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C66EF03-2375-4665-DB95-AD4E8C352B92}"/>
              </a:ext>
            </a:extLst>
          </p:cNvPr>
          <p:cNvSpPr/>
          <p:nvPr/>
        </p:nvSpPr>
        <p:spPr>
          <a:xfrm>
            <a:off x="2715358" y="797621"/>
            <a:ext cx="2188499" cy="840289"/>
          </a:xfrm>
          <a:prstGeom prst="rect">
            <a:avLst/>
          </a:prstGeom>
          <a:solidFill>
            <a:srgbClr val="52CAE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Calibri"/>
              <a:cs typeface="Calibri"/>
            </a:endParaRP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4D46C8A2-9872-1A80-F5AC-B2861495ABA4}"/>
              </a:ext>
            </a:extLst>
          </p:cNvPr>
          <p:cNvSpPr txBox="1">
            <a:spLocks/>
          </p:cNvSpPr>
          <p:nvPr/>
        </p:nvSpPr>
        <p:spPr>
          <a:xfrm>
            <a:off x="2817021" y="1774241"/>
            <a:ext cx="1972475" cy="3969292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defPPr>
              <a:defRPr lang="en-US"/>
            </a:defPPr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C0C0C"/>
                </a:solidFill>
                <a:latin typeface="Montserrat" panose="00000500000000000000" pitchFamily="2" charset="0"/>
                <a:ea typeface="Lato Light" panose="020F0502020204030203" pitchFamily="34" charset="0"/>
                <a:cs typeface="Mukta ExtraLight" panose="020B0000000000000000" pitchFamily="34" charset="77"/>
              </a:rPr>
              <a:t>Pump &amp; CGM type</a:t>
            </a:r>
          </a:p>
          <a:p>
            <a:pPr marL="171450" indent="-17145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C0C0C"/>
                </a:solidFill>
                <a:latin typeface="Montserrat" panose="00000500000000000000" pitchFamily="2" charset="0"/>
                <a:ea typeface="Lato Light" panose="020F0502020204030203" pitchFamily="34" charset="0"/>
                <a:cs typeface="Mukta ExtraLight" panose="020B0000000000000000" pitchFamily="34" charset="77"/>
              </a:rPr>
              <a:t>Use of AID features</a:t>
            </a:r>
          </a:p>
          <a:p>
            <a:pPr marL="171450" indent="-17145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C0C0C"/>
                </a:solidFill>
                <a:latin typeface="Montserrat" panose="00000500000000000000" pitchFamily="2" charset="0"/>
                <a:ea typeface="Lato Light" panose="020F0502020204030203" pitchFamily="34" charset="0"/>
                <a:cs typeface="Mukta ExtraLight" panose="020B0000000000000000" pitchFamily="34" charset="77"/>
              </a:rPr>
              <a:t>Bolus &amp; basal insulin for a typical day</a:t>
            </a:r>
          </a:p>
          <a:p>
            <a:pPr marL="171450" indent="-17145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C0C0C"/>
                </a:solidFill>
                <a:latin typeface="Montserrat" panose="00000500000000000000" pitchFamily="2" charset="0"/>
                <a:ea typeface="Lato Light" panose="020F0502020204030203" pitchFamily="34" charset="0"/>
                <a:cs typeface="Mukta ExtraLight" panose="020B0000000000000000" pitchFamily="34" charset="77"/>
              </a:rPr>
              <a:t>Insulin brand</a:t>
            </a:r>
          </a:p>
          <a:p>
            <a:pPr marL="171450" indent="-17145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C0C0C"/>
                </a:solidFill>
                <a:latin typeface="Montserrat" panose="00000500000000000000" pitchFamily="2" charset="0"/>
                <a:ea typeface="Lato Light" panose="020F0502020204030203" pitchFamily="34" charset="0"/>
                <a:cs typeface="Mukta ExtraLight" panose="020B0000000000000000" pitchFamily="34" charset="77"/>
              </a:rPr>
              <a:t>Non-insulin therapies</a:t>
            </a:r>
          </a:p>
          <a:p>
            <a:pPr algn="l">
              <a:lnSpc>
                <a:spcPts val="1750"/>
              </a:lnSpc>
            </a:pPr>
            <a:r>
              <a:rPr lang="en-US" sz="1400" b="1" dirty="0">
                <a:solidFill>
                  <a:srgbClr val="0C0C0C"/>
                </a:solidFill>
                <a:latin typeface="Montserrat" panose="00000500000000000000" pitchFamily="2" charset="0"/>
                <a:ea typeface="Lato Light" panose="020F0502020204030203" pitchFamily="34" charset="0"/>
                <a:cs typeface="Mukta ExtraLight" panose="020B0000000000000000" pitchFamily="34" charset="77"/>
              </a:rPr>
              <a:t>Key CGM metrics**</a:t>
            </a:r>
          </a:p>
          <a:p>
            <a:pPr marL="285750" indent="-28575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C0C0C"/>
                </a:solidFill>
                <a:latin typeface="Montserrat" panose="00000500000000000000" pitchFamily="2" charset="0"/>
                <a:ea typeface="Lato Light" panose="020F0502020204030203" pitchFamily="34" charset="0"/>
                <a:cs typeface="Mukta ExtraLight" panose="020B0000000000000000" pitchFamily="34" charset="77"/>
              </a:rPr>
              <a:t>GMI</a:t>
            </a:r>
          </a:p>
          <a:p>
            <a:pPr marL="285750" indent="-28575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C0C0C"/>
                </a:solidFill>
                <a:latin typeface="Montserrat" panose="00000500000000000000" pitchFamily="2" charset="0"/>
                <a:ea typeface="Lato Light" panose="020F0502020204030203" pitchFamily="34" charset="0"/>
                <a:cs typeface="Mukta ExtraLight" panose="020B0000000000000000" pitchFamily="34" charset="77"/>
              </a:rPr>
              <a:t>CV</a:t>
            </a:r>
          </a:p>
          <a:p>
            <a:pPr marL="285750" indent="-28575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C0C0C"/>
                </a:solidFill>
                <a:latin typeface="Montserrat" panose="00000500000000000000" pitchFamily="2" charset="0"/>
                <a:ea typeface="Lato Light" panose="020F0502020204030203" pitchFamily="34" charset="0"/>
                <a:cs typeface="Mukta ExtraLight" panose="020B0000000000000000" pitchFamily="34" charset="77"/>
              </a:rPr>
              <a:t>Mean glucose</a:t>
            </a:r>
          </a:p>
          <a:p>
            <a:pPr marL="285750" indent="-28575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C0C0C"/>
                </a:solidFill>
                <a:latin typeface="Montserrat" panose="00000500000000000000" pitchFamily="2" charset="0"/>
                <a:ea typeface="Lato Light" panose="020F0502020204030203" pitchFamily="34" charset="0"/>
                <a:cs typeface="Mukta ExtraLight" panose="020B0000000000000000" pitchFamily="34" charset="77"/>
              </a:rPr>
              <a:t>% TIR</a:t>
            </a:r>
          </a:p>
          <a:p>
            <a:pPr marL="285750" indent="-28575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C0C0C"/>
                </a:solidFill>
                <a:latin typeface="Montserrat" panose="00000500000000000000" pitchFamily="2" charset="0"/>
                <a:ea typeface="Lato Light" panose="020F0502020204030203" pitchFamily="34" charset="0"/>
                <a:cs typeface="Mukta ExtraLight" panose="020B0000000000000000" pitchFamily="34" charset="77"/>
              </a:rPr>
              <a:t>% TAR</a:t>
            </a:r>
          </a:p>
          <a:p>
            <a:pPr marL="285750" indent="-28575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C0C0C"/>
                </a:solidFill>
                <a:latin typeface="Montserrat" panose="00000500000000000000" pitchFamily="2" charset="0"/>
                <a:ea typeface="Lato Light" panose="020F0502020204030203" pitchFamily="34" charset="0"/>
                <a:cs typeface="Mukta ExtraLight" panose="020B0000000000000000" pitchFamily="34" charset="77"/>
              </a:rPr>
              <a:t>% TBR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B3ABB83-6560-9359-6313-EB6D492292EB}"/>
              </a:ext>
            </a:extLst>
          </p:cNvPr>
          <p:cNvSpPr/>
          <p:nvPr/>
        </p:nvSpPr>
        <p:spPr>
          <a:xfrm>
            <a:off x="7284685" y="797621"/>
            <a:ext cx="2188499" cy="5304484"/>
          </a:xfrm>
          <a:prstGeom prst="rect">
            <a:avLst/>
          </a:prstGeom>
          <a:solidFill>
            <a:srgbClr val="FFFFFF">
              <a:lumMod val="9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78E6FA">
                  <a:lumMod val="95000"/>
                </a:srgbClr>
              </a:solidFill>
              <a:effectLst/>
              <a:uLnTx/>
              <a:uFillTx/>
              <a:latin typeface="Montserrat" panose="00000500000000000000" pitchFamily="2" charset="0"/>
              <a:ea typeface="Calibri"/>
              <a:cs typeface="Calibri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8AA3EF0-6332-5850-7301-2AD6AF4441D3}"/>
              </a:ext>
            </a:extLst>
          </p:cNvPr>
          <p:cNvSpPr/>
          <p:nvPr/>
        </p:nvSpPr>
        <p:spPr>
          <a:xfrm>
            <a:off x="7284685" y="797621"/>
            <a:ext cx="2188499" cy="840289"/>
          </a:xfrm>
          <a:prstGeom prst="rect">
            <a:avLst/>
          </a:prstGeom>
          <a:solidFill>
            <a:srgbClr val="3E4E8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Calibri"/>
              <a:cs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71AC65-F433-BAC5-2261-43405388E65D}"/>
              </a:ext>
            </a:extLst>
          </p:cNvPr>
          <p:cNvSpPr txBox="1"/>
          <p:nvPr/>
        </p:nvSpPr>
        <p:spPr>
          <a:xfrm>
            <a:off x="522288" y="1033101"/>
            <a:ext cx="197247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Hind Bold"/>
                <a:cs typeface="Hind Bold"/>
                <a:sym typeface="Hind Bold"/>
              </a:rPr>
              <a:t>Demographics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9D022D6-90F4-ED4F-3844-5DA2C844D899}"/>
              </a:ext>
            </a:extLst>
          </p:cNvPr>
          <p:cNvSpPr txBox="1"/>
          <p:nvPr/>
        </p:nvSpPr>
        <p:spPr>
          <a:xfrm>
            <a:off x="2800444" y="907694"/>
            <a:ext cx="1972475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Hind Bold"/>
                <a:cs typeface="Hind Bold"/>
                <a:sym typeface="Hind Bold"/>
              </a:rPr>
              <a:t>Medications &amp; devices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CEA040C-C533-8FE0-E17C-31E2249FD387}"/>
              </a:ext>
            </a:extLst>
          </p:cNvPr>
          <p:cNvSpPr txBox="1"/>
          <p:nvPr/>
        </p:nvSpPr>
        <p:spPr>
          <a:xfrm>
            <a:off x="5102534" y="950017"/>
            <a:ext cx="1972475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Hind Bold"/>
                <a:cs typeface="Hind Bold"/>
                <a:sym typeface="Hind Bold"/>
              </a:rPr>
              <a:t>HbA1c, DKA, Hypoglycemia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2B86BAF-9F16-0FCC-98FD-37320C28C3A6}"/>
              </a:ext>
            </a:extLst>
          </p:cNvPr>
          <p:cNvSpPr txBox="1"/>
          <p:nvPr/>
        </p:nvSpPr>
        <p:spPr>
          <a:xfrm>
            <a:off x="7401070" y="1033101"/>
            <a:ext cx="1972475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Hind Bold"/>
                <a:cs typeface="Hind Bold"/>
                <a:sym typeface="Hind Bold"/>
              </a:rPr>
              <a:t>Health Conditions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B349FCD-88B3-3E76-49DD-F9B61C04AB21}"/>
              </a:ext>
            </a:extLst>
          </p:cNvPr>
          <p:cNvSpPr/>
          <p:nvPr/>
        </p:nvSpPr>
        <p:spPr>
          <a:xfrm>
            <a:off x="9551682" y="1596344"/>
            <a:ext cx="2188499" cy="4460041"/>
          </a:xfrm>
          <a:prstGeom prst="rect">
            <a:avLst/>
          </a:prstGeom>
          <a:solidFill>
            <a:srgbClr val="FFFFFF">
              <a:lumMod val="9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78E6FA">
                  <a:lumMod val="95000"/>
                </a:srgbClr>
              </a:solidFill>
              <a:effectLst/>
              <a:uLnTx/>
              <a:uFillTx/>
              <a:latin typeface="Montserrat" panose="00000500000000000000" pitchFamily="2" charset="0"/>
              <a:ea typeface="Calibri"/>
              <a:cs typeface="Calibri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6DD863F-D353-23FF-5521-A5D8D3F99DA1}"/>
              </a:ext>
            </a:extLst>
          </p:cNvPr>
          <p:cNvSpPr/>
          <p:nvPr/>
        </p:nvSpPr>
        <p:spPr>
          <a:xfrm>
            <a:off x="9573658" y="797621"/>
            <a:ext cx="2188499" cy="840289"/>
          </a:xfrm>
          <a:prstGeom prst="rect">
            <a:avLst/>
          </a:prstGeom>
          <a:solidFill>
            <a:srgbClr val="77777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Calibri"/>
              <a:cs typeface="Calibri"/>
            </a:endParaRP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F8AD1B01-651F-C8E2-BF8B-BAF0BAD087C9}"/>
              </a:ext>
            </a:extLst>
          </p:cNvPr>
          <p:cNvSpPr txBox="1">
            <a:spLocks/>
          </p:cNvSpPr>
          <p:nvPr/>
        </p:nvSpPr>
        <p:spPr>
          <a:xfrm>
            <a:off x="9675322" y="1774241"/>
            <a:ext cx="1972475" cy="2138021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defPPr>
              <a:defRPr lang="en-US"/>
            </a:defPPr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C0C0C"/>
                </a:solidFill>
                <a:latin typeface="Montserrat" panose="00000500000000000000" pitchFamily="2" charset="0"/>
                <a:ea typeface="Lato Light" panose="020F0502020204030203" pitchFamily="34" charset="0"/>
                <a:cs typeface="Mukta ExtraLight" panose="020B0000000000000000" pitchFamily="34" charset="77"/>
              </a:rPr>
              <a:t>ADHD</a:t>
            </a:r>
          </a:p>
          <a:p>
            <a:pPr marL="171450" indent="-17145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C0C0C"/>
                </a:solidFill>
                <a:latin typeface="Montserrat" panose="00000500000000000000" pitchFamily="2" charset="0"/>
                <a:ea typeface="Lato Light" panose="020F0502020204030203" pitchFamily="34" charset="0"/>
                <a:cs typeface="Mukta ExtraLight" panose="020B0000000000000000" pitchFamily="34" charset="77"/>
              </a:rPr>
              <a:t>Alcohol and substance abuse</a:t>
            </a:r>
          </a:p>
          <a:p>
            <a:pPr marL="171450" indent="-17145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C0C0C"/>
                </a:solidFill>
                <a:latin typeface="Montserrat" panose="00000500000000000000" pitchFamily="2" charset="0"/>
                <a:ea typeface="Lato Light" panose="020F0502020204030203" pitchFamily="34" charset="0"/>
                <a:cs typeface="Mukta ExtraLight" panose="020B0000000000000000" pitchFamily="34" charset="77"/>
              </a:rPr>
              <a:t>Anxiety</a:t>
            </a:r>
          </a:p>
          <a:p>
            <a:pPr marL="171450" indent="-17145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C0C0C"/>
                </a:solidFill>
                <a:latin typeface="Montserrat" panose="00000500000000000000" pitchFamily="2" charset="0"/>
                <a:ea typeface="Lato Light" panose="020F0502020204030203" pitchFamily="34" charset="0"/>
                <a:cs typeface="Mukta ExtraLight" panose="020B0000000000000000" pitchFamily="34" charset="77"/>
              </a:rPr>
              <a:t>Depression</a:t>
            </a:r>
          </a:p>
          <a:p>
            <a:pPr marL="171450" indent="-17145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C0C0C"/>
                </a:solidFill>
                <a:latin typeface="Montserrat" panose="00000500000000000000" pitchFamily="2" charset="0"/>
                <a:ea typeface="Lato Light" panose="020F0502020204030203" pitchFamily="34" charset="0"/>
                <a:cs typeface="Mukta ExtraLight" panose="020B0000000000000000" pitchFamily="34" charset="77"/>
              </a:rPr>
              <a:t>Diabetes distress</a:t>
            </a:r>
          </a:p>
          <a:p>
            <a:pPr marL="171450" indent="-17145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C0C0C"/>
                </a:solidFill>
                <a:latin typeface="Montserrat" panose="00000500000000000000" pitchFamily="2" charset="0"/>
                <a:ea typeface="Lato Light" panose="020F0502020204030203" pitchFamily="34" charset="0"/>
                <a:cs typeface="Mukta ExtraLight" panose="020B0000000000000000" pitchFamily="34" charset="77"/>
              </a:rPr>
              <a:t>Eating disorders</a:t>
            </a:r>
          </a:p>
          <a:p>
            <a:pPr marL="171450" indent="-17145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C0C0C"/>
                </a:solidFill>
                <a:latin typeface="Montserrat" panose="00000500000000000000" pitchFamily="2" charset="0"/>
                <a:ea typeface="Lato Light" panose="020F0502020204030203" pitchFamily="34" charset="0"/>
                <a:cs typeface="Mukta ExtraLight" panose="020B0000000000000000" pitchFamily="34" charset="77"/>
              </a:rPr>
              <a:t>OCD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57DD8F-21C4-7A42-75BF-82271B5B58AE}"/>
              </a:ext>
            </a:extLst>
          </p:cNvPr>
          <p:cNvSpPr txBox="1"/>
          <p:nvPr/>
        </p:nvSpPr>
        <p:spPr>
          <a:xfrm>
            <a:off x="9690043" y="1033101"/>
            <a:ext cx="197247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Hind Bold"/>
                <a:cs typeface="Hind Bold"/>
                <a:sym typeface="Hind Bold"/>
              </a:rPr>
              <a:t>Mental Health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DA4DE87-BD7A-9497-91E7-48D05D2168CC}"/>
              </a:ext>
            </a:extLst>
          </p:cNvPr>
          <p:cNvSpPr txBox="1"/>
          <p:nvPr/>
        </p:nvSpPr>
        <p:spPr>
          <a:xfrm>
            <a:off x="548640" y="6142500"/>
            <a:ext cx="5658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Montserrat" panose="00000500000000000000" pitchFamily="2" charset="0"/>
              </a:rPr>
              <a:t>*Not an exhaustive list of variables</a:t>
            </a:r>
          </a:p>
          <a:p>
            <a:r>
              <a:rPr lang="en-US" sz="1400">
                <a:latin typeface="Montserrat" panose="00000500000000000000" pitchFamily="2" charset="0"/>
              </a:rPr>
              <a:t>**Sub-set of all CGM metrics that are available</a:t>
            </a:r>
          </a:p>
        </p:txBody>
      </p:sp>
      <p:sp>
        <p:nvSpPr>
          <p:cNvPr id="44" name="Subtitle 2">
            <a:extLst>
              <a:ext uri="{FF2B5EF4-FFF2-40B4-BE49-F238E27FC236}">
                <a16:creationId xmlns:a16="http://schemas.microsoft.com/office/drawing/2014/main" id="{91390F6D-C057-F92B-8965-584AAB58275B}"/>
              </a:ext>
            </a:extLst>
          </p:cNvPr>
          <p:cNvSpPr txBox="1">
            <a:spLocks/>
          </p:cNvSpPr>
          <p:nvPr/>
        </p:nvSpPr>
        <p:spPr>
          <a:xfrm>
            <a:off x="5132818" y="1774241"/>
            <a:ext cx="2037506" cy="3524042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defPPr>
              <a:defRPr lang="en-US"/>
            </a:defPPr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C0C0C"/>
                </a:solidFill>
                <a:latin typeface="Montserrat" panose="00000500000000000000" pitchFamily="2" charset="0"/>
                <a:ea typeface="Lato Light" panose="020F0502020204030203" pitchFamily="34" charset="0"/>
                <a:cs typeface="Mukta ExtraLight" panose="020B0000000000000000" pitchFamily="34" charset="77"/>
              </a:rPr>
              <a:t>HbA1c values and dates</a:t>
            </a:r>
          </a:p>
          <a:p>
            <a:pPr marL="171450" indent="-17145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C0C0C"/>
                </a:solidFill>
                <a:latin typeface="Montserrat" panose="00000500000000000000" pitchFamily="2" charset="0"/>
                <a:ea typeface="Lato Light" panose="020F0502020204030203" pitchFamily="34" charset="0"/>
                <a:cs typeface="Mukta ExtraLight" panose="020B0000000000000000" pitchFamily="34" charset="77"/>
              </a:rPr>
              <a:t>History of DKA</a:t>
            </a:r>
          </a:p>
          <a:p>
            <a:pPr marL="171450" indent="-17145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C0C0C"/>
                </a:solidFill>
                <a:latin typeface="Montserrat" panose="00000500000000000000" pitchFamily="2" charset="0"/>
                <a:ea typeface="Lato Light" panose="020F0502020204030203" pitchFamily="34" charset="0"/>
                <a:cs typeface="Mukta ExtraLight" panose="020B0000000000000000" pitchFamily="34" charset="77"/>
              </a:rPr>
              <a:t>Severe hypoglycemia events</a:t>
            </a:r>
          </a:p>
          <a:p>
            <a:pPr marL="171450" indent="-17145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C0C0C"/>
                </a:solidFill>
                <a:latin typeface="Montserrat" panose="00000500000000000000" pitchFamily="2" charset="0"/>
                <a:ea typeface="Lato Light" panose="020F0502020204030203" pitchFamily="34" charset="0"/>
                <a:cs typeface="Mukta ExtraLight" panose="020B0000000000000000" pitchFamily="34" charset="77"/>
              </a:rPr>
              <a:t>Treatments for severe hypoglycemia events</a:t>
            </a:r>
          </a:p>
          <a:p>
            <a:pPr marL="171450" indent="-17145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C0C0C"/>
                </a:solidFill>
                <a:latin typeface="Montserrat" panose="00000500000000000000" pitchFamily="2" charset="0"/>
                <a:ea typeface="Lato Light" panose="020F0502020204030203" pitchFamily="34" charset="0"/>
                <a:cs typeface="Mukta ExtraLight" panose="020B0000000000000000" pitchFamily="34" charset="77"/>
              </a:rPr>
              <a:t>Hypoglycemia unawareness</a:t>
            </a:r>
          </a:p>
          <a:p>
            <a:pPr marL="171450" indent="-17145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C0C0C"/>
                </a:solidFill>
                <a:latin typeface="Montserrat" panose="00000500000000000000" pitchFamily="2" charset="0"/>
                <a:ea typeface="Lato Light" panose="020F0502020204030203" pitchFamily="34" charset="0"/>
                <a:cs typeface="Mukta ExtraLight" panose="020B0000000000000000" pitchFamily="34" charset="77"/>
              </a:rPr>
              <a:t>Fear of hypoglycemia</a:t>
            </a:r>
          </a:p>
        </p:txBody>
      </p:sp>
      <p:sp>
        <p:nvSpPr>
          <p:cNvPr id="45" name="Subtitle 2">
            <a:extLst>
              <a:ext uri="{FF2B5EF4-FFF2-40B4-BE49-F238E27FC236}">
                <a16:creationId xmlns:a16="http://schemas.microsoft.com/office/drawing/2014/main" id="{D91A9F7A-C336-C7FA-D356-3396C5D83AEF}"/>
              </a:ext>
            </a:extLst>
          </p:cNvPr>
          <p:cNvSpPr txBox="1">
            <a:spLocks/>
          </p:cNvSpPr>
          <p:nvPr/>
        </p:nvSpPr>
        <p:spPr>
          <a:xfrm>
            <a:off x="7392696" y="1781956"/>
            <a:ext cx="1972475" cy="4747966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defPPr>
              <a:defRPr lang="en-US"/>
            </a:defPPr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50"/>
              </a:lnSpc>
            </a:pPr>
            <a:r>
              <a:rPr lang="en-US" sz="1400" b="1">
                <a:solidFill>
                  <a:srgbClr val="0C0C0C"/>
                </a:solidFill>
                <a:latin typeface="Montserrat" panose="00000500000000000000" pitchFamily="2" charset="0"/>
                <a:ea typeface="Lato Light" panose="020F0502020204030203" pitchFamily="34" charset="0"/>
                <a:cs typeface="Mukta ExtraLight" panose="020B0000000000000000" pitchFamily="34" charset="77"/>
              </a:rPr>
              <a:t>Complications</a:t>
            </a:r>
          </a:p>
          <a:p>
            <a:pPr marL="171450" indent="-17145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C0C0C"/>
                </a:solidFill>
                <a:latin typeface="Montserrat" panose="00000500000000000000" pitchFamily="2" charset="0"/>
                <a:ea typeface="Lato Light" panose="020F0502020204030203" pitchFamily="34" charset="0"/>
                <a:cs typeface="Mukta ExtraLight" panose="020B0000000000000000" pitchFamily="34" charset="77"/>
              </a:rPr>
              <a:t>Retinopathy</a:t>
            </a:r>
          </a:p>
          <a:p>
            <a:pPr marL="171450" indent="-17145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C0C0C"/>
                </a:solidFill>
                <a:latin typeface="Montserrat" panose="00000500000000000000" pitchFamily="2" charset="0"/>
                <a:ea typeface="Lato Light" panose="020F0502020204030203" pitchFamily="34" charset="0"/>
                <a:cs typeface="Mukta ExtraLight" panose="020B0000000000000000" pitchFamily="34" charset="77"/>
              </a:rPr>
              <a:t>Neuropathy (types)</a:t>
            </a:r>
          </a:p>
          <a:p>
            <a:pPr marL="171450" indent="-17145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C0C0C"/>
                </a:solidFill>
                <a:latin typeface="Montserrat" panose="00000500000000000000" pitchFamily="2" charset="0"/>
                <a:ea typeface="Lato Light" panose="020F0502020204030203" pitchFamily="34" charset="0"/>
                <a:cs typeface="Mukta ExtraLight" panose="020B0000000000000000" pitchFamily="34" charset="77"/>
              </a:rPr>
              <a:t>Kidney disease</a:t>
            </a:r>
          </a:p>
          <a:p>
            <a:pPr marL="171450" indent="-17145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C0C0C"/>
                </a:solidFill>
                <a:latin typeface="Montserrat" panose="00000500000000000000" pitchFamily="2" charset="0"/>
                <a:ea typeface="Lato Light" panose="020F0502020204030203" pitchFamily="34" charset="0"/>
                <a:cs typeface="Mukta ExtraLight" panose="020B0000000000000000" pitchFamily="34" charset="77"/>
              </a:rPr>
              <a:t>Cardiovascular disease</a:t>
            </a:r>
          </a:p>
          <a:p>
            <a:pPr marL="171450" indent="-17145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C0C0C"/>
                </a:solidFill>
                <a:latin typeface="Montserrat" panose="00000500000000000000" pitchFamily="2" charset="0"/>
                <a:ea typeface="Lato Light" panose="020F0502020204030203" pitchFamily="34" charset="0"/>
                <a:cs typeface="Mukta ExtraLight" panose="020B0000000000000000" pitchFamily="34" charset="77"/>
              </a:rPr>
              <a:t>Diabetes-related amputation</a:t>
            </a:r>
          </a:p>
          <a:p>
            <a:pPr marL="171450" indent="-17145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C0C0C"/>
                </a:solidFill>
                <a:latin typeface="Montserrat" panose="00000500000000000000" pitchFamily="2" charset="0"/>
                <a:ea typeface="Lato Light" panose="020F0502020204030203" pitchFamily="34" charset="0"/>
                <a:cs typeface="Mukta ExtraLight" panose="020B0000000000000000" pitchFamily="34" charset="77"/>
              </a:rPr>
              <a:t>Gastroparesis</a:t>
            </a:r>
          </a:p>
          <a:p>
            <a:pPr marL="171450" indent="-17145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C0C0C"/>
                </a:solidFill>
                <a:latin typeface="Montserrat" panose="00000500000000000000" pitchFamily="2" charset="0"/>
                <a:ea typeface="Lato Light" panose="020F0502020204030203" pitchFamily="34" charset="0"/>
                <a:cs typeface="Mukta ExtraLight" panose="020B0000000000000000" pitchFamily="34" charset="77"/>
              </a:rPr>
              <a:t>Transplants</a:t>
            </a:r>
          </a:p>
          <a:p>
            <a:pPr algn="l">
              <a:lnSpc>
                <a:spcPts val="1750"/>
              </a:lnSpc>
            </a:pPr>
            <a:r>
              <a:rPr lang="en-US" sz="1400" b="1">
                <a:solidFill>
                  <a:srgbClr val="0C0C0C"/>
                </a:solidFill>
                <a:latin typeface="Montserrat" panose="00000500000000000000" pitchFamily="2" charset="0"/>
                <a:ea typeface="Lato Light" panose="020F0502020204030203" pitchFamily="34" charset="0"/>
                <a:cs typeface="Mukta ExtraLight" panose="020B0000000000000000" pitchFamily="34" charset="77"/>
              </a:rPr>
              <a:t>Autoimmune</a:t>
            </a:r>
          </a:p>
          <a:p>
            <a:pPr marL="171450" indent="-17145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C0C0C"/>
                </a:solidFill>
                <a:latin typeface="Montserrat" panose="00000500000000000000" pitchFamily="2" charset="0"/>
                <a:ea typeface="Lato Light" panose="020F0502020204030203" pitchFamily="34" charset="0"/>
                <a:cs typeface="Mukta ExtraLight" panose="020B0000000000000000" pitchFamily="34" charset="77"/>
              </a:rPr>
              <a:t>Celiac Disease</a:t>
            </a:r>
          </a:p>
          <a:p>
            <a:pPr marL="171450" indent="-17145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C0C0C"/>
                </a:solidFill>
                <a:latin typeface="Montserrat" panose="00000500000000000000" pitchFamily="2" charset="0"/>
                <a:ea typeface="Lato Light" panose="020F0502020204030203" pitchFamily="34" charset="0"/>
                <a:cs typeface="Mukta ExtraLight" panose="020B0000000000000000" pitchFamily="34" charset="77"/>
              </a:rPr>
              <a:t>Addison’s disease</a:t>
            </a:r>
          </a:p>
          <a:p>
            <a:pPr marL="171450" indent="-17145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C0C0C"/>
                </a:solidFill>
                <a:latin typeface="Montserrat" panose="00000500000000000000" pitchFamily="2" charset="0"/>
                <a:ea typeface="Lato Light" panose="020F0502020204030203" pitchFamily="34" charset="0"/>
                <a:cs typeface="Mukta ExtraLight" panose="020B0000000000000000" pitchFamily="34" charset="77"/>
              </a:rPr>
              <a:t>Autoimmune thyroid conditions</a:t>
            </a:r>
            <a:endParaRPr lang="en-US" sz="1400" b="1">
              <a:solidFill>
                <a:srgbClr val="0C0C0C"/>
              </a:solidFill>
              <a:latin typeface="Montserrat" panose="00000500000000000000" pitchFamily="2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marL="171450" indent="-171450" algn="l">
              <a:lnSpc>
                <a:spcPts val="1750"/>
              </a:lnSpc>
              <a:buFont typeface="Arial" panose="020B0604020202020204" pitchFamily="34" charset="0"/>
              <a:buChar char="•"/>
            </a:pPr>
            <a:endParaRPr lang="en-US" sz="1400">
              <a:solidFill>
                <a:srgbClr val="0C0C0C"/>
              </a:solidFill>
              <a:latin typeface="Montserrat" panose="00000500000000000000" pitchFamily="2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 algn="l">
              <a:lnSpc>
                <a:spcPts val="1750"/>
              </a:lnSpc>
            </a:pPr>
            <a:endParaRPr lang="en-US" sz="1400">
              <a:solidFill>
                <a:srgbClr val="0C0C0C"/>
              </a:solidFill>
              <a:latin typeface="Montserrat" panose="00000500000000000000" pitchFamily="2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ADDDDF-19F0-C939-8315-0FAB8510E926}"/>
              </a:ext>
            </a:extLst>
          </p:cNvPr>
          <p:cNvSpPr txBox="1"/>
          <p:nvPr/>
        </p:nvSpPr>
        <p:spPr>
          <a:xfrm>
            <a:off x="0" y="6599410"/>
            <a:ext cx="5348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Montserrat" panose="00000500000000000000" pitchFamily="2" charset="0"/>
              </a:rPr>
              <a:t>CONFIDENTIAL –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27625398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D16326-B36D-9967-A7F0-647C30A63E9B}"/>
              </a:ext>
            </a:extLst>
          </p:cNvPr>
          <p:cNvSpPr/>
          <p:nvPr/>
        </p:nvSpPr>
        <p:spPr>
          <a:xfrm>
            <a:off x="0" y="1"/>
            <a:ext cx="12192000" cy="1614007"/>
          </a:xfrm>
          <a:prstGeom prst="rect">
            <a:avLst/>
          </a:prstGeom>
          <a:solidFill>
            <a:srgbClr val="3E4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C2A1C8-6A7F-B719-D154-BB50B42CBE88}"/>
              </a:ext>
            </a:extLst>
          </p:cNvPr>
          <p:cNvSpPr txBox="1"/>
          <p:nvPr/>
        </p:nvSpPr>
        <p:spPr>
          <a:xfrm>
            <a:off x="231171" y="269501"/>
            <a:ext cx="81866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Source Sans Pro SemiBold" panose="020B0503030403020204" pitchFamily="34" charset="0"/>
                <a:cs typeface="Source Sans Pro" panose="020F0502020204030204" pitchFamily="34" charset="0"/>
              </a:rPr>
              <a:t>Build Connections with </a:t>
            </a:r>
            <a:br>
              <a:rPr lang="en-US" sz="3200" b="1" dirty="0">
                <a:solidFill>
                  <a:schemeClr val="bg1"/>
                </a:solidFill>
                <a:latin typeface="Source Sans Pro SemiBold" panose="020B0503030403020204" pitchFamily="34" charset="0"/>
                <a:cs typeface="Source Sans Pro" panose="020F050202020403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Source Sans Pro SemiBold" panose="020B0503030403020204" pitchFamily="34" charset="0"/>
                <a:cs typeface="Source Sans Pro" panose="020F0502020204030204" pitchFamily="34" charset="0"/>
              </a:rPr>
              <a:t>the T1D Exchange Online Community</a:t>
            </a:r>
            <a:endParaRPr lang="en-US" sz="3200" b="1" dirty="0">
              <a:solidFill>
                <a:schemeClr val="bg1"/>
              </a:solidFill>
              <a:latin typeface="Source Sans Pro SemiBold" panose="020B0503030403020204" pitchFamily="34" charset="0"/>
            </a:endParaRPr>
          </a:p>
        </p:txBody>
      </p:sp>
      <p:pic>
        <p:nvPicPr>
          <p:cNvPr id="14" name="Picture 13" descr="A picture containing graphics, graphic design, font, design&#10;&#10;Description automatically generated">
            <a:extLst>
              <a:ext uri="{FF2B5EF4-FFF2-40B4-BE49-F238E27FC236}">
                <a16:creationId xmlns:a16="http://schemas.microsoft.com/office/drawing/2014/main" id="{EEA63F27-99DA-DA8D-07B6-BFEE445EF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9753" y="416705"/>
            <a:ext cx="1749020" cy="78059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CCAAE25-7D45-7604-37D1-0500157A79C2}"/>
              </a:ext>
            </a:extLst>
          </p:cNvPr>
          <p:cNvSpPr txBox="1">
            <a:spLocks/>
          </p:cNvSpPr>
          <p:nvPr/>
        </p:nvSpPr>
        <p:spPr>
          <a:xfrm>
            <a:off x="383951" y="1482676"/>
            <a:ext cx="9428717" cy="46114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00"/>
              </a:spcBef>
              <a:spcAft>
                <a:spcPts val="600"/>
              </a:spcAft>
              <a:buNone/>
            </a:pPr>
            <a:r>
              <a:rPr lang="en-US" sz="2800" b="1" i="0" dirty="0">
                <a:solidFill>
                  <a:schemeClr val="accent6">
                    <a:lumMod val="25000"/>
                  </a:schemeClr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With 50,000+ community members, the T1D Exchange Online Community captures the diverse experiences and challenges faced by those living with T1D. 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en-US" sz="2800" dirty="0">
                <a:solidFill>
                  <a:schemeClr val="accent6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Members can: </a:t>
            </a:r>
          </a:p>
          <a:p>
            <a:pPr marL="457200" indent="-457200">
              <a:spcBef>
                <a:spcPts val="600"/>
              </a:spcBef>
              <a:buClr>
                <a:srgbClr val="52CAE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Answer a “Question of the Day” about life with T1D (200+ responses/day)</a:t>
            </a:r>
          </a:p>
          <a:p>
            <a:pPr marL="457200" indent="-457200">
              <a:spcBef>
                <a:spcPts val="600"/>
              </a:spcBef>
              <a:buClr>
                <a:srgbClr val="52CAE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Read the latest news on T1D treatments and devices</a:t>
            </a:r>
          </a:p>
          <a:p>
            <a:pPr marL="457200" indent="-457200">
              <a:spcBef>
                <a:spcPts val="600"/>
              </a:spcBef>
              <a:buClr>
                <a:srgbClr val="52CAE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Participate in research studies</a:t>
            </a:r>
          </a:p>
          <a:p>
            <a:pPr marL="457200" indent="-457200">
              <a:spcBef>
                <a:spcPts val="600"/>
              </a:spcBef>
              <a:buClr>
                <a:srgbClr val="52CAE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Connect with and learn from others impacted by T1D</a:t>
            </a:r>
          </a:p>
        </p:txBody>
      </p:sp>
      <p:pic>
        <p:nvPicPr>
          <p:cNvPr id="2" name="Picture 1" descr="A qr code on a cellphone&#10;&#10;Description automatically generated with medium confidence">
            <a:extLst>
              <a:ext uri="{FF2B5EF4-FFF2-40B4-BE49-F238E27FC236}">
                <a16:creationId xmlns:a16="http://schemas.microsoft.com/office/drawing/2014/main" id="{3F9A5F2E-5363-F8DA-6D73-D8EDC5BEF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2941" y="2837222"/>
            <a:ext cx="2225488" cy="270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5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D16326-B36D-9967-A7F0-647C30A63E9B}"/>
              </a:ext>
            </a:extLst>
          </p:cNvPr>
          <p:cNvSpPr/>
          <p:nvPr/>
        </p:nvSpPr>
        <p:spPr>
          <a:xfrm>
            <a:off x="0" y="1"/>
            <a:ext cx="12192000" cy="1185332"/>
          </a:xfrm>
          <a:prstGeom prst="rect">
            <a:avLst/>
          </a:prstGeom>
          <a:solidFill>
            <a:srgbClr val="3E4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C2A1C8-6A7F-B719-D154-BB50B42CBE88}"/>
              </a:ext>
            </a:extLst>
          </p:cNvPr>
          <p:cNvSpPr txBox="1"/>
          <p:nvPr/>
        </p:nvSpPr>
        <p:spPr>
          <a:xfrm>
            <a:off x="231171" y="269501"/>
            <a:ext cx="9938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 SemiBold" pitchFamily="2" charset="77"/>
              </a:rPr>
              <a:t>Study Recruitment Services</a:t>
            </a:r>
          </a:p>
        </p:txBody>
      </p:sp>
      <p:pic>
        <p:nvPicPr>
          <p:cNvPr id="14" name="Picture 13" descr="A picture containing graphics, graphic design, font, design&#10;&#10;Description automatically generated">
            <a:extLst>
              <a:ext uri="{FF2B5EF4-FFF2-40B4-BE49-F238E27FC236}">
                <a16:creationId xmlns:a16="http://schemas.microsoft.com/office/drawing/2014/main" id="{EEA63F27-99DA-DA8D-07B6-BFEE445EF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9753" y="202367"/>
            <a:ext cx="1749020" cy="780597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9E55EAD-D944-7518-95B5-31D26D856642}"/>
              </a:ext>
            </a:extLst>
          </p:cNvPr>
          <p:cNvSpPr txBox="1">
            <a:spLocks/>
          </p:cNvSpPr>
          <p:nvPr/>
        </p:nvSpPr>
        <p:spPr>
          <a:xfrm>
            <a:off x="367463" y="2201456"/>
            <a:ext cx="5506890" cy="3450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Autofit/>
          </a:bodyPr>
          <a:lstStyle>
            <a:lvl1pPr marL="257175" marR="0" indent="-257175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25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1pPr>
            <a:lvl2pPr marL="685799" marR="0" indent="-342900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90000"/>
              <a:buFont typeface="Courier New" panose="02070309020205020404" pitchFamily="49" charset="0"/>
              <a:buChar char="o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2pPr>
            <a:lvl3pPr marL="891538" marR="0" indent="-205738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10000"/>
              <a:buFont typeface="Wingdings" panose="05000000000000000000" pitchFamily="2" charset="2"/>
              <a:buChar char="§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3pPr>
            <a:lvl4pPr marL="1266092" marR="0" indent="-237392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60000"/>
              <a:buFont typeface="Wingdings" panose="05000000000000000000" pitchFamily="2" charset="2"/>
              <a:buChar char="q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4pPr>
            <a:lvl5pPr marL="1608992" marR="0" indent="-237392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80000"/>
              <a:buFont typeface="Wingdings" panose="05000000000000000000" pitchFamily="2" charset="2"/>
              <a:buChar char="Ø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5pPr>
            <a:lvl6pPr marL="19888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  <a:tabLst/>
              <a:defRPr sz="2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6pPr>
            <a:lvl7pPr marL="23317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7pPr>
            <a:lvl8pPr marL="26746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8pPr>
            <a:lvl9pPr marL="30175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9pPr>
          </a:lstStyle>
          <a:p>
            <a:pPr marL="0" indent="0">
              <a:spcBef>
                <a:spcPts val="1000"/>
              </a:spcBef>
              <a:spcAft>
                <a:spcPts val="600"/>
              </a:spcAft>
              <a:buFont typeface="Arial"/>
              <a:buNone/>
            </a:pPr>
            <a:r>
              <a:rPr lang="en-US" sz="2400" b="1" kern="0" dirty="0">
                <a:solidFill>
                  <a:schemeClr val="accent6">
                    <a:lumMod val="25000"/>
                  </a:schemeClr>
                </a:solidFill>
                <a:latin typeface="Source Sans Pro" panose="020B0703030403020204" pitchFamily="34" charset="0"/>
                <a:ea typeface="Source Sans Pro" panose="020B0703030403020204" pitchFamily="34" charset="0"/>
              </a:rPr>
              <a:t>Through our study recruitment capabilities, we accelerate research studies of all types: </a:t>
            </a:r>
          </a:p>
          <a:p>
            <a:pPr marL="457200" indent="-457200"/>
            <a:r>
              <a:rPr lang="en-US" sz="2400" kern="0" dirty="0">
                <a:solidFill>
                  <a:schemeClr val="accent6">
                    <a:lumMod val="25000"/>
                  </a:schemeClr>
                </a:solidFill>
                <a:latin typeface="Source Sans Pro" panose="020B0703030403020204" pitchFamily="34" charset="0"/>
                <a:ea typeface="Source Sans Pro" panose="020B0703030403020204" pitchFamily="34" charset="0"/>
              </a:rPr>
              <a:t>Online surveys</a:t>
            </a:r>
          </a:p>
          <a:p>
            <a:pPr marL="457200" indent="-457200"/>
            <a:r>
              <a:rPr lang="en-US" sz="2400" kern="0" dirty="0">
                <a:solidFill>
                  <a:schemeClr val="accent6">
                    <a:lumMod val="25000"/>
                  </a:schemeClr>
                </a:solidFill>
                <a:latin typeface="Source Sans Pro" panose="020B0703030403020204" pitchFamily="34" charset="0"/>
                <a:ea typeface="Source Sans Pro" panose="020B0703030403020204" pitchFamily="34" charset="0"/>
              </a:rPr>
              <a:t>Interviews and focus groups</a:t>
            </a:r>
          </a:p>
          <a:p>
            <a:pPr marL="457200" indent="-457200"/>
            <a:r>
              <a:rPr lang="en-US" sz="2400" kern="0" dirty="0">
                <a:solidFill>
                  <a:schemeClr val="accent6">
                    <a:lumMod val="25000"/>
                  </a:schemeClr>
                </a:solidFill>
                <a:latin typeface="Source Sans Pro" panose="020B0703030403020204" pitchFamily="34" charset="0"/>
                <a:ea typeface="Source Sans Pro" panose="020B0703030403020204" pitchFamily="34" charset="0"/>
              </a:rPr>
              <a:t>Virtual or in-home studies</a:t>
            </a:r>
          </a:p>
          <a:p>
            <a:pPr marL="457200" indent="-457200"/>
            <a:r>
              <a:rPr lang="en-US" sz="2400" kern="0" dirty="0">
                <a:solidFill>
                  <a:schemeClr val="accent6">
                    <a:lumMod val="25000"/>
                  </a:schemeClr>
                </a:solidFill>
                <a:latin typeface="Source Sans Pro" panose="020B0703030403020204" pitchFamily="34" charset="0"/>
                <a:ea typeface="Source Sans Pro" panose="020B0703030403020204" pitchFamily="34" charset="0"/>
              </a:rPr>
              <a:t>In-person clinical trials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D7E23-77B3-99D4-C467-B2A952FC3CE0}"/>
              </a:ext>
            </a:extLst>
          </p:cNvPr>
          <p:cNvSpPr txBox="1">
            <a:spLocks/>
          </p:cNvSpPr>
          <p:nvPr/>
        </p:nvSpPr>
        <p:spPr>
          <a:xfrm>
            <a:off x="6268804" y="2201456"/>
            <a:ext cx="5627837" cy="3450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Autofit/>
          </a:bodyPr>
          <a:lstStyle>
            <a:lvl1pPr marL="257175" marR="0" indent="-257175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25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1pPr>
            <a:lvl2pPr marL="685799" marR="0" indent="-342900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90000"/>
              <a:buFont typeface="Courier New" panose="02070309020205020404" pitchFamily="49" charset="0"/>
              <a:buChar char="o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2pPr>
            <a:lvl3pPr marL="891538" marR="0" indent="-205738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10000"/>
              <a:buFont typeface="Wingdings" panose="05000000000000000000" pitchFamily="2" charset="2"/>
              <a:buChar char="§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3pPr>
            <a:lvl4pPr marL="1266092" marR="0" indent="-237392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60000"/>
              <a:buFont typeface="Wingdings" panose="05000000000000000000" pitchFamily="2" charset="2"/>
              <a:buChar char="q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4pPr>
            <a:lvl5pPr marL="1608992" marR="0" indent="-237392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80000"/>
              <a:buFont typeface="Wingdings" panose="05000000000000000000" pitchFamily="2" charset="2"/>
              <a:buChar char="Ø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5pPr>
            <a:lvl6pPr marL="19888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  <a:tabLst/>
              <a:defRPr sz="2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6pPr>
            <a:lvl7pPr marL="23317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7pPr>
            <a:lvl8pPr marL="26746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8pPr>
            <a:lvl9pPr marL="30175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9pPr>
          </a:lstStyle>
          <a:p>
            <a:pPr marL="0" indent="0">
              <a:spcBef>
                <a:spcPts val="1000"/>
              </a:spcBef>
              <a:spcAft>
                <a:spcPts val="600"/>
              </a:spcAft>
              <a:buFont typeface="Arial"/>
              <a:buNone/>
            </a:pPr>
            <a:r>
              <a:rPr lang="en-US" sz="2400" b="1" kern="0" dirty="0">
                <a:solidFill>
                  <a:schemeClr val="accent6">
                    <a:lumMod val="25000"/>
                  </a:schemeClr>
                </a:solidFill>
                <a:latin typeface="Source Sans Pro" panose="020B0703030403020204" pitchFamily="34" charset="0"/>
                <a:ea typeface="Source Sans Pro" panose="020B0703030403020204" pitchFamily="34" charset="0"/>
              </a:rPr>
              <a:t>Our expansive connection to the T1D community: </a:t>
            </a:r>
          </a:p>
          <a:p>
            <a:pPr marL="457200" indent="-457200"/>
            <a:r>
              <a:rPr lang="en-US" sz="2400" kern="0" dirty="0">
                <a:solidFill>
                  <a:schemeClr val="accent6">
                    <a:lumMod val="25000"/>
                  </a:schemeClr>
                </a:solidFill>
                <a:latin typeface="Source Sans Pro" panose="020B0703030403020204" pitchFamily="34" charset="0"/>
                <a:ea typeface="Source Sans Pro" panose="020B0703030403020204" pitchFamily="34" charset="0"/>
              </a:rPr>
              <a:t>Characterized cohort of 24,000+ people with T1D in our online registry</a:t>
            </a:r>
          </a:p>
          <a:p>
            <a:pPr marL="457200" indent="-457200"/>
            <a:r>
              <a:rPr lang="en-US" sz="2400" kern="0" dirty="0">
                <a:solidFill>
                  <a:schemeClr val="accent6">
                    <a:lumMod val="25000"/>
                  </a:schemeClr>
                </a:solidFill>
                <a:latin typeface="Source Sans Pro" panose="020B0703030403020204" pitchFamily="34" charset="0"/>
                <a:ea typeface="Source Sans Pro" panose="020B0703030403020204" pitchFamily="34" charset="0"/>
              </a:rPr>
              <a:t>Online community of 50,000+ people affected by T1D </a:t>
            </a:r>
          </a:p>
        </p:txBody>
      </p:sp>
      <p:pic>
        <p:nvPicPr>
          <p:cNvPr id="9" name="Picture 8" descr="A picture containing screenshot, cartoon, animation&#10;&#10;Description automatically generated">
            <a:extLst>
              <a:ext uri="{FF2B5EF4-FFF2-40B4-BE49-F238E27FC236}">
                <a16:creationId xmlns:a16="http://schemas.microsoft.com/office/drawing/2014/main" id="{9E789C68-F59B-4BB9-8986-190AE0011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2257" y="4663073"/>
            <a:ext cx="4826000" cy="25273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835A23-172E-404E-F360-D9F5F466D78C}"/>
              </a:ext>
            </a:extLst>
          </p:cNvPr>
          <p:cNvSpPr/>
          <p:nvPr/>
        </p:nvSpPr>
        <p:spPr>
          <a:xfrm>
            <a:off x="5825257" y="2201456"/>
            <a:ext cx="49096" cy="2229395"/>
          </a:xfrm>
          <a:prstGeom prst="rect">
            <a:avLst/>
          </a:prstGeom>
          <a:solidFill>
            <a:srgbClr val="52CA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49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7C39F-87EE-FE90-2474-D9D5549C3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21D6CE12-49E1-DECE-E549-12EB956A68A6}"/>
              </a:ext>
            </a:extLst>
          </p:cNvPr>
          <p:cNvSpPr txBox="1"/>
          <p:nvPr/>
        </p:nvSpPr>
        <p:spPr>
          <a:xfrm>
            <a:off x="419895" y="633738"/>
            <a:ext cx="9521681" cy="6106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buClr>
                <a:srgbClr val="52CAE0"/>
              </a:buClr>
              <a:buSzPct val="125000"/>
              <a:tabLst>
                <a:tab pos="354965" algn="l"/>
                <a:tab pos="355600" algn="l"/>
              </a:tabLst>
            </a:pPr>
            <a:endParaRPr lang="en-US" spc="-5" dirty="0">
              <a:latin typeface="Source Sans Pro" panose="020B0503030403020204" pitchFamily="34" charset="0"/>
              <a:ea typeface="Source Sans Pro" panose="020B0503030403020204" pitchFamily="34" charset="0"/>
              <a:cs typeface="Calibri"/>
            </a:endParaRPr>
          </a:p>
          <a:p>
            <a:pPr marL="355600" indent="-342900"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pc="-5" dirty="0"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Artificial Intelligence in Healthcare &amp; Diabetes Survey</a:t>
            </a:r>
          </a:p>
          <a:p>
            <a:pPr marL="355600" indent="-342900"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endParaRPr lang="en-US" spc="-5" dirty="0">
              <a:latin typeface="Source Sans Pro" panose="020B0503030403020204" pitchFamily="34" charset="0"/>
              <a:ea typeface="Source Sans Pro" panose="020B0503030403020204" pitchFamily="34" charset="0"/>
              <a:cs typeface="Calibri"/>
            </a:endParaRPr>
          </a:p>
          <a:p>
            <a:pPr marL="355600" indent="-342900"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pc="-5" dirty="0"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Swimming and Impact on Diabetes Survey</a:t>
            </a:r>
          </a:p>
          <a:p>
            <a:pPr marL="355600" indent="-342900"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endParaRPr lang="en-US" spc="-5" dirty="0">
              <a:latin typeface="Source Sans Pro" panose="020B0503030403020204" pitchFamily="34" charset="0"/>
              <a:ea typeface="Source Sans Pro" panose="020B0503030403020204" pitchFamily="34" charset="0"/>
              <a:cs typeface="Calibri"/>
            </a:endParaRPr>
          </a:p>
          <a:p>
            <a:pPr marL="355600" indent="-342900"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pc="-5" dirty="0"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Microvascular Dysfunction with GLP-1 RA and Exercise Clinical Trial</a:t>
            </a:r>
          </a:p>
          <a:p>
            <a:pPr marL="355600" indent="-342900"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endParaRPr lang="en-US" spc="-5" dirty="0">
              <a:latin typeface="Source Sans Pro" panose="020B0503030403020204" pitchFamily="34" charset="0"/>
              <a:ea typeface="Source Sans Pro" panose="020B0503030403020204" pitchFamily="34" charset="0"/>
              <a:cs typeface="Calibri"/>
            </a:endParaRPr>
          </a:p>
          <a:p>
            <a:pPr marL="355600" indent="-342900"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pc="-5" dirty="0"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NIDDK Covid Assessment Study</a:t>
            </a:r>
          </a:p>
          <a:p>
            <a:pPr marL="355600" indent="-342900"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endParaRPr lang="en-US" spc="-5" dirty="0">
              <a:latin typeface="Source Sans Pro" panose="020B0503030403020204" pitchFamily="34" charset="0"/>
              <a:ea typeface="Source Sans Pro" panose="020B0503030403020204" pitchFamily="34" charset="0"/>
              <a:cs typeface="Calibri"/>
            </a:endParaRPr>
          </a:p>
          <a:p>
            <a:pPr marL="355600" indent="-342900"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pc="-5" dirty="0"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CGM Pilot Study</a:t>
            </a:r>
          </a:p>
          <a:p>
            <a:pPr marL="355600" indent="-342900"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endParaRPr lang="en-US" spc="-5" dirty="0">
              <a:latin typeface="Source Sans Pro" panose="020B0503030403020204" pitchFamily="34" charset="0"/>
              <a:ea typeface="Source Sans Pro" panose="020B0503030403020204" pitchFamily="34" charset="0"/>
              <a:cs typeface="Calibri"/>
            </a:endParaRPr>
          </a:p>
          <a:p>
            <a:pPr marL="355600" indent="-342900"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pc="-5" dirty="0"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Financial Impact of T1D</a:t>
            </a:r>
          </a:p>
          <a:p>
            <a:pPr marL="355600" indent="-342900"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endParaRPr lang="en-US" spc="-5" dirty="0">
              <a:latin typeface="Source Sans Pro" panose="020B0503030403020204" pitchFamily="34" charset="0"/>
              <a:ea typeface="Source Sans Pro" panose="020B0503030403020204" pitchFamily="34" charset="0"/>
              <a:cs typeface="Calibri"/>
            </a:endParaRPr>
          </a:p>
          <a:p>
            <a:pPr marL="355600" indent="-342900"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pc="-5" dirty="0"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Challenges of Birthing Individuals Managing T1D</a:t>
            </a:r>
          </a:p>
          <a:p>
            <a:pPr marL="355600" indent="-342900"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endParaRPr lang="en-US" spc="-5" dirty="0">
              <a:latin typeface="Source Sans Pro" panose="020B0503030403020204" pitchFamily="34" charset="0"/>
              <a:ea typeface="Source Sans Pro" panose="020B0503030403020204" pitchFamily="34" charset="0"/>
              <a:cs typeface="Calibri"/>
            </a:endParaRPr>
          </a:p>
          <a:p>
            <a:pPr marL="355600" indent="-342900"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pc="-5" dirty="0"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Cognitive Behavioral Therapy and Diabetes Distress</a:t>
            </a:r>
          </a:p>
          <a:p>
            <a:pPr marL="355600" indent="-342900"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endParaRPr lang="en-US" spc="-5" dirty="0">
              <a:latin typeface="Source Sans Pro" panose="020B0503030403020204" pitchFamily="34" charset="0"/>
              <a:ea typeface="Source Sans Pro" panose="020B0503030403020204" pitchFamily="34" charset="0"/>
              <a:cs typeface="Calibri"/>
            </a:endParaRPr>
          </a:p>
          <a:p>
            <a:pPr marL="355600" indent="-342900"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pc="-5" dirty="0"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Diabulimia</a:t>
            </a:r>
          </a:p>
          <a:p>
            <a:pPr marL="355600" indent="-342900"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endParaRPr lang="en-US" spc="-5" dirty="0">
              <a:latin typeface="Source Sans Pro" panose="020B0503030403020204" pitchFamily="34" charset="0"/>
              <a:ea typeface="Source Sans Pro" panose="020B0503030403020204" pitchFamily="34" charset="0"/>
              <a:cs typeface="Calibri"/>
            </a:endParaRPr>
          </a:p>
          <a:p>
            <a:pPr marL="355600" indent="-342900"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pc="-5" dirty="0"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Impact of Diabetes Camp</a:t>
            </a:r>
          </a:p>
          <a:p>
            <a:pPr marL="355600" indent="-342900"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endParaRPr lang="en-US" spc="-5" dirty="0">
              <a:latin typeface="Source Sans Pro" panose="020B0503030403020204" pitchFamily="34" charset="0"/>
              <a:ea typeface="Source Sans Pro" panose="020B0503030403020204" pitchFamily="34" charset="0"/>
              <a:cs typeface="Calibri"/>
            </a:endParaRPr>
          </a:p>
          <a:p>
            <a:pPr marL="355600" indent="-342900"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pc="-5" dirty="0"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Expenses in T1D on Behavior in Youth and Caregivers</a:t>
            </a:r>
          </a:p>
        </p:txBody>
      </p:sp>
      <p:pic>
        <p:nvPicPr>
          <p:cNvPr id="2072" name="Picture 24" descr="University of Michigan | Allsteel">
            <a:extLst>
              <a:ext uri="{FF2B5EF4-FFF2-40B4-BE49-F238E27FC236}">
                <a16:creationId xmlns:a16="http://schemas.microsoft.com/office/drawing/2014/main" id="{5EE599B9-A499-B9E3-EB1B-97933B8E2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952" y="2885609"/>
            <a:ext cx="1279825" cy="71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Stanford University logo and symbol ...">
            <a:extLst>
              <a:ext uri="{FF2B5EF4-FFF2-40B4-BE49-F238E27FC236}">
                <a16:creationId xmlns:a16="http://schemas.microsoft.com/office/drawing/2014/main" id="{FFA9674B-B96C-9D30-3CCE-3B7EBCC4F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384" y="1218466"/>
            <a:ext cx="1448426" cy="81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C600ECF4-A6FF-8EFD-2526-13746E1CAA1A}"/>
              </a:ext>
            </a:extLst>
          </p:cNvPr>
          <p:cNvSpPr/>
          <p:nvPr/>
        </p:nvSpPr>
        <p:spPr>
          <a:xfrm>
            <a:off x="10526485" y="5878284"/>
            <a:ext cx="1665514" cy="9797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Montserrat" panose="00000500000000000000" pitchFamily="2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D634F784-CE26-E081-4F1E-2FAF0F1C75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9895" y="73122"/>
            <a:ext cx="10972800" cy="511422"/>
          </a:xfrm>
          <a:prstGeom prst="rect">
            <a:avLst/>
          </a:prstGeom>
          <a:ln w="12700">
            <a:miter lim="400000"/>
          </a:ln>
        </p:spPr>
        <p:txBody>
          <a:bodyPr vert="horz" wrap="square" lIns="0" tIns="12700" rIns="0" bIns="0" rtlCol="0" anchor="ctr">
            <a:spAutoFit/>
          </a:bodyPr>
          <a:lstStyle/>
          <a:p>
            <a:pPr>
              <a:spcBef>
                <a:spcPts val="100"/>
              </a:spcBef>
            </a:pPr>
            <a:r>
              <a:rPr lang="en-US" sz="3600" b="1" dirty="0">
                <a:solidFill>
                  <a:srgbClr val="3E4E8D"/>
                </a:solidFill>
                <a:latin typeface="Source Sans Pro" panose="020B0503030403020204" pitchFamily="34" charset="0"/>
                <a:ea typeface="+mn-ea"/>
                <a:cs typeface="+mn-cs"/>
              </a:rPr>
              <a:t>Study Recruitment:  Partnering with Universities</a:t>
            </a:r>
            <a:endParaRPr sz="3600" b="1" dirty="0">
              <a:solidFill>
                <a:srgbClr val="3E4E8D"/>
              </a:solidFill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pic>
        <p:nvPicPr>
          <p:cNvPr id="2054" name="Picture 6" descr="University of Virginia Logo and symbol ...">
            <a:extLst>
              <a:ext uri="{FF2B5EF4-FFF2-40B4-BE49-F238E27FC236}">
                <a16:creationId xmlns:a16="http://schemas.microsoft.com/office/drawing/2014/main" id="{106AA503-1DAA-E9C4-F7D5-55478C313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660" y="1830572"/>
            <a:ext cx="1003813" cy="56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JHU Johns Hopkins University Logo PNG ...">
            <a:extLst>
              <a:ext uri="{FF2B5EF4-FFF2-40B4-BE49-F238E27FC236}">
                <a16:creationId xmlns:a16="http://schemas.microsoft.com/office/drawing/2014/main" id="{84F48CFE-5DD7-E96D-FD51-D1807F213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236" y="833876"/>
            <a:ext cx="1323424" cy="58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Vanderbilt University Logo | 03 - PNG ...">
            <a:extLst>
              <a:ext uri="{FF2B5EF4-FFF2-40B4-BE49-F238E27FC236}">
                <a16:creationId xmlns:a16="http://schemas.microsoft.com/office/drawing/2014/main" id="{5EC4A93B-B0BB-205E-1EB9-3E8B7CBB6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777" y="2359738"/>
            <a:ext cx="1339655" cy="75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Boston College Connell School of Nursing">
            <a:extLst>
              <a:ext uri="{FF2B5EF4-FFF2-40B4-BE49-F238E27FC236}">
                <a16:creationId xmlns:a16="http://schemas.microsoft.com/office/drawing/2014/main" id="{5BAD956F-A14E-107F-23D8-0B1C79E31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278" y="3720914"/>
            <a:ext cx="2272606" cy="38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University of Florida Logo and symbol, meaning, history, PNG ...">
            <a:extLst>
              <a:ext uri="{FF2B5EF4-FFF2-40B4-BE49-F238E27FC236}">
                <a16:creationId xmlns:a16="http://schemas.microsoft.com/office/drawing/2014/main" id="{FA6232DC-4545-D8B7-A862-67E9F0E79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255" y="4066306"/>
            <a:ext cx="1165693" cy="63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LBERT EINSTEIN COLLEGE OF MEDICINE Logo PNG Vector (EPS ...">
            <a:extLst>
              <a:ext uri="{FF2B5EF4-FFF2-40B4-BE49-F238E27FC236}">
                <a16:creationId xmlns:a16="http://schemas.microsoft.com/office/drawing/2014/main" id="{7B96FFC0-E6AE-4B4A-2ACC-3EF50761E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979" y="4582639"/>
            <a:ext cx="1323424" cy="76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SU College of Medicine Magnet">
            <a:extLst>
              <a:ext uri="{FF2B5EF4-FFF2-40B4-BE49-F238E27FC236}">
                <a16:creationId xmlns:a16="http://schemas.microsoft.com/office/drawing/2014/main" id="{B36F1FFC-E92A-BE93-0D25-C814C7BFF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985" y="5101412"/>
            <a:ext cx="977670" cy="73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Lurie Children's Appoints Dr. Thomas Shanley as President ...">
            <a:extLst>
              <a:ext uri="{FF2B5EF4-FFF2-40B4-BE49-F238E27FC236}">
                <a16:creationId xmlns:a16="http://schemas.microsoft.com/office/drawing/2014/main" id="{97B80FA0-C03D-BC52-EC28-0803A9822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277" y="5479259"/>
            <a:ext cx="1787319" cy="97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Texas Tech Debuts New Visual Identity System | July 2024 ...">
            <a:extLst>
              <a:ext uri="{FF2B5EF4-FFF2-40B4-BE49-F238E27FC236}">
                <a16:creationId xmlns:a16="http://schemas.microsoft.com/office/drawing/2014/main" id="{3FE5971A-FC3E-880E-4588-12C473D8D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295" y="6132567"/>
            <a:ext cx="1323424" cy="72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99758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51356-4971-352D-2D96-D2A291042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Breakthrough T1D Reports: Zucara Faces ...">
            <a:extLst>
              <a:ext uri="{FF2B5EF4-FFF2-40B4-BE49-F238E27FC236}">
                <a16:creationId xmlns:a16="http://schemas.microsoft.com/office/drawing/2014/main" id="{071461C8-18BB-E0ED-0C86-D2C8B5876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622" y="1762519"/>
            <a:ext cx="1691703" cy="94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11144D9B-2BEB-0F1A-955C-29709C5B2678}"/>
              </a:ext>
            </a:extLst>
          </p:cNvPr>
          <p:cNvSpPr/>
          <p:nvPr/>
        </p:nvSpPr>
        <p:spPr>
          <a:xfrm>
            <a:off x="10526485" y="5878284"/>
            <a:ext cx="1665514" cy="9797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Montserrat" panose="00000500000000000000" pitchFamily="2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2EF8C918-465F-5390-1A67-00F8F32946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0312" y="73122"/>
            <a:ext cx="12538553" cy="511422"/>
          </a:xfrm>
          <a:prstGeom prst="rect">
            <a:avLst/>
          </a:prstGeom>
          <a:ln w="12700">
            <a:miter lim="400000"/>
          </a:ln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3600" b="1" dirty="0">
                <a:solidFill>
                  <a:srgbClr val="3E4E8D"/>
                </a:solidFill>
                <a:latin typeface="Source Sans Pro" panose="020B0503030403020204" pitchFamily="34" charset="0"/>
                <a:ea typeface="+mn-ea"/>
                <a:cs typeface="+mn-cs"/>
              </a:rPr>
              <a:t>Study Recruitment: Partnering with Industry Sponsors</a:t>
            </a:r>
            <a:endParaRPr sz="3600" b="1" dirty="0">
              <a:solidFill>
                <a:srgbClr val="3E4E8D"/>
              </a:solidFill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6D7C1F99-CF9B-A44B-5966-76E989D7AA0F}"/>
              </a:ext>
            </a:extLst>
          </p:cNvPr>
          <p:cNvSpPr txBox="1"/>
          <p:nvPr/>
        </p:nvSpPr>
        <p:spPr>
          <a:xfrm>
            <a:off x="419895" y="1037250"/>
            <a:ext cx="11086305" cy="55528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buClr>
                <a:srgbClr val="52CAE0"/>
              </a:buClr>
              <a:buSzPct val="125000"/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pc="-5" dirty="0"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Clinical Study of VX-880 Islet Cell Infusion in T1D</a:t>
            </a:r>
          </a:p>
          <a:p>
            <a:pPr marL="355600" indent="-342900"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endParaRPr lang="en-US" spc="-5" dirty="0">
              <a:latin typeface="Source Sans Pro" panose="020B0503030403020204" pitchFamily="34" charset="0"/>
              <a:ea typeface="Source Sans Pro" panose="020B0503030403020204" pitchFamily="34" charset="0"/>
              <a:cs typeface="Calibri"/>
            </a:endParaRPr>
          </a:p>
          <a:p>
            <a:pPr marL="355600" indent="-342900"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pc="-5" dirty="0"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Clinical Study of CT-868 GLP-1/GIP RA in T1D</a:t>
            </a:r>
          </a:p>
          <a:p>
            <a:pPr marL="355600" indent="-342900"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endParaRPr lang="en-US" spc="-5" dirty="0">
              <a:latin typeface="Source Sans Pro" panose="020B0503030403020204" pitchFamily="34" charset="0"/>
              <a:ea typeface="Source Sans Pro" panose="020B0503030403020204" pitchFamily="34" charset="0"/>
              <a:cs typeface="Calibri"/>
            </a:endParaRPr>
          </a:p>
          <a:p>
            <a:pPr marL="355600" indent="-342900"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pc="-5" dirty="0"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Clinical study of ZT-01 to prevent nocturnal hypoglycemia in T1D</a:t>
            </a:r>
          </a:p>
          <a:p>
            <a:pPr marL="355600" indent="-342900"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endParaRPr lang="en-US" spc="-5" dirty="0">
              <a:latin typeface="Source Sans Pro" panose="020B0503030403020204" pitchFamily="34" charset="0"/>
              <a:ea typeface="Source Sans Pro" panose="020B0503030403020204" pitchFamily="34" charset="0"/>
              <a:cs typeface="Calibri"/>
            </a:endParaRPr>
          </a:p>
          <a:p>
            <a:pPr marL="355600" indent="-342900"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pc="-5" dirty="0"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Clinical study of HDV-Lispro, liver-targeted insulin to reduce hypoglycemia risk</a:t>
            </a:r>
          </a:p>
          <a:p>
            <a:pPr marL="12700">
              <a:buClr>
                <a:srgbClr val="52CAE0"/>
              </a:buClr>
              <a:buSzPct val="125000"/>
              <a:tabLst>
                <a:tab pos="354965" algn="l"/>
                <a:tab pos="355600" algn="l"/>
              </a:tabLst>
            </a:pPr>
            <a:endParaRPr lang="en-US" spc="-5" dirty="0">
              <a:latin typeface="Source Sans Pro" panose="020B0503030403020204" pitchFamily="34" charset="0"/>
              <a:ea typeface="Source Sans Pro" panose="020B0503030403020204" pitchFamily="34" charset="0"/>
              <a:cs typeface="Calibri"/>
            </a:endParaRPr>
          </a:p>
          <a:p>
            <a:pPr marL="355600" indent="-342900"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pc="-5" dirty="0"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Clinical study of </a:t>
            </a:r>
            <a:r>
              <a:rPr lang="en-US" spc="-5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Finerenone</a:t>
            </a:r>
            <a:r>
              <a:rPr lang="en-US" spc="-5" dirty="0"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 in Chronic Kidney Disease(CKD) and T1D</a:t>
            </a:r>
          </a:p>
          <a:p>
            <a:pPr marL="355600" indent="-342900"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endParaRPr lang="en-US" spc="-5" dirty="0">
              <a:latin typeface="Source Sans Pro" panose="020B0503030403020204" pitchFamily="34" charset="0"/>
              <a:ea typeface="Source Sans Pro" panose="020B0503030403020204" pitchFamily="34" charset="0"/>
              <a:cs typeface="Calibri"/>
            </a:endParaRPr>
          </a:p>
          <a:p>
            <a:pPr marL="355600" indent="-342900"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pc="-5" dirty="0"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Clinical study of </a:t>
            </a:r>
            <a:r>
              <a:rPr lang="en-US" spc="-5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Diamyd</a:t>
            </a:r>
            <a:r>
              <a:rPr lang="en-US" spc="-5" dirty="0"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 Medical T1D vaccine </a:t>
            </a:r>
          </a:p>
          <a:p>
            <a:pPr marL="355600" indent="-342900"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endParaRPr lang="en-US" spc="-5" dirty="0">
              <a:latin typeface="Source Sans Pro" panose="020B0503030403020204" pitchFamily="34" charset="0"/>
              <a:ea typeface="Source Sans Pro" panose="020B0503030403020204" pitchFamily="34" charset="0"/>
              <a:cs typeface="Calibri"/>
            </a:endParaRPr>
          </a:p>
          <a:p>
            <a:pPr marL="355600" indent="-342900"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pc="-5" dirty="0"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Clinical study of TTP-399 to reduce A1C and hypoglycemia risk</a:t>
            </a:r>
          </a:p>
          <a:p>
            <a:pPr marL="355600" indent="-342900"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endParaRPr lang="en-US" spc="-5" dirty="0">
              <a:latin typeface="Source Sans Pro" panose="020B0503030403020204" pitchFamily="34" charset="0"/>
              <a:ea typeface="Source Sans Pro" panose="020B0503030403020204" pitchFamily="34" charset="0"/>
              <a:cs typeface="Calibri"/>
            </a:endParaRPr>
          </a:p>
          <a:p>
            <a:pPr marL="355600" indent="-342900"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pc="-5" dirty="0"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Gathering saliva samples for genetic risk score to discern T1D vs T2D in newly diagnosed</a:t>
            </a:r>
          </a:p>
          <a:p>
            <a:pPr marL="355600" indent="-342900"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endParaRPr lang="en-US" spc="-5" dirty="0">
              <a:latin typeface="Source Sans Pro" panose="020B0503030403020204" pitchFamily="34" charset="0"/>
              <a:ea typeface="Source Sans Pro" panose="020B0503030403020204" pitchFamily="34" charset="0"/>
              <a:cs typeface="Calibri"/>
            </a:endParaRPr>
          </a:p>
          <a:p>
            <a:pPr marL="355600" indent="-342900"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pc="-5" dirty="0"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Survey on Experiences with insulin infusion disruption / occlusions</a:t>
            </a:r>
          </a:p>
          <a:p>
            <a:pPr marL="355600" indent="-342900"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endParaRPr lang="en-US" spc="-5" dirty="0">
              <a:latin typeface="Source Sans Pro" panose="020B0503030403020204" pitchFamily="34" charset="0"/>
              <a:ea typeface="Source Sans Pro" panose="020B0503030403020204" pitchFamily="34" charset="0"/>
              <a:cs typeface="Calibri"/>
            </a:endParaRPr>
          </a:p>
          <a:p>
            <a:pPr marL="355600" indent="-342900"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pc="-5" dirty="0"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Interviews and Surveys on experience with DKA and ketone monitoring</a:t>
            </a:r>
          </a:p>
          <a:p>
            <a:pPr marL="355600" indent="-342900">
              <a:buClr>
                <a:srgbClr val="52CAE0"/>
              </a:buClr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endParaRPr lang="en-US" spc="-5" dirty="0">
              <a:latin typeface="Montserrat" panose="00000500000000000000" pitchFamily="2" charset="0"/>
              <a:cs typeface="Calibri"/>
            </a:endParaRPr>
          </a:p>
        </p:txBody>
      </p:sp>
      <p:pic>
        <p:nvPicPr>
          <p:cNvPr id="6" name="Picture 2" descr="Vertex Pharmaceuticals - Wikipedia">
            <a:extLst>
              <a:ext uri="{FF2B5EF4-FFF2-40B4-BE49-F238E27FC236}">
                <a16:creationId xmlns:a16="http://schemas.microsoft.com/office/drawing/2014/main" id="{72EBFC00-D985-5B72-DA5B-308007755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474" y="890125"/>
            <a:ext cx="937816" cy="49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ayer - Wikipedia">
            <a:extLst>
              <a:ext uri="{FF2B5EF4-FFF2-40B4-BE49-F238E27FC236}">
                <a16:creationId xmlns:a16="http://schemas.microsoft.com/office/drawing/2014/main" id="{FFF4D685-08CE-FD0F-53A0-2A84ED85F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502" y="3118645"/>
            <a:ext cx="558929" cy="55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iatech Diabetes">
            <a:extLst>
              <a:ext uri="{FF2B5EF4-FFF2-40B4-BE49-F238E27FC236}">
                <a16:creationId xmlns:a16="http://schemas.microsoft.com/office/drawing/2014/main" id="{6DC7A499-B38D-3847-2D46-F791EC4E6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475" y="5293729"/>
            <a:ext cx="1339850" cy="53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Diasome Pharmaceuticals DMF, CEP ...">
            <a:extLst>
              <a:ext uri="{FF2B5EF4-FFF2-40B4-BE49-F238E27FC236}">
                <a16:creationId xmlns:a16="http://schemas.microsoft.com/office/drawing/2014/main" id="{A2A493A7-336E-D89D-AD06-5D59EC824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403" y="2455321"/>
            <a:ext cx="1532694" cy="7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iamyd Medical - Wikipedia">
            <a:extLst>
              <a:ext uri="{FF2B5EF4-FFF2-40B4-BE49-F238E27FC236}">
                <a16:creationId xmlns:a16="http://schemas.microsoft.com/office/drawing/2014/main" id="{5D331642-1D8E-6D16-A0ED-CF1FF025D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216" y="3699491"/>
            <a:ext cx="1173372" cy="40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s://t1dexchange.org/wp-content/uploads/2018/10/abbot.png">
            <a:extLst>
              <a:ext uri="{FF2B5EF4-FFF2-40B4-BE49-F238E27FC236}">
                <a16:creationId xmlns:a16="http://schemas.microsoft.com/office/drawing/2014/main" id="{902F55BA-F480-A57B-A836-380ABF0B2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645" y="5744622"/>
            <a:ext cx="2095319" cy="80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calable Type 1 Diabetes Screening Program | T1D Scout">
            <a:extLst>
              <a:ext uri="{FF2B5EF4-FFF2-40B4-BE49-F238E27FC236}">
                <a16:creationId xmlns:a16="http://schemas.microsoft.com/office/drawing/2014/main" id="{73CC86A0-94AC-A24F-20EB-38FA5553C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895" y="4361985"/>
            <a:ext cx="1107999" cy="104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oche warns of software issues for its diabetes care platform">
            <a:extLst>
              <a:ext uri="{FF2B5EF4-FFF2-40B4-BE49-F238E27FC236}">
                <a16:creationId xmlns:a16="http://schemas.microsoft.com/office/drawing/2014/main" id="{EA4CA8D7-7060-6A95-66EE-303CC154E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018" y="1342618"/>
            <a:ext cx="1371025" cy="79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TV Therapeutics">
            <a:extLst>
              <a:ext uri="{FF2B5EF4-FFF2-40B4-BE49-F238E27FC236}">
                <a16:creationId xmlns:a16="http://schemas.microsoft.com/office/drawing/2014/main" id="{78EF77C6-5D6F-9180-A1C5-B623F3DD3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210" y="4169552"/>
            <a:ext cx="973099" cy="55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54728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E37A4-2C77-5745-A40F-DDF26C57F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94" y="135629"/>
            <a:ext cx="11544210" cy="4572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3E4E8D"/>
                </a:solidFill>
                <a:latin typeface="Source Sans Pro" panose="020B0503030403020204" pitchFamily="34" charset="0"/>
                <a:ea typeface="+mn-ea"/>
                <a:cs typeface="+mn-cs"/>
              </a:rPr>
              <a:t>Select T1D Exchange Partners:  Non-Industry</a:t>
            </a:r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AA0AEF83-030C-0B4A-8DE8-945D475D4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094" y="1078065"/>
            <a:ext cx="4960029" cy="2002729"/>
          </a:xfrm>
          <a:prstGeom prst="rect">
            <a:avLst/>
          </a:prstGeom>
        </p:spPr>
      </p:pic>
      <p:pic>
        <p:nvPicPr>
          <p:cNvPr id="16" name="Picture 6" descr="https://t1dexchange.org/wp-content/uploads/2018/10/american-diabetes-association.png">
            <a:extLst>
              <a:ext uri="{FF2B5EF4-FFF2-40B4-BE49-F238E27FC236}">
                <a16:creationId xmlns:a16="http://schemas.microsoft.com/office/drawing/2014/main" id="{8C699439-404D-BC4B-97E0-94C22829B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7" y="2434793"/>
            <a:ext cx="3047745" cy="117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2" descr="https://t1dexchange.org/wp-content/uploads/tidepool-logo-1.png">
            <a:extLst>
              <a:ext uri="{FF2B5EF4-FFF2-40B4-BE49-F238E27FC236}">
                <a16:creationId xmlns:a16="http://schemas.microsoft.com/office/drawing/2014/main" id="{81C90FD3-AAF5-2B45-AA83-09C8252A7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861" y="5762534"/>
            <a:ext cx="2533395" cy="50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23994EC-6842-504F-AA9D-76F6EB1211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577" y="4147086"/>
            <a:ext cx="2892479" cy="5491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B4DDF2-1DB9-BD4E-9AA0-E7B102AC6C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506" y="4188592"/>
            <a:ext cx="3497704" cy="466144"/>
          </a:xfrm>
          <a:prstGeom prst="rect">
            <a:avLst/>
          </a:prstGeom>
        </p:spPr>
      </p:pic>
      <p:pic>
        <p:nvPicPr>
          <p:cNvPr id="1034" name="Picture 10" descr="AADE Rebrands, Changes Name to ADCES - Beyond Type 2">
            <a:extLst>
              <a:ext uri="{FF2B5EF4-FFF2-40B4-BE49-F238E27FC236}">
                <a16:creationId xmlns:a16="http://schemas.microsoft.com/office/drawing/2014/main" id="{1764D7C1-D008-0DE9-A280-3FD48CA43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36" y="3941995"/>
            <a:ext cx="2714940" cy="96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DIABETES LINK LAUNCHES TO HELP YOUNG ADULTS THRIVE WHILE LIVING WITH  THE DISEASE">
            <a:extLst>
              <a:ext uri="{FF2B5EF4-FFF2-40B4-BE49-F238E27FC236}">
                <a16:creationId xmlns:a16="http://schemas.microsoft.com/office/drawing/2014/main" id="{25E5363B-445C-C823-A9A9-1ED50F77E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805" y="5299544"/>
            <a:ext cx="1956610" cy="111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WEET initiative">
            <a:extLst>
              <a:ext uri="{FF2B5EF4-FFF2-40B4-BE49-F238E27FC236}">
                <a16:creationId xmlns:a16="http://schemas.microsoft.com/office/drawing/2014/main" id="{6EEB7328-420A-AB6B-0CF3-0699830C1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916" y="5498810"/>
            <a:ext cx="1502734" cy="109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reakthrough T1D-Funded Research ...">
            <a:extLst>
              <a:ext uri="{FF2B5EF4-FFF2-40B4-BE49-F238E27FC236}">
                <a16:creationId xmlns:a16="http://schemas.microsoft.com/office/drawing/2014/main" id="{EC578D59-061D-7D81-A926-DA00BC179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194" y="2162496"/>
            <a:ext cx="2780062" cy="138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Journal of Diabetes - Wiley Online Library">
            <a:extLst>
              <a:ext uri="{FF2B5EF4-FFF2-40B4-BE49-F238E27FC236}">
                <a16:creationId xmlns:a16="http://schemas.microsoft.com/office/drawing/2014/main" id="{172E3EAF-366C-E2B3-BF78-D9374EDB5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222" y="3830676"/>
            <a:ext cx="1320242" cy="173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ntroducing Our New Name: Myriad Canada ...">
            <a:extLst>
              <a:ext uri="{FF2B5EF4-FFF2-40B4-BE49-F238E27FC236}">
                <a16:creationId xmlns:a16="http://schemas.microsoft.com/office/drawing/2014/main" id="{2E42CB71-D44B-F3BA-8618-075412ADF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37" y="5768460"/>
            <a:ext cx="2204539" cy="62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6929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2AD5C-BA83-88F0-F563-4885E6776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DCCFC8-4D8F-04BD-2A7D-8616EC400BE8}"/>
              </a:ext>
            </a:extLst>
          </p:cNvPr>
          <p:cNvSpPr/>
          <p:nvPr/>
        </p:nvSpPr>
        <p:spPr>
          <a:xfrm>
            <a:off x="0" y="1"/>
            <a:ext cx="12192000" cy="1185332"/>
          </a:xfrm>
          <a:prstGeom prst="rect">
            <a:avLst/>
          </a:prstGeom>
          <a:solidFill>
            <a:srgbClr val="3E4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B940FE-F7C2-6E53-6075-A737224B2968}"/>
              </a:ext>
            </a:extLst>
          </p:cNvPr>
          <p:cNvSpPr txBox="1"/>
          <p:nvPr/>
        </p:nvSpPr>
        <p:spPr>
          <a:xfrm>
            <a:off x="231171" y="269501"/>
            <a:ext cx="9938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 SemiBold" pitchFamily="2" charset="77"/>
              </a:rPr>
              <a:t>Overview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FBB6D61-57FE-22C9-1008-62B747C49FF1}"/>
              </a:ext>
            </a:extLst>
          </p:cNvPr>
          <p:cNvSpPr txBox="1">
            <a:spLocks/>
          </p:cNvSpPr>
          <p:nvPr/>
        </p:nvSpPr>
        <p:spPr>
          <a:xfrm>
            <a:off x="42630" y="1387699"/>
            <a:ext cx="11769151" cy="5025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Autofit/>
          </a:bodyPr>
          <a:lstStyle>
            <a:lvl1pPr marL="257175" marR="0" indent="-257175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25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1pPr>
            <a:lvl2pPr marL="685799" marR="0" indent="-342900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90000"/>
              <a:buFont typeface="Courier New" panose="02070309020205020404" pitchFamily="49" charset="0"/>
              <a:buChar char="o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2pPr>
            <a:lvl3pPr marL="891538" marR="0" indent="-205738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10000"/>
              <a:buFont typeface="Wingdings" panose="05000000000000000000" pitchFamily="2" charset="2"/>
              <a:buChar char="§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3pPr>
            <a:lvl4pPr marL="1266092" marR="0" indent="-237392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60000"/>
              <a:buFont typeface="Wingdings" panose="05000000000000000000" pitchFamily="2" charset="2"/>
              <a:buChar char="q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4pPr>
            <a:lvl5pPr marL="1608992" marR="0" indent="-237392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80000"/>
              <a:buFont typeface="Wingdings" panose="05000000000000000000" pitchFamily="2" charset="2"/>
              <a:buChar char="Ø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5pPr>
            <a:lvl6pPr marL="19888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  <a:tabLst/>
              <a:defRPr sz="2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6pPr>
            <a:lvl7pPr marL="23317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7pPr>
            <a:lvl8pPr marL="26746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8pPr>
            <a:lvl9pPr marL="30175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9pPr>
          </a:lstStyle>
          <a:p>
            <a:pPr marL="7366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Source Sans Pro" panose="020B0503030403020204" pitchFamily="34" charset="0"/>
              </a:rPr>
              <a:t>Introduction</a:t>
            </a:r>
          </a:p>
          <a:p>
            <a:pPr marL="7366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Source Sans Pro" panose="020B0503030403020204" pitchFamily="34" charset="0"/>
            </a:endParaRPr>
          </a:p>
          <a:p>
            <a:pPr marL="7366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Source Sans Pro" panose="020B0503030403020204" pitchFamily="34" charset="0"/>
              </a:rPr>
              <a:t>Helmsley Grant</a:t>
            </a:r>
          </a:p>
          <a:p>
            <a:pPr marL="7366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Source Sans Pro" panose="020B0503030403020204" pitchFamily="34" charset="0"/>
            </a:endParaRPr>
          </a:p>
          <a:p>
            <a:pPr marL="7366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Source Sans Pro" panose="020B0503030403020204" pitchFamily="34" charset="0"/>
              </a:rPr>
              <a:t>Medical Director Update</a:t>
            </a:r>
          </a:p>
          <a:p>
            <a:pPr marL="7366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Source Sans Pro" panose="020B0503030403020204" pitchFamily="34" charset="0"/>
            </a:endParaRPr>
          </a:p>
          <a:p>
            <a:pPr marL="7366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Source Sans Pro" panose="020B0503030403020204" pitchFamily="34" charset="0"/>
              </a:rPr>
              <a:t>Partnering with T1D Exchange</a:t>
            </a:r>
          </a:p>
        </p:txBody>
      </p:sp>
      <p:pic>
        <p:nvPicPr>
          <p:cNvPr id="16" name="Picture 15" descr="A picture containing graphics, graphic design, font, design&#10;&#10;Description automatically generated">
            <a:extLst>
              <a:ext uri="{FF2B5EF4-FFF2-40B4-BE49-F238E27FC236}">
                <a16:creationId xmlns:a16="http://schemas.microsoft.com/office/drawing/2014/main" id="{868CEF33-CB09-6EE0-9D44-A9BA4B492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9753" y="202367"/>
            <a:ext cx="1749020" cy="78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20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CC1C6-E242-5FF4-63F3-8A56B1151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TheracosBio | LinkedIn">
            <a:extLst>
              <a:ext uri="{FF2B5EF4-FFF2-40B4-BE49-F238E27FC236}">
                <a16:creationId xmlns:a16="http://schemas.microsoft.com/office/drawing/2014/main" id="{51BF06F6-2A9D-61D8-B0D4-2D323340B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561" y="4309345"/>
            <a:ext cx="1212684" cy="121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Modular Medical Announces Conference Call to Discuss FDA ...">
            <a:extLst>
              <a:ext uri="{FF2B5EF4-FFF2-40B4-BE49-F238E27FC236}">
                <a16:creationId xmlns:a16="http://schemas.microsoft.com/office/drawing/2014/main" id="{95D6C70B-2676-A1EF-15A1-B1B1C90A4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366" y="2918159"/>
            <a:ext cx="1684444" cy="158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Breakthrough T1D Reports: Zucara Faces ...">
            <a:extLst>
              <a:ext uri="{FF2B5EF4-FFF2-40B4-BE49-F238E27FC236}">
                <a16:creationId xmlns:a16="http://schemas.microsoft.com/office/drawing/2014/main" id="{A7C32971-92CD-98FB-39DE-A964A5A9E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280" y="5438308"/>
            <a:ext cx="2203245" cy="123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AFC0AC-549D-0E51-0AB6-F35E1221E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94" y="135629"/>
            <a:ext cx="11544210" cy="4572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3E4E8D"/>
                </a:solidFill>
                <a:latin typeface="Source Sans Pro" panose="020B0503030403020204" pitchFamily="34" charset="0"/>
                <a:ea typeface="+mn-ea"/>
                <a:cs typeface="+mn-cs"/>
              </a:rPr>
              <a:t>Recent T1D Exchange Partners:  Industry</a:t>
            </a:r>
          </a:p>
        </p:txBody>
      </p:sp>
      <p:pic>
        <p:nvPicPr>
          <p:cNvPr id="29" name="Picture 28" descr="https://t1dexchange.org/wp-content/uploads/2018/10/abbot.png">
            <a:extLst>
              <a:ext uri="{FF2B5EF4-FFF2-40B4-BE49-F238E27FC236}">
                <a16:creationId xmlns:a16="http://schemas.microsoft.com/office/drawing/2014/main" id="{83CFE494-5689-D767-77EB-2B2FA0911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37" y="996016"/>
            <a:ext cx="3041709" cy="116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https://t1dexchange.org/wp-content/uploads/2018/10/dexcom.png">
            <a:extLst>
              <a:ext uri="{FF2B5EF4-FFF2-40B4-BE49-F238E27FC236}">
                <a16:creationId xmlns:a16="http://schemas.microsoft.com/office/drawing/2014/main" id="{AE18A0E6-D535-8F65-F80D-131B31B19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546" y="2368142"/>
            <a:ext cx="1859933" cy="71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3A5B3E4-3418-EE12-EE55-9A88DC875D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701" y="3269675"/>
            <a:ext cx="2045587" cy="74569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C26580B-6B70-0EC5-6156-C7C26E4A24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98" y="3458923"/>
            <a:ext cx="1196673" cy="65344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5F0B2CE-E1C4-7282-5641-E6CBE2FFBC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9542" y="5779473"/>
            <a:ext cx="1481491" cy="514374"/>
          </a:xfrm>
          <a:prstGeom prst="rect">
            <a:avLst/>
          </a:prstGeom>
        </p:spPr>
      </p:pic>
      <p:pic>
        <p:nvPicPr>
          <p:cNvPr id="1026" name="Picture 2" descr="Vertex Pharmaceuticals - Wikipedia">
            <a:extLst>
              <a:ext uri="{FF2B5EF4-FFF2-40B4-BE49-F238E27FC236}">
                <a16:creationId xmlns:a16="http://schemas.microsoft.com/office/drawing/2014/main" id="{F8CED395-C3F2-F843-25EF-65DDE68AD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241" y="5547558"/>
            <a:ext cx="1481491" cy="78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ayer - Wikipedia">
            <a:extLst>
              <a:ext uri="{FF2B5EF4-FFF2-40B4-BE49-F238E27FC236}">
                <a16:creationId xmlns:a16="http://schemas.microsoft.com/office/drawing/2014/main" id="{B318374B-D464-515F-9D67-2FDCD80A6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2" y="1110069"/>
            <a:ext cx="941781" cy="94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rmot Therapeutics | Drug Discovery and Development">
            <a:extLst>
              <a:ext uri="{FF2B5EF4-FFF2-40B4-BE49-F238E27FC236}">
                <a16:creationId xmlns:a16="http://schemas.microsoft.com/office/drawing/2014/main" id="{BC2686FB-908A-1B5C-1072-7368FE286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433" y="1370545"/>
            <a:ext cx="1342503" cy="41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ovo Nordisk brand resources: accessing high-guality vector ...">
            <a:extLst>
              <a:ext uri="{FF2B5EF4-FFF2-40B4-BE49-F238E27FC236}">
                <a16:creationId xmlns:a16="http://schemas.microsoft.com/office/drawing/2014/main" id="{577DE3BF-A2A9-CB00-BB08-E3258E2CA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38" y="4193076"/>
            <a:ext cx="1556612" cy="146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Sanofi Pharmaceuticals - Healthcare ...">
            <a:extLst>
              <a:ext uri="{FF2B5EF4-FFF2-40B4-BE49-F238E27FC236}">
                <a16:creationId xmlns:a16="http://schemas.microsoft.com/office/drawing/2014/main" id="{DC3CE876-482E-4B6E-0EF6-A6F291064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849" y="4429005"/>
            <a:ext cx="1905724" cy="87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MannKind Corporation - Life more humann">
            <a:extLst>
              <a:ext uri="{FF2B5EF4-FFF2-40B4-BE49-F238E27FC236}">
                <a16:creationId xmlns:a16="http://schemas.microsoft.com/office/drawing/2014/main" id="{321A4942-BCFF-2622-842F-947311C86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746" y="3045886"/>
            <a:ext cx="1686783" cy="126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87BFBFA-2FC6-CCA5-CDB6-117850D86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422" y="2211305"/>
            <a:ext cx="1686784" cy="93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iatech Diabetes">
            <a:extLst>
              <a:ext uri="{FF2B5EF4-FFF2-40B4-BE49-F238E27FC236}">
                <a16:creationId xmlns:a16="http://schemas.microsoft.com/office/drawing/2014/main" id="{9875D019-380E-9CDD-F7A6-14478B428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298" y="2437293"/>
            <a:ext cx="1339850" cy="53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Diasome Pharmaceuticals DMF, CEP ...">
            <a:extLst>
              <a:ext uri="{FF2B5EF4-FFF2-40B4-BE49-F238E27FC236}">
                <a16:creationId xmlns:a16="http://schemas.microsoft.com/office/drawing/2014/main" id="{F5CF5186-DE85-A015-FEE6-10AE66CCE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366" y="1119746"/>
            <a:ext cx="1857074" cy="86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Diamyd Medical - Wikipedia">
            <a:extLst>
              <a:ext uri="{FF2B5EF4-FFF2-40B4-BE49-F238E27FC236}">
                <a16:creationId xmlns:a16="http://schemas.microsoft.com/office/drawing/2014/main" id="{2EAC7916-97F7-9A5F-DB27-97872B6A1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276" y="2504595"/>
            <a:ext cx="1173372" cy="40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TV Therapeutics">
            <a:extLst>
              <a:ext uri="{FF2B5EF4-FFF2-40B4-BE49-F238E27FC236}">
                <a16:creationId xmlns:a16="http://schemas.microsoft.com/office/drawing/2014/main" id="{5475699B-803E-8CE9-2990-1CC297A54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077" y="5629820"/>
            <a:ext cx="1378261" cy="79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oche warns of software issues for its diabetes care platform">
            <a:extLst>
              <a:ext uri="{FF2B5EF4-FFF2-40B4-BE49-F238E27FC236}">
                <a16:creationId xmlns:a16="http://schemas.microsoft.com/office/drawing/2014/main" id="{15EB529F-711D-1C22-2989-14E4A63B1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063" y="1137969"/>
            <a:ext cx="1371025" cy="79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Scalable Type 1 Diabetes Screening Program | T1D Scout">
            <a:extLst>
              <a:ext uri="{FF2B5EF4-FFF2-40B4-BE49-F238E27FC236}">
                <a16:creationId xmlns:a16="http://schemas.microsoft.com/office/drawing/2014/main" id="{D1A082EA-F459-05B9-8103-F3599ADA7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097" y="4044463"/>
            <a:ext cx="1684443" cy="158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Sequel Med Tech - Career Page">
            <a:extLst>
              <a:ext uri="{FF2B5EF4-FFF2-40B4-BE49-F238E27FC236}">
                <a16:creationId xmlns:a16="http://schemas.microsoft.com/office/drawing/2014/main" id="{05FCAFFB-944F-2838-CEDE-0FFCBBD87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792" y="4387279"/>
            <a:ext cx="1905724" cy="100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74491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5C59C-B14B-2C41-F896-B109AACA5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3EE23-6A30-F073-4F3A-C1855EF7A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94" y="389020"/>
            <a:ext cx="11544210" cy="4572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3E4E8D"/>
                </a:solidFill>
                <a:latin typeface="Source Sans Pro" panose="020B0503030403020204" pitchFamily="34" charset="0"/>
                <a:ea typeface="+mn-ea"/>
                <a:cs typeface="+mn-cs"/>
              </a:rPr>
              <a:t>Contact our Business Development Team for more information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6712E8-C584-3014-2096-85F4D2B513E1}"/>
              </a:ext>
            </a:extLst>
          </p:cNvPr>
          <p:cNvSpPr txBox="1"/>
          <p:nvPr/>
        </p:nvSpPr>
        <p:spPr>
          <a:xfrm>
            <a:off x="3414547" y="2447789"/>
            <a:ext cx="57958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Debbie Taylor</a:t>
            </a:r>
          </a:p>
          <a:p>
            <a:r>
              <a:rPr lang="en-US" sz="2400" dirty="0">
                <a:hlinkClick r:id="rId2"/>
              </a:rPr>
              <a:t>dtaylor@t1dexchange.org</a:t>
            </a:r>
            <a:endParaRPr lang="en-US" sz="2400" dirty="0"/>
          </a:p>
          <a:p>
            <a:r>
              <a:rPr lang="en-US" sz="2400" dirty="0"/>
              <a:t>Any research, and study recruitment services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7E1F8E-0761-EFE0-B9A1-4689AAC37500}"/>
              </a:ext>
            </a:extLst>
          </p:cNvPr>
          <p:cNvSpPr txBox="1"/>
          <p:nvPr/>
        </p:nvSpPr>
        <p:spPr>
          <a:xfrm>
            <a:off x="3414547" y="4740073"/>
            <a:ext cx="37441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Courtney </a:t>
            </a:r>
            <a:r>
              <a:rPr lang="en-US" sz="2400" dirty="0" err="1"/>
              <a:t>Holubiak</a:t>
            </a:r>
            <a:endParaRPr lang="en-US" sz="2400" dirty="0"/>
          </a:p>
          <a:p>
            <a:r>
              <a:rPr lang="en-US" sz="2400" dirty="0">
                <a:hlinkClick r:id="rId3"/>
              </a:rPr>
              <a:t>cholubiak@t1dexchange.org</a:t>
            </a:r>
            <a:endParaRPr lang="en-US" sz="2400" dirty="0"/>
          </a:p>
          <a:p>
            <a:r>
              <a:rPr lang="en-US" sz="2400" dirty="0"/>
              <a:t>Study recruitment services</a:t>
            </a:r>
          </a:p>
        </p:txBody>
      </p:sp>
      <p:pic>
        <p:nvPicPr>
          <p:cNvPr id="1026" name="Picture 2" descr="Debbie (Devoy) Taylor">
            <a:extLst>
              <a:ext uri="{FF2B5EF4-FFF2-40B4-BE49-F238E27FC236}">
                <a16:creationId xmlns:a16="http://schemas.microsoft.com/office/drawing/2014/main" id="{96C27F40-0CA5-EC4A-7ED9-CCAC5821C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07" y="1942707"/>
            <a:ext cx="1660165" cy="166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urtney Hunt Holubiak">
            <a:extLst>
              <a:ext uri="{FF2B5EF4-FFF2-40B4-BE49-F238E27FC236}">
                <a16:creationId xmlns:a16="http://schemas.microsoft.com/office/drawing/2014/main" id="{988DC541-3A04-A1BE-23C7-83EE93715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06" y="4499400"/>
            <a:ext cx="1660165" cy="166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95962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C15FD-014F-34C2-1193-86E1422E9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ADF0C08-3574-E953-EF97-E6EFA9AB63C5}"/>
              </a:ext>
            </a:extLst>
          </p:cNvPr>
          <p:cNvSpPr/>
          <p:nvPr/>
        </p:nvSpPr>
        <p:spPr>
          <a:xfrm>
            <a:off x="904820" y="2542176"/>
            <a:ext cx="10533997" cy="1304467"/>
          </a:xfrm>
          <a:prstGeom prst="rect">
            <a:avLst/>
          </a:prstGeom>
          <a:solidFill>
            <a:srgbClr val="3E4E8D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96FCA6-D44C-346B-DE6A-5D34E1010056}"/>
              </a:ext>
            </a:extLst>
          </p:cNvPr>
          <p:cNvSpPr txBox="1"/>
          <p:nvPr/>
        </p:nvSpPr>
        <p:spPr>
          <a:xfrm>
            <a:off x="3867505" y="2523204"/>
            <a:ext cx="44569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78437265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1C4D1-93B0-8319-3E1A-7CCB1F11F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B364CD-0D14-F157-DB1C-589590FB7D8A}"/>
              </a:ext>
            </a:extLst>
          </p:cNvPr>
          <p:cNvSpPr/>
          <p:nvPr/>
        </p:nvSpPr>
        <p:spPr>
          <a:xfrm>
            <a:off x="0" y="1"/>
            <a:ext cx="12192000" cy="1185332"/>
          </a:xfrm>
          <a:prstGeom prst="rect">
            <a:avLst/>
          </a:prstGeom>
          <a:solidFill>
            <a:srgbClr val="3E4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B9B79E-5039-0AF2-C00D-8494E282FCC0}"/>
              </a:ext>
            </a:extLst>
          </p:cNvPr>
          <p:cNvSpPr txBox="1"/>
          <p:nvPr/>
        </p:nvSpPr>
        <p:spPr>
          <a:xfrm>
            <a:off x="231171" y="269501"/>
            <a:ext cx="9938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 SemiBold" pitchFamily="2" charset="77"/>
              </a:rPr>
              <a:t>Why Am I in A Great Mood?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68D32D6-B1B0-55B8-1A18-446C9F325DDF}"/>
              </a:ext>
            </a:extLst>
          </p:cNvPr>
          <p:cNvSpPr txBox="1">
            <a:spLocks/>
          </p:cNvSpPr>
          <p:nvPr/>
        </p:nvSpPr>
        <p:spPr>
          <a:xfrm>
            <a:off x="42630" y="1656053"/>
            <a:ext cx="11769151" cy="5025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Autofit/>
          </a:bodyPr>
          <a:lstStyle>
            <a:lvl1pPr marL="257175" marR="0" indent="-257175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25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1pPr>
            <a:lvl2pPr marL="685799" marR="0" indent="-342900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90000"/>
              <a:buFont typeface="Courier New" panose="02070309020205020404" pitchFamily="49" charset="0"/>
              <a:buChar char="o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2pPr>
            <a:lvl3pPr marL="891538" marR="0" indent="-205738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10000"/>
              <a:buFont typeface="Wingdings" panose="05000000000000000000" pitchFamily="2" charset="2"/>
              <a:buChar char="§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3pPr>
            <a:lvl4pPr marL="1266092" marR="0" indent="-237392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60000"/>
              <a:buFont typeface="Wingdings" panose="05000000000000000000" pitchFamily="2" charset="2"/>
              <a:buChar char="q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4pPr>
            <a:lvl5pPr marL="1608992" marR="0" indent="-237392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80000"/>
              <a:buFont typeface="Wingdings" panose="05000000000000000000" pitchFamily="2" charset="2"/>
              <a:buChar char="Ø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5pPr>
            <a:lvl6pPr marL="19888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  <a:tabLst/>
              <a:defRPr sz="2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6pPr>
            <a:lvl7pPr marL="23317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7pPr>
            <a:lvl8pPr marL="26746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8pPr>
            <a:lvl9pPr marL="30175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9pPr>
          </a:lstStyle>
          <a:p>
            <a:pPr marL="7366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Source Sans Pro" panose="020B0503030403020204" pitchFamily="34" charset="0"/>
              </a:rPr>
              <a:t>Exciting updates on Helmsley grant and Medical Director discussions</a:t>
            </a:r>
          </a:p>
          <a:p>
            <a:pPr marL="7366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Source Sans Pro" panose="020B0503030403020204" pitchFamily="34" charset="0"/>
            </a:endParaRPr>
          </a:p>
          <a:p>
            <a:pPr marL="7366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Source Sans Pro" panose="020B0503030403020204" pitchFamily="34" charset="0"/>
              </a:rPr>
              <a:t>Attended NCQQ Innovation Summit, Diabetes Technology Meeting, ISPAD and now this meeting (and my flight didn’t get cancelled) </a:t>
            </a:r>
          </a:p>
          <a:p>
            <a:pPr marL="7366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Source Sans Pro" panose="020B0503030403020204" pitchFamily="34" charset="0"/>
            </a:endParaRPr>
          </a:p>
          <a:p>
            <a:pPr marL="7366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Source Sans Pro" panose="020B0503030403020204" pitchFamily="34" charset="0"/>
              </a:rPr>
              <a:t>Discussed innovation from a number of perspectives (on a panel, in meetings with possible funders, with clinicians and researchers sharing ideas including a number in the QIC)</a:t>
            </a:r>
          </a:p>
          <a:p>
            <a:pPr marL="7366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Source Sans Pro" panose="020B0503030403020204" pitchFamily="34" charset="0"/>
            </a:endParaRPr>
          </a:p>
          <a:p>
            <a:pPr marL="7366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Source Sans Pro" panose="020B0503030403020204" pitchFamily="34" charset="0"/>
              </a:rPr>
              <a:t>Personally benefitted from the combination of great innovation (AID + GLP-1) and associated educational resources (including experts in the field)</a:t>
            </a:r>
          </a:p>
          <a:p>
            <a:pPr marL="7366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Source Sans Pro" panose="020B0503030403020204" pitchFamily="34" charset="0"/>
            </a:endParaRPr>
          </a:p>
          <a:p>
            <a:pPr marL="7366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16" name="Picture 15" descr="A picture containing graphics, graphic design, font, design&#10;&#10;Description automatically generated">
            <a:extLst>
              <a:ext uri="{FF2B5EF4-FFF2-40B4-BE49-F238E27FC236}">
                <a16:creationId xmlns:a16="http://schemas.microsoft.com/office/drawing/2014/main" id="{A03AC8A0-6B95-FCF3-E63A-DEEB14F88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9753" y="202367"/>
            <a:ext cx="1749020" cy="78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43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99FDB-498F-2E3C-89C8-AE135C97B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04BA9B-2110-0C78-CE3F-DDDFB0F15023}"/>
              </a:ext>
            </a:extLst>
          </p:cNvPr>
          <p:cNvSpPr/>
          <p:nvPr/>
        </p:nvSpPr>
        <p:spPr>
          <a:xfrm>
            <a:off x="0" y="1"/>
            <a:ext cx="12192000" cy="1185332"/>
          </a:xfrm>
          <a:prstGeom prst="rect">
            <a:avLst/>
          </a:prstGeom>
          <a:solidFill>
            <a:srgbClr val="3E4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14FF2C-007A-A1F2-65F1-44C1840B88C1}"/>
              </a:ext>
            </a:extLst>
          </p:cNvPr>
          <p:cNvSpPr txBox="1"/>
          <p:nvPr/>
        </p:nvSpPr>
        <p:spPr>
          <a:xfrm>
            <a:off x="231383" y="33404"/>
            <a:ext cx="9665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 SemiBold" pitchFamily="2" charset="77"/>
              </a:rPr>
              <a:t>Past 6 Months of T1D Unprecedented For Me</a:t>
            </a:r>
          </a:p>
        </p:txBody>
      </p:sp>
      <p:pic>
        <p:nvPicPr>
          <p:cNvPr id="16" name="Picture 15" descr="A picture containing graphics, graphic design, font, design&#10;&#10;Description automatically generated">
            <a:extLst>
              <a:ext uri="{FF2B5EF4-FFF2-40B4-BE49-F238E27FC236}">
                <a16:creationId xmlns:a16="http://schemas.microsoft.com/office/drawing/2014/main" id="{08CD3363-B0DB-592C-63AA-AF82AAB3D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9753" y="202367"/>
            <a:ext cx="1749020" cy="7805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A79CE8-B3FF-59E3-A129-541614A66D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0283"/>
          <a:stretch>
            <a:fillRect/>
          </a:stretch>
        </p:blipFill>
        <p:spPr>
          <a:xfrm>
            <a:off x="4215511" y="2117008"/>
            <a:ext cx="2580750" cy="39166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55B492-D5C2-4275-F302-A5665055787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222" b="16183"/>
          <a:stretch>
            <a:fillRect/>
          </a:stretch>
        </p:blipFill>
        <p:spPr>
          <a:xfrm>
            <a:off x="7385026" y="2035970"/>
            <a:ext cx="2683313" cy="41374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B7C836-6E64-0D73-809C-0B04BBF454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0282" b="9065"/>
          <a:stretch>
            <a:fillRect/>
          </a:stretch>
        </p:blipFill>
        <p:spPr>
          <a:xfrm>
            <a:off x="672422" y="2156791"/>
            <a:ext cx="2830462" cy="37371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E1840C-A940-1EEF-7D67-C1C05AA997C2}"/>
              </a:ext>
            </a:extLst>
          </p:cNvPr>
          <p:cNvSpPr txBox="1"/>
          <p:nvPr/>
        </p:nvSpPr>
        <p:spPr>
          <a:xfrm>
            <a:off x="10228959" y="2552773"/>
            <a:ext cx="1689814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First A1C in 30 years of T1D that began with a “5”</a:t>
            </a:r>
          </a:p>
          <a:p>
            <a:endParaRPr lang="en-US" dirty="0"/>
          </a:p>
          <a:p>
            <a:r>
              <a:rPr lang="en-US" dirty="0" err="1"/>
              <a:t>Labcorp</a:t>
            </a:r>
            <a:r>
              <a:rPr lang="en-US" dirty="0"/>
              <a:t> says I’m “Normal”….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4D1C4D-1C33-778F-10C2-1C1ADBAB5261}"/>
              </a:ext>
            </a:extLst>
          </p:cNvPr>
          <p:cNvSpPr txBox="1"/>
          <p:nvPr/>
        </p:nvSpPr>
        <p:spPr>
          <a:xfrm>
            <a:off x="1242746" y="1470677"/>
            <a:ext cx="168981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3-Day 100% TIR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C96C5A-4E59-D80A-8282-1B87206E71B1}"/>
              </a:ext>
            </a:extLst>
          </p:cNvPr>
          <p:cNvSpPr txBox="1"/>
          <p:nvPr/>
        </p:nvSpPr>
        <p:spPr>
          <a:xfrm>
            <a:off x="7796079" y="1470677"/>
            <a:ext cx="168981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A1c: 5.6%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57EED5-19A2-6983-7962-6A0F1FF393C2}"/>
              </a:ext>
            </a:extLst>
          </p:cNvPr>
          <p:cNvSpPr txBox="1"/>
          <p:nvPr/>
        </p:nvSpPr>
        <p:spPr>
          <a:xfrm>
            <a:off x="4708323" y="1470677"/>
            <a:ext cx="168981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90-Day 94% TIR</a:t>
            </a:r>
          </a:p>
        </p:txBody>
      </p:sp>
    </p:spTree>
    <p:extLst>
      <p:ext uri="{BB962C8B-B14F-4D97-AF65-F5344CB8AC3E}">
        <p14:creationId xmlns:p14="http://schemas.microsoft.com/office/powerpoint/2010/main" val="3538559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5EFC3-0DED-350E-C9B7-9B0C89500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D0A06C-2A18-A852-4500-B1FBF6DDA4FA}"/>
              </a:ext>
            </a:extLst>
          </p:cNvPr>
          <p:cNvSpPr/>
          <p:nvPr/>
        </p:nvSpPr>
        <p:spPr>
          <a:xfrm>
            <a:off x="0" y="1"/>
            <a:ext cx="12192000" cy="1185332"/>
          </a:xfrm>
          <a:prstGeom prst="rect">
            <a:avLst/>
          </a:prstGeom>
          <a:solidFill>
            <a:srgbClr val="3E4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C1DC53-E05A-EEBE-52FA-5DF3DC033DA1}"/>
              </a:ext>
            </a:extLst>
          </p:cNvPr>
          <p:cNvSpPr txBox="1"/>
          <p:nvPr/>
        </p:nvSpPr>
        <p:spPr>
          <a:xfrm>
            <a:off x="231171" y="269501"/>
            <a:ext cx="9938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 SemiBold" pitchFamily="2" charset="77"/>
              </a:rPr>
              <a:t>Helmsley Grant: 2025-2028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45430B7-C4C3-0555-035D-7F361D20C690}"/>
              </a:ext>
            </a:extLst>
          </p:cNvPr>
          <p:cNvSpPr txBox="1">
            <a:spLocks/>
          </p:cNvSpPr>
          <p:nvPr/>
        </p:nvSpPr>
        <p:spPr>
          <a:xfrm>
            <a:off x="42630" y="1387699"/>
            <a:ext cx="11769151" cy="5025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Autofit/>
          </a:bodyPr>
          <a:lstStyle>
            <a:lvl1pPr marL="257175" marR="0" indent="-257175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25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1pPr>
            <a:lvl2pPr marL="685799" marR="0" indent="-342900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90000"/>
              <a:buFont typeface="Courier New" panose="02070309020205020404" pitchFamily="49" charset="0"/>
              <a:buChar char="o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2pPr>
            <a:lvl3pPr marL="891538" marR="0" indent="-205738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10000"/>
              <a:buFont typeface="Wingdings" panose="05000000000000000000" pitchFamily="2" charset="2"/>
              <a:buChar char="§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3pPr>
            <a:lvl4pPr marL="1266092" marR="0" indent="-237392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60000"/>
              <a:buFont typeface="Wingdings" panose="05000000000000000000" pitchFamily="2" charset="2"/>
              <a:buChar char="q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4pPr>
            <a:lvl5pPr marL="1608992" marR="0" indent="-237392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80000"/>
              <a:buFont typeface="Wingdings" panose="05000000000000000000" pitchFamily="2" charset="2"/>
              <a:buChar char="Ø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5pPr>
            <a:lvl6pPr marL="19888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  <a:tabLst/>
              <a:defRPr sz="2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6pPr>
            <a:lvl7pPr marL="23317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7pPr>
            <a:lvl8pPr marL="26746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8pPr>
            <a:lvl9pPr marL="30175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9pPr>
          </a:lstStyle>
          <a:p>
            <a:pPr marL="7366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Source Sans Pro" panose="020B0503030403020204" pitchFamily="34" charset="0"/>
              </a:rPr>
              <a:t>Received new grant from Helmsley Charitable Trust starting Oct 1</a:t>
            </a:r>
            <a:r>
              <a:rPr lang="en-US" sz="2400" baseline="30000" dirty="0">
                <a:solidFill>
                  <a:schemeClr val="tx1"/>
                </a:solidFill>
                <a:latin typeface="Source Sans Pro" panose="020B0503030403020204" pitchFamily="34" charset="0"/>
              </a:rPr>
              <a:t>st</a:t>
            </a:r>
            <a:r>
              <a:rPr lang="en-US" sz="2400" dirty="0">
                <a:solidFill>
                  <a:schemeClr val="tx1"/>
                </a:solidFill>
                <a:latin typeface="Source Sans Pro" panose="020B0503030403020204" pitchFamily="34" charset="0"/>
              </a:rPr>
              <a:t>  2025</a:t>
            </a:r>
          </a:p>
          <a:p>
            <a:pPr marL="7366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Source Sans Pro" panose="020B0503030403020204" pitchFamily="34" charset="0"/>
            </a:endParaRPr>
          </a:p>
          <a:p>
            <a:pPr marL="7366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Source Sans Pro" panose="020B0503030403020204" pitchFamily="34" charset="0"/>
              </a:rPr>
              <a:t>Quality Improvement Collaborative and related initiatives are the major focus of grant</a:t>
            </a:r>
          </a:p>
          <a:p>
            <a:pPr marL="7366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Source Sans Pro" panose="020B0503030403020204" pitchFamily="34" charset="0"/>
            </a:endParaRPr>
          </a:p>
          <a:p>
            <a:pPr marL="7366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Source Sans Pro" panose="020B0503030403020204" pitchFamily="34" charset="0"/>
              </a:rPr>
              <a:t>Key priorities</a:t>
            </a:r>
          </a:p>
          <a:p>
            <a:pPr marL="1165224"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Continue trend of population level improvement in A1C</a:t>
            </a:r>
          </a:p>
          <a:p>
            <a:pPr marL="1165224"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Target modest growth of QIC with Adult centers and certain unrepresented geographies in US</a:t>
            </a:r>
          </a:p>
          <a:p>
            <a:pPr marL="1165224"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Extend impact of QIC to other health systems and sites of care via collaboration and knowledge sharing </a:t>
            </a:r>
          </a:p>
          <a:p>
            <a:pPr marL="1165224"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Grow EMR data and CGM data integration with EMR and Registry data</a:t>
            </a:r>
          </a:p>
          <a:p>
            <a:pPr marL="1165224"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Increase utilization of our Real World Data in supporting advocacy efforts with partners</a:t>
            </a:r>
            <a:endParaRPr lang="en-US" sz="2400" dirty="0">
              <a:solidFill>
                <a:schemeClr val="tx1"/>
              </a:solidFill>
              <a:latin typeface="Source Sans Pro" panose="020B0503030403020204" pitchFamily="34" charset="0"/>
            </a:endParaRPr>
          </a:p>
          <a:p>
            <a:pPr marL="1165224" lvl="1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16" name="Picture 15" descr="A picture containing graphics, graphic design, font, design&#10;&#10;Description automatically generated">
            <a:extLst>
              <a:ext uri="{FF2B5EF4-FFF2-40B4-BE49-F238E27FC236}">
                <a16:creationId xmlns:a16="http://schemas.microsoft.com/office/drawing/2014/main" id="{250DCBFD-35E8-30C6-C4F7-55BB7D76A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9753" y="202367"/>
            <a:ext cx="1749020" cy="78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6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0D2F1-1A14-33FB-9CD2-1A6FE35CF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0AC0926-0969-33A1-BF25-45CBD6B4A380}"/>
              </a:ext>
            </a:extLst>
          </p:cNvPr>
          <p:cNvSpPr/>
          <p:nvPr/>
        </p:nvSpPr>
        <p:spPr>
          <a:xfrm>
            <a:off x="0" y="1"/>
            <a:ext cx="12192000" cy="1185332"/>
          </a:xfrm>
          <a:prstGeom prst="rect">
            <a:avLst/>
          </a:prstGeom>
          <a:solidFill>
            <a:srgbClr val="3E4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F37B25-770D-BD6A-F9FD-38940799D139}"/>
              </a:ext>
            </a:extLst>
          </p:cNvPr>
          <p:cNvSpPr txBox="1"/>
          <p:nvPr/>
        </p:nvSpPr>
        <p:spPr>
          <a:xfrm>
            <a:off x="231171" y="269501"/>
            <a:ext cx="9938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 SemiBold" pitchFamily="2" charset="77"/>
              </a:rPr>
              <a:t>Medical Director Update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A069809-5A20-B585-22E9-28979876298B}"/>
              </a:ext>
            </a:extLst>
          </p:cNvPr>
          <p:cNvSpPr txBox="1">
            <a:spLocks/>
          </p:cNvSpPr>
          <p:nvPr/>
        </p:nvSpPr>
        <p:spPr>
          <a:xfrm>
            <a:off x="231171" y="1387699"/>
            <a:ext cx="11687602" cy="5025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Autofit/>
          </a:bodyPr>
          <a:lstStyle>
            <a:lvl1pPr marL="257175" marR="0" indent="-257175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25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1pPr>
            <a:lvl2pPr marL="685799" marR="0" indent="-342900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90000"/>
              <a:buFont typeface="Courier New" panose="02070309020205020404" pitchFamily="49" charset="0"/>
              <a:buChar char="o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2pPr>
            <a:lvl3pPr marL="891538" marR="0" indent="-205738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10000"/>
              <a:buFont typeface="Wingdings" panose="05000000000000000000" pitchFamily="2" charset="2"/>
              <a:buChar char="§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3pPr>
            <a:lvl4pPr marL="1266092" marR="0" indent="-237392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60000"/>
              <a:buFont typeface="Wingdings" panose="05000000000000000000" pitchFamily="2" charset="2"/>
              <a:buChar char="q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4pPr>
            <a:lvl5pPr marL="1608992" marR="0" indent="-237392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80000"/>
              <a:buFont typeface="Wingdings" panose="05000000000000000000" pitchFamily="2" charset="2"/>
              <a:buChar char="Ø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5pPr>
            <a:lvl6pPr marL="19888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  <a:tabLst/>
              <a:defRPr sz="2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6pPr>
            <a:lvl7pPr marL="23317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7pPr>
            <a:lvl8pPr marL="26746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8pPr>
            <a:lvl9pPr marL="30175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9pPr>
          </a:lstStyle>
          <a:p>
            <a:pPr marL="3556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Source Sans Pro" panose="020B0503030403020204" pitchFamily="34" charset="0"/>
              </a:rPr>
              <a:t>Held meetings with endocrinologists inside and outside of QIC for feedback and interest</a:t>
            </a:r>
          </a:p>
          <a:p>
            <a:pPr marL="784224"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Very positive feedback on utility and collegiality of QIC and its members as well as T1D Exchange staff</a:t>
            </a:r>
          </a:p>
          <a:p>
            <a:pPr marL="784224"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Population level data and publication productivity highlighted by most</a:t>
            </a:r>
          </a:p>
          <a:p>
            <a:pPr marL="784224"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Few suggestions for opportunities to do things differently in targeted areas</a:t>
            </a:r>
          </a:p>
          <a:p>
            <a:pPr marL="3556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Source Sans Pro" panose="020B0503030403020204" pitchFamily="34" charset="0"/>
            </a:endParaRPr>
          </a:p>
          <a:p>
            <a:pPr marL="3556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Source Sans Pro" panose="020B0503030403020204" pitchFamily="34" charset="0"/>
              </a:rPr>
              <a:t>Explored two approaches to provide medical/research leadership and guidance</a:t>
            </a:r>
          </a:p>
          <a:p>
            <a:pPr marL="784224"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Full-time hire</a:t>
            </a:r>
          </a:p>
          <a:p>
            <a:pPr marL="784224"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Combination of part-time “advisors” with complementary backgrounds</a:t>
            </a:r>
          </a:p>
          <a:p>
            <a:pPr marL="784224" lvl="1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Source Sans Pro" panose="020B0503030403020204" pitchFamily="34" charset="0"/>
            </a:endParaRPr>
          </a:p>
          <a:p>
            <a:pPr marL="3556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Source Sans Pro" panose="020B0503030403020204" pitchFamily="34" charset="0"/>
              </a:rPr>
              <a:t>Agreements being reviewed or are completed with four advisors</a:t>
            </a:r>
          </a:p>
          <a:p>
            <a:pPr marL="784224"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Varying level of focus on QI-related work and other T1D Exchange Research opportunities</a:t>
            </a:r>
          </a:p>
          <a:p>
            <a:pPr marL="784224"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Collective expertise in a wide range of areas</a:t>
            </a:r>
          </a:p>
          <a:p>
            <a:pPr marL="784224"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Will enhance our capabilities in executing our work and competitiveness in pursuing new grant applications and meaningful industry-sponsored project work</a:t>
            </a:r>
            <a:endParaRPr lang="en-US" sz="1800" dirty="0">
              <a:solidFill>
                <a:schemeClr val="tx1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16" name="Picture 15" descr="A picture containing graphics, graphic design, font, design&#10;&#10;Description automatically generated">
            <a:extLst>
              <a:ext uri="{FF2B5EF4-FFF2-40B4-BE49-F238E27FC236}">
                <a16:creationId xmlns:a16="http://schemas.microsoft.com/office/drawing/2014/main" id="{A9843708-2F87-2081-E8D9-E3EB38D86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9753" y="202367"/>
            <a:ext cx="1749020" cy="78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74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50DC7-0AC1-E3CA-0960-539B896BE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209128-1105-90DE-5657-3099CFA2710A}"/>
              </a:ext>
            </a:extLst>
          </p:cNvPr>
          <p:cNvSpPr/>
          <p:nvPr/>
        </p:nvSpPr>
        <p:spPr>
          <a:xfrm>
            <a:off x="0" y="1"/>
            <a:ext cx="12192000" cy="1185332"/>
          </a:xfrm>
          <a:prstGeom prst="rect">
            <a:avLst/>
          </a:prstGeom>
          <a:solidFill>
            <a:srgbClr val="3E4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60DCA2-A701-A23E-51D0-D77D39530FCA}"/>
              </a:ext>
            </a:extLst>
          </p:cNvPr>
          <p:cNvSpPr txBox="1"/>
          <p:nvPr/>
        </p:nvSpPr>
        <p:spPr>
          <a:xfrm>
            <a:off x="231171" y="269501"/>
            <a:ext cx="9938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 SemiBold" pitchFamily="2" charset="77"/>
              </a:rPr>
              <a:t>Medical Director Advisors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6D2E973-A816-426C-A65E-CE554F41C6D3}"/>
              </a:ext>
            </a:extLst>
          </p:cNvPr>
          <p:cNvSpPr txBox="1">
            <a:spLocks/>
          </p:cNvSpPr>
          <p:nvPr/>
        </p:nvSpPr>
        <p:spPr>
          <a:xfrm>
            <a:off x="295892" y="3982825"/>
            <a:ext cx="2879673" cy="2534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Autofit/>
          </a:bodyPr>
          <a:lstStyle>
            <a:lvl1pPr marL="257175" marR="0" indent="-257175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25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1pPr>
            <a:lvl2pPr marL="685799" marR="0" indent="-342900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90000"/>
              <a:buFont typeface="Courier New" panose="02070309020205020404" pitchFamily="49" charset="0"/>
              <a:buChar char="o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2pPr>
            <a:lvl3pPr marL="891538" marR="0" indent="-205738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10000"/>
              <a:buFont typeface="Wingdings" panose="05000000000000000000" pitchFamily="2" charset="2"/>
              <a:buChar char="§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3pPr>
            <a:lvl4pPr marL="1266092" marR="0" indent="-237392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60000"/>
              <a:buFont typeface="Wingdings" panose="05000000000000000000" pitchFamily="2" charset="2"/>
              <a:buChar char="q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4pPr>
            <a:lvl5pPr marL="1608992" marR="0" indent="-237392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80000"/>
              <a:buFont typeface="Wingdings" panose="05000000000000000000" pitchFamily="2" charset="2"/>
              <a:buChar char="Ø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5pPr>
            <a:lvl6pPr marL="19888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  <a:tabLst/>
              <a:defRPr sz="2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6pPr>
            <a:lvl7pPr marL="23317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7pPr>
            <a:lvl8pPr marL="26746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8pPr>
            <a:lvl9pPr marL="30175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9pPr>
          </a:lstStyle>
          <a:p>
            <a:pPr marL="12700" indent="0" algn="ctr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Jenise Wong</a:t>
            </a:r>
          </a:p>
          <a:p>
            <a:pPr marL="12700" indent="0" algn="ctr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MD/PhD</a:t>
            </a:r>
          </a:p>
          <a:p>
            <a:pPr marL="12700" indent="0" algn="ctr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Pediatric Endocrinology</a:t>
            </a:r>
          </a:p>
          <a:p>
            <a:pPr marL="12700" indent="0" algn="ctr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UCSF</a:t>
            </a:r>
            <a:endParaRPr lang="en-US" sz="1800" dirty="0">
              <a:solidFill>
                <a:schemeClr val="tx1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16" name="Picture 15" descr="A picture containing graphics, graphic design, font, design&#10;&#10;Description automatically generated">
            <a:extLst>
              <a:ext uri="{FF2B5EF4-FFF2-40B4-BE49-F238E27FC236}">
                <a16:creationId xmlns:a16="http://schemas.microsoft.com/office/drawing/2014/main" id="{FAD25685-CBD7-9D4F-A538-0DD3A2398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9753" y="202367"/>
            <a:ext cx="1749020" cy="780597"/>
          </a:xfrm>
          <a:prstGeom prst="rect">
            <a:avLst/>
          </a:prstGeom>
        </p:spPr>
      </p:pic>
      <p:pic>
        <p:nvPicPr>
          <p:cNvPr id="2" name="Picture 4" descr="Jenise Wong, MD PhD">
            <a:extLst>
              <a:ext uri="{FF2B5EF4-FFF2-40B4-BE49-F238E27FC236}">
                <a16:creationId xmlns:a16="http://schemas.microsoft.com/office/drawing/2014/main" id="{E6DBBE89-9439-86AA-E426-FBB6536AF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55" y="2305506"/>
            <a:ext cx="1501949" cy="150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Nestoras Mathioudakis">
            <a:extLst>
              <a:ext uri="{FF2B5EF4-FFF2-40B4-BE49-F238E27FC236}">
                <a16:creationId xmlns:a16="http://schemas.microsoft.com/office/drawing/2014/main" id="{7CF7753C-4198-9AF4-3025-C6296206A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341" y="2305507"/>
            <a:ext cx="1501948" cy="150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Jennifer Sherr, MD, PhD">
            <a:extLst>
              <a:ext uri="{FF2B5EF4-FFF2-40B4-BE49-F238E27FC236}">
                <a16:creationId xmlns:a16="http://schemas.microsoft.com/office/drawing/2014/main" id="{43F4B1F0-D69D-0E7A-D056-A2AB119B1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449" y="2305506"/>
            <a:ext cx="1501948" cy="150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Viral Shah">
            <a:extLst>
              <a:ext uri="{FF2B5EF4-FFF2-40B4-BE49-F238E27FC236}">
                <a16:creationId xmlns:a16="http://schemas.microsoft.com/office/drawing/2014/main" id="{308BDEBE-BA0B-4297-F73D-2774633EA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428" y="2305506"/>
            <a:ext cx="1466817" cy="146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463B9FF-AFA8-469E-52A7-51D624CAD4A4}"/>
              </a:ext>
            </a:extLst>
          </p:cNvPr>
          <p:cNvSpPr txBox="1">
            <a:spLocks/>
          </p:cNvSpPr>
          <p:nvPr/>
        </p:nvSpPr>
        <p:spPr>
          <a:xfrm>
            <a:off x="3163211" y="3974968"/>
            <a:ext cx="2879673" cy="2534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Autofit/>
          </a:bodyPr>
          <a:lstStyle>
            <a:lvl1pPr marL="257175" marR="0" indent="-257175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25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1pPr>
            <a:lvl2pPr marL="685799" marR="0" indent="-342900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90000"/>
              <a:buFont typeface="Courier New" panose="02070309020205020404" pitchFamily="49" charset="0"/>
              <a:buChar char="o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2pPr>
            <a:lvl3pPr marL="891538" marR="0" indent="-205738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10000"/>
              <a:buFont typeface="Wingdings" panose="05000000000000000000" pitchFamily="2" charset="2"/>
              <a:buChar char="§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3pPr>
            <a:lvl4pPr marL="1266092" marR="0" indent="-237392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60000"/>
              <a:buFont typeface="Wingdings" panose="05000000000000000000" pitchFamily="2" charset="2"/>
              <a:buChar char="q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4pPr>
            <a:lvl5pPr marL="1608992" marR="0" indent="-237392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80000"/>
              <a:buFont typeface="Wingdings" panose="05000000000000000000" pitchFamily="2" charset="2"/>
              <a:buChar char="Ø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5pPr>
            <a:lvl6pPr marL="19888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  <a:tabLst/>
              <a:defRPr sz="2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6pPr>
            <a:lvl7pPr marL="23317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7pPr>
            <a:lvl8pPr marL="26746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8pPr>
            <a:lvl9pPr marL="30175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9pPr>
          </a:lstStyle>
          <a:p>
            <a:pPr marL="12700" indent="0" algn="ctr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Nestoras Mathioudakis</a:t>
            </a:r>
          </a:p>
          <a:p>
            <a:pPr marL="12700" indent="0" algn="ctr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MD/MHS</a:t>
            </a:r>
          </a:p>
          <a:p>
            <a:pPr marL="12700" indent="0" algn="ctr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Adult Endocrinology</a:t>
            </a:r>
          </a:p>
          <a:p>
            <a:pPr marL="12700" indent="0" algn="ctr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Johns Hopkins University</a:t>
            </a:r>
            <a:endParaRPr lang="en-US" sz="1800" dirty="0">
              <a:solidFill>
                <a:schemeClr val="tx1"/>
              </a:solidFill>
              <a:latin typeface="Source Sans Pro" panose="020B0503030403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AE89B-3FE2-C0FD-4E83-91082F670E79}"/>
              </a:ext>
            </a:extLst>
          </p:cNvPr>
          <p:cNvSpPr txBox="1">
            <a:spLocks/>
          </p:cNvSpPr>
          <p:nvPr/>
        </p:nvSpPr>
        <p:spPr>
          <a:xfrm>
            <a:off x="1720757" y="1369844"/>
            <a:ext cx="3094765" cy="515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Autofit/>
          </a:bodyPr>
          <a:lstStyle>
            <a:lvl1pPr marL="257175" marR="0" indent="-257175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25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1pPr>
            <a:lvl2pPr marL="685799" marR="0" indent="-342900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90000"/>
              <a:buFont typeface="Courier New" panose="02070309020205020404" pitchFamily="49" charset="0"/>
              <a:buChar char="o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2pPr>
            <a:lvl3pPr marL="891538" marR="0" indent="-205738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10000"/>
              <a:buFont typeface="Wingdings" panose="05000000000000000000" pitchFamily="2" charset="2"/>
              <a:buChar char="§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3pPr>
            <a:lvl4pPr marL="1266092" marR="0" indent="-237392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60000"/>
              <a:buFont typeface="Wingdings" panose="05000000000000000000" pitchFamily="2" charset="2"/>
              <a:buChar char="q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4pPr>
            <a:lvl5pPr marL="1608992" marR="0" indent="-237392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80000"/>
              <a:buFont typeface="Wingdings" panose="05000000000000000000" pitchFamily="2" charset="2"/>
              <a:buChar char="Ø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5pPr>
            <a:lvl6pPr marL="19888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  <a:tabLst/>
              <a:defRPr sz="2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6pPr>
            <a:lvl7pPr marL="23317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7pPr>
            <a:lvl8pPr marL="26746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8pPr>
            <a:lvl9pPr marL="30175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9pPr>
          </a:lstStyle>
          <a:p>
            <a:pPr marL="12700" indent="0" algn="ctr">
              <a:spcBef>
                <a:spcPts val="0"/>
              </a:spcBef>
              <a:buNone/>
            </a:pPr>
            <a:r>
              <a:rPr lang="en-US" sz="2400" dirty="0">
                <a:solidFill>
                  <a:schemeClr val="tx1"/>
                </a:solidFill>
                <a:latin typeface="Source Sans Pro" panose="020B0503030403020204" pitchFamily="34" charset="0"/>
              </a:rPr>
              <a:t>Greater QI Focus</a:t>
            </a:r>
            <a:endParaRPr lang="en-US" dirty="0">
              <a:solidFill>
                <a:schemeClr val="tx1"/>
              </a:solidFill>
              <a:latin typeface="Source Sans Pro" panose="020B0503030403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B91560D-9355-F90C-95CD-3B205A345281}"/>
              </a:ext>
            </a:extLst>
          </p:cNvPr>
          <p:cNvSpPr txBox="1">
            <a:spLocks/>
          </p:cNvSpPr>
          <p:nvPr/>
        </p:nvSpPr>
        <p:spPr>
          <a:xfrm>
            <a:off x="7541446" y="1398271"/>
            <a:ext cx="3450210" cy="515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Autofit/>
          </a:bodyPr>
          <a:lstStyle>
            <a:lvl1pPr marL="257175" marR="0" indent="-257175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25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1pPr>
            <a:lvl2pPr marL="685799" marR="0" indent="-342900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90000"/>
              <a:buFont typeface="Courier New" panose="02070309020205020404" pitchFamily="49" charset="0"/>
              <a:buChar char="o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2pPr>
            <a:lvl3pPr marL="891538" marR="0" indent="-205738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10000"/>
              <a:buFont typeface="Wingdings" panose="05000000000000000000" pitchFamily="2" charset="2"/>
              <a:buChar char="§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3pPr>
            <a:lvl4pPr marL="1266092" marR="0" indent="-237392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60000"/>
              <a:buFont typeface="Wingdings" panose="05000000000000000000" pitchFamily="2" charset="2"/>
              <a:buChar char="q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4pPr>
            <a:lvl5pPr marL="1608992" marR="0" indent="-237392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80000"/>
              <a:buFont typeface="Wingdings" panose="05000000000000000000" pitchFamily="2" charset="2"/>
              <a:buChar char="Ø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5pPr>
            <a:lvl6pPr marL="19888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  <a:tabLst/>
              <a:defRPr sz="2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6pPr>
            <a:lvl7pPr marL="23317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7pPr>
            <a:lvl8pPr marL="26746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8pPr>
            <a:lvl9pPr marL="30175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9pPr>
          </a:lstStyle>
          <a:p>
            <a:pPr marL="12700" indent="0" algn="ctr">
              <a:spcBef>
                <a:spcPts val="0"/>
              </a:spcBef>
              <a:buNone/>
            </a:pPr>
            <a:r>
              <a:rPr lang="en-US" sz="2400" dirty="0">
                <a:solidFill>
                  <a:schemeClr val="tx1"/>
                </a:solidFill>
                <a:latin typeface="Source Sans Pro" panose="020B0503030403020204" pitchFamily="34" charset="0"/>
              </a:rPr>
              <a:t>Greater Research Focus</a:t>
            </a:r>
            <a:endParaRPr lang="en-US" dirty="0">
              <a:solidFill>
                <a:schemeClr val="tx1"/>
              </a:solidFill>
              <a:latin typeface="Source Sans Pro" panose="020B0503030403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DF6396-3871-D2E5-8C60-8E54946F2DB6}"/>
              </a:ext>
            </a:extLst>
          </p:cNvPr>
          <p:cNvSpPr txBox="1">
            <a:spLocks/>
          </p:cNvSpPr>
          <p:nvPr/>
        </p:nvSpPr>
        <p:spPr>
          <a:xfrm>
            <a:off x="6483018" y="3985965"/>
            <a:ext cx="2879673" cy="2534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Autofit/>
          </a:bodyPr>
          <a:lstStyle>
            <a:lvl1pPr marL="257175" marR="0" indent="-257175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25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1pPr>
            <a:lvl2pPr marL="685799" marR="0" indent="-342900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90000"/>
              <a:buFont typeface="Courier New" panose="02070309020205020404" pitchFamily="49" charset="0"/>
              <a:buChar char="o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2pPr>
            <a:lvl3pPr marL="891538" marR="0" indent="-205738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10000"/>
              <a:buFont typeface="Wingdings" panose="05000000000000000000" pitchFamily="2" charset="2"/>
              <a:buChar char="§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3pPr>
            <a:lvl4pPr marL="1266092" marR="0" indent="-237392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60000"/>
              <a:buFont typeface="Wingdings" panose="05000000000000000000" pitchFamily="2" charset="2"/>
              <a:buChar char="q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4pPr>
            <a:lvl5pPr marL="1608992" marR="0" indent="-237392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80000"/>
              <a:buFont typeface="Wingdings" panose="05000000000000000000" pitchFamily="2" charset="2"/>
              <a:buChar char="Ø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5pPr>
            <a:lvl6pPr marL="19888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  <a:tabLst/>
              <a:defRPr sz="2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6pPr>
            <a:lvl7pPr marL="23317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7pPr>
            <a:lvl8pPr marL="26746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8pPr>
            <a:lvl9pPr marL="30175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9pPr>
          </a:lstStyle>
          <a:p>
            <a:pPr marL="12700" indent="0" algn="ctr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Jennifer Sherr</a:t>
            </a:r>
          </a:p>
          <a:p>
            <a:pPr marL="12700" indent="0" algn="ctr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MD/PhD</a:t>
            </a:r>
          </a:p>
          <a:p>
            <a:pPr marL="12700" indent="0" algn="ctr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Pediatric Endocrinology</a:t>
            </a:r>
          </a:p>
          <a:p>
            <a:pPr marL="12700" indent="0" algn="ctr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Yale University</a:t>
            </a:r>
            <a:endParaRPr lang="en-US" sz="1800" dirty="0">
              <a:solidFill>
                <a:schemeClr val="tx1"/>
              </a:solidFill>
              <a:latin typeface="Source Sans Pro" panose="020B0503030403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361DC72-7DA7-B27A-4868-1B5AD8A185F5}"/>
              </a:ext>
            </a:extLst>
          </p:cNvPr>
          <p:cNvSpPr txBox="1">
            <a:spLocks/>
          </p:cNvSpPr>
          <p:nvPr/>
        </p:nvSpPr>
        <p:spPr>
          <a:xfrm>
            <a:off x="9114670" y="3996962"/>
            <a:ext cx="2879673" cy="2534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Autofit/>
          </a:bodyPr>
          <a:lstStyle>
            <a:lvl1pPr marL="257175" marR="0" indent="-257175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25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1pPr>
            <a:lvl2pPr marL="685799" marR="0" indent="-342900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90000"/>
              <a:buFont typeface="Courier New" panose="02070309020205020404" pitchFamily="49" charset="0"/>
              <a:buChar char="o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2pPr>
            <a:lvl3pPr marL="891538" marR="0" indent="-205738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10000"/>
              <a:buFont typeface="Wingdings" panose="05000000000000000000" pitchFamily="2" charset="2"/>
              <a:buChar char="§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3pPr>
            <a:lvl4pPr marL="1266092" marR="0" indent="-237392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60000"/>
              <a:buFont typeface="Wingdings" panose="05000000000000000000" pitchFamily="2" charset="2"/>
              <a:buChar char="q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4pPr>
            <a:lvl5pPr marL="1608992" marR="0" indent="-237392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80000"/>
              <a:buFont typeface="Wingdings" panose="05000000000000000000" pitchFamily="2" charset="2"/>
              <a:buChar char="Ø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5pPr>
            <a:lvl6pPr marL="19888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  <a:tabLst/>
              <a:defRPr sz="2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6pPr>
            <a:lvl7pPr marL="23317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7pPr>
            <a:lvl8pPr marL="26746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8pPr>
            <a:lvl9pPr marL="30175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9pPr>
          </a:lstStyle>
          <a:p>
            <a:pPr marL="12700" indent="0" algn="ctr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Viral Shah</a:t>
            </a:r>
          </a:p>
          <a:p>
            <a:pPr marL="12700" indent="0" algn="ctr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MD</a:t>
            </a:r>
          </a:p>
          <a:p>
            <a:pPr marL="12700" indent="0" algn="ctr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Adult Endocrinology</a:t>
            </a:r>
          </a:p>
          <a:p>
            <a:pPr marL="12700" indent="0" algn="ctr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</a:rPr>
              <a:t>Indiana University</a:t>
            </a:r>
            <a:endParaRPr lang="en-US" sz="1800" dirty="0">
              <a:solidFill>
                <a:schemeClr val="tx1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023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36AF8-E612-44D0-92FC-0EF9F7ECD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17A18A-AE86-666F-46FB-95D8D9CD1CD0}"/>
              </a:ext>
            </a:extLst>
          </p:cNvPr>
          <p:cNvSpPr/>
          <p:nvPr/>
        </p:nvSpPr>
        <p:spPr>
          <a:xfrm>
            <a:off x="914247" y="2896139"/>
            <a:ext cx="10533997" cy="1304467"/>
          </a:xfrm>
          <a:prstGeom prst="rect">
            <a:avLst/>
          </a:prstGeom>
          <a:solidFill>
            <a:srgbClr val="3E4E8D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146DFB-3A75-EAE4-A0F5-121F8DA696D0}"/>
              </a:ext>
            </a:extLst>
          </p:cNvPr>
          <p:cNvSpPr txBox="1"/>
          <p:nvPr/>
        </p:nvSpPr>
        <p:spPr>
          <a:xfrm>
            <a:off x="2038705" y="2967335"/>
            <a:ext cx="86090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Partnering with T1D Exchange</a:t>
            </a:r>
          </a:p>
        </p:txBody>
      </p:sp>
    </p:spTree>
    <p:extLst>
      <p:ext uri="{BB962C8B-B14F-4D97-AF65-F5344CB8AC3E}">
        <p14:creationId xmlns:p14="http://schemas.microsoft.com/office/powerpoint/2010/main" val="372232078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 looking at a computer&#10;&#10;Description automatically generated with low confidence">
            <a:extLst>
              <a:ext uri="{FF2B5EF4-FFF2-40B4-BE49-F238E27FC236}">
                <a16:creationId xmlns:a16="http://schemas.microsoft.com/office/drawing/2014/main" id="{FB1AC997-DA4C-8023-67B7-1C4CEEE9A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81" y="1622741"/>
            <a:ext cx="6900617" cy="46018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0D16326-B36D-9967-A7F0-647C30A63E9B}"/>
              </a:ext>
            </a:extLst>
          </p:cNvPr>
          <p:cNvSpPr/>
          <p:nvPr/>
        </p:nvSpPr>
        <p:spPr>
          <a:xfrm>
            <a:off x="0" y="1"/>
            <a:ext cx="12192000" cy="1185332"/>
          </a:xfrm>
          <a:prstGeom prst="rect">
            <a:avLst/>
          </a:prstGeom>
          <a:solidFill>
            <a:srgbClr val="3E4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C2A1C8-6A7F-B719-D154-BB50B42CBE88}"/>
              </a:ext>
            </a:extLst>
          </p:cNvPr>
          <p:cNvSpPr txBox="1"/>
          <p:nvPr/>
        </p:nvSpPr>
        <p:spPr>
          <a:xfrm>
            <a:off x="231171" y="269501"/>
            <a:ext cx="9938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 SemiBold" pitchFamily="2" charset="77"/>
              </a:rPr>
              <a:t>Custom Research Capabilities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26CD0A-3C47-2D03-3138-BAEE0D806B29}"/>
              </a:ext>
            </a:extLst>
          </p:cNvPr>
          <p:cNvSpPr/>
          <p:nvPr/>
        </p:nvSpPr>
        <p:spPr>
          <a:xfrm>
            <a:off x="4271290" y="1185332"/>
            <a:ext cx="7920709" cy="5672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* Optional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E7BA52-4DE4-3E35-E257-576F270F8BE8}"/>
              </a:ext>
            </a:extLst>
          </p:cNvPr>
          <p:cNvSpPr txBox="1"/>
          <p:nvPr/>
        </p:nvSpPr>
        <p:spPr>
          <a:xfrm>
            <a:off x="4512335" y="1252464"/>
            <a:ext cx="7262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1000"/>
              </a:spcBef>
              <a:spcAft>
                <a:spcPts val="600"/>
              </a:spcAft>
              <a:buNone/>
            </a:pPr>
            <a:r>
              <a:rPr lang="en-US" sz="2400" i="0" dirty="0">
                <a:solidFill>
                  <a:schemeClr val="accent6">
                    <a:lumMod val="25000"/>
                  </a:schemeClr>
                </a:solidFill>
                <a:effectLst/>
                <a:latin typeface="Source Sans Pro" panose="020B0703030403020204" pitchFamily="34" charset="0"/>
                <a:ea typeface="Source Sans Pro" panose="020B0703030403020204" pitchFamily="34" charset="0"/>
              </a:rPr>
              <a:t>We work with </a:t>
            </a:r>
            <a:r>
              <a:rPr lang="en-US" sz="2400" b="1" i="0" dirty="0">
                <a:solidFill>
                  <a:schemeClr val="accent6">
                    <a:lumMod val="25000"/>
                  </a:schemeClr>
                </a:solidFill>
                <a:effectLst/>
                <a:latin typeface="Source Sans Pro" panose="020B0703030403020204" pitchFamily="34" charset="0"/>
                <a:ea typeface="Source Sans Pro" panose="020B0703030403020204" pitchFamily="34" charset="0"/>
              </a:rPr>
              <a:t>industry</a:t>
            </a:r>
            <a:r>
              <a:rPr lang="en-US" sz="2400" i="0" dirty="0">
                <a:solidFill>
                  <a:schemeClr val="accent6">
                    <a:lumMod val="25000"/>
                  </a:schemeClr>
                </a:solidFill>
                <a:effectLst/>
                <a:latin typeface="Source Sans Pro" panose="020B0703030403020204" pitchFamily="34" charset="0"/>
                <a:ea typeface="Source Sans Pro" panose="020B0703030403020204" pitchFamily="34" charset="0"/>
              </a:rPr>
              <a:t>, </a:t>
            </a:r>
            <a:r>
              <a:rPr lang="en-US" sz="2400" b="1" i="0" dirty="0">
                <a:solidFill>
                  <a:schemeClr val="accent6">
                    <a:lumMod val="25000"/>
                  </a:schemeClr>
                </a:solidFill>
                <a:effectLst/>
                <a:latin typeface="Source Sans Pro" panose="020B0703030403020204" pitchFamily="34" charset="0"/>
                <a:ea typeface="Source Sans Pro" panose="020B0703030403020204" pitchFamily="34" charset="0"/>
              </a:rPr>
              <a:t>academia</a:t>
            </a:r>
            <a:r>
              <a:rPr lang="en-US" sz="2400" i="0" dirty="0">
                <a:solidFill>
                  <a:schemeClr val="accent6">
                    <a:lumMod val="25000"/>
                  </a:schemeClr>
                </a:solidFill>
                <a:effectLst/>
                <a:latin typeface="Source Sans Pro" panose="020B0703030403020204" pitchFamily="34" charset="0"/>
                <a:ea typeface="Source Sans Pro" panose="020B0703030403020204" pitchFamily="34" charset="0"/>
              </a:rPr>
              <a:t>, and </a:t>
            </a:r>
            <a:r>
              <a:rPr lang="en-US" sz="2400" b="1" i="0" dirty="0">
                <a:solidFill>
                  <a:schemeClr val="accent6">
                    <a:lumMod val="25000"/>
                  </a:schemeClr>
                </a:solidFill>
                <a:effectLst/>
                <a:latin typeface="Source Sans Pro" panose="020B0703030403020204" pitchFamily="34" charset="0"/>
                <a:ea typeface="Source Sans Pro" panose="020B0703030403020204" pitchFamily="34" charset="0"/>
              </a:rPr>
              <a:t>advocacy</a:t>
            </a:r>
            <a:r>
              <a:rPr lang="en-US" sz="2400" i="0" dirty="0">
                <a:solidFill>
                  <a:schemeClr val="accent6">
                    <a:lumMod val="25000"/>
                  </a:schemeClr>
                </a:solidFill>
                <a:effectLst/>
                <a:latin typeface="Source Sans Pro" panose="020B0703030403020204" pitchFamily="34" charset="0"/>
                <a:ea typeface="Source Sans Pro" panose="020B0703030403020204" pitchFamily="34" charset="0"/>
              </a:rPr>
              <a:t> </a:t>
            </a:r>
            <a:r>
              <a:rPr lang="en-US" sz="2400" b="1" i="0" dirty="0">
                <a:solidFill>
                  <a:schemeClr val="accent6">
                    <a:lumMod val="25000"/>
                  </a:schemeClr>
                </a:solidFill>
                <a:effectLst/>
                <a:latin typeface="Source Sans Pro" panose="020B0703030403020204" pitchFamily="34" charset="0"/>
                <a:ea typeface="Source Sans Pro" panose="020B0703030403020204" pitchFamily="34" charset="0"/>
              </a:rPr>
              <a:t>organizations</a:t>
            </a:r>
            <a:r>
              <a:rPr lang="en-US" sz="2400" i="0" dirty="0">
                <a:solidFill>
                  <a:schemeClr val="accent6">
                    <a:lumMod val="25000"/>
                  </a:schemeClr>
                </a:solidFill>
                <a:effectLst/>
                <a:latin typeface="Source Sans Pro" panose="020B0703030403020204" pitchFamily="34" charset="0"/>
                <a:ea typeface="Source Sans Pro" panose="020B0703030403020204" pitchFamily="34" charset="0"/>
              </a:rPr>
              <a:t>, to design, deploy, analyze, </a:t>
            </a:r>
            <a:r>
              <a:rPr lang="en-US" sz="2400" dirty="0">
                <a:solidFill>
                  <a:schemeClr val="accent6">
                    <a:lumMod val="25000"/>
                  </a:schemeClr>
                </a:solidFill>
                <a:latin typeface="Source Sans Pro" panose="020B0703030403020204" pitchFamily="34" charset="0"/>
                <a:ea typeface="Source Sans Pro" panose="020B0703030403020204" pitchFamily="34" charset="0"/>
              </a:rPr>
              <a:t>report and publish* </a:t>
            </a:r>
            <a:r>
              <a:rPr lang="en-US" sz="2400" i="0" dirty="0">
                <a:solidFill>
                  <a:schemeClr val="accent6">
                    <a:lumMod val="25000"/>
                  </a:schemeClr>
                </a:solidFill>
                <a:effectLst/>
                <a:latin typeface="Source Sans Pro" panose="020B0703030403020204" pitchFamily="34" charset="0"/>
                <a:ea typeface="Source Sans Pro" panose="020B0703030403020204" pitchFamily="34" charset="0"/>
              </a:rPr>
              <a:t>on custom research projects. </a:t>
            </a:r>
            <a:endParaRPr lang="en-US" sz="2400" dirty="0">
              <a:solidFill>
                <a:schemeClr val="accent6">
                  <a:lumMod val="25000"/>
                </a:schemeClr>
              </a:solidFill>
              <a:latin typeface="Source Sans Pro" panose="020B0703030403020204" pitchFamily="34" charset="0"/>
              <a:ea typeface="Source Sans Pro" panose="020B0703030403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359AB88-3FA8-9732-9B47-1D8E06D06D3A}"/>
              </a:ext>
            </a:extLst>
          </p:cNvPr>
          <p:cNvSpPr txBox="1">
            <a:spLocks/>
          </p:cNvSpPr>
          <p:nvPr/>
        </p:nvSpPr>
        <p:spPr>
          <a:xfrm>
            <a:off x="4573789" y="2603931"/>
            <a:ext cx="6900617" cy="298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Autofit/>
          </a:bodyPr>
          <a:lstStyle>
            <a:lvl1pPr marL="257175" marR="0" indent="-257175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25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1pPr>
            <a:lvl2pPr marL="685799" marR="0" indent="-342900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90000"/>
              <a:buFont typeface="Courier New" panose="02070309020205020404" pitchFamily="49" charset="0"/>
              <a:buChar char="o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2pPr>
            <a:lvl3pPr marL="891538" marR="0" indent="-205738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10000"/>
              <a:buFont typeface="Wingdings" panose="05000000000000000000" pitchFamily="2" charset="2"/>
              <a:buChar char="§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3pPr>
            <a:lvl4pPr marL="1266092" marR="0" indent="-237392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60000"/>
              <a:buFont typeface="Wingdings" panose="05000000000000000000" pitchFamily="2" charset="2"/>
              <a:buChar char="q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4pPr>
            <a:lvl5pPr marL="1608992" marR="0" indent="-237392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80000"/>
              <a:buFont typeface="Wingdings" panose="05000000000000000000" pitchFamily="2" charset="2"/>
              <a:buChar char="Ø"/>
              <a:tabLst/>
              <a:defRPr sz="2000" b="0" i="0" u="none" strike="noStrike" cap="none" spc="0" baseline="0">
                <a:ln>
                  <a:noFill/>
                </a:ln>
                <a:solidFill>
                  <a:srgbClr val="47606D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5pPr>
            <a:lvl6pPr marL="19888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  <a:tabLst/>
              <a:defRPr sz="2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6pPr>
            <a:lvl7pPr marL="23317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7pPr>
            <a:lvl8pPr marL="26746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8pPr>
            <a:lvl9pPr marL="30175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9pPr>
          </a:lstStyle>
          <a:p>
            <a:pPr marL="0" indent="0" algn="l">
              <a:lnSpc>
                <a:spcPts val="248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en-US" sz="2400" b="1" i="0" u="none" strike="noStrike" dirty="0">
                <a:solidFill>
                  <a:schemeClr val="accent6">
                    <a:lumMod val="25000"/>
                  </a:schemeClr>
                </a:solidFill>
                <a:effectLst/>
                <a:latin typeface="Source Sans Pro" panose="020B0703030403020204" pitchFamily="34" charset="0"/>
                <a:ea typeface="Source Sans Pro" panose="020B0703030403020204" pitchFamily="34" charset="0"/>
              </a:rPr>
              <a:t>We gather and analyze data to design and execute custom research projects.</a:t>
            </a:r>
            <a:endParaRPr lang="en-US" sz="2400" i="0" u="none" strike="noStrike" dirty="0">
              <a:solidFill>
                <a:schemeClr val="accent6">
                  <a:lumMod val="25000"/>
                </a:schemeClr>
              </a:solidFill>
              <a:effectLst/>
              <a:latin typeface="Source Sans Pro" panose="020B0703030403020204" pitchFamily="34" charset="0"/>
              <a:ea typeface="Source Sans Pro" panose="020B0703030403020204" pitchFamily="34" charset="0"/>
            </a:endParaRPr>
          </a:p>
          <a:p>
            <a:pPr marL="457200" indent="-457200" algn="l">
              <a:lnSpc>
                <a:spcPts val="2480"/>
              </a:lnSpc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chemeClr val="accent6">
                    <a:lumMod val="25000"/>
                  </a:schemeClr>
                </a:solidFill>
                <a:effectLst/>
                <a:latin typeface="Source Sans Pro" panose="020B0703030403020204" pitchFamily="34" charset="0"/>
                <a:ea typeface="Source Sans Pro" panose="020B0703030403020204" pitchFamily="34" charset="0"/>
              </a:rPr>
              <a:t>Outcomes research</a:t>
            </a:r>
          </a:p>
          <a:p>
            <a:pPr marL="457200" indent="-457200" algn="l">
              <a:lnSpc>
                <a:spcPts val="2480"/>
              </a:lnSpc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chemeClr val="accent6">
                    <a:lumMod val="25000"/>
                  </a:schemeClr>
                </a:solidFill>
                <a:effectLst/>
                <a:latin typeface="Source Sans Pro" panose="020B0703030403020204" pitchFamily="34" charset="0"/>
                <a:ea typeface="Source Sans Pro" panose="020B0703030403020204" pitchFamily="34" charset="0"/>
              </a:rPr>
              <a:t>Market research</a:t>
            </a:r>
          </a:p>
          <a:p>
            <a:pPr marL="0" indent="0" algn="l">
              <a:lnSpc>
                <a:spcPts val="248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en-US" sz="2400" b="1" i="0" u="none" strike="noStrike" dirty="0">
                <a:solidFill>
                  <a:schemeClr val="accent6">
                    <a:lumMod val="25000"/>
                  </a:schemeClr>
                </a:solidFill>
                <a:effectLst/>
                <a:latin typeface="Source Sans Pro" panose="020B0703030403020204" pitchFamily="34" charset="0"/>
                <a:ea typeface="Source Sans Pro" panose="020B0703030403020204" pitchFamily="34" charset="0"/>
              </a:rPr>
              <a:t>We have in-house</a:t>
            </a:r>
            <a:r>
              <a:rPr lang="en-US" sz="2400" b="0" i="0" u="none" strike="noStrike" dirty="0">
                <a:solidFill>
                  <a:schemeClr val="accent6">
                    <a:lumMod val="25000"/>
                  </a:schemeClr>
                </a:solidFill>
                <a:effectLst/>
                <a:latin typeface="Source Sans Pro" panose="020B0703030403020204" pitchFamily="34" charset="0"/>
                <a:ea typeface="Source Sans Pro" panose="020B0703030403020204" pitchFamily="34" charset="0"/>
              </a:rPr>
              <a:t> </a:t>
            </a:r>
            <a:r>
              <a:rPr lang="en-US" sz="2400" b="1" i="0" u="none" strike="noStrike" dirty="0">
                <a:solidFill>
                  <a:schemeClr val="accent6">
                    <a:lumMod val="25000"/>
                  </a:schemeClr>
                </a:solidFill>
                <a:effectLst/>
                <a:latin typeface="Source Sans Pro" panose="020B0703030403020204" pitchFamily="34" charset="0"/>
                <a:ea typeface="Source Sans Pro" panose="020B0703030403020204" pitchFamily="34" charset="0"/>
              </a:rPr>
              <a:t>diabetes expertise:</a:t>
            </a:r>
            <a:endParaRPr lang="en-US" sz="2400" b="0" i="0" u="none" strike="noStrike" dirty="0">
              <a:solidFill>
                <a:schemeClr val="accent6">
                  <a:lumMod val="25000"/>
                </a:schemeClr>
              </a:solidFill>
              <a:effectLst/>
              <a:latin typeface="Source Sans Pro" panose="020B0703030403020204" pitchFamily="34" charset="0"/>
              <a:ea typeface="Source Sans Pro" panose="020B0703030403020204" pitchFamily="34" charset="0"/>
            </a:endParaRPr>
          </a:p>
          <a:p>
            <a:pPr marL="457200" indent="-457200" algn="l">
              <a:lnSpc>
                <a:spcPts val="248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25000"/>
                  </a:schemeClr>
                </a:solidFill>
                <a:latin typeface="Source Sans Pro" panose="020B0703030403020204" pitchFamily="34" charset="0"/>
                <a:ea typeface="Source Sans Pro" panose="020B0703030403020204" pitchFamily="34" charset="0"/>
              </a:rPr>
              <a:t>R</a:t>
            </a:r>
            <a:r>
              <a:rPr lang="en-US" b="0" i="0" u="none" strike="noStrike" dirty="0">
                <a:solidFill>
                  <a:schemeClr val="accent6">
                    <a:lumMod val="25000"/>
                  </a:schemeClr>
                </a:solidFill>
                <a:effectLst/>
                <a:latin typeface="Source Sans Pro" panose="020B0703030403020204" pitchFamily="34" charset="0"/>
                <a:ea typeface="Source Sans Pro" panose="020B0703030403020204" pitchFamily="34" charset="0"/>
              </a:rPr>
              <a:t>esearch scientists</a:t>
            </a:r>
          </a:p>
          <a:p>
            <a:pPr marL="457200" indent="-457200" algn="l">
              <a:lnSpc>
                <a:spcPts val="248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25000"/>
                  </a:schemeClr>
                </a:solidFill>
                <a:latin typeface="Source Sans Pro" panose="020B0703030403020204" pitchFamily="34" charset="0"/>
                <a:ea typeface="Source Sans Pro" panose="020B0703030403020204" pitchFamily="34" charset="0"/>
              </a:rPr>
              <a:t>D</a:t>
            </a:r>
            <a:r>
              <a:rPr lang="en-US" b="0" i="0" u="none" strike="noStrike" dirty="0">
                <a:solidFill>
                  <a:schemeClr val="accent6">
                    <a:lumMod val="25000"/>
                  </a:schemeClr>
                </a:solidFill>
                <a:effectLst/>
                <a:latin typeface="Source Sans Pro" panose="020B0703030403020204" pitchFamily="34" charset="0"/>
                <a:ea typeface="Source Sans Pro" panose="020B0703030403020204" pitchFamily="34" charset="0"/>
              </a:rPr>
              <a:t>ata scientists</a:t>
            </a:r>
          </a:p>
          <a:p>
            <a:pPr marL="457200" indent="-457200" algn="l">
              <a:lnSpc>
                <a:spcPts val="248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25000"/>
                  </a:schemeClr>
                </a:solidFill>
                <a:latin typeface="Source Sans Pro" panose="020B0703030403020204" pitchFamily="34" charset="0"/>
                <a:ea typeface="Source Sans Pro" panose="020B0703030403020204" pitchFamily="34" charset="0"/>
              </a:rPr>
              <a:t>S</a:t>
            </a:r>
            <a:r>
              <a:rPr lang="en-US" b="0" i="0" u="none" strike="noStrike" dirty="0">
                <a:solidFill>
                  <a:schemeClr val="accent6">
                    <a:lumMod val="25000"/>
                  </a:schemeClr>
                </a:solidFill>
                <a:effectLst/>
                <a:latin typeface="Source Sans Pro" panose="020B0703030403020204" pitchFamily="34" charset="0"/>
                <a:ea typeface="Source Sans Pro" panose="020B0703030403020204" pitchFamily="34" charset="0"/>
              </a:rPr>
              <a:t>ubject matter experts</a:t>
            </a:r>
          </a:p>
          <a:p>
            <a:pPr marL="457200" indent="-457200" algn="l">
              <a:lnSpc>
                <a:spcPts val="248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25000"/>
                  </a:schemeClr>
                </a:solidFill>
                <a:latin typeface="Source Sans Pro" panose="020B0703030403020204" pitchFamily="34" charset="0"/>
                <a:ea typeface="Source Sans Pro" panose="020B0703030403020204" pitchFamily="34" charset="0"/>
              </a:rPr>
              <a:t>Q</a:t>
            </a:r>
            <a:r>
              <a:rPr lang="en-US" b="0" i="0" u="none" strike="noStrike" dirty="0">
                <a:solidFill>
                  <a:schemeClr val="accent6">
                    <a:lumMod val="25000"/>
                  </a:schemeClr>
                </a:solidFill>
                <a:effectLst/>
                <a:latin typeface="Source Sans Pro" panose="020B0703030403020204" pitchFamily="34" charset="0"/>
                <a:ea typeface="Source Sans Pro" panose="020B0703030403020204" pitchFamily="34" charset="0"/>
              </a:rPr>
              <a:t>uality improvement leaders</a:t>
            </a:r>
          </a:p>
          <a:p>
            <a:pPr marL="457200" indent="-457200" algn="l">
              <a:lnSpc>
                <a:spcPts val="248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25000"/>
                  </a:schemeClr>
                </a:solidFill>
                <a:latin typeface="Source Sans Pro" panose="020B0703030403020204" pitchFamily="34" charset="0"/>
                <a:ea typeface="Source Sans Pro" panose="020B0703030403020204" pitchFamily="34" charset="0"/>
              </a:rPr>
              <a:t>H</a:t>
            </a:r>
            <a:r>
              <a:rPr lang="en-US" b="0" i="0" u="none" strike="noStrike" dirty="0">
                <a:solidFill>
                  <a:schemeClr val="accent6">
                    <a:lumMod val="25000"/>
                  </a:schemeClr>
                </a:solidFill>
                <a:effectLst/>
                <a:latin typeface="Source Sans Pro" panose="020B0703030403020204" pitchFamily="34" charset="0"/>
                <a:ea typeface="Source Sans Pro" panose="020B0703030403020204" pitchFamily="34" charset="0"/>
              </a:rPr>
              <a:t>ealth equity pioneers</a:t>
            </a:r>
          </a:p>
        </p:txBody>
      </p:sp>
      <p:pic>
        <p:nvPicPr>
          <p:cNvPr id="16" name="Picture 15" descr="A picture containing graphics, graphic design, font, design&#10;&#10;Description automatically generated">
            <a:extLst>
              <a:ext uri="{FF2B5EF4-FFF2-40B4-BE49-F238E27FC236}">
                <a16:creationId xmlns:a16="http://schemas.microsoft.com/office/drawing/2014/main" id="{14815848-D020-9ED0-3DB9-4109C214C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9753" y="202367"/>
            <a:ext cx="1749020" cy="7805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739EED-0C9E-52FA-710B-7996CC0D4B5A}"/>
              </a:ext>
            </a:extLst>
          </p:cNvPr>
          <p:cNvSpPr txBox="1"/>
          <p:nvPr/>
        </p:nvSpPr>
        <p:spPr>
          <a:xfrm>
            <a:off x="4573789" y="6581000"/>
            <a:ext cx="36968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*Publishing work optional depending on client interest</a:t>
            </a:r>
          </a:p>
        </p:txBody>
      </p:sp>
    </p:spTree>
    <p:extLst>
      <p:ext uri="{BB962C8B-B14F-4D97-AF65-F5344CB8AC3E}">
        <p14:creationId xmlns:p14="http://schemas.microsoft.com/office/powerpoint/2010/main" val="2367316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HOA_PPT_template_09-4-2018">
  <a:themeElements>
    <a:clrScheme name="CHOA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72BF44"/>
      </a:accent1>
      <a:accent2>
        <a:srgbClr val="BD2F92"/>
      </a:accent2>
      <a:accent3>
        <a:srgbClr val="4BBBEB"/>
      </a:accent3>
      <a:accent4>
        <a:srgbClr val="F58220"/>
      </a:accent4>
      <a:accent5>
        <a:srgbClr val="005DA4"/>
      </a:accent5>
      <a:accent6>
        <a:srgbClr val="FFDD00"/>
      </a:accent6>
      <a:hlink>
        <a:srgbClr val="00A94F"/>
      </a:hlink>
      <a:folHlink>
        <a:srgbClr val="4BBBE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26cb74e-9669-4fd8-87b3-351e3976c142">
      <Terms xmlns="http://schemas.microsoft.com/office/infopath/2007/PartnerControls"/>
    </lcf76f155ced4ddcb4097134ff3c332f>
    <TaxCatchAll xmlns="2f7b054f-be38-41d2-978f-3d651b98064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4B7EC0BF2544418F02C0F48049A820" ma:contentTypeVersion="20" ma:contentTypeDescription="Create a new document." ma:contentTypeScope="" ma:versionID="18810cc4c55cb84b30f10de76771b1be">
  <xsd:schema xmlns:xsd="http://www.w3.org/2001/XMLSchema" xmlns:xs="http://www.w3.org/2001/XMLSchema" xmlns:p="http://schemas.microsoft.com/office/2006/metadata/properties" xmlns:ns2="626cb74e-9669-4fd8-87b3-351e3976c142" xmlns:ns3="2f7b054f-be38-41d2-978f-3d651b980644" targetNamespace="http://schemas.microsoft.com/office/2006/metadata/properties" ma:root="true" ma:fieldsID="54ec4579b3dec1060686673f2321ce88" ns2:_="" ns3:_="">
    <xsd:import namespace="626cb74e-9669-4fd8-87b3-351e3976c142"/>
    <xsd:import namespace="2f7b054f-be38-41d2-978f-3d651b9806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6cb74e-9669-4fd8-87b3-351e3976c1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5708ab6-8f93-4a47-82a9-702180f093a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7b054f-be38-41d2-978f-3d651b98064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04988c3-2911-4884-b1bb-ab625c693b77}" ma:internalName="TaxCatchAll" ma:showField="CatchAllData" ma:web="2f7b054f-be38-41d2-978f-3d651b9806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6757B9D-6959-40FF-96C4-C40C3B189FC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DC20399-DC61-4AA6-89A5-2C07E58F0B4C}">
  <ds:schemaRefs>
    <ds:schemaRef ds:uri="http://schemas.microsoft.com/office/2006/metadata/properties"/>
    <ds:schemaRef ds:uri="http://schemas.microsoft.com/office/infopath/2007/PartnerControls"/>
    <ds:schemaRef ds:uri="626cb74e-9669-4fd8-87b3-351e3976c142"/>
    <ds:schemaRef ds:uri="2f7b054f-be38-41d2-978f-3d651b980644"/>
  </ds:schemaRefs>
</ds:datastoreItem>
</file>

<file path=customXml/itemProps3.xml><?xml version="1.0" encoding="utf-8"?>
<ds:datastoreItem xmlns:ds="http://schemas.openxmlformats.org/officeDocument/2006/customXml" ds:itemID="{F2D2AA91-02D2-46AD-92AB-C722AADF6D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6cb74e-9669-4fd8-87b3-351e3976c142"/>
    <ds:schemaRef ds:uri="2f7b054f-be38-41d2-978f-3d651b9806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22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office theme</vt:lpstr>
      <vt:lpstr>CHOA_PPT_template_09-4-2018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T1D Exchange Online Registry Overview</vt:lpstr>
      <vt:lpstr>T1D Exchange Registry: Annual Questionnaire* Variables</vt:lpstr>
      <vt:lpstr>PowerPoint Presentation</vt:lpstr>
      <vt:lpstr>PowerPoint Presentation</vt:lpstr>
      <vt:lpstr>Study Recruitment:  Partnering with Universities</vt:lpstr>
      <vt:lpstr>Study Recruitment: Partnering with Industry Sponsors</vt:lpstr>
      <vt:lpstr>Select T1D Exchange Partners:  Non-Industry</vt:lpstr>
      <vt:lpstr>Recent T1D Exchange Partners:  Industry</vt:lpstr>
      <vt:lpstr>Contact our Business Development Team for more information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5</cp:revision>
  <dcterms:created xsi:type="dcterms:W3CDTF">2025-11-14T18:10:42Z</dcterms:created>
  <dcterms:modified xsi:type="dcterms:W3CDTF">2025-11-14T18:12:56Z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0x010100B84B7EC0BF2544418F02C0F48049A820</vt:lpwstr>
  </property>
  <property fmtid="{D5CDD505-2E9C-101B-9397-08002B2CF9AE}" pid="3" name="MediaServiceImageTags">
    <vt:lpwstr/>
  </property>
</Properties>
</file>