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5.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 id="2147483684" r:id="rId5"/>
    <p:sldMasterId id="2147483706" r:id="rId6"/>
    <p:sldMasterId id="2147483699" r:id="rId7"/>
    <p:sldMasterId id="2147483648" r:id="rId8"/>
    <p:sldMasterId id="2147483731" r:id="rId9"/>
    <p:sldMasterId id="2147483711" r:id="rId10"/>
    <p:sldMasterId id="2147483660" r:id="rId11"/>
    <p:sldMasterId id="2147493455" r:id="rId12"/>
    <p:sldMasterId id="2147493490" r:id="rId13"/>
  </p:sldMasterIdLst>
  <p:notesMasterIdLst>
    <p:notesMasterId r:id="rId62"/>
  </p:notesMasterIdLst>
  <p:sldIdLst>
    <p:sldId id="745" r:id="rId14"/>
    <p:sldId id="256" r:id="rId15"/>
    <p:sldId id="259" r:id="rId16"/>
    <p:sldId id="260" r:id="rId17"/>
    <p:sldId id="1573" r:id="rId18"/>
    <p:sldId id="1580" r:id="rId19"/>
    <p:sldId id="1581" r:id="rId20"/>
    <p:sldId id="1582" r:id="rId21"/>
    <p:sldId id="1591" r:id="rId22"/>
    <p:sldId id="1590" r:id="rId23"/>
    <p:sldId id="1587" r:id="rId24"/>
    <p:sldId id="1592" r:id="rId25"/>
    <p:sldId id="1595" r:id="rId26"/>
    <p:sldId id="378" r:id="rId27"/>
    <p:sldId id="1094" r:id="rId28"/>
    <p:sldId id="294" r:id="rId29"/>
    <p:sldId id="1087" r:id="rId30"/>
    <p:sldId id="1093" r:id="rId31"/>
    <p:sldId id="1089" r:id="rId32"/>
    <p:sldId id="1090" r:id="rId33"/>
    <p:sldId id="1091" r:id="rId34"/>
    <p:sldId id="1092" r:id="rId35"/>
    <p:sldId id="393" r:id="rId36"/>
    <p:sldId id="1095" r:id="rId37"/>
    <p:sldId id="1594" r:id="rId38"/>
    <p:sldId id="1593" r:id="rId39"/>
    <p:sldId id="274" r:id="rId40"/>
    <p:sldId id="275" r:id="rId41"/>
    <p:sldId id="284" r:id="rId42"/>
    <p:sldId id="276" r:id="rId43"/>
    <p:sldId id="281" r:id="rId44"/>
    <p:sldId id="283" r:id="rId45"/>
    <p:sldId id="279" r:id="rId46"/>
    <p:sldId id="277" r:id="rId47"/>
    <p:sldId id="258" r:id="rId48"/>
    <p:sldId id="742" r:id="rId49"/>
    <p:sldId id="1597" r:id="rId50"/>
    <p:sldId id="1598" r:id="rId51"/>
    <p:sldId id="263" r:id="rId52"/>
    <p:sldId id="269" r:id="rId53"/>
    <p:sldId id="273" r:id="rId54"/>
    <p:sldId id="272" r:id="rId55"/>
    <p:sldId id="270" r:id="rId56"/>
    <p:sldId id="271" r:id="rId57"/>
    <p:sldId id="1599" r:id="rId58"/>
    <p:sldId id="1600" r:id="rId59"/>
    <p:sldId id="1601" r:id="rId60"/>
    <p:sldId id="214141149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555CCC-4539-F580-0B23-0A962ECE6ADB}" v="13" dt="2025-11-10T01:53:56.672"/>
    <p1510:client id="{AE09EF6C-C428-B0E0-E301-00556B1E3012}" v="2" dt="2025-11-10T19:17:11.733"/>
    <p1510:client id="{EBAF5A7A-1182-CE49-02FE-4E7E58B1C9A1}" v="28" dt="2025-11-10T02:30:33.5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82" d="100"/>
          <a:sy n="82" d="100"/>
        </p:scale>
        <p:origin x="49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microsoft.com/office/2016/11/relationships/changesInfo" Target="changesInfos/changesInfo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Rainey" userId="S::crainey@t1dexchange.org::c66522fd-7f79-4e4b-9477-0af3b7aa6656" providerId="AD" clId="Web-{B1B8DCB6-71C8-51F0-13D9-3F491968567E}"/>
    <pc:docChg chg="addSld delSld addMainMaster modMainMaster">
      <pc:chgData name="Claire Rainey" userId="S::crainey@t1dexchange.org::c66522fd-7f79-4e4b-9477-0af3b7aa6656" providerId="AD" clId="Web-{B1B8DCB6-71C8-51F0-13D9-3F491968567E}" dt="2025-10-30T19:42:44.914" v="1"/>
      <pc:docMkLst>
        <pc:docMk/>
      </pc:docMkLst>
      <pc:sldChg chg="add">
        <pc:chgData name="Claire Rainey" userId="S::crainey@t1dexchange.org::c66522fd-7f79-4e4b-9477-0af3b7aa6656" providerId="AD" clId="Web-{B1B8DCB6-71C8-51F0-13D9-3F491968567E}" dt="2025-10-30T19:42:42.711" v="0"/>
        <pc:sldMkLst>
          <pc:docMk/>
          <pc:sldMk cId="95006908" sldId="745"/>
        </pc:sldMkLst>
      </pc:sldChg>
      <pc:sldMasterChg chg="modSldLayout">
        <pc:chgData name="Claire Rainey" userId="S::crainey@t1dexchange.org::c66522fd-7f79-4e4b-9477-0af3b7aa6656" providerId="AD" clId="Web-{B1B8DCB6-71C8-51F0-13D9-3F491968567E}" dt="2025-10-30T19:42:42.711" v="0"/>
        <pc:sldMasterMkLst>
          <pc:docMk/>
          <pc:sldMasterMk cId="2460954070" sldId="2147483660"/>
        </pc:sldMasterMkLst>
      </pc:sldMasterChg>
      <pc:sldMasterChg chg="add addSldLayout">
        <pc:chgData name="Claire Rainey" userId="S::crainey@t1dexchange.org::c66522fd-7f79-4e4b-9477-0af3b7aa6656" providerId="AD" clId="Web-{B1B8DCB6-71C8-51F0-13D9-3F491968567E}" dt="2025-10-30T19:42:42.711" v="0"/>
        <pc:sldMasterMkLst>
          <pc:docMk/>
          <pc:sldMasterMk cId="297052780" sldId="2147483682"/>
        </pc:sldMasterMkLst>
        <pc:sldLayoutChg chg="add">
          <pc:chgData name="Claire Rainey" userId="S::crainey@t1dexchange.org::c66522fd-7f79-4e4b-9477-0af3b7aa6656" providerId="AD" clId="Web-{B1B8DCB6-71C8-51F0-13D9-3F491968567E}" dt="2025-10-30T19:42:42.711" v="0"/>
          <pc:sldLayoutMkLst>
            <pc:docMk/>
            <pc:sldMasterMk cId="297052780" sldId="2147483682"/>
            <pc:sldLayoutMk cId="3750089566" sldId="2147483683"/>
          </pc:sldLayoutMkLst>
        </pc:sldLayoutChg>
        <pc:sldLayoutChg chg="add">
          <pc:chgData name="Claire Rainey" userId="S::crainey@t1dexchange.org::c66522fd-7f79-4e4b-9477-0af3b7aa6656" providerId="AD" clId="Web-{B1B8DCB6-71C8-51F0-13D9-3F491968567E}" dt="2025-10-30T19:42:42.711" v="0"/>
          <pc:sldLayoutMkLst>
            <pc:docMk/>
            <pc:sldMasterMk cId="297052780" sldId="2147483682"/>
            <pc:sldLayoutMk cId="1062317506" sldId="2147483708"/>
          </pc:sldLayoutMkLst>
        </pc:sldLayoutChg>
        <pc:sldLayoutChg chg="add">
          <pc:chgData name="Claire Rainey" userId="S::crainey@t1dexchange.org::c66522fd-7f79-4e4b-9477-0af3b7aa6656" providerId="AD" clId="Web-{B1B8DCB6-71C8-51F0-13D9-3F491968567E}" dt="2025-10-30T19:42:42.711" v="0"/>
          <pc:sldLayoutMkLst>
            <pc:docMk/>
            <pc:sldMasterMk cId="297052780" sldId="2147483682"/>
            <pc:sldLayoutMk cId="1484069995" sldId="2147493489"/>
          </pc:sldLayoutMkLst>
        </pc:sldLayoutChg>
      </pc:sldMasterChg>
    </pc:docChg>
  </pc:docChgLst>
  <pc:docChgLst>
    <pc:chgData name="Claire Rainey" userId="S::crainey@t1dexchange.org::c66522fd-7f79-4e4b-9477-0af3b7aa6656" providerId="AD" clId="Web-{09985D16-1C76-862E-EF1D-C7E5050EC6D5}"/>
    <pc:docChg chg="addSld delSld addMainMaster modMainMaster">
      <pc:chgData name="Claire Rainey" userId="S::crainey@t1dexchange.org::c66522fd-7f79-4e4b-9477-0af3b7aa6656" providerId="AD" clId="Web-{09985D16-1C76-862E-EF1D-C7E5050EC6D5}" dt="2025-10-31T14:45:01.248" v="25"/>
      <pc:docMkLst>
        <pc:docMk/>
      </pc:docMkLst>
      <pc:sldChg chg="add del">
        <pc:chgData name="Claire Rainey" userId="S::crainey@t1dexchange.org::c66522fd-7f79-4e4b-9477-0af3b7aa6656" providerId="AD" clId="Web-{09985D16-1C76-862E-EF1D-C7E5050EC6D5}" dt="2025-10-31T14:44:05.805" v="20"/>
        <pc:sldMkLst>
          <pc:docMk/>
          <pc:sldMk cId="2728685348" sldId="263"/>
        </pc:sldMkLst>
      </pc:sldChg>
      <pc:sldChg chg="del">
        <pc:chgData name="Claire Rainey" userId="S::crainey@t1dexchange.org::c66522fd-7f79-4e4b-9477-0af3b7aa6656" providerId="AD" clId="Web-{09985D16-1C76-862E-EF1D-C7E5050EC6D5}" dt="2025-10-31T14:41:44.435" v="7"/>
        <pc:sldMkLst>
          <pc:docMk/>
          <pc:sldMk cId="1312637332" sldId="269"/>
        </pc:sldMkLst>
      </pc:sldChg>
      <pc:sldChg chg="del">
        <pc:chgData name="Claire Rainey" userId="S::crainey@t1dexchange.org::c66522fd-7f79-4e4b-9477-0af3b7aa6656" providerId="AD" clId="Web-{09985D16-1C76-862E-EF1D-C7E5050EC6D5}" dt="2025-10-31T14:41:42.044" v="4"/>
        <pc:sldMkLst>
          <pc:docMk/>
          <pc:sldMk cId="230577562" sldId="270"/>
        </pc:sldMkLst>
      </pc:sldChg>
      <pc:sldChg chg="add del">
        <pc:chgData name="Claire Rainey" userId="S::crainey@t1dexchange.org::c66522fd-7f79-4e4b-9477-0af3b7aa6656" providerId="AD" clId="Web-{09985D16-1C76-862E-EF1D-C7E5050EC6D5}" dt="2025-10-31T14:44:04.492" v="19"/>
        <pc:sldMkLst>
          <pc:docMk/>
          <pc:sldMk cId="4229370513" sldId="271"/>
        </pc:sldMkLst>
      </pc:sldChg>
      <pc:sldChg chg="del">
        <pc:chgData name="Claire Rainey" userId="S::crainey@t1dexchange.org::c66522fd-7f79-4e4b-9477-0af3b7aa6656" providerId="AD" clId="Web-{09985D16-1C76-862E-EF1D-C7E5050EC6D5}" dt="2025-10-31T14:41:42.731" v="5"/>
        <pc:sldMkLst>
          <pc:docMk/>
          <pc:sldMk cId="492853400" sldId="272"/>
        </pc:sldMkLst>
      </pc:sldChg>
      <pc:sldChg chg="del">
        <pc:chgData name="Claire Rainey" userId="S::crainey@t1dexchange.org::c66522fd-7f79-4e4b-9477-0af3b7aa6656" providerId="AD" clId="Web-{09985D16-1C76-862E-EF1D-C7E5050EC6D5}" dt="2025-10-31T14:41:43.264" v="6"/>
        <pc:sldMkLst>
          <pc:docMk/>
          <pc:sldMk cId="1559617154" sldId="273"/>
        </pc:sldMkLst>
      </pc:sldChg>
      <pc:sldChg chg="add">
        <pc:chgData name="Claire Rainey" userId="S::crainey@t1dexchange.org::c66522fd-7f79-4e4b-9477-0af3b7aa6656" providerId="AD" clId="Web-{09985D16-1C76-862E-EF1D-C7E5050EC6D5}" dt="2025-10-31T14:44:44.558" v="23"/>
        <pc:sldMkLst>
          <pc:docMk/>
          <pc:sldMk cId="1605562752" sldId="742"/>
        </pc:sldMkLst>
      </pc:sldChg>
      <pc:sldChg chg="add">
        <pc:chgData name="Claire Rainey" userId="S::crainey@t1dexchange.org::c66522fd-7f79-4e4b-9477-0af3b7aa6656" providerId="AD" clId="Web-{09985D16-1C76-862E-EF1D-C7E5050EC6D5}" dt="2025-10-31T14:44:51.137" v="24"/>
        <pc:sldMkLst>
          <pc:docMk/>
          <pc:sldMk cId="286961994" sldId="1594"/>
        </pc:sldMkLst>
      </pc:sldChg>
      <pc:sldChg chg="add">
        <pc:chgData name="Claire Rainey" userId="S::crainey@t1dexchange.org::c66522fd-7f79-4e4b-9477-0af3b7aa6656" providerId="AD" clId="Web-{09985D16-1C76-862E-EF1D-C7E5050EC6D5}" dt="2025-10-31T14:45:01.248" v="25"/>
        <pc:sldMkLst>
          <pc:docMk/>
          <pc:sldMk cId="1202352802" sldId="1595"/>
        </pc:sldMkLst>
      </pc:sldChg>
      <pc:sldMasterChg chg="modSldLayout">
        <pc:chgData name="Claire Rainey" userId="S::crainey@t1dexchange.org::c66522fd-7f79-4e4b-9477-0af3b7aa6656" providerId="AD" clId="Web-{09985D16-1C76-862E-EF1D-C7E5050EC6D5}" dt="2025-10-31T14:44:44.558" v="23"/>
        <pc:sldMasterMkLst>
          <pc:docMk/>
          <pc:sldMasterMk cId="3901174473" sldId="2147483648"/>
        </pc:sldMasterMkLst>
        <pc:sldLayoutChg chg="replId">
          <pc:chgData name="Claire Rainey" userId="S::crainey@t1dexchange.org::c66522fd-7f79-4e4b-9477-0af3b7aa6656" providerId="AD" clId="Web-{09985D16-1C76-862E-EF1D-C7E5050EC6D5}" dt="2025-10-31T14:44:44.558" v="23"/>
          <pc:sldLayoutMkLst>
            <pc:docMk/>
            <pc:sldMasterMk cId="3901174473" sldId="2147483648"/>
            <pc:sldLayoutMk cId="2459592548" sldId="2147493488"/>
          </pc:sldLayoutMkLst>
        </pc:sldLayoutChg>
      </pc:sldMasterChg>
      <pc:sldMasterChg chg="add addSldLayout">
        <pc:chgData name="Claire Rainey" userId="S::crainey@t1dexchange.org::c66522fd-7f79-4e4b-9477-0af3b7aa6656" providerId="AD" clId="Web-{09985D16-1C76-862E-EF1D-C7E5050EC6D5}" dt="2025-10-31T14:44:44.558" v="23"/>
        <pc:sldMasterMkLst>
          <pc:docMk/>
          <pc:sldMasterMk cId="2460954070" sldId="2147483660"/>
        </pc:sldMasterMkLst>
        <pc:sldLayoutChg chg="add">
          <pc:chgData name="Claire Rainey" userId="S::crainey@t1dexchange.org::c66522fd-7f79-4e4b-9477-0af3b7aa6656" providerId="AD" clId="Web-{09985D16-1C76-862E-EF1D-C7E5050EC6D5}" dt="2025-10-31T14:44:44.558" v="23"/>
          <pc:sldLayoutMkLst>
            <pc:docMk/>
            <pc:sldMasterMk cId="2460954070" sldId="2147483660"/>
            <pc:sldLayoutMk cId="949138452" sldId="2147483662"/>
          </pc:sldLayoutMkLst>
        </pc:sldLayoutChg>
        <pc:sldLayoutChg chg="add">
          <pc:chgData name="Claire Rainey" userId="S::crainey@t1dexchange.org::c66522fd-7f79-4e4b-9477-0af3b7aa6656" providerId="AD" clId="Web-{09985D16-1C76-862E-EF1D-C7E5050EC6D5}" dt="2025-10-31T14:44:44.558" v="23"/>
          <pc:sldLayoutMkLst>
            <pc:docMk/>
            <pc:sldMasterMk cId="2460954070" sldId="2147483660"/>
            <pc:sldLayoutMk cId="3146388984" sldId="2147483667"/>
          </pc:sldLayoutMkLst>
        </pc:sldLayoutChg>
        <pc:sldLayoutChg chg="add">
          <pc:chgData name="Claire Rainey" userId="S::crainey@t1dexchange.org::c66522fd-7f79-4e4b-9477-0af3b7aa6656" providerId="AD" clId="Web-{09985D16-1C76-862E-EF1D-C7E5050EC6D5}" dt="2025-10-31T14:44:44.558" v="23"/>
          <pc:sldLayoutMkLst>
            <pc:docMk/>
            <pc:sldMasterMk cId="2460954070" sldId="2147483660"/>
            <pc:sldLayoutMk cId="3171841454" sldId="2147483668"/>
          </pc:sldLayoutMkLst>
        </pc:sldLayoutChg>
        <pc:sldLayoutChg chg="add">
          <pc:chgData name="Claire Rainey" userId="S::crainey@t1dexchange.org::c66522fd-7f79-4e4b-9477-0af3b7aa6656" providerId="AD" clId="Web-{09985D16-1C76-862E-EF1D-C7E5050EC6D5}" dt="2025-10-31T14:44:44.558" v="23"/>
          <pc:sldLayoutMkLst>
            <pc:docMk/>
            <pc:sldMasterMk cId="2460954070" sldId="2147483660"/>
            <pc:sldLayoutMk cId="2202905451" sldId="2147483670"/>
          </pc:sldLayoutMkLst>
        </pc:sldLayoutChg>
        <pc:sldLayoutChg chg="add">
          <pc:chgData name="Claire Rainey" userId="S::crainey@t1dexchange.org::c66522fd-7f79-4e4b-9477-0af3b7aa6656" providerId="AD" clId="Web-{09985D16-1C76-862E-EF1D-C7E5050EC6D5}" dt="2025-10-31T14:44:44.558" v="23"/>
          <pc:sldLayoutMkLst>
            <pc:docMk/>
            <pc:sldMasterMk cId="2460954070" sldId="2147483660"/>
            <pc:sldLayoutMk cId="1224580592" sldId="2147483672"/>
          </pc:sldLayoutMkLst>
        </pc:sldLayoutChg>
        <pc:sldLayoutChg chg="add">
          <pc:chgData name="Claire Rainey" userId="S::crainey@t1dexchange.org::c66522fd-7f79-4e4b-9477-0af3b7aa6656" providerId="AD" clId="Web-{09985D16-1C76-862E-EF1D-C7E5050EC6D5}" dt="2025-10-31T14:44:44.558" v="23"/>
          <pc:sldLayoutMkLst>
            <pc:docMk/>
            <pc:sldMasterMk cId="2460954070" sldId="2147483660"/>
            <pc:sldLayoutMk cId="3479445657" sldId="2147483674"/>
          </pc:sldLayoutMkLst>
        </pc:sldLayoutChg>
        <pc:sldLayoutChg chg="add">
          <pc:chgData name="Claire Rainey" userId="S::crainey@t1dexchange.org::c66522fd-7f79-4e4b-9477-0af3b7aa6656" providerId="AD" clId="Web-{09985D16-1C76-862E-EF1D-C7E5050EC6D5}" dt="2025-10-31T14:44:44.558" v="23"/>
          <pc:sldLayoutMkLst>
            <pc:docMk/>
            <pc:sldMasterMk cId="2460954070" sldId="2147483660"/>
            <pc:sldLayoutMk cId="2385387890" sldId="2147483675"/>
          </pc:sldLayoutMkLst>
        </pc:sldLayoutChg>
        <pc:sldLayoutChg chg="add">
          <pc:chgData name="Claire Rainey" userId="S::crainey@t1dexchange.org::c66522fd-7f79-4e4b-9477-0af3b7aa6656" providerId="AD" clId="Web-{09985D16-1C76-862E-EF1D-C7E5050EC6D5}" dt="2025-10-31T14:44:44.558" v="23"/>
          <pc:sldLayoutMkLst>
            <pc:docMk/>
            <pc:sldMasterMk cId="2460954070" sldId="2147483660"/>
            <pc:sldLayoutMk cId="2591524520" sldId="2147483676"/>
          </pc:sldLayoutMkLst>
        </pc:sldLayoutChg>
        <pc:sldLayoutChg chg="add">
          <pc:chgData name="Claire Rainey" userId="S::crainey@t1dexchange.org::c66522fd-7f79-4e4b-9477-0af3b7aa6656" providerId="AD" clId="Web-{09985D16-1C76-862E-EF1D-C7E5050EC6D5}" dt="2025-10-31T14:44:44.558" v="23"/>
          <pc:sldLayoutMkLst>
            <pc:docMk/>
            <pc:sldMasterMk cId="2460954070" sldId="2147483660"/>
            <pc:sldLayoutMk cId="1203092039" sldId="2147483677"/>
          </pc:sldLayoutMkLst>
        </pc:sldLayoutChg>
        <pc:sldLayoutChg chg="add">
          <pc:chgData name="Claire Rainey" userId="S::crainey@t1dexchange.org::c66522fd-7f79-4e4b-9477-0af3b7aa6656" providerId="AD" clId="Web-{09985D16-1C76-862E-EF1D-C7E5050EC6D5}" dt="2025-10-31T14:44:44.558" v="23"/>
          <pc:sldLayoutMkLst>
            <pc:docMk/>
            <pc:sldMasterMk cId="2460954070" sldId="2147483660"/>
            <pc:sldLayoutMk cId="3733172339" sldId="2147483678"/>
          </pc:sldLayoutMkLst>
        </pc:sldLayoutChg>
        <pc:sldLayoutChg chg="add">
          <pc:chgData name="Claire Rainey" userId="S::crainey@t1dexchange.org::c66522fd-7f79-4e4b-9477-0af3b7aa6656" providerId="AD" clId="Web-{09985D16-1C76-862E-EF1D-C7E5050EC6D5}" dt="2025-10-31T14:44:44.558" v="23"/>
          <pc:sldLayoutMkLst>
            <pc:docMk/>
            <pc:sldMasterMk cId="2460954070" sldId="2147483660"/>
            <pc:sldLayoutMk cId="3053914633" sldId="2147483854"/>
          </pc:sldLayoutMkLst>
        </pc:sldLayoutChg>
        <pc:sldLayoutChg chg="add">
          <pc:chgData name="Claire Rainey" userId="S::crainey@t1dexchange.org::c66522fd-7f79-4e4b-9477-0af3b7aa6656" providerId="AD" clId="Web-{09985D16-1C76-862E-EF1D-C7E5050EC6D5}" dt="2025-10-31T14:44:44.558" v="23"/>
          <pc:sldLayoutMkLst>
            <pc:docMk/>
            <pc:sldMasterMk cId="2460954070" sldId="2147483660"/>
            <pc:sldLayoutMk cId="3824787753" sldId="2147483856"/>
          </pc:sldLayoutMkLst>
        </pc:sldLayoutChg>
        <pc:sldLayoutChg chg="add">
          <pc:chgData name="Claire Rainey" userId="S::crainey@t1dexchange.org::c66522fd-7f79-4e4b-9477-0af3b7aa6656" providerId="AD" clId="Web-{09985D16-1C76-862E-EF1D-C7E5050EC6D5}" dt="2025-10-31T14:44:44.558" v="23"/>
          <pc:sldLayoutMkLst>
            <pc:docMk/>
            <pc:sldMasterMk cId="2460954070" sldId="2147483660"/>
            <pc:sldLayoutMk cId="1718958274" sldId="2147483858"/>
          </pc:sldLayoutMkLst>
        </pc:sldLayoutChg>
        <pc:sldLayoutChg chg="add">
          <pc:chgData name="Claire Rainey" userId="S::crainey@t1dexchange.org::c66522fd-7f79-4e4b-9477-0af3b7aa6656" providerId="AD" clId="Web-{09985D16-1C76-862E-EF1D-C7E5050EC6D5}" dt="2025-10-31T14:44:44.558" v="23"/>
          <pc:sldLayoutMkLst>
            <pc:docMk/>
            <pc:sldMasterMk cId="2460954070" sldId="2147483660"/>
            <pc:sldLayoutMk cId="3210312558" sldId="2147483859"/>
          </pc:sldLayoutMkLst>
        </pc:sldLayoutChg>
        <pc:sldLayoutChg chg="add">
          <pc:chgData name="Claire Rainey" userId="S::crainey@t1dexchange.org::c66522fd-7f79-4e4b-9477-0af3b7aa6656" providerId="AD" clId="Web-{09985D16-1C76-862E-EF1D-C7E5050EC6D5}" dt="2025-10-31T14:44:44.558" v="23"/>
          <pc:sldLayoutMkLst>
            <pc:docMk/>
            <pc:sldMasterMk cId="2460954070" sldId="2147483660"/>
            <pc:sldLayoutMk cId="3287971088" sldId="2147483860"/>
          </pc:sldLayoutMkLst>
        </pc:sldLayoutChg>
      </pc:sldMasterChg>
      <pc:sldMasterChg chg="modSldLayout">
        <pc:chgData name="Claire Rainey" userId="S::crainey@t1dexchange.org::c66522fd-7f79-4e4b-9477-0af3b7aa6656" providerId="AD" clId="Web-{09985D16-1C76-862E-EF1D-C7E5050EC6D5}" dt="2025-10-31T14:44:44.558" v="23"/>
        <pc:sldMasterMkLst>
          <pc:docMk/>
          <pc:sldMasterMk cId="297052780" sldId="2147483682"/>
        </pc:sldMasterMkLst>
        <pc:sldLayoutChg chg="replId">
          <pc:chgData name="Claire Rainey" userId="S::crainey@t1dexchange.org::c66522fd-7f79-4e4b-9477-0af3b7aa6656" providerId="AD" clId="Web-{09985D16-1C76-862E-EF1D-C7E5050EC6D5}" dt="2025-10-31T14:44:44.558" v="23"/>
          <pc:sldLayoutMkLst>
            <pc:docMk/>
            <pc:sldMasterMk cId="297052780" sldId="2147483682"/>
            <pc:sldLayoutMk cId="1484069995" sldId="2147493489"/>
          </pc:sldLayoutMkLst>
        </pc:sldLayoutChg>
      </pc:sldMasterChg>
      <pc:sldMasterChg chg="modSldLayout">
        <pc:chgData name="Claire Rainey" userId="S::crainey@t1dexchange.org::c66522fd-7f79-4e4b-9477-0af3b7aa6656" providerId="AD" clId="Web-{09985D16-1C76-862E-EF1D-C7E5050EC6D5}" dt="2025-10-31T14:44:44.558" v="23"/>
        <pc:sldMasterMkLst>
          <pc:docMk/>
          <pc:sldMasterMk cId="0" sldId="2147483699"/>
        </pc:sldMasterMkLst>
        <pc:sldLayoutChg chg="replId">
          <pc:chgData name="Claire Rainey" userId="S::crainey@t1dexchange.org::c66522fd-7f79-4e4b-9477-0af3b7aa6656" providerId="AD" clId="Web-{09985D16-1C76-862E-EF1D-C7E5050EC6D5}" dt="2025-10-31T14:44:44.558" v="23"/>
          <pc:sldLayoutMkLst>
            <pc:docMk/>
            <pc:sldMasterMk cId="0" sldId="2147483699"/>
            <pc:sldLayoutMk cId="0" sldId="2147493484"/>
          </pc:sldLayoutMkLst>
        </pc:sldLayoutChg>
      </pc:sldMasterChg>
      <pc:sldMasterChg chg="modSldLayout">
        <pc:chgData name="Claire Rainey" userId="S::crainey@t1dexchange.org::c66522fd-7f79-4e4b-9477-0af3b7aa6656" providerId="AD" clId="Web-{09985D16-1C76-862E-EF1D-C7E5050EC6D5}" dt="2025-10-31T14:44:44.558" v="23"/>
        <pc:sldMasterMkLst>
          <pc:docMk/>
          <pc:sldMasterMk cId="3701378570" sldId="2147483706"/>
        </pc:sldMasterMkLst>
        <pc:sldLayoutChg chg="replId">
          <pc:chgData name="Claire Rainey" userId="S::crainey@t1dexchange.org::c66522fd-7f79-4e4b-9477-0af3b7aa6656" providerId="AD" clId="Web-{09985D16-1C76-862E-EF1D-C7E5050EC6D5}" dt="2025-10-31T14:44:44.558" v="23"/>
          <pc:sldLayoutMkLst>
            <pc:docMk/>
            <pc:sldMasterMk cId="3701378570" sldId="2147483706"/>
            <pc:sldLayoutMk cId="998298917" sldId="2147493485"/>
          </pc:sldLayoutMkLst>
        </pc:sldLayoutChg>
        <pc:sldLayoutChg chg="replId">
          <pc:chgData name="Claire Rainey" userId="S::crainey@t1dexchange.org::c66522fd-7f79-4e4b-9477-0af3b7aa6656" providerId="AD" clId="Web-{09985D16-1C76-862E-EF1D-C7E5050EC6D5}" dt="2025-10-31T14:44:44.558" v="23"/>
          <pc:sldLayoutMkLst>
            <pc:docMk/>
            <pc:sldMasterMk cId="3701378570" sldId="2147483706"/>
            <pc:sldLayoutMk cId="2724752119" sldId="2147493486"/>
          </pc:sldLayoutMkLst>
        </pc:sldLayoutChg>
        <pc:sldLayoutChg chg="replId">
          <pc:chgData name="Claire Rainey" userId="S::crainey@t1dexchange.org::c66522fd-7f79-4e4b-9477-0af3b7aa6656" providerId="AD" clId="Web-{09985D16-1C76-862E-EF1D-C7E5050EC6D5}" dt="2025-10-31T14:44:44.558" v="23"/>
          <pc:sldLayoutMkLst>
            <pc:docMk/>
            <pc:sldMasterMk cId="3701378570" sldId="2147483706"/>
            <pc:sldLayoutMk cId="3292133400" sldId="2147493487"/>
          </pc:sldLayoutMkLst>
        </pc:sldLayoutChg>
      </pc:sldMasterChg>
    </pc:docChg>
  </pc:docChgLst>
  <pc:docChgLst>
    <pc:chgData name="Claire Rainey" userId="S::crainey@t1dexchange.org::c66522fd-7f79-4e4b-9477-0af3b7aa6656" providerId="AD" clId="Web-{A88BB687-8D06-A743-812C-8E5E3C786FAD}"/>
    <pc:docChg chg="addSld modSld addMainMaster modMainMaster">
      <pc:chgData name="Claire Rainey" userId="S::crainey@t1dexchange.org::c66522fd-7f79-4e4b-9477-0af3b7aa6656" providerId="AD" clId="Web-{A88BB687-8D06-A743-812C-8E5E3C786FAD}" dt="2025-10-31T14:39:36.133" v="60"/>
      <pc:docMkLst>
        <pc:docMk/>
      </pc:docMkLst>
      <pc:sldChg chg="add">
        <pc:chgData name="Claire Rainey" userId="S::crainey@t1dexchange.org::c66522fd-7f79-4e4b-9477-0af3b7aa6656" providerId="AD" clId="Web-{A88BB687-8D06-A743-812C-8E5E3C786FAD}" dt="2025-10-31T14:37:04.239" v="18"/>
        <pc:sldMkLst>
          <pc:docMk/>
          <pc:sldMk cId="281488926" sldId="256"/>
        </pc:sldMkLst>
      </pc:sldChg>
      <pc:sldChg chg="add">
        <pc:chgData name="Claire Rainey" userId="S::crainey@t1dexchange.org::c66522fd-7f79-4e4b-9477-0af3b7aa6656" providerId="AD" clId="Web-{A88BB687-8D06-A743-812C-8E5E3C786FAD}" dt="2025-10-31T14:39:01.070" v="49"/>
        <pc:sldMkLst>
          <pc:docMk/>
          <pc:sldMk cId="3272301372" sldId="258"/>
        </pc:sldMkLst>
      </pc:sldChg>
      <pc:sldChg chg="add">
        <pc:chgData name="Claire Rainey" userId="S::crainey@t1dexchange.org::c66522fd-7f79-4e4b-9477-0af3b7aa6656" providerId="AD" clId="Web-{A88BB687-8D06-A743-812C-8E5E3C786FAD}" dt="2025-10-31T14:37:04.286" v="19"/>
        <pc:sldMkLst>
          <pc:docMk/>
          <pc:sldMk cId="386712347" sldId="259"/>
        </pc:sldMkLst>
      </pc:sldChg>
      <pc:sldChg chg="add">
        <pc:chgData name="Claire Rainey" userId="S::crainey@t1dexchange.org::c66522fd-7f79-4e4b-9477-0af3b7aa6656" providerId="AD" clId="Web-{A88BB687-8D06-A743-812C-8E5E3C786FAD}" dt="2025-10-31T14:37:04.395" v="20"/>
        <pc:sldMkLst>
          <pc:docMk/>
          <pc:sldMk cId="2177335101" sldId="260"/>
        </pc:sldMkLst>
      </pc:sldChg>
      <pc:sldChg chg="add">
        <pc:chgData name="Claire Rainey" userId="S::crainey@t1dexchange.org::c66522fd-7f79-4e4b-9477-0af3b7aa6656" providerId="AD" clId="Web-{A88BB687-8D06-A743-812C-8E5E3C786FAD}" dt="2025-10-31T14:39:35.289" v="52"/>
        <pc:sldMkLst>
          <pc:docMk/>
          <pc:sldMk cId="2728685348" sldId="263"/>
        </pc:sldMkLst>
      </pc:sldChg>
      <pc:sldChg chg="add">
        <pc:chgData name="Claire Rainey" userId="S::crainey@t1dexchange.org::c66522fd-7f79-4e4b-9477-0af3b7aa6656" providerId="AD" clId="Web-{A88BB687-8D06-A743-812C-8E5E3C786FAD}" dt="2025-10-31T14:39:35.336" v="53"/>
        <pc:sldMkLst>
          <pc:docMk/>
          <pc:sldMk cId="1312637332" sldId="269"/>
        </pc:sldMkLst>
      </pc:sldChg>
      <pc:sldChg chg="add">
        <pc:chgData name="Claire Rainey" userId="S::crainey@t1dexchange.org::c66522fd-7f79-4e4b-9477-0af3b7aa6656" providerId="AD" clId="Web-{A88BB687-8D06-A743-812C-8E5E3C786FAD}" dt="2025-10-31T14:39:35.680" v="56"/>
        <pc:sldMkLst>
          <pc:docMk/>
          <pc:sldMk cId="230577562" sldId="270"/>
        </pc:sldMkLst>
      </pc:sldChg>
      <pc:sldChg chg="add">
        <pc:chgData name="Claire Rainey" userId="S::crainey@t1dexchange.org::c66522fd-7f79-4e4b-9477-0af3b7aa6656" providerId="AD" clId="Web-{A88BB687-8D06-A743-812C-8E5E3C786FAD}" dt="2025-10-31T14:39:35.930" v="57"/>
        <pc:sldMkLst>
          <pc:docMk/>
          <pc:sldMk cId="4229370513" sldId="271"/>
        </pc:sldMkLst>
      </pc:sldChg>
      <pc:sldChg chg="add">
        <pc:chgData name="Claire Rainey" userId="S::crainey@t1dexchange.org::c66522fd-7f79-4e4b-9477-0af3b7aa6656" providerId="AD" clId="Web-{A88BB687-8D06-A743-812C-8E5E3C786FAD}" dt="2025-10-31T14:39:35.570" v="55"/>
        <pc:sldMkLst>
          <pc:docMk/>
          <pc:sldMk cId="492853400" sldId="272"/>
        </pc:sldMkLst>
      </pc:sldChg>
      <pc:sldChg chg="add">
        <pc:chgData name="Claire Rainey" userId="S::crainey@t1dexchange.org::c66522fd-7f79-4e4b-9477-0af3b7aa6656" providerId="AD" clId="Web-{A88BB687-8D06-A743-812C-8E5E3C786FAD}" dt="2025-10-31T14:39:35.477" v="54"/>
        <pc:sldMkLst>
          <pc:docMk/>
          <pc:sldMk cId="1559617154" sldId="273"/>
        </pc:sldMkLst>
      </pc:sldChg>
      <pc:sldChg chg="add">
        <pc:chgData name="Claire Rainey" userId="S::crainey@t1dexchange.org::c66522fd-7f79-4e4b-9477-0af3b7aa6656" providerId="AD" clId="Web-{A88BB687-8D06-A743-812C-8E5E3C786FAD}" dt="2025-10-31T14:39:00.460" v="41"/>
        <pc:sldMkLst>
          <pc:docMk/>
          <pc:sldMk cId="861255213" sldId="274"/>
        </pc:sldMkLst>
      </pc:sldChg>
      <pc:sldChg chg="add">
        <pc:chgData name="Claire Rainey" userId="S::crainey@t1dexchange.org::c66522fd-7f79-4e4b-9477-0af3b7aa6656" providerId="AD" clId="Web-{A88BB687-8D06-A743-812C-8E5E3C786FAD}" dt="2025-10-31T14:39:00.539" v="42"/>
        <pc:sldMkLst>
          <pc:docMk/>
          <pc:sldMk cId="3739308453" sldId="275"/>
        </pc:sldMkLst>
      </pc:sldChg>
      <pc:sldChg chg="add">
        <pc:chgData name="Claire Rainey" userId="S::crainey@t1dexchange.org::c66522fd-7f79-4e4b-9477-0af3b7aa6656" providerId="AD" clId="Web-{A88BB687-8D06-A743-812C-8E5E3C786FAD}" dt="2025-10-31T14:39:00.710" v="44"/>
        <pc:sldMkLst>
          <pc:docMk/>
          <pc:sldMk cId="1931909720" sldId="276"/>
        </pc:sldMkLst>
      </pc:sldChg>
      <pc:sldChg chg="add">
        <pc:chgData name="Claire Rainey" userId="S::crainey@t1dexchange.org::c66522fd-7f79-4e4b-9477-0af3b7aa6656" providerId="AD" clId="Web-{A88BB687-8D06-A743-812C-8E5E3C786FAD}" dt="2025-10-31T14:39:01.023" v="48"/>
        <pc:sldMkLst>
          <pc:docMk/>
          <pc:sldMk cId="3111450162" sldId="277"/>
        </pc:sldMkLst>
      </pc:sldChg>
      <pc:sldChg chg="add">
        <pc:chgData name="Claire Rainey" userId="S::crainey@t1dexchange.org::c66522fd-7f79-4e4b-9477-0af3b7aa6656" providerId="AD" clId="Web-{A88BB687-8D06-A743-812C-8E5E3C786FAD}" dt="2025-10-31T14:39:00.976" v="47"/>
        <pc:sldMkLst>
          <pc:docMk/>
          <pc:sldMk cId="2790308311" sldId="279"/>
        </pc:sldMkLst>
      </pc:sldChg>
      <pc:sldChg chg="add">
        <pc:chgData name="Claire Rainey" userId="S::crainey@t1dexchange.org::c66522fd-7f79-4e4b-9477-0af3b7aa6656" providerId="AD" clId="Web-{A88BB687-8D06-A743-812C-8E5E3C786FAD}" dt="2025-10-31T14:39:00.835" v="45"/>
        <pc:sldMkLst>
          <pc:docMk/>
          <pc:sldMk cId="2129655614" sldId="281"/>
        </pc:sldMkLst>
      </pc:sldChg>
      <pc:sldChg chg="add">
        <pc:chgData name="Claire Rainey" userId="S::crainey@t1dexchange.org::c66522fd-7f79-4e4b-9477-0af3b7aa6656" providerId="AD" clId="Web-{A88BB687-8D06-A743-812C-8E5E3C786FAD}" dt="2025-10-31T14:39:00.898" v="46"/>
        <pc:sldMkLst>
          <pc:docMk/>
          <pc:sldMk cId="2239871726" sldId="283"/>
        </pc:sldMkLst>
      </pc:sldChg>
      <pc:sldChg chg="add">
        <pc:chgData name="Claire Rainey" userId="S::crainey@t1dexchange.org::c66522fd-7f79-4e4b-9477-0af3b7aa6656" providerId="AD" clId="Web-{A88BB687-8D06-A743-812C-8E5E3C786FAD}" dt="2025-10-31T14:39:00.648" v="43"/>
        <pc:sldMkLst>
          <pc:docMk/>
          <pc:sldMk cId="651091967" sldId="284"/>
        </pc:sldMkLst>
      </pc:sldChg>
      <pc:sldChg chg="add">
        <pc:chgData name="Claire Rainey" userId="S::crainey@t1dexchange.org::c66522fd-7f79-4e4b-9477-0af3b7aa6656" providerId="AD" clId="Web-{A88BB687-8D06-A743-812C-8E5E3C786FAD}" dt="2025-10-31T14:38:02.694" v="31"/>
        <pc:sldMkLst>
          <pc:docMk/>
          <pc:sldMk cId="3503960067" sldId="294"/>
        </pc:sldMkLst>
      </pc:sldChg>
      <pc:sldChg chg="add">
        <pc:chgData name="Claire Rainey" userId="S::crainey@t1dexchange.org::c66522fd-7f79-4e4b-9477-0af3b7aa6656" providerId="AD" clId="Web-{A88BB687-8D06-A743-812C-8E5E3C786FAD}" dt="2025-10-31T14:38:02.178" v="29"/>
        <pc:sldMkLst>
          <pc:docMk/>
          <pc:sldMk cId="559638728" sldId="378"/>
        </pc:sldMkLst>
      </pc:sldChg>
      <pc:sldChg chg="add">
        <pc:chgData name="Claire Rainey" userId="S::crainey@t1dexchange.org::c66522fd-7f79-4e4b-9477-0af3b7aa6656" providerId="AD" clId="Web-{A88BB687-8D06-A743-812C-8E5E3C786FAD}" dt="2025-10-31T14:38:04.037" v="38"/>
        <pc:sldMkLst>
          <pc:docMk/>
          <pc:sldMk cId="734605969" sldId="393"/>
        </pc:sldMkLst>
      </pc:sldChg>
      <pc:sldChg chg="modSp">
        <pc:chgData name="Claire Rainey" userId="S::crainey@t1dexchange.org::c66522fd-7f79-4e4b-9477-0af3b7aa6656" providerId="AD" clId="Web-{A88BB687-8D06-A743-812C-8E5E3C786FAD}" dt="2025-10-31T14:30:52.007" v="17" actId="20577"/>
        <pc:sldMkLst>
          <pc:docMk/>
          <pc:sldMk cId="95006908" sldId="745"/>
        </pc:sldMkLst>
        <pc:spChg chg="mod">
          <ac:chgData name="Claire Rainey" userId="S::crainey@t1dexchange.org::c66522fd-7f79-4e4b-9477-0af3b7aa6656" providerId="AD" clId="Web-{A88BB687-8D06-A743-812C-8E5E3C786FAD}" dt="2025-10-31T14:30:52.007" v="17" actId="20577"/>
          <ac:spMkLst>
            <pc:docMk/>
            <pc:sldMk cId="95006908" sldId="745"/>
            <ac:spMk id="8" creationId="{F910639F-9CB9-89E0-0139-8A3E15A4EF1E}"/>
          </ac:spMkLst>
        </pc:spChg>
      </pc:sldChg>
      <pc:sldChg chg="add">
        <pc:chgData name="Claire Rainey" userId="S::crainey@t1dexchange.org::c66522fd-7f79-4e4b-9477-0af3b7aa6656" providerId="AD" clId="Web-{A88BB687-8D06-A743-812C-8E5E3C786FAD}" dt="2025-10-31T14:38:02.897" v="32"/>
        <pc:sldMkLst>
          <pc:docMk/>
          <pc:sldMk cId="2612339398" sldId="1087"/>
        </pc:sldMkLst>
      </pc:sldChg>
      <pc:sldChg chg="add">
        <pc:chgData name="Claire Rainey" userId="S::crainey@t1dexchange.org::c66522fd-7f79-4e4b-9477-0af3b7aa6656" providerId="AD" clId="Web-{A88BB687-8D06-A743-812C-8E5E3C786FAD}" dt="2025-10-31T14:38:03.365" v="34"/>
        <pc:sldMkLst>
          <pc:docMk/>
          <pc:sldMk cId="1363218421" sldId="1089"/>
        </pc:sldMkLst>
      </pc:sldChg>
      <pc:sldChg chg="add">
        <pc:chgData name="Claire Rainey" userId="S::crainey@t1dexchange.org::c66522fd-7f79-4e4b-9477-0af3b7aa6656" providerId="AD" clId="Web-{A88BB687-8D06-A743-812C-8E5E3C786FAD}" dt="2025-10-31T14:38:03.615" v="35"/>
        <pc:sldMkLst>
          <pc:docMk/>
          <pc:sldMk cId="2714093139" sldId="1090"/>
        </pc:sldMkLst>
      </pc:sldChg>
      <pc:sldChg chg="add">
        <pc:chgData name="Claire Rainey" userId="S::crainey@t1dexchange.org::c66522fd-7f79-4e4b-9477-0af3b7aa6656" providerId="AD" clId="Web-{A88BB687-8D06-A743-812C-8E5E3C786FAD}" dt="2025-10-31T14:38:03.740" v="36"/>
        <pc:sldMkLst>
          <pc:docMk/>
          <pc:sldMk cId="2831543055" sldId="1091"/>
        </pc:sldMkLst>
      </pc:sldChg>
      <pc:sldChg chg="add">
        <pc:chgData name="Claire Rainey" userId="S::crainey@t1dexchange.org::c66522fd-7f79-4e4b-9477-0af3b7aa6656" providerId="AD" clId="Web-{A88BB687-8D06-A743-812C-8E5E3C786FAD}" dt="2025-10-31T14:38:03.819" v="37"/>
        <pc:sldMkLst>
          <pc:docMk/>
          <pc:sldMk cId="3349503085" sldId="1092"/>
        </pc:sldMkLst>
      </pc:sldChg>
      <pc:sldChg chg="add">
        <pc:chgData name="Claire Rainey" userId="S::crainey@t1dexchange.org::c66522fd-7f79-4e4b-9477-0af3b7aa6656" providerId="AD" clId="Web-{A88BB687-8D06-A743-812C-8E5E3C786FAD}" dt="2025-10-31T14:38:03.131" v="33"/>
        <pc:sldMkLst>
          <pc:docMk/>
          <pc:sldMk cId="1725361493" sldId="1093"/>
        </pc:sldMkLst>
      </pc:sldChg>
      <pc:sldChg chg="add">
        <pc:chgData name="Claire Rainey" userId="S::crainey@t1dexchange.org::c66522fd-7f79-4e4b-9477-0af3b7aa6656" providerId="AD" clId="Web-{A88BB687-8D06-A743-812C-8E5E3C786FAD}" dt="2025-10-31T14:38:02.475" v="30"/>
        <pc:sldMkLst>
          <pc:docMk/>
          <pc:sldMk cId="3512979755" sldId="1094"/>
        </pc:sldMkLst>
      </pc:sldChg>
      <pc:sldChg chg="add">
        <pc:chgData name="Claire Rainey" userId="S::crainey@t1dexchange.org::c66522fd-7f79-4e4b-9477-0af3b7aa6656" providerId="AD" clId="Web-{A88BB687-8D06-A743-812C-8E5E3C786FAD}" dt="2025-10-31T14:38:04.412" v="39"/>
        <pc:sldMkLst>
          <pc:docMk/>
          <pc:sldMk cId="1396872331" sldId="1095"/>
        </pc:sldMkLst>
      </pc:sldChg>
      <pc:sldChg chg="add">
        <pc:chgData name="Claire Rainey" userId="S::crainey@t1dexchange.org::c66522fd-7f79-4e4b-9477-0af3b7aa6656" providerId="AD" clId="Web-{A88BB687-8D06-A743-812C-8E5E3C786FAD}" dt="2025-10-31T14:37:04.582" v="21"/>
        <pc:sldMkLst>
          <pc:docMk/>
          <pc:sldMk cId="348389387" sldId="1573"/>
        </pc:sldMkLst>
      </pc:sldChg>
      <pc:sldChg chg="add">
        <pc:chgData name="Claire Rainey" userId="S::crainey@t1dexchange.org::c66522fd-7f79-4e4b-9477-0af3b7aa6656" providerId="AD" clId="Web-{A88BB687-8D06-A743-812C-8E5E3C786FAD}" dt="2025-10-31T14:37:04.676" v="22"/>
        <pc:sldMkLst>
          <pc:docMk/>
          <pc:sldMk cId="2606830864" sldId="1580"/>
        </pc:sldMkLst>
      </pc:sldChg>
      <pc:sldChg chg="add">
        <pc:chgData name="Claire Rainey" userId="S::crainey@t1dexchange.org::c66522fd-7f79-4e4b-9477-0af3b7aa6656" providerId="AD" clId="Web-{A88BB687-8D06-A743-812C-8E5E3C786FAD}" dt="2025-10-31T14:37:04.832" v="23"/>
        <pc:sldMkLst>
          <pc:docMk/>
          <pc:sldMk cId="341310957" sldId="1581"/>
        </pc:sldMkLst>
      </pc:sldChg>
      <pc:sldChg chg="add">
        <pc:chgData name="Claire Rainey" userId="S::crainey@t1dexchange.org::c66522fd-7f79-4e4b-9477-0af3b7aa6656" providerId="AD" clId="Web-{A88BB687-8D06-A743-812C-8E5E3C786FAD}" dt="2025-10-31T14:37:05.051" v="24"/>
        <pc:sldMkLst>
          <pc:docMk/>
          <pc:sldMk cId="3305508109" sldId="1582"/>
        </pc:sldMkLst>
      </pc:sldChg>
      <pc:sldChg chg="add">
        <pc:chgData name="Claire Rainey" userId="S::crainey@t1dexchange.org::c66522fd-7f79-4e4b-9477-0af3b7aa6656" providerId="AD" clId="Web-{A88BB687-8D06-A743-812C-8E5E3C786FAD}" dt="2025-10-31T14:37:05.301" v="27"/>
        <pc:sldMkLst>
          <pc:docMk/>
          <pc:sldMk cId="1608318185" sldId="1587"/>
        </pc:sldMkLst>
      </pc:sldChg>
      <pc:sldChg chg="add">
        <pc:chgData name="Claire Rainey" userId="S::crainey@t1dexchange.org::c66522fd-7f79-4e4b-9477-0af3b7aa6656" providerId="AD" clId="Web-{A88BB687-8D06-A743-812C-8E5E3C786FAD}" dt="2025-10-31T14:37:05.239" v="26"/>
        <pc:sldMkLst>
          <pc:docMk/>
          <pc:sldMk cId="2054500259" sldId="1590"/>
        </pc:sldMkLst>
      </pc:sldChg>
      <pc:sldChg chg="add">
        <pc:chgData name="Claire Rainey" userId="S::crainey@t1dexchange.org::c66522fd-7f79-4e4b-9477-0af3b7aa6656" providerId="AD" clId="Web-{A88BB687-8D06-A743-812C-8E5E3C786FAD}" dt="2025-10-31T14:37:05.192" v="25"/>
        <pc:sldMkLst>
          <pc:docMk/>
          <pc:sldMk cId="600591904" sldId="1591"/>
        </pc:sldMkLst>
      </pc:sldChg>
      <pc:sldChg chg="add">
        <pc:chgData name="Claire Rainey" userId="S::crainey@t1dexchange.org::c66522fd-7f79-4e4b-9477-0af3b7aa6656" providerId="AD" clId="Web-{A88BB687-8D06-A743-812C-8E5E3C786FAD}" dt="2025-10-31T14:37:05.395" v="28"/>
        <pc:sldMkLst>
          <pc:docMk/>
          <pc:sldMk cId="1190787524" sldId="1592"/>
        </pc:sldMkLst>
      </pc:sldChg>
      <pc:sldChg chg="add">
        <pc:chgData name="Claire Rainey" userId="S::crainey@t1dexchange.org::c66522fd-7f79-4e4b-9477-0af3b7aa6656" providerId="AD" clId="Web-{A88BB687-8D06-A743-812C-8E5E3C786FAD}" dt="2025-10-31T14:39:00.382" v="40"/>
        <pc:sldMkLst>
          <pc:docMk/>
          <pc:sldMk cId="4124705185" sldId="1593"/>
        </pc:sldMkLst>
      </pc:sldChg>
      <pc:sldMasterChg chg="add addSldLayout">
        <pc:chgData name="Claire Rainey" userId="S::crainey@t1dexchange.org::c66522fd-7f79-4e4b-9477-0af3b7aa6656" providerId="AD" clId="Web-{A88BB687-8D06-A743-812C-8E5E3C786FAD}" dt="2025-10-31T14:39:00.382" v="40"/>
        <pc:sldMasterMkLst>
          <pc:docMk/>
          <pc:sldMasterMk cId="3901174473" sldId="2147483648"/>
        </pc:sldMasterMkLst>
        <pc:sldLayoutChg chg="add">
          <pc:chgData name="Claire Rainey" userId="S::crainey@t1dexchange.org::c66522fd-7f79-4e4b-9477-0af3b7aa6656" providerId="AD" clId="Web-{A88BB687-8D06-A743-812C-8E5E3C786FAD}" dt="2025-10-31T14:39:00.382" v="40"/>
          <pc:sldLayoutMkLst>
            <pc:docMk/>
            <pc:sldMasterMk cId="3901174473" sldId="2147483648"/>
            <pc:sldLayoutMk cId="2233865982" sldId="2147483686"/>
          </pc:sldLayoutMkLst>
        </pc:sldLayoutChg>
        <pc:sldLayoutChg chg="add">
          <pc:chgData name="Claire Rainey" userId="S::crainey@t1dexchange.org::c66522fd-7f79-4e4b-9477-0af3b7aa6656" providerId="AD" clId="Web-{A88BB687-8D06-A743-812C-8E5E3C786FAD}" dt="2025-10-31T14:39:00.382" v="40"/>
          <pc:sldLayoutMkLst>
            <pc:docMk/>
            <pc:sldMasterMk cId="3901174473" sldId="2147483648"/>
            <pc:sldLayoutMk cId="895419541" sldId="2147483687"/>
          </pc:sldLayoutMkLst>
        </pc:sldLayoutChg>
        <pc:sldLayoutChg chg="add">
          <pc:chgData name="Claire Rainey" userId="S::crainey@t1dexchange.org::c66522fd-7f79-4e4b-9477-0af3b7aa6656" providerId="AD" clId="Web-{A88BB687-8D06-A743-812C-8E5E3C786FAD}" dt="2025-10-31T14:39:00.382" v="40"/>
          <pc:sldLayoutMkLst>
            <pc:docMk/>
            <pc:sldMasterMk cId="3901174473" sldId="2147483648"/>
            <pc:sldLayoutMk cId="3981763207" sldId="2147483688"/>
          </pc:sldLayoutMkLst>
        </pc:sldLayoutChg>
        <pc:sldLayoutChg chg="add">
          <pc:chgData name="Claire Rainey" userId="S::crainey@t1dexchange.org::c66522fd-7f79-4e4b-9477-0af3b7aa6656" providerId="AD" clId="Web-{A88BB687-8D06-A743-812C-8E5E3C786FAD}" dt="2025-10-31T14:39:00.382" v="40"/>
          <pc:sldLayoutMkLst>
            <pc:docMk/>
            <pc:sldMasterMk cId="3901174473" sldId="2147483648"/>
            <pc:sldLayoutMk cId="1957885833" sldId="2147483689"/>
          </pc:sldLayoutMkLst>
        </pc:sldLayoutChg>
        <pc:sldLayoutChg chg="add">
          <pc:chgData name="Claire Rainey" userId="S::crainey@t1dexchange.org::c66522fd-7f79-4e4b-9477-0af3b7aa6656" providerId="AD" clId="Web-{A88BB687-8D06-A743-812C-8E5E3C786FAD}" dt="2025-10-31T14:39:00.382" v="40"/>
          <pc:sldLayoutMkLst>
            <pc:docMk/>
            <pc:sldMasterMk cId="3901174473" sldId="2147483648"/>
            <pc:sldLayoutMk cId="1968766112" sldId="2147483690"/>
          </pc:sldLayoutMkLst>
        </pc:sldLayoutChg>
        <pc:sldLayoutChg chg="add">
          <pc:chgData name="Claire Rainey" userId="S::crainey@t1dexchange.org::c66522fd-7f79-4e4b-9477-0af3b7aa6656" providerId="AD" clId="Web-{A88BB687-8D06-A743-812C-8E5E3C786FAD}" dt="2025-10-31T14:39:00.382" v="40"/>
          <pc:sldLayoutMkLst>
            <pc:docMk/>
            <pc:sldMasterMk cId="3901174473" sldId="2147483648"/>
            <pc:sldLayoutMk cId="1161964317" sldId="2147483691"/>
          </pc:sldLayoutMkLst>
        </pc:sldLayoutChg>
        <pc:sldLayoutChg chg="add">
          <pc:chgData name="Claire Rainey" userId="S::crainey@t1dexchange.org::c66522fd-7f79-4e4b-9477-0af3b7aa6656" providerId="AD" clId="Web-{A88BB687-8D06-A743-812C-8E5E3C786FAD}" dt="2025-10-31T14:39:00.382" v="40"/>
          <pc:sldLayoutMkLst>
            <pc:docMk/>
            <pc:sldMasterMk cId="3901174473" sldId="2147483648"/>
            <pc:sldLayoutMk cId="4057910493" sldId="2147483692"/>
          </pc:sldLayoutMkLst>
        </pc:sldLayoutChg>
        <pc:sldLayoutChg chg="add">
          <pc:chgData name="Claire Rainey" userId="S::crainey@t1dexchange.org::c66522fd-7f79-4e4b-9477-0af3b7aa6656" providerId="AD" clId="Web-{A88BB687-8D06-A743-812C-8E5E3C786FAD}" dt="2025-10-31T14:39:00.382" v="40"/>
          <pc:sldLayoutMkLst>
            <pc:docMk/>
            <pc:sldMasterMk cId="3901174473" sldId="2147483648"/>
            <pc:sldLayoutMk cId="117801414" sldId="2147483693"/>
          </pc:sldLayoutMkLst>
        </pc:sldLayoutChg>
        <pc:sldLayoutChg chg="add">
          <pc:chgData name="Claire Rainey" userId="S::crainey@t1dexchange.org::c66522fd-7f79-4e4b-9477-0af3b7aa6656" providerId="AD" clId="Web-{A88BB687-8D06-A743-812C-8E5E3C786FAD}" dt="2025-10-31T14:39:00.382" v="40"/>
          <pc:sldLayoutMkLst>
            <pc:docMk/>
            <pc:sldMasterMk cId="3901174473" sldId="2147483648"/>
            <pc:sldLayoutMk cId="2459592548" sldId="2147493488"/>
          </pc:sldLayoutMkLst>
        </pc:sldLayoutChg>
      </pc:sldMasterChg>
      <pc:sldMasterChg chg="modSldLayout">
        <pc:chgData name="Claire Rainey" userId="S::crainey@t1dexchange.org::c66522fd-7f79-4e4b-9477-0af3b7aa6656" providerId="AD" clId="Web-{A88BB687-8D06-A743-812C-8E5E3C786FAD}" dt="2025-10-31T14:39:00.382" v="40"/>
        <pc:sldMasterMkLst>
          <pc:docMk/>
          <pc:sldMasterMk cId="297052780" sldId="2147483682"/>
        </pc:sldMasterMkLst>
        <pc:sldLayoutChg chg="replId">
          <pc:chgData name="Claire Rainey" userId="S::crainey@t1dexchange.org::c66522fd-7f79-4e4b-9477-0af3b7aa6656" providerId="AD" clId="Web-{A88BB687-8D06-A743-812C-8E5E3C786FAD}" dt="2025-10-31T14:39:00.382" v="40"/>
          <pc:sldLayoutMkLst>
            <pc:docMk/>
            <pc:sldMasterMk cId="297052780" sldId="2147483682"/>
            <pc:sldLayoutMk cId="1062317506" sldId="2147483708"/>
          </pc:sldLayoutMkLst>
        </pc:sldLayoutChg>
      </pc:sldMasterChg>
      <pc:sldMasterChg chg="add replId addSldLayout modSldLayout">
        <pc:chgData name="Claire Rainey" userId="S::crainey@t1dexchange.org::c66522fd-7f79-4e4b-9477-0af3b7aa6656" providerId="AD" clId="Web-{A88BB687-8D06-A743-812C-8E5E3C786FAD}" dt="2025-10-31T14:39:00.382" v="40"/>
        <pc:sldMasterMkLst>
          <pc:docMk/>
          <pc:sldMasterMk cId="3124852574" sldId="2147483684"/>
        </pc:sldMasterMkLst>
        <pc:sldLayoutChg chg="add">
          <pc:chgData name="Claire Rainey" userId="S::crainey@t1dexchange.org::c66522fd-7f79-4e4b-9477-0af3b7aa6656" providerId="AD" clId="Web-{A88BB687-8D06-A743-812C-8E5E3C786FAD}" dt="2025-10-31T14:37:04.239" v="18"/>
          <pc:sldLayoutMkLst>
            <pc:docMk/>
            <pc:sldMasterMk cId="3124852574" sldId="2147483684"/>
            <pc:sldLayoutMk cId="4156750067" sldId="2147483657"/>
          </pc:sldLayoutMkLst>
        </pc:sldLayoutChg>
        <pc:sldLayoutChg chg="add">
          <pc:chgData name="Claire Rainey" userId="S::crainey@t1dexchange.org::c66522fd-7f79-4e4b-9477-0af3b7aa6656" providerId="AD" clId="Web-{A88BB687-8D06-A743-812C-8E5E3C786FAD}" dt="2025-10-31T14:37:04.239" v="18"/>
          <pc:sldLayoutMkLst>
            <pc:docMk/>
            <pc:sldMasterMk cId="3124852574" sldId="2147483684"/>
            <pc:sldLayoutMk cId="3150730999" sldId="2147483658"/>
          </pc:sldLayoutMkLst>
        </pc:sldLayoutChg>
        <pc:sldLayoutChg chg="add">
          <pc:chgData name="Claire Rainey" userId="S::crainey@t1dexchange.org::c66522fd-7f79-4e4b-9477-0af3b7aa6656" providerId="AD" clId="Web-{A88BB687-8D06-A743-812C-8E5E3C786FAD}" dt="2025-10-31T14:37:04.239" v="18"/>
          <pc:sldLayoutMkLst>
            <pc:docMk/>
            <pc:sldMasterMk cId="3124852574" sldId="2147483684"/>
            <pc:sldLayoutMk cId="2885304609" sldId="2147483659"/>
          </pc:sldLayoutMkLst>
        </pc:sldLayoutChg>
        <pc:sldLayoutChg chg="add replId">
          <pc:chgData name="Claire Rainey" userId="S::crainey@t1dexchange.org::c66522fd-7f79-4e4b-9477-0af3b7aa6656" providerId="AD" clId="Web-{A88BB687-8D06-A743-812C-8E5E3C786FAD}" dt="2025-10-31T14:38:02.178" v="29"/>
          <pc:sldLayoutMkLst>
            <pc:docMk/>
            <pc:sldMasterMk cId="3124852574" sldId="2147483684"/>
            <pc:sldLayoutMk cId="3381386534" sldId="2147483685"/>
          </pc:sldLayoutMkLst>
        </pc:sldLayoutChg>
        <pc:sldLayoutChg chg="add replId">
          <pc:chgData name="Claire Rainey" userId="S::crainey@t1dexchange.org::c66522fd-7f79-4e4b-9477-0af3b7aa6656" providerId="AD" clId="Web-{A88BB687-8D06-A743-812C-8E5E3C786FAD}" dt="2025-10-31T14:38:02.178" v="29"/>
          <pc:sldLayoutMkLst>
            <pc:docMk/>
            <pc:sldMasterMk cId="3124852574" sldId="2147483684"/>
            <pc:sldLayoutMk cId="1403149024" sldId="2147483694"/>
          </pc:sldLayoutMkLst>
        </pc:sldLayoutChg>
        <pc:sldLayoutChg chg="add replId">
          <pc:chgData name="Claire Rainey" userId="S::crainey@t1dexchange.org::c66522fd-7f79-4e4b-9477-0af3b7aa6656" providerId="AD" clId="Web-{A88BB687-8D06-A743-812C-8E5E3C786FAD}" dt="2025-10-31T14:38:02.178" v="29"/>
          <pc:sldLayoutMkLst>
            <pc:docMk/>
            <pc:sldMasterMk cId="3124852574" sldId="2147483684"/>
            <pc:sldLayoutMk cId="2742797780" sldId="2147483697"/>
          </pc:sldLayoutMkLst>
        </pc:sldLayoutChg>
        <pc:sldLayoutChg chg="add replId">
          <pc:chgData name="Claire Rainey" userId="S::crainey@t1dexchange.org::c66522fd-7f79-4e4b-9477-0af3b7aa6656" providerId="AD" clId="Web-{A88BB687-8D06-A743-812C-8E5E3C786FAD}" dt="2025-10-31T14:38:02.178" v="29"/>
          <pc:sldLayoutMkLst>
            <pc:docMk/>
            <pc:sldMasterMk cId="3124852574" sldId="2147483684"/>
            <pc:sldLayoutMk cId="3690875090" sldId="2147483698"/>
          </pc:sldLayoutMkLst>
        </pc:sldLayoutChg>
        <pc:sldLayoutChg chg="add replId">
          <pc:chgData name="Claire Rainey" userId="S::crainey@t1dexchange.org::c66522fd-7f79-4e4b-9477-0af3b7aa6656" providerId="AD" clId="Web-{A88BB687-8D06-A743-812C-8E5E3C786FAD}" dt="2025-10-31T14:39:00.382" v="40"/>
          <pc:sldLayoutMkLst>
            <pc:docMk/>
            <pc:sldMasterMk cId="3124852574" sldId="2147483684"/>
            <pc:sldLayoutMk cId="490219021" sldId="2147483701"/>
          </pc:sldLayoutMkLst>
        </pc:sldLayoutChg>
        <pc:sldLayoutChg chg="add replId">
          <pc:chgData name="Claire Rainey" userId="S::crainey@t1dexchange.org::c66522fd-7f79-4e4b-9477-0af3b7aa6656" providerId="AD" clId="Web-{A88BB687-8D06-A743-812C-8E5E3C786FAD}" dt="2025-10-31T14:39:00.382" v="40"/>
          <pc:sldLayoutMkLst>
            <pc:docMk/>
            <pc:sldMasterMk cId="3124852574" sldId="2147483684"/>
            <pc:sldLayoutMk cId="2938237377" sldId="2147483703"/>
          </pc:sldLayoutMkLst>
        </pc:sldLayoutChg>
        <pc:sldLayoutChg chg="add replId">
          <pc:chgData name="Claire Rainey" userId="S::crainey@t1dexchange.org::c66522fd-7f79-4e4b-9477-0af3b7aa6656" providerId="AD" clId="Web-{A88BB687-8D06-A743-812C-8E5E3C786FAD}" dt="2025-10-31T14:39:00.382" v="40"/>
          <pc:sldLayoutMkLst>
            <pc:docMk/>
            <pc:sldMasterMk cId="3124852574" sldId="2147483684"/>
            <pc:sldLayoutMk cId="3175125568" sldId="2147483704"/>
          </pc:sldLayoutMkLst>
        </pc:sldLayoutChg>
        <pc:sldLayoutChg chg="add replId">
          <pc:chgData name="Claire Rainey" userId="S::crainey@t1dexchange.org::c66522fd-7f79-4e4b-9477-0af3b7aa6656" providerId="AD" clId="Web-{A88BB687-8D06-A743-812C-8E5E3C786FAD}" dt="2025-10-31T14:39:00.382" v="40"/>
          <pc:sldLayoutMkLst>
            <pc:docMk/>
            <pc:sldMasterMk cId="3124852574" sldId="2147483684"/>
            <pc:sldLayoutMk cId="182081108" sldId="2147483705"/>
          </pc:sldLayoutMkLst>
        </pc:sldLayoutChg>
      </pc:sldMasterChg>
      <pc:sldMasterChg chg="add replId addSldLayout modSldLayout">
        <pc:chgData name="Claire Rainey" userId="S::crainey@t1dexchange.org::c66522fd-7f79-4e4b-9477-0af3b7aa6656" providerId="AD" clId="Web-{A88BB687-8D06-A743-812C-8E5E3C786FAD}" dt="2025-10-31T14:39:01.070" v="49"/>
        <pc:sldMasterMkLst>
          <pc:docMk/>
          <pc:sldMasterMk cId="0" sldId="2147483699"/>
        </pc:sldMasterMkLst>
        <pc:sldLayoutChg chg="add">
          <pc:chgData name="Claire Rainey" userId="S::crainey@t1dexchange.org::c66522fd-7f79-4e4b-9477-0af3b7aa6656" providerId="AD" clId="Web-{A88BB687-8D06-A743-812C-8E5E3C786FAD}" dt="2025-10-31T14:38:02.178" v="29"/>
          <pc:sldLayoutMkLst>
            <pc:docMk/>
            <pc:sldMasterMk cId="0" sldId="2147483699"/>
            <pc:sldLayoutMk cId="0" sldId="2147483654"/>
          </pc:sldLayoutMkLst>
        </pc:sldLayoutChg>
        <pc:sldLayoutChg chg="add">
          <pc:chgData name="Claire Rainey" userId="S::crainey@t1dexchange.org::c66522fd-7f79-4e4b-9477-0af3b7aa6656" providerId="AD" clId="Web-{A88BB687-8D06-A743-812C-8E5E3C786FAD}" dt="2025-10-31T14:38:02.178" v="29"/>
          <pc:sldLayoutMkLst>
            <pc:docMk/>
            <pc:sldMasterMk cId="0" sldId="2147483699"/>
            <pc:sldLayoutMk cId="0" sldId="2147483655"/>
          </pc:sldLayoutMkLst>
        </pc:sldLayoutChg>
        <pc:sldLayoutChg chg="add">
          <pc:chgData name="Claire Rainey" userId="S::crainey@t1dexchange.org::c66522fd-7f79-4e4b-9477-0af3b7aa6656" providerId="AD" clId="Web-{A88BB687-8D06-A743-812C-8E5E3C786FAD}" dt="2025-10-31T14:38:02.178" v="29"/>
          <pc:sldLayoutMkLst>
            <pc:docMk/>
            <pc:sldMasterMk cId="0" sldId="2147483699"/>
            <pc:sldLayoutMk cId="0" sldId="2147483656"/>
          </pc:sldLayoutMkLst>
        </pc:sldLayoutChg>
        <pc:sldLayoutChg chg="add">
          <pc:chgData name="Claire Rainey" userId="S::crainey@t1dexchange.org::c66522fd-7f79-4e4b-9477-0af3b7aa6656" providerId="AD" clId="Web-{A88BB687-8D06-A743-812C-8E5E3C786FAD}" dt="2025-10-31T14:38:02.178" v="29"/>
          <pc:sldLayoutMkLst>
            <pc:docMk/>
            <pc:sldMasterMk cId="0" sldId="2147483699"/>
            <pc:sldLayoutMk cId="0" sldId="2147483661"/>
          </pc:sldLayoutMkLst>
        </pc:sldLayoutChg>
        <pc:sldLayoutChg chg="add">
          <pc:chgData name="Claire Rainey" userId="S::crainey@t1dexchange.org::c66522fd-7f79-4e4b-9477-0af3b7aa6656" providerId="AD" clId="Web-{A88BB687-8D06-A743-812C-8E5E3C786FAD}" dt="2025-10-31T14:38:02.178" v="29"/>
          <pc:sldLayoutMkLst>
            <pc:docMk/>
            <pc:sldMasterMk cId="0" sldId="2147483699"/>
            <pc:sldLayoutMk cId="0" sldId="2147483663"/>
          </pc:sldLayoutMkLst>
        </pc:sldLayoutChg>
        <pc:sldLayoutChg chg="add">
          <pc:chgData name="Claire Rainey" userId="S::crainey@t1dexchange.org::c66522fd-7f79-4e4b-9477-0af3b7aa6656" providerId="AD" clId="Web-{A88BB687-8D06-A743-812C-8E5E3C786FAD}" dt="2025-10-31T14:38:02.178" v="29"/>
          <pc:sldLayoutMkLst>
            <pc:docMk/>
            <pc:sldMasterMk cId="0" sldId="2147483699"/>
            <pc:sldLayoutMk cId="0" sldId="2147483664"/>
          </pc:sldLayoutMkLst>
        </pc:sldLayoutChg>
        <pc:sldLayoutChg chg="add">
          <pc:chgData name="Claire Rainey" userId="S::crainey@t1dexchange.org::c66522fd-7f79-4e4b-9477-0af3b7aa6656" providerId="AD" clId="Web-{A88BB687-8D06-A743-812C-8E5E3C786FAD}" dt="2025-10-31T14:38:02.178" v="29"/>
          <pc:sldLayoutMkLst>
            <pc:docMk/>
            <pc:sldMasterMk cId="0" sldId="2147483699"/>
            <pc:sldLayoutMk cId="3834728320" sldId="2147483665"/>
          </pc:sldLayoutMkLst>
        </pc:sldLayoutChg>
        <pc:sldLayoutChg chg="add">
          <pc:chgData name="Claire Rainey" userId="S::crainey@t1dexchange.org::c66522fd-7f79-4e4b-9477-0af3b7aa6656" providerId="AD" clId="Web-{A88BB687-8D06-A743-812C-8E5E3C786FAD}" dt="2025-10-31T14:38:02.178" v="29"/>
          <pc:sldLayoutMkLst>
            <pc:docMk/>
            <pc:sldMasterMk cId="0" sldId="2147483699"/>
            <pc:sldLayoutMk cId="1818242338" sldId="2147483679"/>
          </pc:sldLayoutMkLst>
        </pc:sldLayoutChg>
        <pc:sldLayoutChg chg="add replId">
          <pc:chgData name="Claire Rainey" userId="S::crainey@t1dexchange.org::c66522fd-7f79-4e4b-9477-0af3b7aa6656" providerId="AD" clId="Web-{A88BB687-8D06-A743-812C-8E5E3C786FAD}" dt="2025-10-31T14:39:01.070" v="49"/>
          <pc:sldLayoutMkLst>
            <pc:docMk/>
            <pc:sldMasterMk cId="0" sldId="2147483699"/>
            <pc:sldLayoutMk cId="0" sldId="2147483740"/>
          </pc:sldLayoutMkLst>
        </pc:sldLayoutChg>
        <pc:sldLayoutChg chg="add replId">
          <pc:chgData name="Claire Rainey" userId="S::crainey@t1dexchange.org::c66522fd-7f79-4e4b-9477-0af3b7aa6656" providerId="AD" clId="Web-{A88BB687-8D06-A743-812C-8E5E3C786FAD}" dt="2025-10-31T14:39:01.070" v="49"/>
          <pc:sldLayoutMkLst>
            <pc:docMk/>
            <pc:sldMasterMk cId="0" sldId="2147483699"/>
            <pc:sldLayoutMk cId="0" sldId="2147483741"/>
          </pc:sldLayoutMkLst>
        </pc:sldLayoutChg>
        <pc:sldLayoutChg chg="add replId">
          <pc:chgData name="Claire Rainey" userId="S::crainey@t1dexchange.org::c66522fd-7f79-4e4b-9477-0af3b7aa6656" providerId="AD" clId="Web-{A88BB687-8D06-A743-812C-8E5E3C786FAD}" dt="2025-10-31T14:39:01.070" v="49"/>
          <pc:sldLayoutMkLst>
            <pc:docMk/>
            <pc:sldMasterMk cId="0" sldId="2147483699"/>
            <pc:sldLayoutMk cId="0" sldId="2147483742"/>
          </pc:sldLayoutMkLst>
        </pc:sldLayoutChg>
        <pc:sldLayoutChg chg="add replId">
          <pc:chgData name="Claire Rainey" userId="S::crainey@t1dexchange.org::c66522fd-7f79-4e4b-9477-0af3b7aa6656" providerId="AD" clId="Web-{A88BB687-8D06-A743-812C-8E5E3C786FAD}" dt="2025-10-31T14:39:01.070" v="49"/>
          <pc:sldLayoutMkLst>
            <pc:docMk/>
            <pc:sldMasterMk cId="0" sldId="2147483699"/>
            <pc:sldLayoutMk cId="0" sldId="2147483743"/>
          </pc:sldLayoutMkLst>
        </pc:sldLayoutChg>
        <pc:sldLayoutChg chg="add replId">
          <pc:chgData name="Claire Rainey" userId="S::crainey@t1dexchange.org::c66522fd-7f79-4e4b-9477-0af3b7aa6656" providerId="AD" clId="Web-{A88BB687-8D06-A743-812C-8E5E3C786FAD}" dt="2025-10-31T14:39:01.070" v="49"/>
          <pc:sldLayoutMkLst>
            <pc:docMk/>
            <pc:sldMasterMk cId="0" sldId="2147483699"/>
            <pc:sldLayoutMk cId="0" sldId="2147483744"/>
          </pc:sldLayoutMkLst>
        </pc:sldLayoutChg>
        <pc:sldLayoutChg chg="add">
          <pc:chgData name="Claire Rainey" userId="S::crainey@t1dexchange.org::c66522fd-7f79-4e4b-9477-0af3b7aa6656" providerId="AD" clId="Web-{A88BB687-8D06-A743-812C-8E5E3C786FAD}" dt="2025-10-31T14:38:02.178" v="29"/>
          <pc:sldLayoutMkLst>
            <pc:docMk/>
            <pc:sldMasterMk cId="0" sldId="2147483699"/>
            <pc:sldLayoutMk cId="0" sldId="2147493484"/>
          </pc:sldLayoutMkLst>
        </pc:sldLayoutChg>
      </pc:sldMasterChg>
      <pc:sldMasterChg chg="add replId addSldLayout modSldLayout">
        <pc:chgData name="Claire Rainey" userId="S::crainey@t1dexchange.org::c66522fd-7f79-4e4b-9477-0af3b7aa6656" providerId="AD" clId="Web-{A88BB687-8D06-A743-812C-8E5E3C786FAD}" dt="2025-10-31T14:39:00.382" v="40"/>
        <pc:sldMasterMkLst>
          <pc:docMk/>
          <pc:sldMasterMk cId="3701378570" sldId="2147483706"/>
        </pc:sldMasterMkLst>
        <pc:sldLayoutChg chg="add">
          <pc:chgData name="Claire Rainey" userId="S::crainey@t1dexchange.org::c66522fd-7f79-4e4b-9477-0af3b7aa6656" providerId="AD" clId="Web-{A88BB687-8D06-A743-812C-8E5E3C786FAD}" dt="2025-10-31T14:37:04.676" v="22"/>
          <pc:sldLayoutMkLst>
            <pc:docMk/>
            <pc:sldMasterMk cId="3701378570" sldId="2147483706"/>
            <pc:sldLayoutMk cId="2043786811" sldId="2147483666"/>
          </pc:sldLayoutMkLst>
        </pc:sldLayoutChg>
        <pc:sldLayoutChg chg="add">
          <pc:chgData name="Claire Rainey" userId="S::crainey@t1dexchange.org::c66522fd-7f79-4e4b-9477-0af3b7aa6656" providerId="AD" clId="Web-{A88BB687-8D06-A743-812C-8E5E3C786FAD}" dt="2025-10-31T14:37:04.676" v="22"/>
          <pc:sldLayoutMkLst>
            <pc:docMk/>
            <pc:sldMasterMk cId="3701378570" sldId="2147483706"/>
            <pc:sldLayoutMk cId="2467985348" sldId="2147483669"/>
          </pc:sldLayoutMkLst>
        </pc:sldLayoutChg>
        <pc:sldLayoutChg chg="add">
          <pc:chgData name="Claire Rainey" userId="S::crainey@t1dexchange.org::c66522fd-7f79-4e4b-9477-0af3b7aa6656" providerId="AD" clId="Web-{A88BB687-8D06-A743-812C-8E5E3C786FAD}" dt="2025-10-31T14:37:04.676" v="22"/>
          <pc:sldLayoutMkLst>
            <pc:docMk/>
            <pc:sldMasterMk cId="3701378570" sldId="2147483706"/>
            <pc:sldLayoutMk cId="2895039252" sldId="2147483671"/>
          </pc:sldLayoutMkLst>
        </pc:sldLayoutChg>
        <pc:sldLayoutChg chg="add replId">
          <pc:chgData name="Claire Rainey" userId="S::crainey@t1dexchange.org::c66522fd-7f79-4e4b-9477-0af3b7aa6656" providerId="AD" clId="Web-{A88BB687-8D06-A743-812C-8E5E3C786FAD}" dt="2025-10-31T14:38:02.178" v="29"/>
          <pc:sldLayoutMkLst>
            <pc:docMk/>
            <pc:sldMasterMk cId="3701378570" sldId="2147483706"/>
            <pc:sldLayoutMk cId="2045059474" sldId="2147483695"/>
          </pc:sldLayoutMkLst>
        </pc:sldLayoutChg>
        <pc:sldLayoutChg chg="add replId">
          <pc:chgData name="Claire Rainey" userId="S::crainey@t1dexchange.org::c66522fd-7f79-4e4b-9477-0af3b7aa6656" providerId="AD" clId="Web-{A88BB687-8D06-A743-812C-8E5E3C786FAD}" dt="2025-10-31T14:38:02.178" v="29"/>
          <pc:sldLayoutMkLst>
            <pc:docMk/>
            <pc:sldMasterMk cId="3701378570" sldId="2147483706"/>
            <pc:sldLayoutMk cId="3668992355" sldId="2147483696"/>
          </pc:sldLayoutMkLst>
        </pc:sldLayoutChg>
        <pc:sldLayoutChg chg="add replId">
          <pc:chgData name="Claire Rainey" userId="S::crainey@t1dexchange.org::c66522fd-7f79-4e4b-9477-0af3b7aa6656" providerId="AD" clId="Web-{A88BB687-8D06-A743-812C-8E5E3C786FAD}" dt="2025-10-31T14:39:00.382" v="40"/>
          <pc:sldLayoutMkLst>
            <pc:docMk/>
            <pc:sldMasterMk cId="3701378570" sldId="2147483706"/>
            <pc:sldLayoutMk cId="1043722666" sldId="2147483700"/>
          </pc:sldLayoutMkLst>
        </pc:sldLayoutChg>
        <pc:sldLayoutChg chg="add replId">
          <pc:chgData name="Claire Rainey" userId="S::crainey@t1dexchange.org::c66522fd-7f79-4e4b-9477-0af3b7aa6656" providerId="AD" clId="Web-{A88BB687-8D06-A743-812C-8E5E3C786FAD}" dt="2025-10-31T14:39:00.382" v="40"/>
          <pc:sldLayoutMkLst>
            <pc:docMk/>
            <pc:sldMasterMk cId="3701378570" sldId="2147483706"/>
            <pc:sldLayoutMk cId="1077080816" sldId="2147483702"/>
          </pc:sldLayoutMkLst>
        </pc:sldLayoutChg>
        <pc:sldLayoutChg chg="add replId">
          <pc:chgData name="Claire Rainey" userId="S::crainey@t1dexchange.org::c66522fd-7f79-4e4b-9477-0af3b7aa6656" providerId="AD" clId="Web-{A88BB687-8D06-A743-812C-8E5E3C786FAD}" dt="2025-10-31T14:39:00.382" v="40"/>
          <pc:sldLayoutMkLst>
            <pc:docMk/>
            <pc:sldMasterMk cId="3701378570" sldId="2147483706"/>
            <pc:sldLayoutMk cId="251870093" sldId="2147483707"/>
          </pc:sldLayoutMkLst>
        </pc:sldLayoutChg>
        <pc:sldLayoutChg chg="add">
          <pc:chgData name="Claire Rainey" userId="S::crainey@t1dexchange.org::c66522fd-7f79-4e4b-9477-0af3b7aa6656" providerId="AD" clId="Web-{A88BB687-8D06-A743-812C-8E5E3C786FAD}" dt="2025-10-31T14:37:04.676" v="22"/>
          <pc:sldLayoutMkLst>
            <pc:docMk/>
            <pc:sldMasterMk cId="3701378570" sldId="2147483706"/>
            <pc:sldLayoutMk cId="998298917" sldId="2147493485"/>
          </pc:sldLayoutMkLst>
        </pc:sldLayoutChg>
        <pc:sldLayoutChg chg="add">
          <pc:chgData name="Claire Rainey" userId="S::crainey@t1dexchange.org::c66522fd-7f79-4e4b-9477-0af3b7aa6656" providerId="AD" clId="Web-{A88BB687-8D06-A743-812C-8E5E3C786FAD}" dt="2025-10-31T14:37:04.676" v="22"/>
          <pc:sldLayoutMkLst>
            <pc:docMk/>
            <pc:sldMasterMk cId="3701378570" sldId="2147483706"/>
            <pc:sldLayoutMk cId="2724752119" sldId="2147493486"/>
          </pc:sldLayoutMkLst>
        </pc:sldLayoutChg>
        <pc:sldLayoutChg chg="add">
          <pc:chgData name="Claire Rainey" userId="S::crainey@t1dexchange.org::c66522fd-7f79-4e4b-9477-0af3b7aa6656" providerId="AD" clId="Web-{A88BB687-8D06-A743-812C-8E5E3C786FAD}" dt="2025-10-31T14:37:04.676" v="22"/>
          <pc:sldLayoutMkLst>
            <pc:docMk/>
            <pc:sldMasterMk cId="3701378570" sldId="2147483706"/>
            <pc:sldLayoutMk cId="3292133400" sldId="2147493487"/>
          </pc:sldLayoutMkLst>
        </pc:sldLayoutChg>
      </pc:sldMasterChg>
      <pc:sldMasterChg chg="add addSldLayout">
        <pc:chgData name="Claire Rainey" userId="S::crainey@t1dexchange.org::c66522fd-7f79-4e4b-9477-0af3b7aa6656" providerId="AD" clId="Web-{A88BB687-8D06-A743-812C-8E5E3C786FAD}" dt="2025-10-31T14:39:01.070" v="49"/>
        <pc:sldMasterMkLst>
          <pc:docMk/>
          <pc:sldMasterMk cId="3261017816" sldId="2147483711"/>
        </pc:sldMasterMkLst>
        <pc:sldLayoutChg chg="add">
          <pc:chgData name="Claire Rainey" userId="S::crainey@t1dexchange.org::c66522fd-7f79-4e4b-9477-0af3b7aa6656" providerId="AD" clId="Web-{A88BB687-8D06-A743-812C-8E5E3C786FAD}" dt="2025-10-31T14:39:01.070" v="49"/>
          <pc:sldLayoutMkLst>
            <pc:docMk/>
            <pc:sldMasterMk cId="3261017816" sldId="2147483711"/>
            <pc:sldLayoutMk cId="2260284694" sldId="2147483649"/>
          </pc:sldLayoutMkLst>
        </pc:sldLayoutChg>
        <pc:sldLayoutChg chg="add">
          <pc:chgData name="Claire Rainey" userId="S::crainey@t1dexchange.org::c66522fd-7f79-4e4b-9477-0af3b7aa6656" providerId="AD" clId="Web-{A88BB687-8D06-A743-812C-8E5E3C786FAD}" dt="2025-10-31T14:39:01.070" v="49"/>
          <pc:sldLayoutMkLst>
            <pc:docMk/>
            <pc:sldMasterMk cId="3261017816" sldId="2147483711"/>
            <pc:sldLayoutMk cId="4078927956" sldId="2147483650"/>
          </pc:sldLayoutMkLst>
        </pc:sldLayoutChg>
        <pc:sldLayoutChg chg="add">
          <pc:chgData name="Claire Rainey" userId="S::crainey@t1dexchange.org::c66522fd-7f79-4e4b-9477-0af3b7aa6656" providerId="AD" clId="Web-{A88BB687-8D06-A743-812C-8E5E3C786FAD}" dt="2025-10-31T14:39:01.070" v="49"/>
          <pc:sldLayoutMkLst>
            <pc:docMk/>
            <pc:sldMasterMk cId="3261017816" sldId="2147483711"/>
            <pc:sldLayoutMk cId="3648360744" sldId="2147483651"/>
          </pc:sldLayoutMkLst>
        </pc:sldLayoutChg>
        <pc:sldLayoutChg chg="add">
          <pc:chgData name="Claire Rainey" userId="S::crainey@t1dexchange.org::c66522fd-7f79-4e4b-9477-0af3b7aa6656" providerId="AD" clId="Web-{A88BB687-8D06-A743-812C-8E5E3C786FAD}" dt="2025-10-31T14:39:01.070" v="49"/>
          <pc:sldLayoutMkLst>
            <pc:docMk/>
            <pc:sldMasterMk cId="3261017816" sldId="2147483711"/>
            <pc:sldLayoutMk cId="2450833908" sldId="2147483652"/>
          </pc:sldLayoutMkLst>
        </pc:sldLayoutChg>
        <pc:sldLayoutChg chg="add">
          <pc:chgData name="Claire Rainey" userId="S::crainey@t1dexchange.org::c66522fd-7f79-4e4b-9477-0af3b7aa6656" providerId="AD" clId="Web-{A88BB687-8D06-A743-812C-8E5E3C786FAD}" dt="2025-10-31T14:39:01.070" v="49"/>
          <pc:sldLayoutMkLst>
            <pc:docMk/>
            <pc:sldMasterMk cId="3261017816" sldId="2147483711"/>
            <pc:sldLayoutMk cId="4144549778" sldId="2147483653"/>
          </pc:sldLayoutMkLst>
        </pc:sldLayoutChg>
      </pc:sldMasterChg>
      <pc:sldMasterChg chg="add addSldLayout">
        <pc:chgData name="Claire Rainey" userId="S::crainey@t1dexchange.org::c66522fd-7f79-4e4b-9477-0af3b7aa6656" providerId="AD" clId="Web-{A88BB687-8D06-A743-812C-8E5E3C786FAD}" dt="2025-10-31T14:39:00.460" v="41"/>
        <pc:sldMasterMkLst>
          <pc:docMk/>
          <pc:sldMasterMk cId="2519383641" sldId="2147483731"/>
        </pc:sldMasterMkLst>
        <pc:sldLayoutChg chg="add">
          <pc:chgData name="Claire Rainey" userId="S::crainey@t1dexchange.org::c66522fd-7f79-4e4b-9477-0af3b7aa6656" providerId="AD" clId="Web-{A88BB687-8D06-A743-812C-8E5E3C786FAD}" dt="2025-10-31T14:39:00.460" v="41"/>
          <pc:sldLayoutMkLst>
            <pc:docMk/>
            <pc:sldMasterMk cId="2519383641" sldId="2147483731"/>
            <pc:sldLayoutMk cId="3165835807" sldId="2147483724"/>
          </pc:sldLayoutMkLst>
        </pc:sldLayoutChg>
        <pc:sldLayoutChg chg="add">
          <pc:chgData name="Claire Rainey" userId="S::crainey@t1dexchange.org::c66522fd-7f79-4e4b-9477-0af3b7aa6656" providerId="AD" clId="Web-{A88BB687-8D06-A743-812C-8E5E3C786FAD}" dt="2025-10-31T14:39:00.460" v="41"/>
          <pc:sldLayoutMkLst>
            <pc:docMk/>
            <pc:sldMasterMk cId="2519383641" sldId="2147483731"/>
            <pc:sldLayoutMk cId="752660782" sldId="2147483732"/>
          </pc:sldLayoutMkLst>
        </pc:sldLayoutChg>
        <pc:sldLayoutChg chg="add">
          <pc:chgData name="Claire Rainey" userId="S::crainey@t1dexchange.org::c66522fd-7f79-4e4b-9477-0af3b7aa6656" providerId="AD" clId="Web-{A88BB687-8D06-A743-812C-8E5E3C786FAD}" dt="2025-10-31T14:39:00.460" v="41"/>
          <pc:sldLayoutMkLst>
            <pc:docMk/>
            <pc:sldMasterMk cId="2519383641" sldId="2147483731"/>
            <pc:sldLayoutMk cId="3401342100" sldId="2147483733"/>
          </pc:sldLayoutMkLst>
        </pc:sldLayoutChg>
        <pc:sldLayoutChg chg="add">
          <pc:chgData name="Claire Rainey" userId="S::crainey@t1dexchange.org::c66522fd-7f79-4e4b-9477-0af3b7aa6656" providerId="AD" clId="Web-{A88BB687-8D06-A743-812C-8E5E3C786FAD}" dt="2025-10-31T14:39:00.460" v="41"/>
          <pc:sldLayoutMkLst>
            <pc:docMk/>
            <pc:sldMasterMk cId="2519383641" sldId="2147483731"/>
            <pc:sldLayoutMk cId="2058395199" sldId="2147483734"/>
          </pc:sldLayoutMkLst>
        </pc:sldLayoutChg>
        <pc:sldLayoutChg chg="add">
          <pc:chgData name="Claire Rainey" userId="S::crainey@t1dexchange.org::c66522fd-7f79-4e4b-9477-0af3b7aa6656" providerId="AD" clId="Web-{A88BB687-8D06-A743-812C-8E5E3C786FAD}" dt="2025-10-31T14:39:00.460" v="41"/>
          <pc:sldLayoutMkLst>
            <pc:docMk/>
            <pc:sldMasterMk cId="2519383641" sldId="2147483731"/>
            <pc:sldLayoutMk cId="3510611814" sldId="2147483735"/>
          </pc:sldLayoutMkLst>
        </pc:sldLayoutChg>
        <pc:sldLayoutChg chg="add">
          <pc:chgData name="Claire Rainey" userId="S::crainey@t1dexchange.org::c66522fd-7f79-4e4b-9477-0af3b7aa6656" providerId="AD" clId="Web-{A88BB687-8D06-A743-812C-8E5E3C786FAD}" dt="2025-10-31T14:39:00.460" v="41"/>
          <pc:sldLayoutMkLst>
            <pc:docMk/>
            <pc:sldMasterMk cId="2519383641" sldId="2147483731"/>
            <pc:sldLayoutMk cId="3632953467" sldId="2147483737"/>
          </pc:sldLayoutMkLst>
        </pc:sldLayoutChg>
        <pc:sldLayoutChg chg="add">
          <pc:chgData name="Claire Rainey" userId="S::crainey@t1dexchange.org::c66522fd-7f79-4e4b-9477-0af3b7aa6656" providerId="AD" clId="Web-{A88BB687-8D06-A743-812C-8E5E3C786FAD}" dt="2025-10-31T14:39:00.460" v="41"/>
          <pc:sldLayoutMkLst>
            <pc:docMk/>
            <pc:sldMasterMk cId="2519383641" sldId="2147483731"/>
            <pc:sldLayoutMk cId="323253133" sldId="2147483738"/>
          </pc:sldLayoutMkLst>
        </pc:sldLayoutChg>
        <pc:sldLayoutChg chg="add">
          <pc:chgData name="Claire Rainey" userId="S::crainey@t1dexchange.org::c66522fd-7f79-4e4b-9477-0af3b7aa6656" providerId="AD" clId="Web-{A88BB687-8D06-A743-812C-8E5E3C786FAD}" dt="2025-10-31T14:39:00.460" v="41"/>
          <pc:sldLayoutMkLst>
            <pc:docMk/>
            <pc:sldMasterMk cId="2519383641" sldId="2147483731"/>
            <pc:sldLayoutMk cId="3903384488" sldId="2147483739"/>
          </pc:sldLayoutMkLst>
        </pc:sldLayoutChg>
      </pc:sldMasterChg>
      <pc:sldMasterChg chg="add addSldLayout">
        <pc:chgData name="Claire Rainey" userId="S::crainey@t1dexchange.org::c66522fd-7f79-4e4b-9477-0af3b7aa6656" providerId="AD" clId="Web-{A88BB687-8D06-A743-812C-8E5E3C786FAD}" dt="2025-10-31T14:39:35.149" v="50"/>
        <pc:sldMasterMkLst>
          <pc:docMk/>
          <pc:sldMasterMk cId="3693843513" sldId="2147493455"/>
        </pc:sldMasterMkLst>
        <pc:sldLayoutChg chg="add">
          <pc:chgData name="Claire Rainey" userId="S::crainey@t1dexchange.org::c66522fd-7f79-4e4b-9477-0af3b7aa6656" providerId="AD" clId="Web-{A88BB687-8D06-A743-812C-8E5E3C786FAD}" dt="2025-10-31T14:39:35.149" v="50"/>
          <pc:sldLayoutMkLst>
            <pc:docMk/>
            <pc:sldMasterMk cId="3693843513" sldId="2147493455"/>
            <pc:sldLayoutMk cId="3682060554" sldId="2147493472"/>
          </pc:sldLayoutMkLst>
        </pc:sldLayoutChg>
        <pc:sldLayoutChg chg="add">
          <pc:chgData name="Claire Rainey" userId="S::crainey@t1dexchange.org::c66522fd-7f79-4e4b-9477-0af3b7aa6656" providerId="AD" clId="Web-{A88BB687-8D06-A743-812C-8E5E3C786FAD}" dt="2025-10-31T14:39:35.149" v="50"/>
          <pc:sldLayoutMkLst>
            <pc:docMk/>
            <pc:sldMasterMk cId="3693843513" sldId="2147493455"/>
            <pc:sldLayoutMk cId="1315652006" sldId="2147493475"/>
          </pc:sldLayoutMkLst>
        </pc:sldLayoutChg>
        <pc:sldLayoutChg chg="add">
          <pc:chgData name="Claire Rainey" userId="S::crainey@t1dexchange.org::c66522fd-7f79-4e4b-9477-0af3b7aa6656" providerId="AD" clId="Web-{A88BB687-8D06-A743-812C-8E5E3C786FAD}" dt="2025-10-31T14:39:35.149" v="50"/>
          <pc:sldLayoutMkLst>
            <pc:docMk/>
            <pc:sldMasterMk cId="3693843513" sldId="2147493455"/>
            <pc:sldLayoutMk cId="2354721304" sldId="2147493478"/>
          </pc:sldLayoutMkLst>
        </pc:sldLayoutChg>
        <pc:sldLayoutChg chg="add">
          <pc:chgData name="Claire Rainey" userId="S::crainey@t1dexchange.org::c66522fd-7f79-4e4b-9477-0af3b7aa6656" providerId="AD" clId="Web-{A88BB687-8D06-A743-812C-8E5E3C786FAD}" dt="2025-10-31T14:39:35.149" v="50"/>
          <pc:sldLayoutMkLst>
            <pc:docMk/>
            <pc:sldMasterMk cId="3693843513" sldId="2147493455"/>
            <pc:sldLayoutMk cId="3131736449" sldId="2147493481"/>
          </pc:sldLayoutMkLst>
        </pc:sldLayoutChg>
        <pc:sldLayoutChg chg="add">
          <pc:chgData name="Claire Rainey" userId="S::crainey@t1dexchange.org::c66522fd-7f79-4e4b-9477-0af3b7aa6656" providerId="AD" clId="Web-{A88BB687-8D06-A743-812C-8E5E3C786FAD}" dt="2025-10-31T14:39:35.149" v="50"/>
          <pc:sldLayoutMkLst>
            <pc:docMk/>
            <pc:sldMasterMk cId="3693843513" sldId="2147493455"/>
            <pc:sldLayoutMk cId="2401632970" sldId="2147493482"/>
          </pc:sldLayoutMkLst>
        </pc:sldLayoutChg>
        <pc:sldLayoutChg chg="add">
          <pc:chgData name="Claire Rainey" userId="S::crainey@t1dexchange.org::c66522fd-7f79-4e4b-9477-0af3b7aa6656" providerId="AD" clId="Web-{A88BB687-8D06-A743-812C-8E5E3C786FAD}" dt="2025-10-31T14:39:35.149" v="50"/>
          <pc:sldLayoutMkLst>
            <pc:docMk/>
            <pc:sldMasterMk cId="3693843513" sldId="2147493455"/>
            <pc:sldLayoutMk cId="848582552" sldId="2147493483"/>
          </pc:sldLayoutMkLst>
        </pc:sldLayoutChg>
      </pc:sldMasterChg>
    </pc:docChg>
  </pc:docChgLst>
  <pc:docChgLst>
    <pc:chgData name="Claire Rainey" userId="S::crainey@t1dexchange.org::c66522fd-7f79-4e4b-9477-0af3b7aa6656" providerId="AD" clId="Web-{A8555CCC-4539-F580-0B23-0A962ECE6ADB}"/>
    <pc:docChg chg="addSld delSld modSld addMainMaster">
      <pc:chgData name="Claire Rainey" userId="S::crainey@t1dexchange.org::c66522fd-7f79-4e4b-9477-0af3b7aa6656" providerId="AD" clId="Web-{A8555CCC-4539-F580-0B23-0A962ECE6ADB}" dt="2025-11-10T01:53:56.672" v="12" actId="14100"/>
      <pc:docMkLst>
        <pc:docMk/>
      </pc:docMkLst>
      <pc:sldChg chg="add">
        <pc:chgData name="Claire Rainey" userId="S::crainey@t1dexchange.org::c66522fd-7f79-4e4b-9477-0af3b7aa6656" providerId="AD" clId="Web-{A8555CCC-4539-F580-0B23-0A962ECE6ADB}" dt="2025-11-10T01:52:37.623" v="2"/>
        <pc:sldMkLst>
          <pc:docMk/>
          <pc:sldMk cId="2728685348" sldId="263"/>
        </pc:sldMkLst>
      </pc:sldChg>
      <pc:sldChg chg="add">
        <pc:chgData name="Claire Rainey" userId="S::crainey@t1dexchange.org::c66522fd-7f79-4e4b-9477-0af3b7aa6656" providerId="AD" clId="Web-{A8555CCC-4539-F580-0B23-0A962ECE6ADB}" dt="2025-11-10T01:52:37.716" v="3"/>
        <pc:sldMkLst>
          <pc:docMk/>
          <pc:sldMk cId="1312637332" sldId="269"/>
        </pc:sldMkLst>
      </pc:sldChg>
      <pc:sldChg chg="add">
        <pc:chgData name="Claire Rainey" userId="S::crainey@t1dexchange.org::c66522fd-7f79-4e4b-9477-0af3b7aa6656" providerId="AD" clId="Web-{A8555CCC-4539-F580-0B23-0A962ECE6ADB}" dt="2025-11-10T01:52:38.154" v="6"/>
        <pc:sldMkLst>
          <pc:docMk/>
          <pc:sldMk cId="230577562" sldId="270"/>
        </pc:sldMkLst>
      </pc:sldChg>
      <pc:sldChg chg="modSp add">
        <pc:chgData name="Claire Rainey" userId="S::crainey@t1dexchange.org::c66522fd-7f79-4e4b-9477-0af3b7aa6656" providerId="AD" clId="Web-{A8555CCC-4539-F580-0B23-0A962ECE6ADB}" dt="2025-11-10T01:53:56.672" v="12" actId="14100"/>
        <pc:sldMkLst>
          <pc:docMk/>
          <pc:sldMk cId="4229370513" sldId="271"/>
        </pc:sldMkLst>
        <pc:spChg chg="mod">
          <ac:chgData name="Claire Rainey" userId="S::crainey@t1dexchange.org::c66522fd-7f79-4e4b-9477-0af3b7aa6656" providerId="AD" clId="Web-{A8555CCC-4539-F580-0B23-0A962ECE6ADB}" dt="2025-11-10T01:53:56.672" v="12" actId="14100"/>
          <ac:spMkLst>
            <pc:docMk/>
            <pc:sldMk cId="4229370513" sldId="271"/>
            <ac:spMk id="22" creationId="{95DDBF9A-F65A-F9A4-6362-097785D8A7CE}"/>
          </ac:spMkLst>
        </pc:spChg>
      </pc:sldChg>
      <pc:sldChg chg="add">
        <pc:chgData name="Claire Rainey" userId="S::crainey@t1dexchange.org::c66522fd-7f79-4e4b-9477-0af3b7aa6656" providerId="AD" clId="Web-{A8555CCC-4539-F580-0B23-0A962ECE6ADB}" dt="2025-11-10T01:52:38.029" v="5"/>
        <pc:sldMkLst>
          <pc:docMk/>
          <pc:sldMk cId="492853400" sldId="272"/>
        </pc:sldMkLst>
      </pc:sldChg>
      <pc:sldChg chg="add">
        <pc:chgData name="Claire Rainey" userId="S::crainey@t1dexchange.org::c66522fd-7f79-4e4b-9477-0af3b7aa6656" providerId="AD" clId="Web-{A8555CCC-4539-F580-0B23-0A962ECE6ADB}" dt="2025-11-10T01:52:37.888" v="4"/>
        <pc:sldMkLst>
          <pc:docMk/>
          <pc:sldMk cId="1559617154" sldId="273"/>
        </pc:sldMkLst>
      </pc:sldChg>
      <pc:sldChg chg="del">
        <pc:chgData name="Claire Rainey" userId="S::crainey@t1dexchange.org::c66522fd-7f79-4e4b-9477-0af3b7aa6656" providerId="AD" clId="Web-{A8555CCC-4539-F580-0B23-0A962ECE6ADB}" dt="2025-11-10T01:53:04.796" v="11"/>
        <pc:sldMkLst>
          <pc:docMk/>
          <pc:sldMk cId="3649294642" sldId="1596"/>
        </pc:sldMkLst>
      </pc:sldChg>
      <pc:sldChg chg="add">
        <pc:chgData name="Claire Rainey" userId="S::crainey@t1dexchange.org::c66522fd-7f79-4e4b-9477-0af3b7aa6656" providerId="AD" clId="Web-{A8555CCC-4539-F580-0B23-0A962ECE6ADB}" dt="2025-11-10T01:52:37.466" v="0"/>
        <pc:sldMkLst>
          <pc:docMk/>
          <pc:sldMk cId="2561148144" sldId="1597"/>
        </pc:sldMkLst>
      </pc:sldChg>
      <pc:sldChg chg="add">
        <pc:chgData name="Claire Rainey" userId="S::crainey@t1dexchange.org::c66522fd-7f79-4e4b-9477-0af3b7aa6656" providerId="AD" clId="Web-{A8555CCC-4539-F580-0B23-0A962ECE6ADB}" dt="2025-11-10T01:52:37.560" v="1"/>
        <pc:sldMkLst>
          <pc:docMk/>
          <pc:sldMk cId="208274654" sldId="1598"/>
        </pc:sldMkLst>
      </pc:sldChg>
      <pc:sldChg chg="add">
        <pc:chgData name="Claire Rainey" userId="S::crainey@t1dexchange.org::c66522fd-7f79-4e4b-9477-0af3b7aa6656" providerId="AD" clId="Web-{A8555CCC-4539-F580-0B23-0A962ECE6ADB}" dt="2025-11-10T01:52:38.529" v="8"/>
        <pc:sldMkLst>
          <pc:docMk/>
          <pc:sldMk cId="3526157386" sldId="1599"/>
        </pc:sldMkLst>
      </pc:sldChg>
      <pc:sldChg chg="add">
        <pc:chgData name="Claire Rainey" userId="S::crainey@t1dexchange.org::c66522fd-7f79-4e4b-9477-0af3b7aa6656" providerId="AD" clId="Web-{A8555CCC-4539-F580-0B23-0A962ECE6ADB}" dt="2025-11-10T01:52:38.607" v="9"/>
        <pc:sldMkLst>
          <pc:docMk/>
          <pc:sldMk cId="3611286517" sldId="1600"/>
        </pc:sldMkLst>
      </pc:sldChg>
      <pc:sldChg chg="add">
        <pc:chgData name="Claire Rainey" userId="S::crainey@t1dexchange.org::c66522fd-7f79-4e4b-9477-0af3b7aa6656" providerId="AD" clId="Web-{A8555CCC-4539-F580-0B23-0A962ECE6ADB}" dt="2025-11-10T01:52:38.701" v="10"/>
        <pc:sldMkLst>
          <pc:docMk/>
          <pc:sldMk cId="4150693048" sldId="1601"/>
        </pc:sldMkLst>
      </pc:sldChg>
      <pc:sldMasterChg chg="add addSldLayout">
        <pc:chgData name="Claire Rainey" userId="S::crainey@t1dexchange.org::c66522fd-7f79-4e4b-9477-0af3b7aa6656" providerId="AD" clId="Web-{A8555CCC-4539-F580-0B23-0A962ECE6ADB}" dt="2025-11-10T01:52:37.466" v="0"/>
        <pc:sldMasterMkLst>
          <pc:docMk/>
          <pc:sldMasterMk cId="3693843513" sldId="2147493455"/>
        </pc:sldMasterMkLst>
        <pc:sldLayoutChg chg="add">
          <pc:chgData name="Claire Rainey" userId="S::crainey@t1dexchange.org::c66522fd-7f79-4e4b-9477-0af3b7aa6656" providerId="AD" clId="Web-{A8555CCC-4539-F580-0B23-0A962ECE6ADB}" dt="2025-11-10T01:52:37.466" v="0"/>
          <pc:sldLayoutMkLst>
            <pc:docMk/>
            <pc:sldMasterMk cId="3693843513" sldId="2147493455"/>
            <pc:sldLayoutMk cId="3682060554" sldId="2147493472"/>
          </pc:sldLayoutMkLst>
        </pc:sldLayoutChg>
        <pc:sldLayoutChg chg="add">
          <pc:chgData name="Claire Rainey" userId="S::crainey@t1dexchange.org::c66522fd-7f79-4e4b-9477-0af3b7aa6656" providerId="AD" clId="Web-{A8555CCC-4539-F580-0B23-0A962ECE6ADB}" dt="2025-11-10T01:52:37.466" v="0"/>
          <pc:sldLayoutMkLst>
            <pc:docMk/>
            <pc:sldMasterMk cId="3693843513" sldId="2147493455"/>
            <pc:sldLayoutMk cId="1315652006" sldId="2147493475"/>
          </pc:sldLayoutMkLst>
        </pc:sldLayoutChg>
        <pc:sldLayoutChg chg="add">
          <pc:chgData name="Claire Rainey" userId="S::crainey@t1dexchange.org::c66522fd-7f79-4e4b-9477-0af3b7aa6656" providerId="AD" clId="Web-{A8555CCC-4539-F580-0B23-0A962ECE6ADB}" dt="2025-11-10T01:52:37.466" v="0"/>
          <pc:sldLayoutMkLst>
            <pc:docMk/>
            <pc:sldMasterMk cId="3693843513" sldId="2147493455"/>
            <pc:sldLayoutMk cId="2354721304" sldId="2147493478"/>
          </pc:sldLayoutMkLst>
        </pc:sldLayoutChg>
        <pc:sldLayoutChg chg="add">
          <pc:chgData name="Claire Rainey" userId="S::crainey@t1dexchange.org::c66522fd-7f79-4e4b-9477-0af3b7aa6656" providerId="AD" clId="Web-{A8555CCC-4539-F580-0B23-0A962ECE6ADB}" dt="2025-11-10T01:52:37.466" v="0"/>
          <pc:sldLayoutMkLst>
            <pc:docMk/>
            <pc:sldMasterMk cId="3693843513" sldId="2147493455"/>
            <pc:sldLayoutMk cId="3131736449" sldId="2147493481"/>
          </pc:sldLayoutMkLst>
        </pc:sldLayoutChg>
        <pc:sldLayoutChg chg="add">
          <pc:chgData name="Claire Rainey" userId="S::crainey@t1dexchange.org::c66522fd-7f79-4e4b-9477-0af3b7aa6656" providerId="AD" clId="Web-{A8555CCC-4539-F580-0B23-0A962ECE6ADB}" dt="2025-11-10T01:52:37.466" v="0"/>
          <pc:sldLayoutMkLst>
            <pc:docMk/>
            <pc:sldMasterMk cId="3693843513" sldId="2147493455"/>
            <pc:sldLayoutMk cId="2401632970" sldId="2147493482"/>
          </pc:sldLayoutMkLst>
        </pc:sldLayoutChg>
        <pc:sldLayoutChg chg="add">
          <pc:chgData name="Claire Rainey" userId="S::crainey@t1dexchange.org::c66522fd-7f79-4e4b-9477-0af3b7aa6656" providerId="AD" clId="Web-{A8555CCC-4539-F580-0B23-0A962ECE6ADB}" dt="2025-11-10T01:52:37.466" v="0"/>
          <pc:sldLayoutMkLst>
            <pc:docMk/>
            <pc:sldMasterMk cId="3693843513" sldId="2147493455"/>
            <pc:sldLayoutMk cId="848582552" sldId="2147493483"/>
          </pc:sldLayoutMkLst>
        </pc:sldLayoutChg>
      </pc:sldMasterChg>
    </pc:docChg>
  </pc:docChgLst>
  <pc:docChgLst>
    <pc:chgData name="Claire Rainey" userId="S::crainey@t1dexchange.org::c66522fd-7f79-4e4b-9477-0af3b7aa6656" providerId="AD" clId="Web-{EBAF5A7A-1182-CE49-02FE-4E7E58B1C9A1}"/>
    <pc:docChg chg="addSld modSld">
      <pc:chgData name="Claire Rainey" userId="S::crainey@t1dexchange.org::c66522fd-7f79-4e4b-9477-0af3b7aa6656" providerId="AD" clId="Web-{EBAF5A7A-1182-CE49-02FE-4E7E58B1C9A1}" dt="2025-11-10T02:30:33.545" v="26"/>
      <pc:docMkLst>
        <pc:docMk/>
      </pc:docMkLst>
      <pc:sldChg chg="delSp modSp add">
        <pc:chgData name="Claire Rainey" userId="S::crainey@t1dexchange.org::c66522fd-7f79-4e4b-9477-0af3b7aa6656" providerId="AD" clId="Web-{EBAF5A7A-1182-CE49-02FE-4E7E58B1C9A1}" dt="2025-11-10T02:30:33.545" v="26"/>
        <pc:sldMkLst>
          <pc:docMk/>
          <pc:sldMk cId="3447567435" sldId="2141411499"/>
        </pc:sldMkLst>
        <pc:spChg chg="mod">
          <ac:chgData name="Claire Rainey" userId="S::crainey@t1dexchange.org::c66522fd-7f79-4e4b-9477-0af3b7aa6656" providerId="AD" clId="Web-{EBAF5A7A-1182-CE49-02FE-4E7E58B1C9A1}" dt="2025-11-10T02:30:24.529" v="23" actId="20577"/>
          <ac:spMkLst>
            <pc:docMk/>
            <pc:sldMk cId="3447567435" sldId="2141411499"/>
            <ac:spMk id="5" creationId="{0AADCC8E-737D-D75D-7ADA-30825A67426C}"/>
          </ac:spMkLst>
        </pc:spChg>
        <pc:spChg chg="del mod">
          <ac:chgData name="Claire Rainey" userId="S::crainey@t1dexchange.org::c66522fd-7f79-4e4b-9477-0af3b7aa6656" providerId="AD" clId="Web-{EBAF5A7A-1182-CE49-02FE-4E7E58B1C9A1}" dt="2025-11-10T02:30:33.545" v="26"/>
          <ac:spMkLst>
            <pc:docMk/>
            <pc:sldMk cId="3447567435" sldId="2141411499"/>
            <ac:spMk id="6" creationId="{EE77AB53-28CA-0915-FF7A-0A49E9E76AAE}"/>
          </ac:spMkLst>
        </pc:spChg>
      </pc:sldChg>
    </pc:docChg>
  </pc:docChgLst>
  <pc:docChgLst>
    <pc:chgData clId="Web-{A88BB687-8D06-A743-812C-8E5E3C786FAD}"/>
    <pc:docChg chg="modSld">
      <pc:chgData name="" userId="" providerId="" clId="Web-{A88BB687-8D06-A743-812C-8E5E3C786FAD}" dt="2025-10-31T14:30:03.226" v="1" actId="20577"/>
      <pc:docMkLst>
        <pc:docMk/>
      </pc:docMkLst>
      <pc:sldChg chg="modSp">
        <pc:chgData name="" userId="" providerId="" clId="Web-{A88BB687-8D06-A743-812C-8E5E3C786FAD}" dt="2025-10-31T14:30:03.226" v="1" actId="20577"/>
        <pc:sldMkLst>
          <pc:docMk/>
          <pc:sldMk cId="95006908" sldId="745"/>
        </pc:sldMkLst>
        <pc:spChg chg="mod">
          <ac:chgData name="" userId="" providerId="" clId="Web-{A88BB687-8D06-A743-812C-8E5E3C786FAD}" dt="2025-10-31T14:30:03.226" v="1" actId="20577"/>
          <ac:spMkLst>
            <pc:docMk/>
            <pc:sldMk cId="95006908" sldId="745"/>
            <ac:spMk id="8" creationId="{F910639F-9CB9-89E0-0139-8A3E15A4EF1E}"/>
          </ac:spMkLst>
        </pc:spChg>
      </pc:sldChg>
    </pc:docChg>
  </pc:docChgLst>
  <pc:docChgLst>
    <pc:chgData name="Claire Rainey" userId="S::crainey@t1dexchange.org::c66522fd-7f79-4e4b-9477-0af3b7aa6656" providerId="AD" clId="Web-{AE09EF6C-C428-B0E0-E301-00556B1E3012}"/>
    <pc:docChg chg="addSld delSld">
      <pc:chgData name="Claire Rainey" userId="S::crainey@t1dexchange.org::c66522fd-7f79-4e4b-9477-0af3b7aa6656" providerId="AD" clId="Web-{AE09EF6C-C428-B0E0-E301-00556B1E3012}" dt="2025-11-10T19:17:11.733" v="1"/>
      <pc:docMkLst>
        <pc:docMk/>
      </pc:docMkLst>
      <pc:sldChg chg="del">
        <pc:chgData name="Claire Rainey" userId="S::crainey@t1dexchange.org::c66522fd-7f79-4e4b-9477-0af3b7aa6656" providerId="AD" clId="Web-{AE09EF6C-C428-B0E0-E301-00556B1E3012}" dt="2025-11-10T19:17:11.733" v="1"/>
        <pc:sldMkLst>
          <pc:docMk/>
          <pc:sldMk cId="4229370513" sldId="271"/>
        </pc:sldMkLst>
      </pc:sldChg>
      <pc:sldChg chg="add">
        <pc:chgData name="Claire Rainey" userId="S::crainey@t1dexchange.org::c66522fd-7f79-4e4b-9477-0af3b7aa6656" providerId="AD" clId="Web-{AE09EF6C-C428-B0E0-E301-00556B1E3012}" dt="2025-11-10T19:17:05.967" v="0"/>
        <pc:sldMkLst>
          <pc:docMk/>
          <pc:sldMk cId="1399455718" sldId="2141411500"/>
        </pc:sldMkLst>
      </pc:sldChg>
    </pc:docChg>
  </pc:docChgLst>
  <pc:docChgLst>
    <pc:chgData name="Claire Rainey" userId="S::crainey@t1dexchange.org::c66522fd-7f79-4e4b-9477-0af3b7aa6656" providerId="AD" clId="Web-{B6C996F4-B34B-4E93-AE13-0EA3B7E686EC}"/>
    <pc:docChg chg="addSld modSld">
      <pc:chgData name="Claire Rainey" userId="S::crainey@t1dexchange.org::c66522fd-7f79-4e4b-9477-0af3b7aa6656" providerId="AD" clId="Web-{B6C996F4-B34B-4E93-AE13-0EA3B7E686EC}" dt="2025-10-31T14:55:55.029" v="7" actId="20577"/>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file:///C:\Users\jgrundman\Dropbox\Work\Blossom\blossom.V4.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jgrundman\Dropbox\Work\Blossom\blossom.V4.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jgrundman\Dropbox\Work\Blossom\blossom.V4.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grundman\Dropbox\Work\Blossom\blossom.V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grundman\Dropbox\Work\Blossom\blossom.V4.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jgrundman\Dropbox\Work\Blossom\blossom.V4.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jgrundman\Dropbox\Work\Blossom\blossom.V4.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jgrundman\Dropbox\Work\Blossom\blossom.V4.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jgrundman\Dropbox\Work\Blossom\blossom.V4.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HbA1c (%)</a:t>
            </a:r>
            <a:r>
              <a:rPr lang="en-US" sz="2000" baseline="0" dirty="0"/>
              <a:t> of those that completed DREAMS 2024 Cohort</a:t>
            </a:r>
            <a:endParaRPr lang="en-US" sz="20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Sheet1!$A$3</c:f>
              <c:strCache>
                <c:ptCount val="1"/>
                <c:pt idx="0">
                  <c:v>Program Start HbA1c</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Sheet1!$A$4:$A$10</c:f>
              <c:numCache>
                <c:formatCode>General</c:formatCode>
                <c:ptCount val="7"/>
                <c:pt idx="0">
                  <c:v>10.1</c:v>
                </c:pt>
                <c:pt idx="1">
                  <c:v>11.3</c:v>
                </c:pt>
                <c:pt idx="2">
                  <c:v>12.9</c:v>
                </c:pt>
                <c:pt idx="3">
                  <c:v>12.9</c:v>
                </c:pt>
                <c:pt idx="4">
                  <c:v>12.6</c:v>
                </c:pt>
                <c:pt idx="5">
                  <c:v>11</c:v>
                </c:pt>
                <c:pt idx="6">
                  <c:v>13.6</c:v>
                </c:pt>
              </c:numCache>
            </c:numRef>
          </c:val>
          <c:extLst>
            <c:ext xmlns:c16="http://schemas.microsoft.com/office/drawing/2014/chart" uri="{C3380CC4-5D6E-409C-BE32-E72D297353CC}">
              <c16:uniqueId val="{00000000-5182-4DD9-A4F5-592AF73D6CF6}"/>
            </c:ext>
          </c:extLst>
        </c:ser>
        <c:ser>
          <c:idx val="1"/>
          <c:order val="1"/>
          <c:tx>
            <c:strRef>
              <c:f>Sheet1!$B$3</c:f>
              <c:strCache>
                <c:ptCount val="1"/>
                <c:pt idx="0">
                  <c:v>Program Completion HbA1c</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Sheet1!$B$4:$B$10</c:f>
              <c:numCache>
                <c:formatCode>General</c:formatCode>
                <c:ptCount val="7"/>
                <c:pt idx="0">
                  <c:v>9.1</c:v>
                </c:pt>
                <c:pt idx="1">
                  <c:v>13.9</c:v>
                </c:pt>
                <c:pt idx="2">
                  <c:v>10.7</c:v>
                </c:pt>
                <c:pt idx="3">
                  <c:v>13.3</c:v>
                </c:pt>
                <c:pt idx="4">
                  <c:v>9.1999999999999993</c:v>
                </c:pt>
                <c:pt idx="5">
                  <c:v>8.5</c:v>
                </c:pt>
                <c:pt idx="6">
                  <c:v>10.8</c:v>
                </c:pt>
              </c:numCache>
            </c:numRef>
          </c:val>
          <c:extLst>
            <c:ext xmlns:c16="http://schemas.microsoft.com/office/drawing/2014/chart" uri="{C3380CC4-5D6E-409C-BE32-E72D297353CC}">
              <c16:uniqueId val="{00000001-5182-4DD9-A4F5-592AF73D6CF6}"/>
            </c:ext>
          </c:extLst>
        </c:ser>
        <c:ser>
          <c:idx val="2"/>
          <c:order val="2"/>
          <c:tx>
            <c:strRef>
              <c:f>Sheet1!$C$3</c:f>
              <c:strCache>
                <c:ptCount val="1"/>
                <c:pt idx="0">
                  <c:v>6-month Post Completion HbA1c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Sheet1!$C$4:$C$10</c:f>
              <c:numCache>
                <c:formatCode>General</c:formatCode>
                <c:ptCount val="7"/>
                <c:pt idx="0">
                  <c:v>8.1999999999999993</c:v>
                </c:pt>
                <c:pt idx="1">
                  <c:v>8.1999999999999993</c:v>
                </c:pt>
                <c:pt idx="3">
                  <c:v>11.8</c:v>
                </c:pt>
                <c:pt idx="4">
                  <c:v>10</c:v>
                </c:pt>
                <c:pt idx="5">
                  <c:v>8.5</c:v>
                </c:pt>
                <c:pt idx="6">
                  <c:v>7.9</c:v>
                </c:pt>
              </c:numCache>
            </c:numRef>
          </c:val>
          <c:extLst>
            <c:ext xmlns:c16="http://schemas.microsoft.com/office/drawing/2014/chart" uri="{C3380CC4-5D6E-409C-BE32-E72D297353CC}">
              <c16:uniqueId val="{00000002-5182-4DD9-A4F5-592AF73D6CF6}"/>
            </c:ext>
          </c:extLst>
        </c:ser>
        <c:dLbls>
          <c:dLblPos val="outEnd"/>
          <c:showLegendKey val="0"/>
          <c:showVal val="1"/>
          <c:showCatName val="0"/>
          <c:showSerName val="0"/>
          <c:showPercent val="0"/>
          <c:showBubbleSize val="0"/>
        </c:dLbls>
        <c:gapWidth val="219"/>
        <c:overlap val="-27"/>
        <c:axId val="1181964847"/>
        <c:axId val="1181965327"/>
      </c:barChart>
      <c:catAx>
        <c:axId val="1181964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1965327"/>
        <c:crosses val="autoZero"/>
        <c:auto val="1"/>
        <c:lblAlgn val="ctr"/>
        <c:lblOffset val="100"/>
        <c:noMultiLvlLbl val="0"/>
      </c:catAx>
      <c:valAx>
        <c:axId val="11819653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1964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r>
              <a:rPr lang="en-US"/>
              <a:t>CGM Use (n)</a:t>
            </a:r>
          </a:p>
        </c:rich>
      </c:tx>
      <c:overlay val="0"/>
      <c:spPr>
        <a:noFill/>
        <a:ln>
          <a:noFill/>
        </a:ln>
        <a:effectLst/>
      </c:spPr>
      <c:txPr>
        <a:bodyPr rot="0" spcFirstLastPara="1" vertOverflow="ellipsis" vert="horz" wrap="square" anchor="ctr" anchorCtr="1"/>
        <a:lstStyle/>
        <a:p>
          <a:pPr>
            <a:defRPr sz="1440"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endParaRPr lang="en-US"/>
        </a:p>
      </c:txPr>
    </c:title>
    <c:autoTitleDeleted val="0"/>
    <c:plotArea>
      <c:layout/>
      <c:lineChart>
        <c:grouping val="standard"/>
        <c:varyColors val="0"/>
        <c:ser>
          <c:idx val="0"/>
          <c:order val="0"/>
          <c:tx>
            <c:strRef>
              <c:f>Sheet1!$J$64</c:f>
              <c:strCache>
                <c:ptCount val="1"/>
                <c:pt idx="0">
                  <c:v>Yes</c:v>
                </c:pt>
              </c:strCache>
            </c:strRef>
          </c:tx>
          <c:spPr>
            <a:ln w="19050" cap="rnd" cmpd="sng" algn="ctr">
              <a:solidFill>
                <a:schemeClr val="accent2">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Sheet1!$K$63:$N$63</c:f>
              <c:strCache>
                <c:ptCount val="4"/>
                <c:pt idx="0">
                  <c:v>V1</c:v>
                </c:pt>
                <c:pt idx="1">
                  <c:v>V2</c:v>
                </c:pt>
                <c:pt idx="2">
                  <c:v>V3</c:v>
                </c:pt>
                <c:pt idx="3">
                  <c:v>V4</c:v>
                </c:pt>
              </c:strCache>
            </c:strRef>
          </c:cat>
          <c:val>
            <c:numRef>
              <c:f>Sheet1!$K$64:$N$64</c:f>
              <c:numCache>
                <c:formatCode>General</c:formatCode>
                <c:ptCount val="4"/>
                <c:pt idx="0">
                  <c:v>5</c:v>
                </c:pt>
                <c:pt idx="1">
                  <c:v>9</c:v>
                </c:pt>
                <c:pt idx="2">
                  <c:v>7</c:v>
                </c:pt>
                <c:pt idx="3">
                  <c:v>7</c:v>
                </c:pt>
              </c:numCache>
            </c:numRef>
          </c:val>
          <c:smooth val="0"/>
          <c:extLst>
            <c:ext xmlns:c16="http://schemas.microsoft.com/office/drawing/2014/chart" uri="{C3380CC4-5D6E-409C-BE32-E72D297353CC}">
              <c16:uniqueId val="{00000000-8634-4C58-9426-A025EF18C253}"/>
            </c:ext>
          </c:extLst>
        </c:ser>
        <c:dLbls>
          <c:dLblPos val="ctr"/>
          <c:showLegendKey val="0"/>
          <c:showVal val="1"/>
          <c:showCatName val="0"/>
          <c:showSerName val="0"/>
          <c:showPercent val="0"/>
          <c:showBubbleSize val="0"/>
        </c:dLbls>
        <c:marker val="1"/>
        <c:smooth val="0"/>
        <c:axId val="770838255"/>
        <c:axId val="780327855"/>
      </c:lineChart>
      <c:catAx>
        <c:axId val="770838255"/>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780327855"/>
        <c:crosses val="autoZero"/>
        <c:auto val="1"/>
        <c:lblAlgn val="ctr"/>
        <c:lblOffset val="100"/>
        <c:noMultiLvlLbl val="0"/>
      </c:catAx>
      <c:valAx>
        <c:axId val="780327855"/>
        <c:scaling>
          <c:orientation val="minMax"/>
        </c:scaling>
        <c:delete val="1"/>
        <c:axPos val="l"/>
        <c:numFmt formatCode="General" sourceLinked="1"/>
        <c:majorTickMark val="none"/>
        <c:minorTickMark val="none"/>
        <c:tickLblPos val="nextTo"/>
        <c:crossAx val="7708382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r>
              <a:rPr lang="en-US"/>
              <a:t>DKA/ER Events Per Patient</a:t>
            </a:r>
          </a:p>
        </c:rich>
      </c:tx>
      <c:overlay val="0"/>
      <c:spPr>
        <a:noFill/>
        <a:ln>
          <a:noFill/>
        </a:ln>
        <a:effectLst/>
      </c:spPr>
      <c:txPr>
        <a:bodyPr rot="0" spcFirstLastPara="1" vertOverflow="ellipsis" vert="horz" wrap="square" anchor="ctr" anchorCtr="1"/>
        <a:lstStyle/>
        <a:p>
          <a:pPr>
            <a:defRPr sz="1440"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endParaRPr lang="en-US"/>
        </a:p>
      </c:txPr>
    </c:title>
    <c:autoTitleDeleted val="0"/>
    <c:plotArea>
      <c:layout/>
      <c:lineChart>
        <c:grouping val="standard"/>
        <c:varyColors val="0"/>
        <c:ser>
          <c:idx val="0"/>
          <c:order val="0"/>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Sheet1!$K$71:$N$71</c:f>
              <c:strCache>
                <c:ptCount val="4"/>
                <c:pt idx="0">
                  <c:v>Baseline</c:v>
                </c:pt>
                <c:pt idx="1">
                  <c:v>V1-V2</c:v>
                </c:pt>
                <c:pt idx="2">
                  <c:v>V2-V3</c:v>
                </c:pt>
                <c:pt idx="3">
                  <c:v>V3-V4</c:v>
                </c:pt>
              </c:strCache>
            </c:strRef>
          </c:cat>
          <c:val>
            <c:numRef>
              <c:f>Sheet1!$K$72:$N$72</c:f>
              <c:numCache>
                <c:formatCode>General</c:formatCode>
                <c:ptCount val="4"/>
                <c:pt idx="0" formatCode="0">
                  <c:v>1.5</c:v>
                </c:pt>
                <c:pt idx="1">
                  <c:v>7</c:v>
                </c:pt>
                <c:pt idx="2">
                  <c:v>4</c:v>
                </c:pt>
                <c:pt idx="3">
                  <c:v>3</c:v>
                </c:pt>
              </c:numCache>
            </c:numRef>
          </c:val>
          <c:smooth val="0"/>
          <c:extLst>
            <c:ext xmlns:c16="http://schemas.microsoft.com/office/drawing/2014/chart" uri="{C3380CC4-5D6E-409C-BE32-E72D297353CC}">
              <c16:uniqueId val="{00000000-5AB0-4184-9021-82BB3C18ED16}"/>
            </c:ext>
          </c:extLst>
        </c:ser>
        <c:dLbls>
          <c:dLblPos val="ctr"/>
          <c:showLegendKey val="0"/>
          <c:showVal val="1"/>
          <c:showCatName val="0"/>
          <c:showSerName val="0"/>
          <c:showPercent val="0"/>
          <c:showBubbleSize val="0"/>
        </c:dLbls>
        <c:marker val="1"/>
        <c:smooth val="0"/>
        <c:axId val="672454543"/>
        <c:axId val="1610292016"/>
      </c:lineChart>
      <c:catAx>
        <c:axId val="672454543"/>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610292016"/>
        <c:crosses val="autoZero"/>
        <c:auto val="1"/>
        <c:lblAlgn val="ctr"/>
        <c:lblOffset val="100"/>
        <c:noMultiLvlLbl val="0"/>
      </c:catAx>
      <c:valAx>
        <c:axId val="1610292016"/>
        <c:scaling>
          <c:orientation val="minMax"/>
        </c:scaling>
        <c:delete val="1"/>
        <c:axPos val="l"/>
        <c:numFmt formatCode="0" sourceLinked="1"/>
        <c:majorTickMark val="none"/>
        <c:minorTickMark val="none"/>
        <c:tickLblPos val="nextTo"/>
        <c:crossAx val="67245454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40"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endParaRPr lang="en-US"/>
        </a:p>
      </c:txPr>
    </c:title>
    <c:autoTitleDeleted val="0"/>
    <c:plotArea>
      <c:layout/>
      <c:lineChart>
        <c:grouping val="standard"/>
        <c:varyColors val="0"/>
        <c:ser>
          <c:idx val="0"/>
          <c:order val="0"/>
          <c:tx>
            <c:strRef>
              <c:f>Sheet1!$AF$32</c:f>
              <c:strCache>
                <c:ptCount val="1"/>
                <c:pt idx="0">
                  <c:v>mean HbA1c (%)</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Sheet1!$AG$31:$AJ$31</c:f>
              <c:strCache>
                <c:ptCount val="4"/>
                <c:pt idx="0">
                  <c:v>V1</c:v>
                </c:pt>
                <c:pt idx="1">
                  <c:v>V2</c:v>
                </c:pt>
                <c:pt idx="2">
                  <c:v>V3</c:v>
                </c:pt>
                <c:pt idx="3">
                  <c:v>V4</c:v>
                </c:pt>
              </c:strCache>
            </c:strRef>
          </c:cat>
          <c:val>
            <c:numRef>
              <c:f>Sheet1!$AG$32:$AJ$32</c:f>
              <c:numCache>
                <c:formatCode>0.0</c:formatCode>
                <c:ptCount val="4"/>
                <c:pt idx="0">
                  <c:v>11.625</c:v>
                </c:pt>
                <c:pt idx="1">
                  <c:v>10.833333333333334</c:v>
                </c:pt>
                <c:pt idx="2">
                  <c:v>10.858333333333333</c:v>
                </c:pt>
                <c:pt idx="3">
                  <c:v>9.9416666666666682</c:v>
                </c:pt>
              </c:numCache>
            </c:numRef>
          </c:val>
          <c:smooth val="0"/>
          <c:extLst>
            <c:ext xmlns:c16="http://schemas.microsoft.com/office/drawing/2014/chart" uri="{C3380CC4-5D6E-409C-BE32-E72D297353CC}">
              <c16:uniqueId val="{00000000-6C36-4EAB-B1D8-52A775119602}"/>
            </c:ext>
          </c:extLst>
        </c:ser>
        <c:dLbls>
          <c:dLblPos val="ctr"/>
          <c:showLegendKey val="0"/>
          <c:showVal val="1"/>
          <c:showCatName val="0"/>
          <c:showSerName val="0"/>
          <c:showPercent val="0"/>
          <c:showBubbleSize val="0"/>
        </c:dLbls>
        <c:marker val="1"/>
        <c:smooth val="0"/>
        <c:axId val="715999951"/>
        <c:axId val="672292159"/>
      </c:lineChart>
      <c:catAx>
        <c:axId val="715999951"/>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672292159"/>
        <c:crosses val="autoZero"/>
        <c:auto val="1"/>
        <c:lblAlgn val="ctr"/>
        <c:lblOffset val="100"/>
        <c:noMultiLvlLbl val="0"/>
      </c:catAx>
      <c:valAx>
        <c:axId val="672292159"/>
        <c:scaling>
          <c:orientation val="minMax"/>
        </c:scaling>
        <c:delete val="1"/>
        <c:axPos val="l"/>
        <c:numFmt formatCode="0.0" sourceLinked="1"/>
        <c:majorTickMark val="none"/>
        <c:minorTickMark val="none"/>
        <c:tickLblPos val="nextTo"/>
        <c:crossAx val="71599995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65E5-46AE-9027-49FD01FF5C8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65E5-46AE-9027-49FD01FF5C8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65E5-46AE-9027-49FD01FF5C8F}"/>
              </c:ext>
            </c:extLst>
          </c:dPt>
          <c:dLbls>
            <c:dLbl>
              <c:idx val="0"/>
              <c:layout>
                <c:manualLayout>
                  <c:x val="-0.18881541816667488"/>
                  <c:y val="0.15320357628747006"/>
                </c:manualLayout>
              </c:layout>
              <c:tx>
                <c:rich>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fld id="{DEA2E4C0-6473-42CE-B4FA-5FB44FA75547}" type="CATEGORYNAME">
                      <a:rPr lang="en-US" sz="1050" b="1" smtClean="0">
                        <a:solidFill>
                          <a:schemeClr val="tx1"/>
                        </a:solidFill>
                      </a:rPr>
                      <a:pPr>
                        <a:defRPr sz="1050" b="1">
                          <a:solidFill>
                            <a:schemeClr val="tx1"/>
                          </a:solidFill>
                        </a:defRPr>
                      </a:pPr>
                      <a:t>[CATEGORY NAME]</a:t>
                    </a:fld>
                    <a:r>
                      <a:rPr lang="en-US" sz="1050" b="1" baseline="0" dirty="0">
                        <a:solidFill>
                          <a:schemeClr val="tx1"/>
                        </a:solidFill>
                      </a:rPr>
                      <a:t> </a:t>
                    </a:r>
                    <a:fld id="{112D01CF-4D6D-452A-9F75-EA04D40793A0}" type="VALUE">
                      <a:rPr lang="en-US" sz="1050" b="1" baseline="0">
                        <a:solidFill>
                          <a:schemeClr val="tx1"/>
                        </a:solidFill>
                      </a:rPr>
                      <a:pPr>
                        <a:defRPr sz="1050" b="1">
                          <a:solidFill>
                            <a:schemeClr val="tx1"/>
                          </a:solidFill>
                        </a:defRPr>
                      </a:pPr>
                      <a:t>[VALUE]</a:t>
                    </a:fld>
                    <a:endParaRPr lang="en-US" sz="1050" b="1"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5E5-46AE-9027-49FD01FF5C8F}"/>
                </c:ext>
              </c:extLst>
            </c:dLbl>
            <c:dLbl>
              <c:idx val="1"/>
              <c:layout>
                <c:manualLayout>
                  <c:x val="0.21572720946416141"/>
                  <c:y val="-0.21522314513487026"/>
                </c:manualLayout>
              </c:layout>
              <c:tx>
                <c:rich>
                  <a:bodyPr rot="0" spcFirstLastPara="1" vertOverflow="ellipsis" vert="horz" wrap="square" lIns="38100" tIns="19050" rIns="38100" bIns="19050" anchor="ctr" anchorCtr="1">
                    <a:noAutofit/>
                  </a:bodyPr>
                  <a:lstStyle/>
                  <a:p>
                    <a:pPr>
                      <a:defRPr sz="1050" b="1" i="0" u="none" strike="noStrike" kern="1200" baseline="0">
                        <a:solidFill>
                          <a:schemeClr val="tx1"/>
                        </a:solidFill>
                        <a:latin typeface="+mn-lt"/>
                        <a:ea typeface="+mn-ea"/>
                        <a:cs typeface="+mn-cs"/>
                      </a:defRPr>
                    </a:pPr>
                    <a:fld id="{AF25DDAF-B380-4A40-81BC-017463F680C9}" type="CATEGORYNAME">
                      <a:rPr lang="en-US" sz="1050" b="1" smtClean="0">
                        <a:solidFill>
                          <a:schemeClr val="tx1"/>
                        </a:solidFill>
                      </a:rPr>
                      <a:pPr>
                        <a:defRPr sz="1050" b="1">
                          <a:solidFill>
                            <a:schemeClr val="tx1"/>
                          </a:solidFill>
                        </a:defRPr>
                      </a:pPr>
                      <a:t>[CATEGORY NAME]</a:t>
                    </a:fld>
                    <a:r>
                      <a:rPr lang="en-US" sz="1050" b="1" baseline="0" dirty="0">
                        <a:solidFill>
                          <a:schemeClr val="tx1"/>
                        </a:solidFill>
                      </a:rPr>
                      <a:t> </a:t>
                    </a:r>
                    <a:fld id="{D6EB5A48-9024-421C-8A85-84D85DE5C85E}" type="VALUE">
                      <a:rPr lang="en-US" sz="1050" b="1" baseline="0">
                        <a:solidFill>
                          <a:schemeClr val="tx1"/>
                        </a:solidFill>
                      </a:rPr>
                      <a:pPr>
                        <a:defRPr sz="1050" b="1">
                          <a:solidFill>
                            <a:schemeClr val="tx1"/>
                          </a:solidFill>
                        </a:defRPr>
                      </a:pPr>
                      <a:t>[VALUE]</a:t>
                    </a:fld>
                    <a:endParaRPr lang="en-US" sz="1050" b="1"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9575504523312457"/>
                      <c:h val="0.19290604253667995"/>
                    </c:manualLayout>
                  </c15:layout>
                  <c15:dlblFieldTable/>
                  <c15:showDataLabelsRange val="0"/>
                </c:ext>
                <c:ext xmlns:c16="http://schemas.microsoft.com/office/drawing/2014/chart" uri="{C3380CC4-5D6E-409C-BE32-E72D297353CC}">
                  <c16:uniqueId val="{00000001-65E5-46AE-9027-49FD01FF5C8F}"/>
                </c:ext>
              </c:extLst>
            </c:dLbl>
            <c:dLbl>
              <c:idx val="2"/>
              <c:layout>
                <c:manualLayout>
                  <c:x val="0.17049408489909532"/>
                  <c:y val="0.15673615956105244"/>
                </c:manualLayout>
              </c:layout>
              <c:tx>
                <c:rich>
                  <a:bodyPr rot="0" spcFirstLastPara="1" vertOverflow="ellipsis" vert="horz" wrap="square" lIns="38100" tIns="19050" rIns="38100" bIns="19050" anchor="ctr" anchorCtr="1">
                    <a:noAutofit/>
                  </a:bodyPr>
                  <a:lstStyle/>
                  <a:p>
                    <a:pPr>
                      <a:defRPr sz="1050" b="1" i="0" u="none" strike="noStrike" kern="1200" baseline="0">
                        <a:solidFill>
                          <a:schemeClr val="tx1"/>
                        </a:solidFill>
                        <a:latin typeface="+mn-lt"/>
                        <a:ea typeface="+mn-ea"/>
                        <a:cs typeface="+mn-cs"/>
                      </a:defRPr>
                    </a:pPr>
                    <a:fld id="{477E2C42-E0D0-4830-85DB-57FB710BC50A}" type="CATEGORYNAME">
                      <a:rPr lang="en-US" sz="1050" smtClean="0"/>
                      <a:pPr>
                        <a:defRPr sz="1050" b="1">
                          <a:solidFill>
                            <a:schemeClr val="tx1"/>
                          </a:solidFill>
                        </a:defRPr>
                      </a:pPr>
                      <a:t>[CATEGORY NAME]</a:t>
                    </a:fld>
                    <a:r>
                      <a:rPr lang="en-US" sz="1050" baseline="0" dirty="0"/>
                      <a:t> </a:t>
                    </a:r>
                    <a:fld id="{AA0EE3FA-473F-4B92-B50E-C7904484AFC3}" type="VALUE">
                      <a:rPr lang="en-US" sz="1050" baseline="0"/>
                      <a:pPr>
                        <a:defRPr sz="1050" b="1">
                          <a:solidFill>
                            <a:schemeClr val="tx1"/>
                          </a:solidFill>
                        </a:defRPr>
                      </a:pPr>
                      <a:t>[VALUE]</a:t>
                    </a:fld>
                    <a:endParaRPr lang="en-US" sz="1050" baseline="0" dirty="0"/>
                  </a:p>
                </c:rich>
              </c:tx>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5922059846903273"/>
                      <c:h val="0.20167449901561993"/>
                    </c:manualLayout>
                  </c15:layout>
                  <c15:dlblFieldTable/>
                  <c15:showDataLabelsRange val="0"/>
                </c:ext>
                <c:ext xmlns:c16="http://schemas.microsoft.com/office/drawing/2014/chart" uri="{C3380CC4-5D6E-409C-BE32-E72D297353CC}">
                  <c16:uniqueId val="{00000002-65E5-46AE-9027-49FD01FF5C8F}"/>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0"/>
            <c:extLst>
              <c:ext xmlns:c15="http://schemas.microsoft.com/office/drawing/2012/chart" uri="{CE6537A1-D6FC-4f65-9D91-7224C49458BB}"/>
            </c:extLst>
          </c:dLbls>
          <c:cat>
            <c:strRef>
              <c:f>Sheet1!$A$2:$A$4</c:f>
              <c:strCache>
                <c:ptCount val="3"/>
                <c:pt idx="0">
                  <c:v>New</c:v>
                </c:pt>
                <c:pt idx="1">
                  <c:v>Continued</c:v>
                </c:pt>
                <c:pt idx="2">
                  <c:v>Switched</c:v>
                </c:pt>
              </c:strCache>
            </c:strRef>
          </c:cat>
          <c:val>
            <c:numRef>
              <c:f>Sheet1!$B$2:$B$4</c:f>
              <c:numCache>
                <c:formatCode>0%</c:formatCode>
                <c:ptCount val="3"/>
                <c:pt idx="0" formatCode="0.00%">
                  <c:v>0.26700000000000002</c:v>
                </c:pt>
                <c:pt idx="1">
                  <c:v>0.59</c:v>
                </c:pt>
                <c:pt idx="2" formatCode="0.00%">
                  <c:v>0.14299999999999999</c:v>
                </c:pt>
              </c:numCache>
            </c:numRef>
          </c:val>
          <c:extLst>
            <c:ext xmlns:c16="http://schemas.microsoft.com/office/drawing/2014/chart" uri="{C3380CC4-5D6E-409C-BE32-E72D297353CC}">
              <c16:uniqueId val="{00000000-65E5-46AE-9027-49FD01FF5C8F}"/>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A732-48DC-9FFE-95C2DA92FEB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732-48DC-9FFE-95C2DA92FEB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1-A732-48DC-9FFE-95C2DA92FEB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D36-48D7-9E34-F21462DAA6CF}"/>
              </c:ext>
            </c:extLst>
          </c:dPt>
          <c:dLbls>
            <c:dLbl>
              <c:idx val="0"/>
              <c:layout>
                <c:manualLayout>
                  <c:x val="-0.20429164621503967"/>
                  <c:y val="9.0748416964216261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2706740407009476"/>
                      <c:h val="0.15502480794353815"/>
                    </c:manualLayout>
                  </c15:layout>
                </c:ext>
                <c:ext xmlns:c16="http://schemas.microsoft.com/office/drawing/2014/chart" uri="{C3380CC4-5D6E-409C-BE32-E72D297353CC}">
                  <c16:uniqueId val="{00000002-A732-48DC-9FFE-95C2DA92FEBD}"/>
                </c:ext>
              </c:extLst>
            </c:dLbl>
            <c:dLbl>
              <c:idx val="1"/>
              <c:layout>
                <c:manualLayout>
                  <c:x val="0.12699210440394357"/>
                  <c:y val="-0.15187009142517788"/>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19462920348865267"/>
                      <c:h val="0.16944572031037891"/>
                    </c:manualLayout>
                  </c15:layout>
                </c:ext>
                <c:ext xmlns:c16="http://schemas.microsoft.com/office/drawing/2014/chart" uri="{C3380CC4-5D6E-409C-BE32-E72D297353CC}">
                  <c16:uniqueId val="{00000003-A732-48DC-9FFE-95C2DA92FEBD}"/>
                </c:ext>
              </c:extLst>
            </c:dLbl>
            <c:dLbl>
              <c:idx val="2"/>
              <c:layout>
                <c:manualLayout>
                  <c:x val="0.17668466699679106"/>
                  <c:y val="0.15492119312042996"/>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6847787289746766"/>
                      <c:h val="0.12528167618692909"/>
                    </c:manualLayout>
                  </c15:layout>
                </c:ext>
                <c:ext xmlns:c16="http://schemas.microsoft.com/office/drawing/2014/chart" uri="{C3380CC4-5D6E-409C-BE32-E72D297353CC}">
                  <c16:uniqueId val="{00000001-A732-48DC-9FFE-95C2DA92FEBD}"/>
                </c:ext>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Dulaglutide</c:v>
                </c:pt>
                <c:pt idx="1">
                  <c:v>Liraglutide</c:v>
                </c:pt>
                <c:pt idx="2">
                  <c:v>Semaglutide SQ</c:v>
                </c:pt>
                <c:pt idx="3">
                  <c:v>Other</c:v>
                </c:pt>
              </c:strCache>
            </c:strRef>
          </c:cat>
          <c:val>
            <c:numRef>
              <c:f>Sheet1!$B$2:$B$5</c:f>
              <c:numCache>
                <c:formatCode>0.00%</c:formatCode>
                <c:ptCount val="4"/>
                <c:pt idx="0">
                  <c:v>0.42699999999999999</c:v>
                </c:pt>
                <c:pt idx="1">
                  <c:v>0.246</c:v>
                </c:pt>
                <c:pt idx="2">
                  <c:v>0.28699999999999998</c:v>
                </c:pt>
                <c:pt idx="3" formatCode="0%">
                  <c:v>0.04</c:v>
                </c:pt>
              </c:numCache>
            </c:numRef>
          </c:val>
          <c:extLst>
            <c:ext xmlns:c16="http://schemas.microsoft.com/office/drawing/2014/chart" uri="{C3380CC4-5D6E-409C-BE32-E72D297353CC}">
              <c16:uniqueId val="{00000000-A732-48DC-9FFE-95C2DA92FEB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a:t>Race/Ethnicity</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1-204C-4E4B-B9AB-6FC61C1F2D60}"/>
              </c:ext>
            </c:extLst>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3-204C-4E4B-B9AB-6FC61C1F2D60}"/>
              </c:ext>
            </c:extLst>
          </c:dPt>
          <c:dPt>
            <c:idx val="2"/>
            <c:bubble3D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5-204C-4E4B-B9AB-6FC61C1F2D60}"/>
              </c:ext>
            </c:extLst>
          </c:dPt>
          <c:dPt>
            <c:idx val="3"/>
            <c:bubble3D val="0"/>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7-204C-4E4B-B9AB-6FC61C1F2D6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Sheet1!$A$2:$A$5</c:f>
              <c:strCache>
                <c:ptCount val="4"/>
                <c:pt idx="0">
                  <c:v>NHW</c:v>
                </c:pt>
                <c:pt idx="1">
                  <c:v>NHB</c:v>
                </c:pt>
                <c:pt idx="2">
                  <c:v>Latinx</c:v>
                </c:pt>
                <c:pt idx="3">
                  <c:v>Other</c:v>
                </c:pt>
              </c:strCache>
            </c:strRef>
          </c:cat>
          <c:val>
            <c:numRef>
              <c:f>Sheet1!$B$2:$B$5</c:f>
              <c:numCache>
                <c:formatCode>General</c:formatCode>
                <c:ptCount val="4"/>
                <c:pt idx="0">
                  <c:v>961</c:v>
                </c:pt>
                <c:pt idx="1">
                  <c:v>741</c:v>
                </c:pt>
                <c:pt idx="2">
                  <c:v>336</c:v>
                </c:pt>
                <c:pt idx="3">
                  <c:v>849</c:v>
                </c:pt>
              </c:numCache>
            </c:numRef>
          </c:val>
          <c:extLst>
            <c:ext xmlns:c16="http://schemas.microsoft.com/office/drawing/2014/chart" uri="{C3380CC4-5D6E-409C-BE32-E72D297353CC}">
              <c16:uniqueId val="{00000008-204C-4E4B-B9AB-6FC61C1F2D60}"/>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pieChart>
        <c:varyColors val="1"/>
        <c:ser>
          <c:idx val="0"/>
          <c:order val="0"/>
          <c:tx>
            <c:strRef>
              <c:f>Sheet1!$B$78</c:f>
              <c:strCache>
                <c:ptCount val="1"/>
                <c:pt idx="0">
                  <c:v>Insurance</c:v>
                </c:pt>
              </c:strCache>
            </c:strRef>
          </c:tx>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1-9861-4B80-9F20-8A6CFBC531E8}"/>
              </c:ext>
            </c:extLst>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3-9861-4B80-9F20-8A6CFBC531E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Sheet1!$A$79:$A$80</c:f>
              <c:strCache>
                <c:ptCount val="2"/>
                <c:pt idx="0">
                  <c:v>Private</c:v>
                </c:pt>
                <c:pt idx="1">
                  <c:v>Public</c:v>
                </c:pt>
              </c:strCache>
            </c:strRef>
          </c:cat>
          <c:val>
            <c:numRef>
              <c:f>Sheet1!$B$79:$B$80</c:f>
              <c:numCache>
                <c:formatCode>General</c:formatCode>
                <c:ptCount val="2"/>
                <c:pt idx="0">
                  <c:v>1759</c:v>
                </c:pt>
                <c:pt idx="1">
                  <c:v>1258</c:v>
                </c:pt>
              </c:numCache>
            </c:numRef>
          </c:val>
          <c:extLst>
            <c:ext xmlns:c16="http://schemas.microsoft.com/office/drawing/2014/chart" uri="{C3380CC4-5D6E-409C-BE32-E72D297353CC}">
              <c16:uniqueId val="{00000004-9861-4B80-9F20-8A6CFBC531E8}"/>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a:t>Technology Use</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Yes</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CGM Use</c:v>
                </c:pt>
                <c:pt idx="1">
                  <c:v>Insulin Regimen</c:v>
                </c:pt>
              </c:strCache>
            </c:strRef>
          </c:cat>
          <c:val>
            <c:numRef>
              <c:f>Sheet1!$B$2:$B$3</c:f>
              <c:numCache>
                <c:formatCode>General</c:formatCode>
                <c:ptCount val="2"/>
                <c:pt idx="0">
                  <c:v>92</c:v>
                </c:pt>
              </c:numCache>
            </c:numRef>
          </c:val>
          <c:extLst>
            <c:ext xmlns:c16="http://schemas.microsoft.com/office/drawing/2014/chart" uri="{C3380CC4-5D6E-409C-BE32-E72D297353CC}">
              <c16:uniqueId val="{00000000-4BEB-2E47-9EB5-182E18124128}"/>
            </c:ext>
          </c:extLst>
        </c:ser>
        <c:ser>
          <c:idx val="1"/>
          <c:order val="1"/>
          <c:tx>
            <c:strRef>
              <c:f>Sheet1!$C$1</c:f>
              <c:strCache>
                <c:ptCount val="1"/>
                <c:pt idx="0">
                  <c:v>No</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CGM Use</c:v>
                </c:pt>
                <c:pt idx="1">
                  <c:v>Insulin Regimen</c:v>
                </c:pt>
              </c:strCache>
            </c:strRef>
          </c:cat>
          <c:val>
            <c:numRef>
              <c:f>Sheet1!$C$2:$C$3</c:f>
              <c:numCache>
                <c:formatCode>General</c:formatCode>
                <c:ptCount val="2"/>
                <c:pt idx="0">
                  <c:v>8</c:v>
                </c:pt>
              </c:numCache>
            </c:numRef>
          </c:val>
          <c:extLst>
            <c:ext xmlns:c16="http://schemas.microsoft.com/office/drawing/2014/chart" uri="{C3380CC4-5D6E-409C-BE32-E72D297353CC}">
              <c16:uniqueId val="{00000001-4BEB-2E47-9EB5-182E18124128}"/>
            </c:ext>
          </c:extLst>
        </c:ser>
        <c:ser>
          <c:idx val="2"/>
          <c:order val="2"/>
          <c:tx>
            <c:strRef>
              <c:f>Sheet1!$D$1</c:f>
              <c:strCache>
                <c:ptCount val="1"/>
                <c:pt idx="0">
                  <c:v>AID</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CGM Use</c:v>
                </c:pt>
                <c:pt idx="1">
                  <c:v>Insulin Regimen</c:v>
                </c:pt>
              </c:strCache>
            </c:strRef>
          </c:cat>
          <c:val>
            <c:numRef>
              <c:f>Sheet1!$D$2:$D$3</c:f>
              <c:numCache>
                <c:formatCode>General</c:formatCode>
                <c:ptCount val="2"/>
                <c:pt idx="1">
                  <c:v>65</c:v>
                </c:pt>
              </c:numCache>
            </c:numRef>
          </c:val>
          <c:extLst>
            <c:ext xmlns:c16="http://schemas.microsoft.com/office/drawing/2014/chart" uri="{C3380CC4-5D6E-409C-BE32-E72D297353CC}">
              <c16:uniqueId val="{00000002-4BEB-2E47-9EB5-182E18124128}"/>
            </c:ext>
          </c:extLst>
        </c:ser>
        <c:ser>
          <c:idx val="3"/>
          <c:order val="3"/>
          <c:tx>
            <c:strRef>
              <c:f>Sheet1!$E$1</c:f>
              <c:strCache>
                <c:ptCount val="1"/>
                <c:pt idx="0">
                  <c:v>MDI</c:v>
                </c:pt>
              </c:strCache>
            </c:strRef>
          </c:tx>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CGM Use</c:v>
                </c:pt>
                <c:pt idx="1">
                  <c:v>Insulin Regimen</c:v>
                </c:pt>
              </c:strCache>
            </c:strRef>
          </c:cat>
          <c:val>
            <c:numRef>
              <c:f>Sheet1!$E$2:$E$3</c:f>
              <c:numCache>
                <c:formatCode>General</c:formatCode>
                <c:ptCount val="2"/>
                <c:pt idx="1">
                  <c:v>45</c:v>
                </c:pt>
              </c:numCache>
            </c:numRef>
          </c:val>
          <c:extLst>
            <c:ext xmlns:c16="http://schemas.microsoft.com/office/drawing/2014/chart" uri="{C3380CC4-5D6E-409C-BE32-E72D297353CC}">
              <c16:uniqueId val="{00000003-4BEB-2E47-9EB5-182E18124128}"/>
            </c:ext>
          </c:extLst>
        </c:ser>
        <c:dLbls>
          <c:dLblPos val="ctr"/>
          <c:showLegendKey val="0"/>
          <c:showVal val="1"/>
          <c:showCatName val="0"/>
          <c:showSerName val="0"/>
          <c:showPercent val="0"/>
          <c:showBubbleSize val="0"/>
        </c:dLbls>
        <c:gapWidth val="150"/>
        <c:overlap val="100"/>
        <c:axId val="615858384"/>
        <c:axId val="2099383360"/>
      </c:barChart>
      <c:catAx>
        <c:axId val="61585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099383360"/>
        <c:crosses val="autoZero"/>
        <c:auto val="1"/>
        <c:lblAlgn val="ctr"/>
        <c:lblOffset val="100"/>
        <c:noMultiLvlLbl val="0"/>
      </c:catAx>
      <c:valAx>
        <c:axId val="2099383360"/>
        <c:scaling>
          <c:orientation val="minMax"/>
          <c:max val="100"/>
        </c:scaling>
        <c:delete val="0"/>
        <c:axPos val="l"/>
        <c:title>
          <c:tx>
            <c:rich>
              <a:bodyPr rot="-5400000" spcFirstLastPara="1" vertOverflow="ellipsis" vert="horz" wrap="square" anchor="ctr" anchorCtr="1"/>
              <a:lstStyle/>
              <a:p>
                <a:pPr>
                  <a:defRPr sz="1197" b="0" i="0" u="none" strike="noStrike" kern="1200" cap="all" baseline="0">
                    <a:solidFill>
                      <a:schemeClr val="tx1">
                        <a:lumMod val="50000"/>
                        <a:lumOff val="50000"/>
                      </a:schemeClr>
                    </a:solidFill>
                    <a:latin typeface="+mn-lt"/>
                    <a:ea typeface="+mn-ea"/>
                    <a:cs typeface="+mn-cs"/>
                  </a:defRPr>
                </a:pPr>
                <a:r>
                  <a:rPr lang="en-US" dirty="0"/>
                  <a:t>Percent</a:t>
                </a:r>
                <a:r>
                  <a:rPr lang="en-US" baseline="0" dirty="0"/>
                  <a:t> (%)</a:t>
                </a:r>
                <a:endParaRPr lang="en-US" dirty="0"/>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15858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r>
              <a:rPr lang="en-US">
                <a:solidFill>
                  <a:schemeClr val="tx1"/>
                </a:solidFill>
              </a:rPr>
              <a:t>Race/Ethnicity</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2E21-4515-B173-E1A239C1A5F7}"/>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2E21-4515-B173-E1A239C1A5F7}"/>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2E21-4515-B173-E1A239C1A5F7}"/>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2E21-4515-B173-E1A239C1A5F7}"/>
              </c:ext>
            </c:extLst>
          </c:dPt>
          <c:dLbls>
            <c:dLbl>
              <c:idx val="0"/>
              <c:layout>
                <c:manualLayout>
                  <c:x val="-4.2231825646040659E-2"/>
                  <c:y val="0.16583667319172629"/>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E21-4515-B173-E1A239C1A5F7}"/>
                </c:ext>
              </c:extLst>
            </c:dLbl>
            <c:dLbl>
              <c:idx val="3"/>
              <c:layout>
                <c:manualLayout>
                  <c:x val="-1.3805797434817612E-2"/>
                  <c:y val="6.375299924438927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E21-4515-B173-E1A239C1A5F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Sheet2!$A$47:$A$50</c:f>
              <c:strCache>
                <c:ptCount val="4"/>
                <c:pt idx="0">
                  <c:v>NHW</c:v>
                </c:pt>
                <c:pt idx="1">
                  <c:v>NHB</c:v>
                </c:pt>
                <c:pt idx="2">
                  <c:v>Hispanic</c:v>
                </c:pt>
                <c:pt idx="3">
                  <c:v>Other</c:v>
                </c:pt>
              </c:strCache>
            </c:strRef>
          </c:cat>
          <c:val>
            <c:numRef>
              <c:f>Sheet2!$B$47:$B$50</c:f>
              <c:numCache>
                <c:formatCode>General</c:formatCode>
                <c:ptCount val="4"/>
                <c:pt idx="0">
                  <c:v>1</c:v>
                </c:pt>
                <c:pt idx="1">
                  <c:v>11</c:v>
                </c:pt>
                <c:pt idx="2">
                  <c:v>0</c:v>
                </c:pt>
                <c:pt idx="3">
                  <c:v>0</c:v>
                </c:pt>
              </c:numCache>
            </c:numRef>
          </c:val>
          <c:extLst>
            <c:ext xmlns:c16="http://schemas.microsoft.com/office/drawing/2014/chart" uri="{C3380CC4-5D6E-409C-BE32-E72D297353CC}">
              <c16:uniqueId val="{00000008-2E21-4515-B173-E1A239C1A5F7}"/>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r>
              <a:rPr lang="en-US">
                <a:solidFill>
                  <a:schemeClr val="tx1"/>
                </a:solidFill>
              </a:rPr>
              <a:t>Biologic Sex</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2950-4FC7-8F68-6BE1FCE38986}"/>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2950-4FC7-8F68-6BE1FCE3898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Sheet2!$C$47:$C$48</c:f>
              <c:strCache>
                <c:ptCount val="2"/>
                <c:pt idx="0">
                  <c:v>Female</c:v>
                </c:pt>
                <c:pt idx="1">
                  <c:v>Male</c:v>
                </c:pt>
              </c:strCache>
            </c:strRef>
          </c:cat>
          <c:val>
            <c:numRef>
              <c:f>Sheet2!$D$47:$D$48</c:f>
              <c:numCache>
                <c:formatCode>General</c:formatCode>
                <c:ptCount val="2"/>
                <c:pt idx="0">
                  <c:v>4</c:v>
                </c:pt>
                <c:pt idx="1">
                  <c:v>8</c:v>
                </c:pt>
              </c:numCache>
            </c:numRef>
          </c:val>
          <c:extLst>
            <c:ext xmlns:c16="http://schemas.microsoft.com/office/drawing/2014/chart" uri="{C3380CC4-5D6E-409C-BE32-E72D297353CC}">
              <c16:uniqueId val="{00000004-2950-4FC7-8F68-6BE1FCE38986}"/>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r>
              <a:rPr lang="en-US">
                <a:solidFill>
                  <a:schemeClr val="tx1"/>
                </a:solidFill>
              </a:rPr>
              <a:t>Insurance</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D002-4240-8420-46F3612FE6DF}"/>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D002-4240-8420-46F3612FE6D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Sheet2!$E$47:$E$48</c:f>
              <c:strCache>
                <c:ptCount val="2"/>
                <c:pt idx="0">
                  <c:v>Public</c:v>
                </c:pt>
                <c:pt idx="1">
                  <c:v>Private</c:v>
                </c:pt>
              </c:strCache>
            </c:strRef>
          </c:cat>
          <c:val>
            <c:numRef>
              <c:f>Sheet2!$F$47:$F$48</c:f>
              <c:numCache>
                <c:formatCode>General</c:formatCode>
                <c:ptCount val="2"/>
                <c:pt idx="0">
                  <c:v>9</c:v>
                </c:pt>
                <c:pt idx="1">
                  <c:v>3</c:v>
                </c:pt>
              </c:numCache>
            </c:numRef>
          </c:val>
          <c:extLst>
            <c:ext xmlns:c16="http://schemas.microsoft.com/office/drawing/2014/chart" uri="{C3380CC4-5D6E-409C-BE32-E72D297353CC}">
              <c16:uniqueId val="{00000004-D002-4240-8420-46F3612FE6DF}"/>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r>
              <a:rPr lang="en-US">
                <a:solidFill>
                  <a:schemeClr val="tx1"/>
                </a:solidFill>
              </a:rPr>
              <a:t>Technology Use</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endParaRPr lang="en-US"/>
        </a:p>
      </c:txPr>
    </c:title>
    <c:autoTitleDeleted val="0"/>
    <c:plotArea>
      <c:layout/>
      <c:barChart>
        <c:barDir val="col"/>
        <c:grouping val="percentStacked"/>
        <c:varyColors val="0"/>
        <c:ser>
          <c:idx val="0"/>
          <c:order val="0"/>
          <c:tx>
            <c:strRef>
              <c:f>Sheet2!$M$46</c:f>
              <c:strCache>
                <c:ptCount val="1"/>
                <c:pt idx="0">
                  <c:v>Yes</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Sheet2!$L$47:$L$48</c:f>
              <c:strCache>
                <c:ptCount val="2"/>
                <c:pt idx="0">
                  <c:v>CGM Use</c:v>
                </c:pt>
                <c:pt idx="1">
                  <c:v>Insulin Regimen</c:v>
                </c:pt>
              </c:strCache>
            </c:strRef>
          </c:cat>
          <c:val>
            <c:numRef>
              <c:f>Sheet2!$M$47:$M$48</c:f>
              <c:numCache>
                <c:formatCode>General</c:formatCode>
                <c:ptCount val="2"/>
                <c:pt idx="0">
                  <c:v>50</c:v>
                </c:pt>
              </c:numCache>
            </c:numRef>
          </c:val>
          <c:extLst>
            <c:ext xmlns:c16="http://schemas.microsoft.com/office/drawing/2014/chart" uri="{C3380CC4-5D6E-409C-BE32-E72D297353CC}">
              <c16:uniqueId val="{00000000-C55F-448B-AA66-3F4CD840C28A}"/>
            </c:ext>
          </c:extLst>
        </c:ser>
        <c:ser>
          <c:idx val="1"/>
          <c:order val="1"/>
          <c:tx>
            <c:strRef>
              <c:f>Sheet2!$N$46</c:f>
              <c:strCache>
                <c:ptCount val="1"/>
                <c:pt idx="0">
                  <c:v>No</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Sheet2!$L$47:$L$48</c:f>
              <c:strCache>
                <c:ptCount val="2"/>
                <c:pt idx="0">
                  <c:v>CGM Use</c:v>
                </c:pt>
                <c:pt idx="1">
                  <c:v>Insulin Regimen</c:v>
                </c:pt>
              </c:strCache>
            </c:strRef>
          </c:cat>
          <c:val>
            <c:numRef>
              <c:f>Sheet2!$N$47:$N$48</c:f>
              <c:numCache>
                <c:formatCode>General</c:formatCode>
                <c:ptCount val="2"/>
                <c:pt idx="0">
                  <c:v>50</c:v>
                </c:pt>
              </c:numCache>
            </c:numRef>
          </c:val>
          <c:extLst>
            <c:ext xmlns:c16="http://schemas.microsoft.com/office/drawing/2014/chart" uri="{C3380CC4-5D6E-409C-BE32-E72D297353CC}">
              <c16:uniqueId val="{00000001-C55F-448B-AA66-3F4CD840C28A}"/>
            </c:ext>
          </c:extLst>
        </c:ser>
        <c:ser>
          <c:idx val="2"/>
          <c:order val="2"/>
          <c:tx>
            <c:strRef>
              <c:f>Sheet2!$O$46</c:f>
              <c:strCache>
                <c:ptCount val="1"/>
                <c:pt idx="0">
                  <c:v>AID</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Sheet2!$L$47:$L$48</c:f>
              <c:strCache>
                <c:ptCount val="2"/>
                <c:pt idx="0">
                  <c:v>CGM Use</c:v>
                </c:pt>
                <c:pt idx="1">
                  <c:v>Insulin Regimen</c:v>
                </c:pt>
              </c:strCache>
            </c:strRef>
          </c:cat>
          <c:val>
            <c:numRef>
              <c:f>Sheet2!$O$47:$O$48</c:f>
              <c:numCache>
                <c:formatCode>General</c:formatCode>
                <c:ptCount val="2"/>
                <c:pt idx="1">
                  <c:v>25</c:v>
                </c:pt>
              </c:numCache>
            </c:numRef>
          </c:val>
          <c:extLst>
            <c:ext xmlns:c16="http://schemas.microsoft.com/office/drawing/2014/chart" uri="{C3380CC4-5D6E-409C-BE32-E72D297353CC}">
              <c16:uniqueId val="{00000002-C55F-448B-AA66-3F4CD840C28A}"/>
            </c:ext>
          </c:extLst>
        </c:ser>
        <c:ser>
          <c:idx val="3"/>
          <c:order val="3"/>
          <c:tx>
            <c:strRef>
              <c:f>Sheet2!$P$46</c:f>
              <c:strCache>
                <c:ptCount val="1"/>
                <c:pt idx="0">
                  <c:v>MDI</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Sheet2!$L$47:$L$48</c:f>
              <c:strCache>
                <c:ptCount val="2"/>
                <c:pt idx="0">
                  <c:v>CGM Use</c:v>
                </c:pt>
                <c:pt idx="1">
                  <c:v>Insulin Regimen</c:v>
                </c:pt>
              </c:strCache>
            </c:strRef>
          </c:cat>
          <c:val>
            <c:numRef>
              <c:f>Sheet2!$P$47:$P$48</c:f>
              <c:numCache>
                <c:formatCode>General</c:formatCode>
                <c:ptCount val="2"/>
                <c:pt idx="1">
                  <c:v>75</c:v>
                </c:pt>
              </c:numCache>
            </c:numRef>
          </c:val>
          <c:extLst>
            <c:ext xmlns:c16="http://schemas.microsoft.com/office/drawing/2014/chart" uri="{C3380CC4-5D6E-409C-BE32-E72D297353CC}">
              <c16:uniqueId val="{00000003-C55F-448B-AA66-3F4CD840C28A}"/>
            </c:ext>
          </c:extLst>
        </c:ser>
        <c:dLbls>
          <c:dLblPos val="ctr"/>
          <c:showLegendKey val="0"/>
          <c:showVal val="1"/>
          <c:showCatName val="0"/>
          <c:showSerName val="0"/>
          <c:showPercent val="0"/>
          <c:showBubbleSize val="0"/>
        </c:dLbls>
        <c:gapWidth val="150"/>
        <c:overlap val="100"/>
        <c:axId val="1642345568"/>
        <c:axId val="1642535632"/>
      </c:barChart>
      <c:catAx>
        <c:axId val="164234556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642535632"/>
        <c:crosses val="autoZero"/>
        <c:auto val="1"/>
        <c:lblAlgn val="ctr"/>
        <c:lblOffset val="100"/>
        <c:noMultiLvlLbl val="0"/>
      </c:catAx>
      <c:valAx>
        <c:axId val="1642535632"/>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642345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r>
              <a:rPr lang="en-US"/>
              <a:t>AID Use (N)</a:t>
            </a:r>
          </a:p>
        </c:rich>
      </c:tx>
      <c:overlay val="0"/>
      <c:spPr>
        <a:noFill/>
        <a:ln>
          <a:noFill/>
        </a:ln>
        <a:effectLst/>
      </c:spPr>
      <c:txPr>
        <a:bodyPr rot="0" spcFirstLastPara="1" vertOverflow="ellipsis" vert="horz" wrap="square" anchor="ctr" anchorCtr="1"/>
        <a:lstStyle/>
        <a:p>
          <a:pPr>
            <a:defRPr sz="1440"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endParaRPr lang="en-US"/>
        </a:p>
      </c:txPr>
    </c:title>
    <c:autoTitleDeleted val="0"/>
    <c:plotArea>
      <c:layout/>
      <c:lineChart>
        <c:grouping val="standard"/>
        <c:varyColors val="0"/>
        <c:ser>
          <c:idx val="0"/>
          <c:order val="0"/>
          <c:tx>
            <c:strRef>
              <c:f>Sheet1!$J$68</c:f>
              <c:strCache>
                <c:ptCount val="1"/>
                <c:pt idx="0">
                  <c:v>AID Use</c:v>
                </c:pt>
              </c:strCache>
            </c:strRef>
          </c:tx>
          <c:spPr>
            <a:ln w="19050" cap="rnd" cmpd="sng" algn="ctr">
              <a:solidFill>
                <a:schemeClr val="accent2">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Sheet1!$K$67:$N$67</c:f>
              <c:strCache>
                <c:ptCount val="4"/>
                <c:pt idx="0">
                  <c:v>V1</c:v>
                </c:pt>
                <c:pt idx="1">
                  <c:v>V2</c:v>
                </c:pt>
                <c:pt idx="2">
                  <c:v>V3</c:v>
                </c:pt>
                <c:pt idx="3">
                  <c:v>V4</c:v>
                </c:pt>
              </c:strCache>
            </c:strRef>
          </c:cat>
          <c:val>
            <c:numRef>
              <c:f>Sheet1!$K$68:$N$68</c:f>
              <c:numCache>
                <c:formatCode>General</c:formatCode>
                <c:ptCount val="4"/>
                <c:pt idx="0">
                  <c:v>3</c:v>
                </c:pt>
                <c:pt idx="1">
                  <c:v>3</c:v>
                </c:pt>
                <c:pt idx="2">
                  <c:v>5</c:v>
                </c:pt>
                <c:pt idx="3">
                  <c:v>7</c:v>
                </c:pt>
              </c:numCache>
            </c:numRef>
          </c:val>
          <c:smooth val="0"/>
          <c:extLst>
            <c:ext xmlns:c16="http://schemas.microsoft.com/office/drawing/2014/chart" uri="{C3380CC4-5D6E-409C-BE32-E72D297353CC}">
              <c16:uniqueId val="{00000000-A304-4304-91D7-CA00E24410F7}"/>
            </c:ext>
          </c:extLst>
        </c:ser>
        <c:dLbls>
          <c:dLblPos val="ctr"/>
          <c:showLegendKey val="0"/>
          <c:showVal val="1"/>
          <c:showCatName val="0"/>
          <c:showSerName val="0"/>
          <c:showPercent val="0"/>
          <c:showBubbleSize val="0"/>
        </c:dLbls>
        <c:marker val="1"/>
        <c:smooth val="0"/>
        <c:axId val="1286153856"/>
        <c:axId val="1286138016"/>
      </c:lineChart>
      <c:catAx>
        <c:axId val="1286153856"/>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286138016"/>
        <c:crosses val="autoZero"/>
        <c:auto val="1"/>
        <c:lblAlgn val="ctr"/>
        <c:lblOffset val="100"/>
        <c:noMultiLvlLbl val="0"/>
      </c:catAx>
      <c:valAx>
        <c:axId val="1286138016"/>
        <c:scaling>
          <c:orientation val="minMax"/>
        </c:scaling>
        <c:delete val="1"/>
        <c:axPos val="l"/>
        <c:numFmt formatCode="General" sourceLinked="1"/>
        <c:majorTickMark val="none"/>
        <c:minorTickMark val="none"/>
        <c:tickLblPos val="nextTo"/>
        <c:crossAx val="12861538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0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cs:styleClr val="auto"/>
    </cs:fontRef>
    <cs:spPr/>
    <cs:defRPr sz="900"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440"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0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cs:styleClr val="auto"/>
    </cs:fontRef>
    <cs:spPr/>
    <cs:defRPr sz="900"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440"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0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cs:styleClr val="auto"/>
    </cs:fontRef>
    <cs:spPr/>
    <cs:defRPr sz="900"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440"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0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cs:styleClr val="auto"/>
    </cs:fontRef>
    <cs:spPr/>
    <cs:defRPr sz="900"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440"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C980E4-9A44-9848-99BB-A56A1F42B8E3}" type="doc">
      <dgm:prSet loTypeId="urn:microsoft.com/office/officeart/2005/8/layout/radial3" loCatId="" qsTypeId="urn:microsoft.com/office/officeart/2005/8/quickstyle/simple4" qsCatId="simple" csTypeId="urn:microsoft.com/office/officeart/2005/8/colors/accent4_2" csCatId="accent4" phldr="1"/>
      <dgm:spPr/>
      <dgm:t>
        <a:bodyPr/>
        <a:lstStyle/>
        <a:p>
          <a:endParaRPr lang="en-US"/>
        </a:p>
      </dgm:t>
    </dgm:pt>
    <dgm:pt modelId="{BBE77674-DE03-844A-9EBC-9C351EA4D029}">
      <dgm:prSet phldrT="[Text]"/>
      <dgm:spPr/>
      <dgm:t>
        <a:bodyPr/>
        <a:lstStyle/>
        <a:p>
          <a:endParaRPr lang="en-US" dirty="0"/>
        </a:p>
      </dgm:t>
    </dgm:pt>
    <dgm:pt modelId="{0853AEA7-37EC-4E4B-9B57-23927D00059C}" type="parTrans" cxnId="{AB211F2E-EAEC-984C-B636-BAE1BB5951C6}">
      <dgm:prSet/>
      <dgm:spPr/>
      <dgm:t>
        <a:bodyPr/>
        <a:lstStyle/>
        <a:p>
          <a:endParaRPr lang="en-US"/>
        </a:p>
      </dgm:t>
    </dgm:pt>
    <dgm:pt modelId="{F470A3C7-318B-AF47-AD57-C4D879C9973B}" type="sibTrans" cxnId="{AB211F2E-EAEC-984C-B636-BAE1BB5951C6}">
      <dgm:prSet/>
      <dgm:spPr/>
      <dgm:t>
        <a:bodyPr/>
        <a:lstStyle/>
        <a:p>
          <a:endParaRPr lang="en-US"/>
        </a:p>
      </dgm:t>
    </dgm:pt>
    <dgm:pt modelId="{59A63133-8AFA-CF41-A6E4-1EA71E8F1805}">
      <dgm:prSet phldrT="[Text]"/>
      <dgm:spPr/>
      <dgm:t>
        <a:bodyPr/>
        <a:lstStyle/>
        <a:p>
          <a:r>
            <a:rPr lang="en-US" dirty="0"/>
            <a:t>CDCES</a:t>
          </a:r>
        </a:p>
      </dgm:t>
    </dgm:pt>
    <dgm:pt modelId="{3F509D5E-0CAE-CE48-8279-3A5C269C640E}" type="parTrans" cxnId="{AC2A4031-1A4B-E943-8C1A-A4AD180806BF}">
      <dgm:prSet/>
      <dgm:spPr/>
      <dgm:t>
        <a:bodyPr/>
        <a:lstStyle/>
        <a:p>
          <a:endParaRPr lang="en-US"/>
        </a:p>
      </dgm:t>
    </dgm:pt>
    <dgm:pt modelId="{2C751EAB-9CC8-9344-923D-9C075F1134A6}" type="sibTrans" cxnId="{AC2A4031-1A4B-E943-8C1A-A4AD180806BF}">
      <dgm:prSet/>
      <dgm:spPr/>
      <dgm:t>
        <a:bodyPr/>
        <a:lstStyle/>
        <a:p>
          <a:endParaRPr lang="en-US"/>
        </a:p>
      </dgm:t>
    </dgm:pt>
    <dgm:pt modelId="{0C1A44ED-8FC1-A540-881A-8C6C3FA5721E}">
      <dgm:prSet phldrT="[Text]"/>
      <dgm:spPr/>
      <dgm:t>
        <a:bodyPr/>
        <a:lstStyle/>
        <a:p>
          <a:r>
            <a:rPr lang="en-US" dirty="0"/>
            <a:t>Psychologist</a:t>
          </a:r>
        </a:p>
      </dgm:t>
    </dgm:pt>
    <dgm:pt modelId="{20E2B3CE-BFDC-A940-8C74-4A6437E6B2C8}" type="parTrans" cxnId="{C6481A0C-604E-8D4B-9E08-86E49D4FCBA0}">
      <dgm:prSet/>
      <dgm:spPr/>
      <dgm:t>
        <a:bodyPr/>
        <a:lstStyle/>
        <a:p>
          <a:endParaRPr lang="en-US"/>
        </a:p>
      </dgm:t>
    </dgm:pt>
    <dgm:pt modelId="{7360D9EA-E1AE-A94E-88CE-1AF3198D2665}" type="sibTrans" cxnId="{C6481A0C-604E-8D4B-9E08-86E49D4FCBA0}">
      <dgm:prSet/>
      <dgm:spPr/>
      <dgm:t>
        <a:bodyPr/>
        <a:lstStyle/>
        <a:p>
          <a:endParaRPr lang="en-US"/>
        </a:p>
      </dgm:t>
    </dgm:pt>
    <dgm:pt modelId="{BE7073C2-39EC-DD4F-A1D4-3FB0B582D5C3}">
      <dgm:prSet phldrT="[Text]"/>
      <dgm:spPr/>
      <dgm:t>
        <a:bodyPr/>
        <a:lstStyle/>
        <a:p>
          <a:r>
            <a:rPr lang="en-US" dirty="0"/>
            <a:t>Social Worker</a:t>
          </a:r>
        </a:p>
      </dgm:t>
    </dgm:pt>
    <dgm:pt modelId="{4C15B199-F60C-784A-A031-4D0F42A890A1}" type="parTrans" cxnId="{A6742383-CAC8-B04E-965C-68D9F268EBDB}">
      <dgm:prSet/>
      <dgm:spPr/>
      <dgm:t>
        <a:bodyPr/>
        <a:lstStyle/>
        <a:p>
          <a:endParaRPr lang="en-US"/>
        </a:p>
      </dgm:t>
    </dgm:pt>
    <dgm:pt modelId="{2091EA4B-2FA1-434F-9520-537CD543F6A9}" type="sibTrans" cxnId="{A6742383-CAC8-B04E-965C-68D9F268EBDB}">
      <dgm:prSet/>
      <dgm:spPr/>
      <dgm:t>
        <a:bodyPr/>
        <a:lstStyle/>
        <a:p>
          <a:endParaRPr lang="en-US"/>
        </a:p>
      </dgm:t>
    </dgm:pt>
    <dgm:pt modelId="{8AA28038-07B9-2545-A7B7-9BC7236CCE39}">
      <dgm:prSet phldrT="[Text]"/>
      <dgm:spPr/>
      <dgm:t>
        <a:bodyPr/>
        <a:lstStyle/>
        <a:p>
          <a:r>
            <a:rPr lang="en-US" dirty="0"/>
            <a:t>MD/NP</a:t>
          </a:r>
        </a:p>
      </dgm:t>
    </dgm:pt>
    <dgm:pt modelId="{B0B1E664-BB08-8547-A6DF-2B1A556D8600}" type="parTrans" cxnId="{812BF91C-52F9-794C-A936-3164094B1700}">
      <dgm:prSet/>
      <dgm:spPr/>
      <dgm:t>
        <a:bodyPr/>
        <a:lstStyle/>
        <a:p>
          <a:endParaRPr lang="en-US"/>
        </a:p>
      </dgm:t>
    </dgm:pt>
    <dgm:pt modelId="{EC99CC9D-3015-0649-B283-97EAC123F653}" type="sibTrans" cxnId="{812BF91C-52F9-794C-A936-3164094B1700}">
      <dgm:prSet/>
      <dgm:spPr/>
      <dgm:t>
        <a:bodyPr/>
        <a:lstStyle/>
        <a:p>
          <a:endParaRPr lang="en-US"/>
        </a:p>
      </dgm:t>
    </dgm:pt>
    <dgm:pt modelId="{5B555F63-84AB-0541-BD9D-597E7F64246E}">
      <dgm:prSet/>
      <dgm:spPr/>
      <dgm:t>
        <a:bodyPr/>
        <a:lstStyle/>
        <a:p>
          <a:r>
            <a:rPr lang="en-US" dirty="0"/>
            <a:t>Pharmacist</a:t>
          </a:r>
        </a:p>
      </dgm:t>
    </dgm:pt>
    <dgm:pt modelId="{95EF669A-3003-F64E-A843-C8D131986B10}" type="parTrans" cxnId="{55B239A3-061C-FE46-B664-47700A98DB46}">
      <dgm:prSet/>
      <dgm:spPr/>
      <dgm:t>
        <a:bodyPr/>
        <a:lstStyle/>
        <a:p>
          <a:endParaRPr lang="en-US"/>
        </a:p>
      </dgm:t>
    </dgm:pt>
    <dgm:pt modelId="{21BB9F48-917A-474E-A945-A84ADB0158B3}" type="sibTrans" cxnId="{55B239A3-061C-FE46-B664-47700A98DB46}">
      <dgm:prSet/>
      <dgm:spPr/>
      <dgm:t>
        <a:bodyPr/>
        <a:lstStyle/>
        <a:p>
          <a:endParaRPr lang="en-US"/>
        </a:p>
      </dgm:t>
    </dgm:pt>
    <dgm:pt modelId="{56EB7EE9-D973-C24A-AC7F-38BF60CE1C51}">
      <dgm:prSet/>
      <dgm:spPr/>
      <dgm:t>
        <a:bodyPr/>
        <a:lstStyle/>
        <a:p>
          <a:r>
            <a:rPr lang="en-US" dirty="0"/>
            <a:t>Health Coach</a:t>
          </a:r>
        </a:p>
      </dgm:t>
    </dgm:pt>
    <dgm:pt modelId="{E15378C2-E850-C84D-858D-E6901FBD86A0}" type="parTrans" cxnId="{0B0D8BC8-CDD1-CF4F-9BA3-FF8F81F8F5AD}">
      <dgm:prSet/>
      <dgm:spPr/>
      <dgm:t>
        <a:bodyPr/>
        <a:lstStyle/>
        <a:p>
          <a:endParaRPr lang="en-US"/>
        </a:p>
      </dgm:t>
    </dgm:pt>
    <dgm:pt modelId="{CD6F00FA-C673-A540-8D7F-44C6623F9C83}" type="sibTrans" cxnId="{0B0D8BC8-CDD1-CF4F-9BA3-FF8F81F8F5AD}">
      <dgm:prSet/>
      <dgm:spPr/>
      <dgm:t>
        <a:bodyPr/>
        <a:lstStyle/>
        <a:p>
          <a:endParaRPr lang="en-US"/>
        </a:p>
      </dgm:t>
    </dgm:pt>
    <dgm:pt modelId="{808CB75F-8063-0042-86D8-33497F5F664C}" type="pres">
      <dgm:prSet presAssocID="{0BC980E4-9A44-9848-99BB-A56A1F42B8E3}" presName="composite" presStyleCnt="0">
        <dgm:presLayoutVars>
          <dgm:chMax val="1"/>
          <dgm:dir/>
          <dgm:resizeHandles val="exact"/>
        </dgm:presLayoutVars>
      </dgm:prSet>
      <dgm:spPr/>
    </dgm:pt>
    <dgm:pt modelId="{6751BF81-756B-0B4F-A2D3-DB1905DA74C7}" type="pres">
      <dgm:prSet presAssocID="{0BC980E4-9A44-9848-99BB-A56A1F42B8E3}" presName="radial" presStyleCnt="0">
        <dgm:presLayoutVars>
          <dgm:animLvl val="ctr"/>
        </dgm:presLayoutVars>
      </dgm:prSet>
      <dgm:spPr/>
    </dgm:pt>
    <dgm:pt modelId="{FC78EB2C-B8F0-1046-B8DC-F2FDB613A78B}" type="pres">
      <dgm:prSet presAssocID="{BBE77674-DE03-844A-9EBC-9C351EA4D029}" presName="centerShape" presStyleLbl="vennNode1" presStyleIdx="0" presStyleCnt="7"/>
      <dgm:spPr/>
    </dgm:pt>
    <dgm:pt modelId="{C340A918-4DCA-994F-A781-C172287621F5}" type="pres">
      <dgm:prSet presAssocID="{59A63133-8AFA-CF41-A6E4-1EA71E8F1805}" presName="node" presStyleLbl="vennNode1" presStyleIdx="1" presStyleCnt="7">
        <dgm:presLayoutVars>
          <dgm:bulletEnabled val="1"/>
        </dgm:presLayoutVars>
      </dgm:prSet>
      <dgm:spPr/>
    </dgm:pt>
    <dgm:pt modelId="{DBD17C97-D8AD-274B-A597-F9D740A81804}" type="pres">
      <dgm:prSet presAssocID="{0C1A44ED-8FC1-A540-881A-8C6C3FA5721E}" presName="node" presStyleLbl="vennNode1" presStyleIdx="2" presStyleCnt="7">
        <dgm:presLayoutVars>
          <dgm:bulletEnabled val="1"/>
        </dgm:presLayoutVars>
      </dgm:prSet>
      <dgm:spPr/>
    </dgm:pt>
    <dgm:pt modelId="{AF4EA1F8-93FA-EE47-BEA6-48760CEB511F}" type="pres">
      <dgm:prSet presAssocID="{BE7073C2-39EC-DD4F-A1D4-3FB0B582D5C3}" presName="node" presStyleLbl="vennNode1" presStyleIdx="3" presStyleCnt="7">
        <dgm:presLayoutVars>
          <dgm:bulletEnabled val="1"/>
        </dgm:presLayoutVars>
      </dgm:prSet>
      <dgm:spPr/>
    </dgm:pt>
    <dgm:pt modelId="{E4B9F7A8-BB0F-1C49-8061-0AA1BFC81F3C}" type="pres">
      <dgm:prSet presAssocID="{8AA28038-07B9-2545-A7B7-9BC7236CCE39}" presName="node" presStyleLbl="vennNode1" presStyleIdx="4" presStyleCnt="7">
        <dgm:presLayoutVars>
          <dgm:bulletEnabled val="1"/>
        </dgm:presLayoutVars>
      </dgm:prSet>
      <dgm:spPr/>
    </dgm:pt>
    <dgm:pt modelId="{7950D7CA-12B8-7F48-A35E-7470CD4F3A4A}" type="pres">
      <dgm:prSet presAssocID="{5B555F63-84AB-0541-BD9D-597E7F64246E}" presName="node" presStyleLbl="vennNode1" presStyleIdx="5" presStyleCnt="7">
        <dgm:presLayoutVars>
          <dgm:bulletEnabled val="1"/>
        </dgm:presLayoutVars>
      </dgm:prSet>
      <dgm:spPr/>
    </dgm:pt>
    <dgm:pt modelId="{5EF8DD65-40E6-E84D-94D8-63DC670110FA}" type="pres">
      <dgm:prSet presAssocID="{56EB7EE9-D973-C24A-AC7F-38BF60CE1C51}" presName="node" presStyleLbl="vennNode1" presStyleIdx="6" presStyleCnt="7">
        <dgm:presLayoutVars>
          <dgm:bulletEnabled val="1"/>
        </dgm:presLayoutVars>
      </dgm:prSet>
      <dgm:spPr/>
    </dgm:pt>
  </dgm:ptLst>
  <dgm:cxnLst>
    <dgm:cxn modelId="{C6481A0C-604E-8D4B-9E08-86E49D4FCBA0}" srcId="{BBE77674-DE03-844A-9EBC-9C351EA4D029}" destId="{0C1A44ED-8FC1-A540-881A-8C6C3FA5721E}" srcOrd="1" destOrd="0" parTransId="{20E2B3CE-BFDC-A940-8C74-4A6437E6B2C8}" sibTransId="{7360D9EA-E1AE-A94E-88CE-1AF3198D2665}"/>
    <dgm:cxn modelId="{2E9DC60E-69EF-4D4D-9241-619913DACEC1}" type="presOf" srcId="{59A63133-8AFA-CF41-A6E4-1EA71E8F1805}" destId="{C340A918-4DCA-994F-A781-C172287621F5}" srcOrd="0" destOrd="0" presId="urn:microsoft.com/office/officeart/2005/8/layout/radial3"/>
    <dgm:cxn modelId="{85266E15-39C7-DF49-8BCF-22A7B40D8234}" type="presOf" srcId="{0C1A44ED-8FC1-A540-881A-8C6C3FA5721E}" destId="{DBD17C97-D8AD-274B-A597-F9D740A81804}" srcOrd="0" destOrd="0" presId="urn:microsoft.com/office/officeart/2005/8/layout/radial3"/>
    <dgm:cxn modelId="{812BF91C-52F9-794C-A936-3164094B1700}" srcId="{BBE77674-DE03-844A-9EBC-9C351EA4D029}" destId="{8AA28038-07B9-2545-A7B7-9BC7236CCE39}" srcOrd="3" destOrd="0" parTransId="{B0B1E664-BB08-8547-A6DF-2B1A556D8600}" sibTransId="{EC99CC9D-3015-0649-B283-97EAC123F653}"/>
    <dgm:cxn modelId="{AB211F2E-EAEC-984C-B636-BAE1BB5951C6}" srcId="{0BC980E4-9A44-9848-99BB-A56A1F42B8E3}" destId="{BBE77674-DE03-844A-9EBC-9C351EA4D029}" srcOrd="0" destOrd="0" parTransId="{0853AEA7-37EC-4E4B-9B57-23927D00059C}" sibTransId="{F470A3C7-318B-AF47-AD57-C4D879C9973B}"/>
    <dgm:cxn modelId="{AC2A4031-1A4B-E943-8C1A-A4AD180806BF}" srcId="{BBE77674-DE03-844A-9EBC-9C351EA4D029}" destId="{59A63133-8AFA-CF41-A6E4-1EA71E8F1805}" srcOrd="0" destOrd="0" parTransId="{3F509D5E-0CAE-CE48-8279-3A5C269C640E}" sibTransId="{2C751EAB-9CC8-9344-923D-9C075F1134A6}"/>
    <dgm:cxn modelId="{8968F03B-338B-3A46-8861-12B09E709627}" type="presOf" srcId="{BE7073C2-39EC-DD4F-A1D4-3FB0B582D5C3}" destId="{AF4EA1F8-93FA-EE47-BEA6-48760CEB511F}" srcOrd="0" destOrd="0" presId="urn:microsoft.com/office/officeart/2005/8/layout/radial3"/>
    <dgm:cxn modelId="{59351F59-694B-DF45-A6CE-67E9747D59F2}" type="presOf" srcId="{BBE77674-DE03-844A-9EBC-9C351EA4D029}" destId="{FC78EB2C-B8F0-1046-B8DC-F2FDB613A78B}" srcOrd="0" destOrd="0" presId="urn:microsoft.com/office/officeart/2005/8/layout/radial3"/>
    <dgm:cxn modelId="{A6742383-CAC8-B04E-965C-68D9F268EBDB}" srcId="{BBE77674-DE03-844A-9EBC-9C351EA4D029}" destId="{BE7073C2-39EC-DD4F-A1D4-3FB0B582D5C3}" srcOrd="2" destOrd="0" parTransId="{4C15B199-F60C-784A-A031-4D0F42A890A1}" sibTransId="{2091EA4B-2FA1-434F-9520-537CD543F6A9}"/>
    <dgm:cxn modelId="{55B239A3-061C-FE46-B664-47700A98DB46}" srcId="{BBE77674-DE03-844A-9EBC-9C351EA4D029}" destId="{5B555F63-84AB-0541-BD9D-597E7F64246E}" srcOrd="4" destOrd="0" parTransId="{95EF669A-3003-F64E-A843-C8D131986B10}" sibTransId="{21BB9F48-917A-474E-A945-A84ADB0158B3}"/>
    <dgm:cxn modelId="{ACCC05B6-E4C5-3945-8606-E814E3BFFB7F}" type="presOf" srcId="{8AA28038-07B9-2545-A7B7-9BC7236CCE39}" destId="{E4B9F7A8-BB0F-1C49-8061-0AA1BFC81F3C}" srcOrd="0" destOrd="0" presId="urn:microsoft.com/office/officeart/2005/8/layout/radial3"/>
    <dgm:cxn modelId="{8035E2C5-B70D-5247-A7D9-CE079C875B64}" type="presOf" srcId="{56EB7EE9-D973-C24A-AC7F-38BF60CE1C51}" destId="{5EF8DD65-40E6-E84D-94D8-63DC670110FA}" srcOrd="0" destOrd="0" presId="urn:microsoft.com/office/officeart/2005/8/layout/radial3"/>
    <dgm:cxn modelId="{0B0D8BC8-CDD1-CF4F-9BA3-FF8F81F8F5AD}" srcId="{BBE77674-DE03-844A-9EBC-9C351EA4D029}" destId="{56EB7EE9-D973-C24A-AC7F-38BF60CE1C51}" srcOrd="5" destOrd="0" parTransId="{E15378C2-E850-C84D-858D-E6901FBD86A0}" sibTransId="{CD6F00FA-C673-A540-8D7F-44C6623F9C83}"/>
    <dgm:cxn modelId="{435AFAD7-3D6B-C34F-81C6-ADCDBC34F727}" type="presOf" srcId="{5B555F63-84AB-0541-BD9D-597E7F64246E}" destId="{7950D7CA-12B8-7F48-A35E-7470CD4F3A4A}" srcOrd="0" destOrd="0" presId="urn:microsoft.com/office/officeart/2005/8/layout/radial3"/>
    <dgm:cxn modelId="{E1BD7DDC-CF6B-3044-BD57-305EA036827D}" type="presOf" srcId="{0BC980E4-9A44-9848-99BB-A56A1F42B8E3}" destId="{808CB75F-8063-0042-86D8-33497F5F664C}" srcOrd="0" destOrd="0" presId="urn:microsoft.com/office/officeart/2005/8/layout/radial3"/>
    <dgm:cxn modelId="{C0723186-6E0A-5E4F-8880-7370BEFCE9EB}" type="presParOf" srcId="{808CB75F-8063-0042-86D8-33497F5F664C}" destId="{6751BF81-756B-0B4F-A2D3-DB1905DA74C7}" srcOrd="0" destOrd="0" presId="urn:microsoft.com/office/officeart/2005/8/layout/radial3"/>
    <dgm:cxn modelId="{BD85E10E-EAAF-FA42-8CC4-F98A4D01B18A}" type="presParOf" srcId="{6751BF81-756B-0B4F-A2D3-DB1905DA74C7}" destId="{FC78EB2C-B8F0-1046-B8DC-F2FDB613A78B}" srcOrd="0" destOrd="0" presId="urn:microsoft.com/office/officeart/2005/8/layout/radial3"/>
    <dgm:cxn modelId="{AF90954C-6117-8440-9145-457A8300278F}" type="presParOf" srcId="{6751BF81-756B-0B4F-A2D3-DB1905DA74C7}" destId="{C340A918-4DCA-994F-A781-C172287621F5}" srcOrd="1" destOrd="0" presId="urn:microsoft.com/office/officeart/2005/8/layout/radial3"/>
    <dgm:cxn modelId="{349CD943-86FB-BC4E-B9DB-3E670CB87609}" type="presParOf" srcId="{6751BF81-756B-0B4F-A2D3-DB1905DA74C7}" destId="{DBD17C97-D8AD-274B-A597-F9D740A81804}" srcOrd="2" destOrd="0" presId="urn:microsoft.com/office/officeart/2005/8/layout/radial3"/>
    <dgm:cxn modelId="{328DDFCA-F6A3-6D42-ADD5-FCB7FC16459B}" type="presParOf" srcId="{6751BF81-756B-0B4F-A2D3-DB1905DA74C7}" destId="{AF4EA1F8-93FA-EE47-BEA6-48760CEB511F}" srcOrd="3" destOrd="0" presId="urn:microsoft.com/office/officeart/2005/8/layout/radial3"/>
    <dgm:cxn modelId="{322918AE-437D-1446-927D-44AEEC293844}" type="presParOf" srcId="{6751BF81-756B-0B4F-A2D3-DB1905DA74C7}" destId="{E4B9F7A8-BB0F-1C49-8061-0AA1BFC81F3C}" srcOrd="4" destOrd="0" presId="urn:microsoft.com/office/officeart/2005/8/layout/radial3"/>
    <dgm:cxn modelId="{44705220-4798-7C42-8819-21126722CA82}" type="presParOf" srcId="{6751BF81-756B-0B4F-A2D3-DB1905DA74C7}" destId="{7950D7CA-12B8-7F48-A35E-7470CD4F3A4A}" srcOrd="5" destOrd="0" presId="urn:microsoft.com/office/officeart/2005/8/layout/radial3"/>
    <dgm:cxn modelId="{A74C7C0C-1F87-A24A-931B-500AAC210F7A}" type="presParOf" srcId="{6751BF81-756B-0B4F-A2D3-DB1905DA74C7}" destId="{5EF8DD65-40E6-E84D-94D8-63DC670110FA}"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055E5BF-7BA8-8B4E-86B8-9D236F4F0DEF}" type="doc">
      <dgm:prSet loTypeId="urn:microsoft.com/office/officeart/2005/8/layout/StepDownProcess" loCatId="" qsTypeId="urn:microsoft.com/office/officeart/2005/8/quickstyle/simple4" qsCatId="simple" csTypeId="urn:microsoft.com/office/officeart/2005/8/colors/accent2_2" csCatId="accent2" phldr="1"/>
      <dgm:spPr/>
      <dgm:t>
        <a:bodyPr/>
        <a:lstStyle/>
        <a:p>
          <a:endParaRPr lang="en-US"/>
        </a:p>
      </dgm:t>
    </dgm:pt>
    <dgm:pt modelId="{045570F6-4924-EE44-8E58-184BB5BCEC17}">
      <dgm:prSet phldrT="[Text]"/>
      <dgm:spPr/>
      <dgm:t>
        <a:bodyPr/>
        <a:lstStyle/>
        <a:p>
          <a:r>
            <a:rPr lang="en-US" dirty="0"/>
            <a:t>Expanding Enrollment</a:t>
          </a:r>
        </a:p>
      </dgm:t>
    </dgm:pt>
    <dgm:pt modelId="{E51EA06C-1973-E74F-B322-91CA85EB6D8F}" type="parTrans" cxnId="{12A7C1C7-810C-D646-84E3-770614F6B504}">
      <dgm:prSet/>
      <dgm:spPr/>
      <dgm:t>
        <a:bodyPr/>
        <a:lstStyle/>
        <a:p>
          <a:endParaRPr lang="en-US"/>
        </a:p>
      </dgm:t>
    </dgm:pt>
    <dgm:pt modelId="{49733FB7-1A77-5D43-93ED-4A7F43BD6E76}" type="sibTrans" cxnId="{12A7C1C7-810C-D646-84E3-770614F6B504}">
      <dgm:prSet/>
      <dgm:spPr/>
      <dgm:t>
        <a:bodyPr/>
        <a:lstStyle/>
        <a:p>
          <a:endParaRPr lang="en-US"/>
        </a:p>
      </dgm:t>
    </dgm:pt>
    <dgm:pt modelId="{1BAC6264-F5D5-644D-A056-383196D3AEAD}">
      <dgm:prSet phldrT="[Text]"/>
      <dgm:spPr/>
      <dgm:t>
        <a:bodyPr/>
        <a:lstStyle/>
        <a:p>
          <a:r>
            <a:rPr lang="en-US" dirty="0"/>
            <a:t>Refine Workflows</a:t>
          </a:r>
        </a:p>
      </dgm:t>
    </dgm:pt>
    <dgm:pt modelId="{ACC4FB07-4432-0442-A0D8-E8848B4AD2DE}" type="parTrans" cxnId="{2EDBBDF5-E17B-1542-BE9A-75D8BE16A915}">
      <dgm:prSet/>
      <dgm:spPr/>
      <dgm:t>
        <a:bodyPr/>
        <a:lstStyle/>
        <a:p>
          <a:endParaRPr lang="en-US"/>
        </a:p>
      </dgm:t>
    </dgm:pt>
    <dgm:pt modelId="{084465ED-8D9E-E34A-AF77-215323CB6F86}" type="sibTrans" cxnId="{2EDBBDF5-E17B-1542-BE9A-75D8BE16A915}">
      <dgm:prSet/>
      <dgm:spPr/>
      <dgm:t>
        <a:bodyPr/>
        <a:lstStyle/>
        <a:p>
          <a:endParaRPr lang="en-US"/>
        </a:p>
      </dgm:t>
    </dgm:pt>
    <dgm:pt modelId="{A328E310-9D16-D741-A533-0F0B5CBB4A33}">
      <dgm:prSet phldrT="[Text]"/>
      <dgm:spPr/>
      <dgm:t>
        <a:bodyPr/>
        <a:lstStyle/>
        <a:p>
          <a:r>
            <a:rPr lang="en-US" dirty="0"/>
            <a:t>Enhance Technology Support</a:t>
          </a:r>
        </a:p>
      </dgm:t>
    </dgm:pt>
    <dgm:pt modelId="{2E3B238D-72E3-5C46-8E77-CEC18A6B9649}" type="parTrans" cxnId="{0162AF70-DFFA-3E48-8BA9-394BB29990D5}">
      <dgm:prSet/>
      <dgm:spPr/>
      <dgm:t>
        <a:bodyPr/>
        <a:lstStyle/>
        <a:p>
          <a:endParaRPr lang="en-US"/>
        </a:p>
      </dgm:t>
    </dgm:pt>
    <dgm:pt modelId="{DB0228B8-9115-2B42-8C70-AD92FBB6F25E}" type="sibTrans" cxnId="{0162AF70-DFFA-3E48-8BA9-394BB29990D5}">
      <dgm:prSet/>
      <dgm:spPr/>
      <dgm:t>
        <a:bodyPr/>
        <a:lstStyle/>
        <a:p>
          <a:endParaRPr lang="en-US"/>
        </a:p>
      </dgm:t>
    </dgm:pt>
    <dgm:pt modelId="{40F43A75-93D1-9C4A-9923-E34DCB14863F}">
      <dgm:prSet/>
      <dgm:spPr/>
      <dgm:t>
        <a:bodyPr/>
        <a:lstStyle/>
        <a:p>
          <a:r>
            <a:rPr lang="en-US" dirty="0"/>
            <a:t>Collect Longitudinal Outcomes</a:t>
          </a:r>
        </a:p>
      </dgm:t>
    </dgm:pt>
    <dgm:pt modelId="{4E429E14-70FA-CB49-9C88-6C2EE4574B84}" type="parTrans" cxnId="{431F70F7-9FA6-DF4A-ACEE-6AE60537BE39}">
      <dgm:prSet/>
      <dgm:spPr/>
      <dgm:t>
        <a:bodyPr/>
        <a:lstStyle/>
        <a:p>
          <a:endParaRPr lang="en-US"/>
        </a:p>
      </dgm:t>
    </dgm:pt>
    <dgm:pt modelId="{BE0A5550-FAE4-3D46-AD1C-0CDC248B02D3}" type="sibTrans" cxnId="{431F70F7-9FA6-DF4A-ACEE-6AE60537BE39}">
      <dgm:prSet/>
      <dgm:spPr/>
      <dgm:t>
        <a:bodyPr/>
        <a:lstStyle/>
        <a:p>
          <a:endParaRPr lang="en-US"/>
        </a:p>
      </dgm:t>
    </dgm:pt>
    <dgm:pt modelId="{D638F9F9-EE7C-0347-BEB7-8C3D19BC1631}">
      <dgm:prSet/>
      <dgm:spPr/>
      <dgm:t>
        <a:bodyPr/>
        <a:lstStyle/>
        <a:p>
          <a:r>
            <a:rPr lang="en-US" dirty="0"/>
            <a:t>Scale and Spread</a:t>
          </a:r>
        </a:p>
      </dgm:t>
    </dgm:pt>
    <dgm:pt modelId="{3D21433D-450C-B54A-A7CE-3EC3D071AF21}" type="parTrans" cxnId="{7AF1617E-46E1-884E-A131-F1998CD655A2}">
      <dgm:prSet/>
      <dgm:spPr/>
      <dgm:t>
        <a:bodyPr/>
        <a:lstStyle/>
        <a:p>
          <a:endParaRPr lang="en-US"/>
        </a:p>
      </dgm:t>
    </dgm:pt>
    <dgm:pt modelId="{CBEB5070-348B-1B48-AB32-DA1B40811E9A}" type="sibTrans" cxnId="{7AF1617E-46E1-884E-A131-F1998CD655A2}">
      <dgm:prSet/>
      <dgm:spPr/>
      <dgm:t>
        <a:bodyPr/>
        <a:lstStyle/>
        <a:p>
          <a:endParaRPr lang="en-US"/>
        </a:p>
      </dgm:t>
    </dgm:pt>
    <dgm:pt modelId="{2E2807E9-BF93-E440-AD1C-2CE49E54940B}" type="pres">
      <dgm:prSet presAssocID="{6055E5BF-7BA8-8B4E-86B8-9D236F4F0DEF}" presName="rootnode" presStyleCnt="0">
        <dgm:presLayoutVars>
          <dgm:chMax/>
          <dgm:chPref/>
          <dgm:dir/>
          <dgm:animLvl val="lvl"/>
        </dgm:presLayoutVars>
      </dgm:prSet>
      <dgm:spPr/>
    </dgm:pt>
    <dgm:pt modelId="{77B47186-C847-C44E-A0B8-81A00D964AF4}" type="pres">
      <dgm:prSet presAssocID="{045570F6-4924-EE44-8E58-184BB5BCEC17}" presName="composite" presStyleCnt="0"/>
      <dgm:spPr/>
    </dgm:pt>
    <dgm:pt modelId="{E46FF512-2E8D-6141-8195-246347A56E9A}" type="pres">
      <dgm:prSet presAssocID="{045570F6-4924-EE44-8E58-184BB5BCEC17}" presName="bentUpArrow1" presStyleLbl="alignImgPlace1" presStyleIdx="0" presStyleCnt="4"/>
      <dgm:spPr/>
    </dgm:pt>
    <dgm:pt modelId="{6E0A4A7C-EDCD-C34F-81A8-7FFD32B725B0}" type="pres">
      <dgm:prSet presAssocID="{045570F6-4924-EE44-8E58-184BB5BCEC17}" presName="ParentText" presStyleLbl="node1" presStyleIdx="0" presStyleCnt="5">
        <dgm:presLayoutVars>
          <dgm:chMax val="1"/>
          <dgm:chPref val="1"/>
          <dgm:bulletEnabled val="1"/>
        </dgm:presLayoutVars>
      </dgm:prSet>
      <dgm:spPr/>
    </dgm:pt>
    <dgm:pt modelId="{4D36994F-498B-784C-92C2-3A73EF326FCD}" type="pres">
      <dgm:prSet presAssocID="{045570F6-4924-EE44-8E58-184BB5BCEC17}" presName="ChildText" presStyleLbl="revTx" presStyleIdx="0" presStyleCnt="4">
        <dgm:presLayoutVars>
          <dgm:chMax val="0"/>
          <dgm:chPref val="0"/>
          <dgm:bulletEnabled val="1"/>
        </dgm:presLayoutVars>
      </dgm:prSet>
      <dgm:spPr/>
    </dgm:pt>
    <dgm:pt modelId="{45EC2E98-E4CA-6346-A155-FB2596E332C7}" type="pres">
      <dgm:prSet presAssocID="{49733FB7-1A77-5D43-93ED-4A7F43BD6E76}" presName="sibTrans" presStyleCnt="0"/>
      <dgm:spPr/>
    </dgm:pt>
    <dgm:pt modelId="{E20997B6-67DA-A245-8BCD-6CFAEEC4F18E}" type="pres">
      <dgm:prSet presAssocID="{1BAC6264-F5D5-644D-A056-383196D3AEAD}" presName="composite" presStyleCnt="0"/>
      <dgm:spPr/>
    </dgm:pt>
    <dgm:pt modelId="{9CC9CEDE-AB30-DD44-A122-C26C017C048F}" type="pres">
      <dgm:prSet presAssocID="{1BAC6264-F5D5-644D-A056-383196D3AEAD}" presName="bentUpArrow1" presStyleLbl="alignImgPlace1" presStyleIdx="1" presStyleCnt="4"/>
      <dgm:spPr/>
    </dgm:pt>
    <dgm:pt modelId="{74615195-1B1B-D549-B519-E0FB90B74982}" type="pres">
      <dgm:prSet presAssocID="{1BAC6264-F5D5-644D-A056-383196D3AEAD}" presName="ParentText" presStyleLbl="node1" presStyleIdx="1" presStyleCnt="5">
        <dgm:presLayoutVars>
          <dgm:chMax val="1"/>
          <dgm:chPref val="1"/>
          <dgm:bulletEnabled val="1"/>
        </dgm:presLayoutVars>
      </dgm:prSet>
      <dgm:spPr/>
    </dgm:pt>
    <dgm:pt modelId="{EB9B173A-B2F9-0245-A301-5D385E315150}" type="pres">
      <dgm:prSet presAssocID="{1BAC6264-F5D5-644D-A056-383196D3AEAD}" presName="ChildText" presStyleLbl="revTx" presStyleIdx="1" presStyleCnt="4">
        <dgm:presLayoutVars>
          <dgm:chMax val="0"/>
          <dgm:chPref val="0"/>
          <dgm:bulletEnabled val="1"/>
        </dgm:presLayoutVars>
      </dgm:prSet>
      <dgm:spPr/>
    </dgm:pt>
    <dgm:pt modelId="{6C8AF226-285F-744C-A821-95E9C6140341}" type="pres">
      <dgm:prSet presAssocID="{084465ED-8D9E-E34A-AF77-215323CB6F86}" presName="sibTrans" presStyleCnt="0"/>
      <dgm:spPr/>
    </dgm:pt>
    <dgm:pt modelId="{449DD848-DC39-674F-8A09-08011E508262}" type="pres">
      <dgm:prSet presAssocID="{A328E310-9D16-D741-A533-0F0B5CBB4A33}" presName="composite" presStyleCnt="0"/>
      <dgm:spPr/>
    </dgm:pt>
    <dgm:pt modelId="{DBD09F10-67E9-AA49-9E6E-93C50FD0261C}" type="pres">
      <dgm:prSet presAssocID="{A328E310-9D16-D741-A533-0F0B5CBB4A33}" presName="bentUpArrow1" presStyleLbl="alignImgPlace1" presStyleIdx="2" presStyleCnt="4"/>
      <dgm:spPr/>
    </dgm:pt>
    <dgm:pt modelId="{071D6DE6-0A4E-3E4C-B0A3-278E722E3AA5}" type="pres">
      <dgm:prSet presAssocID="{A328E310-9D16-D741-A533-0F0B5CBB4A33}" presName="ParentText" presStyleLbl="node1" presStyleIdx="2" presStyleCnt="5">
        <dgm:presLayoutVars>
          <dgm:chMax val="1"/>
          <dgm:chPref val="1"/>
          <dgm:bulletEnabled val="1"/>
        </dgm:presLayoutVars>
      </dgm:prSet>
      <dgm:spPr/>
    </dgm:pt>
    <dgm:pt modelId="{AEBD4D6C-2F09-4549-875D-4E0D823092A9}" type="pres">
      <dgm:prSet presAssocID="{A328E310-9D16-D741-A533-0F0B5CBB4A33}" presName="ChildText" presStyleLbl="revTx" presStyleIdx="2" presStyleCnt="4">
        <dgm:presLayoutVars>
          <dgm:chMax val="0"/>
          <dgm:chPref val="0"/>
          <dgm:bulletEnabled val="1"/>
        </dgm:presLayoutVars>
      </dgm:prSet>
      <dgm:spPr/>
    </dgm:pt>
    <dgm:pt modelId="{B175D772-1EF5-964F-9304-0663CE9DF9C8}" type="pres">
      <dgm:prSet presAssocID="{DB0228B8-9115-2B42-8C70-AD92FBB6F25E}" presName="sibTrans" presStyleCnt="0"/>
      <dgm:spPr/>
    </dgm:pt>
    <dgm:pt modelId="{F68AB1E2-A98D-DF43-A9B0-E4BF1D2D145E}" type="pres">
      <dgm:prSet presAssocID="{40F43A75-93D1-9C4A-9923-E34DCB14863F}" presName="composite" presStyleCnt="0"/>
      <dgm:spPr/>
    </dgm:pt>
    <dgm:pt modelId="{3073E38B-2037-AF44-A4B8-9DAAA46645C5}" type="pres">
      <dgm:prSet presAssocID="{40F43A75-93D1-9C4A-9923-E34DCB14863F}" presName="bentUpArrow1" presStyleLbl="alignImgPlace1" presStyleIdx="3" presStyleCnt="4"/>
      <dgm:spPr/>
    </dgm:pt>
    <dgm:pt modelId="{02A5341B-EBD3-8F4C-B22B-34D70B98430F}" type="pres">
      <dgm:prSet presAssocID="{40F43A75-93D1-9C4A-9923-E34DCB14863F}" presName="ParentText" presStyleLbl="node1" presStyleIdx="3" presStyleCnt="5">
        <dgm:presLayoutVars>
          <dgm:chMax val="1"/>
          <dgm:chPref val="1"/>
          <dgm:bulletEnabled val="1"/>
        </dgm:presLayoutVars>
      </dgm:prSet>
      <dgm:spPr/>
    </dgm:pt>
    <dgm:pt modelId="{6FF8319F-52FD-6047-AC61-17126EA7E800}" type="pres">
      <dgm:prSet presAssocID="{40F43A75-93D1-9C4A-9923-E34DCB14863F}" presName="ChildText" presStyleLbl="revTx" presStyleIdx="3" presStyleCnt="4">
        <dgm:presLayoutVars>
          <dgm:chMax val="0"/>
          <dgm:chPref val="0"/>
          <dgm:bulletEnabled val="1"/>
        </dgm:presLayoutVars>
      </dgm:prSet>
      <dgm:spPr/>
    </dgm:pt>
    <dgm:pt modelId="{4A71B33A-66FE-344F-A05E-6D6A8F97F390}" type="pres">
      <dgm:prSet presAssocID="{BE0A5550-FAE4-3D46-AD1C-0CDC248B02D3}" presName="sibTrans" presStyleCnt="0"/>
      <dgm:spPr/>
    </dgm:pt>
    <dgm:pt modelId="{F6891CF6-2B29-754F-BD10-54D76453FBDE}" type="pres">
      <dgm:prSet presAssocID="{D638F9F9-EE7C-0347-BEB7-8C3D19BC1631}" presName="composite" presStyleCnt="0"/>
      <dgm:spPr/>
    </dgm:pt>
    <dgm:pt modelId="{5E1ACFA2-246C-EA4C-ADE7-C469E567EAEF}" type="pres">
      <dgm:prSet presAssocID="{D638F9F9-EE7C-0347-BEB7-8C3D19BC1631}" presName="ParentText" presStyleLbl="node1" presStyleIdx="4" presStyleCnt="5">
        <dgm:presLayoutVars>
          <dgm:chMax val="1"/>
          <dgm:chPref val="1"/>
          <dgm:bulletEnabled val="1"/>
        </dgm:presLayoutVars>
      </dgm:prSet>
      <dgm:spPr/>
    </dgm:pt>
  </dgm:ptLst>
  <dgm:cxnLst>
    <dgm:cxn modelId="{1BB4401A-45AC-2647-9CB3-F0C2C6C3A3AB}" type="presOf" srcId="{40F43A75-93D1-9C4A-9923-E34DCB14863F}" destId="{02A5341B-EBD3-8F4C-B22B-34D70B98430F}" srcOrd="0" destOrd="0" presId="urn:microsoft.com/office/officeart/2005/8/layout/StepDownProcess"/>
    <dgm:cxn modelId="{A448732C-AB47-744E-BA60-B08FDB64CE4F}" type="presOf" srcId="{D638F9F9-EE7C-0347-BEB7-8C3D19BC1631}" destId="{5E1ACFA2-246C-EA4C-ADE7-C469E567EAEF}" srcOrd="0" destOrd="0" presId="urn:microsoft.com/office/officeart/2005/8/layout/StepDownProcess"/>
    <dgm:cxn modelId="{D6677767-4574-804D-B598-09495E871C03}" type="presOf" srcId="{045570F6-4924-EE44-8E58-184BB5BCEC17}" destId="{6E0A4A7C-EDCD-C34F-81A8-7FFD32B725B0}" srcOrd="0" destOrd="0" presId="urn:microsoft.com/office/officeart/2005/8/layout/StepDownProcess"/>
    <dgm:cxn modelId="{8EE76E68-AE2E-0F48-B8B5-F2DDD60E61BF}" type="presOf" srcId="{6055E5BF-7BA8-8B4E-86B8-9D236F4F0DEF}" destId="{2E2807E9-BF93-E440-AD1C-2CE49E54940B}" srcOrd="0" destOrd="0" presId="urn:microsoft.com/office/officeart/2005/8/layout/StepDownProcess"/>
    <dgm:cxn modelId="{EAE78A70-2E92-7648-81F7-CB2E93052079}" type="presOf" srcId="{A328E310-9D16-D741-A533-0F0B5CBB4A33}" destId="{071D6DE6-0A4E-3E4C-B0A3-278E722E3AA5}" srcOrd="0" destOrd="0" presId="urn:microsoft.com/office/officeart/2005/8/layout/StepDownProcess"/>
    <dgm:cxn modelId="{0162AF70-DFFA-3E48-8BA9-394BB29990D5}" srcId="{6055E5BF-7BA8-8B4E-86B8-9D236F4F0DEF}" destId="{A328E310-9D16-D741-A533-0F0B5CBB4A33}" srcOrd="2" destOrd="0" parTransId="{2E3B238D-72E3-5C46-8E77-CEC18A6B9649}" sibTransId="{DB0228B8-9115-2B42-8C70-AD92FBB6F25E}"/>
    <dgm:cxn modelId="{7AF1617E-46E1-884E-A131-F1998CD655A2}" srcId="{6055E5BF-7BA8-8B4E-86B8-9D236F4F0DEF}" destId="{D638F9F9-EE7C-0347-BEB7-8C3D19BC1631}" srcOrd="4" destOrd="0" parTransId="{3D21433D-450C-B54A-A7CE-3EC3D071AF21}" sibTransId="{CBEB5070-348B-1B48-AB32-DA1B40811E9A}"/>
    <dgm:cxn modelId="{8E7B4683-2D6B-964E-962A-EC740C69D0FE}" type="presOf" srcId="{1BAC6264-F5D5-644D-A056-383196D3AEAD}" destId="{74615195-1B1B-D549-B519-E0FB90B74982}" srcOrd="0" destOrd="0" presId="urn:microsoft.com/office/officeart/2005/8/layout/StepDownProcess"/>
    <dgm:cxn modelId="{12A7C1C7-810C-D646-84E3-770614F6B504}" srcId="{6055E5BF-7BA8-8B4E-86B8-9D236F4F0DEF}" destId="{045570F6-4924-EE44-8E58-184BB5BCEC17}" srcOrd="0" destOrd="0" parTransId="{E51EA06C-1973-E74F-B322-91CA85EB6D8F}" sibTransId="{49733FB7-1A77-5D43-93ED-4A7F43BD6E76}"/>
    <dgm:cxn modelId="{2EDBBDF5-E17B-1542-BE9A-75D8BE16A915}" srcId="{6055E5BF-7BA8-8B4E-86B8-9D236F4F0DEF}" destId="{1BAC6264-F5D5-644D-A056-383196D3AEAD}" srcOrd="1" destOrd="0" parTransId="{ACC4FB07-4432-0442-A0D8-E8848B4AD2DE}" sibTransId="{084465ED-8D9E-E34A-AF77-215323CB6F86}"/>
    <dgm:cxn modelId="{431F70F7-9FA6-DF4A-ACEE-6AE60537BE39}" srcId="{6055E5BF-7BA8-8B4E-86B8-9D236F4F0DEF}" destId="{40F43A75-93D1-9C4A-9923-E34DCB14863F}" srcOrd="3" destOrd="0" parTransId="{4E429E14-70FA-CB49-9C88-6C2EE4574B84}" sibTransId="{BE0A5550-FAE4-3D46-AD1C-0CDC248B02D3}"/>
    <dgm:cxn modelId="{DD2E46A3-BD1A-8947-9524-186C853D6D62}" type="presParOf" srcId="{2E2807E9-BF93-E440-AD1C-2CE49E54940B}" destId="{77B47186-C847-C44E-A0B8-81A00D964AF4}" srcOrd="0" destOrd="0" presId="urn:microsoft.com/office/officeart/2005/8/layout/StepDownProcess"/>
    <dgm:cxn modelId="{F70CF2D6-53C1-D542-A6D5-0BE74BF3C5D2}" type="presParOf" srcId="{77B47186-C847-C44E-A0B8-81A00D964AF4}" destId="{E46FF512-2E8D-6141-8195-246347A56E9A}" srcOrd="0" destOrd="0" presId="urn:microsoft.com/office/officeart/2005/8/layout/StepDownProcess"/>
    <dgm:cxn modelId="{A7D5CC1A-0896-8D49-AA5A-E12386A8A957}" type="presParOf" srcId="{77B47186-C847-C44E-A0B8-81A00D964AF4}" destId="{6E0A4A7C-EDCD-C34F-81A8-7FFD32B725B0}" srcOrd="1" destOrd="0" presId="urn:microsoft.com/office/officeart/2005/8/layout/StepDownProcess"/>
    <dgm:cxn modelId="{12B858D1-E586-A24F-B024-DFBB35406CB1}" type="presParOf" srcId="{77B47186-C847-C44E-A0B8-81A00D964AF4}" destId="{4D36994F-498B-784C-92C2-3A73EF326FCD}" srcOrd="2" destOrd="0" presId="urn:microsoft.com/office/officeart/2005/8/layout/StepDownProcess"/>
    <dgm:cxn modelId="{75F7DF50-4D94-1747-82EA-E46E0C1A68BE}" type="presParOf" srcId="{2E2807E9-BF93-E440-AD1C-2CE49E54940B}" destId="{45EC2E98-E4CA-6346-A155-FB2596E332C7}" srcOrd="1" destOrd="0" presId="urn:microsoft.com/office/officeart/2005/8/layout/StepDownProcess"/>
    <dgm:cxn modelId="{F084704A-5391-9D4E-940D-CDB9CCF69C84}" type="presParOf" srcId="{2E2807E9-BF93-E440-AD1C-2CE49E54940B}" destId="{E20997B6-67DA-A245-8BCD-6CFAEEC4F18E}" srcOrd="2" destOrd="0" presId="urn:microsoft.com/office/officeart/2005/8/layout/StepDownProcess"/>
    <dgm:cxn modelId="{28F066C4-A8D2-3649-BF64-2B70672D3727}" type="presParOf" srcId="{E20997B6-67DA-A245-8BCD-6CFAEEC4F18E}" destId="{9CC9CEDE-AB30-DD44-A122-C26C017C048F}" srcOrd="0" destOrd="0" presId="urn:microsoft.com/office/officeart/2005/8/layout/StepDownProcess"/>
    <dgm:cxn modelId="{8904B9A5-C2C6-5944-890D-70C711FED6D0}" type="presParOf" srcId="{E20997B6-67DA-A245-8BCD-6CFAEEC4F18E}" destId="{74615195-1B1B-D549-B519-E0FB90B74982}" srcOrd="1" destOrd="0" presId="urn:microsoft.com/office/officeart/2005/8/layout/StepDownProcess"/>
    <dgm:cxn modelId="{C3CC5098-E6F7-B349-AC30-E112C608D170}" type="presParOf" srcId="{E20997B6-67DA-A245-8BCD-6CFAEEC4F18E}" destId="{EB9B173A-B2F9-0245-A301-5D385E315150}" srcOrd="2" destOrd="0" presId="urn:microsoft.com/office/officeart/2005/8/layout/StepDownProcess"/>
    <dgm:cxn modelId="{97530CB0-F586-D245-A570-8EF76F8BF30B}" type="presParOf" srcId="{2E2807E9-BF93-E440-AD1C-2CE49E54940B}" destId="{6C8AF226-285F-744C-A821-95E9C6140341}" srcOrd="3" destOrd="0" presId="urn:microsoft.com/office/officeart/2005/8/layout/StepDownProcess"/>
    <dgm:cxn modelId="{DA266D8C-9318-C343-A7F9-B8C3262B87B4}" type="presParOf" srcId="{2E2807E9-BF93-E440-AD1C-2CE49E54940B}" destId="{449DD848-DC39-674F-8A09-08011E508262}" srcOrd="4" destOrd="0" presId="urn:microsoft.com/office/officeart/2005/8/layout/StepDownProcess"/>
    <dgm:cxn modelId="{D932ECA0-A668-E14A-BA2C-B9A52032D07F}" type="presParOf" srcId="{449DD848-DC39-674F-8A09-08011E508262}" destId="{DBD09F10-67E9-AA49-9E6E-93C50FD0261C}" srcOrd="0" destOrd="0" presId="urn:microsoft.com/office/officeart/2005/8/layout/StepDownProcess"/>
    <dgm:cxn modelId="{9D9F0ADE-23DA-4D41-BC55-B878FD257D4E}" type="presParOf" srcId="{449DD848-DC39-674F-8A09-08011E508262}" destId="{071D6DE6-0A4E-3E4C-B0A3-278E722E3AA5}" srcOrd="1" destOrd="0" presId="urn:microsoft.com/office/officeart/2005/8/layout/StepDownProcess"/>
    <dgm:cxn modelId="{BD5D96C6-7DDE-9B40-91E5-A33C014F305E}" type="presParOf" srcId="{449DD848-DC39-674F-8A09-08011E508262}" destId="{AEBD4D6C-2F09-4549-875D-4E0D823092A9}" srcOrd="2" destOrd="0" presId="urn:microsoft.com/office/officeart/2005/8/layout/StepDownProcess"/>
    <dgm:cxn modelId="{510EC5B0-8A3F-CB47-BEFF-CD83613140CA}" type="presParOf" srcId="{2E2807E9-BF93-E440-AD1C-2CE49E54940B}" destId="{B175D772-1EF5-964F-9304-0663CE9DF9C8}" srcOrd="5" destOrd="0" presId="urn:microsoft.com/office/officeart/2005/8/layout/StepDownProcess"/>
    <dgm:cxn modelId="{ED4BA51F-2CB9-0E4D-9E39-A0E84442E27E}" type="presParOf" srcId="{2E2807E9-BF93-E440-AD1C-2CE49E54940B}" destId="{F68AB1E2-A98D-DF43-A9B0-E4BF1D2D145E}" srcOrd="6" destOrd="0" presId="urn:microsoft.com/office/officeart/2005/8/layout/StepDownProcess"/>
    <dgm:cxn modelId="{35E19546-374D-684E-8C45-9B4E5D020A17}" type="presParOf" srcId="{F68AB1E2-A98D-DF43-A9B0-E4BF1D2D145E}" destId="{3073E38B-2037-AF44-A4B8-9DAAA46645C5}" srcOrd="0" destOrd="0" presId="urn:microsoft.com/office/officeart/2005/8/layout/StepDownProcess"/>
    <dgm:cxn modelId="{18298A97-EF05-4348-A523-75E0D9B4FC78}" type="presParOf" srcId="{F68AB1E2-A98D-DF43-A9B0-E4BF1D2D145E}" destId="{02A5341B-EBD3-8F4C-B22B-34D70B98430F}" srcOrd="1" destOrd="0" presId="urn:microsoft.com/office/officeart/2005/8/layout/StepDownProcess"/>
    <dgm:cxn modelId="{4F688088-27E6-6741-B1FE-0F8270A3D216}" type="presParOf" srcId="{F68AB1E2-A98D-DF43-A9B0-E4BF1D2D145E}" destId="{6FF8319F-52FD-6047-AC61-17126EA7E800}" srcOrd="2" destOrd="0" presId="urn:microsoft.com/office/officeart/2005/8/layout/StepDownProcess"/>
    <dgm:cxn modelId="{D06008C9-A8AC-BA4E-9F54-A66BB106988A}" type="presParOf" srcId="{2E2807E9-BF93-E440-AD1C-2CE49E54940B}" destId="{4A71B33A-66FE-344F-A05E-6D6A8F97F390}" srcOrd="7" destOrd="0" presId="urn:microsoft.com/office/officeart/2005/8/layout/StepDownProcess"/>
    <dgm:cxn modelId="{DB817837-8879-9F41-A2F6-5820F09C2688}" type="presParOf" srcId="{2E2807E9-BF93-E440-AD1C-2CE49E54940B}" destId="{F6891CF6-2B29-754F-BD10-54D76453FBDE}" srcOrd="8" destOrd="0" presId="urn:microsoft.com/office/officeart/2005/8/layout/StepDownProcess"/>
    <dgm:cxn modelId="{3D138F17-A32D-2842-A2A2-115893ED8C77}" type="presParOf" srcId="{F6891CF6-2B29-754F-BD10-54D76453FBDE}" destId="{5E1ACFA2-246C-EA4C-ADE7-C469E567EAEF}"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8EB2C-B8F0-1046-B8DC-F2FDB613A78B}">
      <dsp:nvSpPr>
        <dsp:cNvPr id="0" name=""/>
        <dsp:cNvSpPr/>
      </dsp:nvSpPr>
      <dsp:spPr>
        <a:xfrm>
          <a:off x="1608687" y="861246"/>
          <a:ext cx="2145561" cy="2145561"/>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922897" y="1175456"/>
        <a:ext cx="1517141" cy="1517141"/>
      </dsp:txXfrm>
    </dsp:sp>
    <dsp:sp modelId="{C340A918-4DCA-994F-A781-C172287621F5}">
      <dsp:nvSpPr>
        <dsp:cNvPr id="0" name=""/>
        <dsp:cNvSpPr/>
      </dsp:nvSpPr>
      <dsp:spPr>
        <a:xfrm>
          <a:off x="2145078" y="382"/>
          <a:ext cx="1072780" cy="1072780"/>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CDCES</a:t>
          </a:r>
        </a:p>
      </dsp:txBody>
      <dsp:txXfrm>
        <a:off x="2302183" y="157487"/>
        <a:ext cx="758570" cy="758570"/>
      </dsp:txXfrm>
    </dsp:sp>
    <dsp:sp modelId="{DBD17C97-D8AD-274B-A597-F9D740A81804}">
      <dsp:nvSpPr>
        <dsp:cNvPr id="0" name=""/>
        <dsp:cNvSpPr/>
      </dsp:nvSpPr>
      <dsp:spPr>
        <a:xfrm>
          <a:off x="3355135" y="699010"/>
          <a:ext cx="1072780" cy="1072780"/>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Psychologist</a:t>
          </a:r>
        </a:p>
      </dsp:txBody>
      <dsp:txXfrm>
        <a:off x="3512240" y="856115"/>
        <a:ext cx="758570" cy="758570"/>
      </dsp:txXfrm>
    </dsp:sp>
    <dsp:sp modelId="{AF4EA1F8-93FA-EE47-BEA6-48760CEB511F}">
      <dsp:nvSpPr>
        <dsp:cNvPr id="0" name=""/>
        <dsp:cNvSpPr/>
      </dsp:nvSpPr>
      <dsp:spPr>
        <a:xfrm>
          <a:off x="3355135" y="2096264"/>
          <a:ext cx="1072780" cy="1072780"/>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Social Worker</a:t>
          </a:r>
        </a:p>
      </dsp:txBody>
      <dsp:txXfrm>
        <a:off x="3512240" y="2253369"/>
        <a:ext cx="758570" cy="758570"/>
      </dsp:txXfrm>
    </dsp:sp>
    <dsp:sp modelId="{E4B9F7A8-BB0F-1C49-8061-0AA1BFC81F3C}">
      <dsp:nvSpPr>
        <dsp:cNvPr id="0" name=""/>
        <dsp:cNvSpPr/>
      </dsp:nvSpPr>
      <dsp:spPr>
        <a:xfrm>
          <a:off x="2145078" y="2794891"/>
          <a:ext cx="1072780" cy="1072780"/>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MD/NP</a:t>
          </a:r>
        </a:p>
      </dsp:txBody>
      <dsp:txXfrm>
        <a:off x="2302183" y="2951996"/>
        <a:ext cx="758570" cy="758570"/>
      </dsp:txXfrm>
    </dsp:sp>
    <dsp:sp modelId="{7950D7CA-12B8-7F48-A35E-7470CD4F3A4A}">
      <dsp:nvSpPr>
        <dsp:cNvPr id="0" name=""/>
        <dsp:cNvSpPr/>
      </dsp:nvSpPr>
      <dsp:spPr>
        <a:xfrm>
          <a:off x="935020" y="2096264"/>
          <a:ext cx="1072780" cy="1072780"/>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Pharmacist</a:t>
          </a:r>
        </a:p>
      </dsp:txBody>
      <dsp:txXfrm>
        <a:off x="1092125" y="2253369"/>
        <a:ext cx="758570" cy="758570"/>
      </dsp:txXfrm>
    </dsp:sp>
    <dsp:sp modelId="{5EF8DD65-40E6-E84D-94D8-63DC670110FA}">
      <dsp:nvSpPr>
        <dsp:cNvPr id="0" name=""/>
        <dsp:cNvSpPr/>
      </dsp:nvSpPr>
      <dsp:spPr>
        <a:xfrm>
          <a:off x="935020" y="699010"/>
          <a:ext cx="1072780" cy="1072780"/>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Health Coach</a:t>
          </a:r>
        </a:p>
      </dsp:txBody>
      <dsp:txXfrm>
        <a:off x="1092125" y="856115"/>
        <a:ext cx="758570" cy="7585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FF512-2E8D-6141-8195-246347A56E9A}">
      <dsp:nvSpPr>
        <dsp:cNvPr id="0" name=""/>
        <dsp:cNvSpPr/>
      </dsp:nvSpPr>
      <dsp:spPr>
        <a:xfrm rot="5400000">
          <a:off x="756892" y="943255"/>
          <a:ext cx="820900" cy="934566"/>
        </a:xfrm>
        <a:prstGeom prst="bentUpArrow">
          <a:avLst>
            <a:gd name="adj1" fmla="val 32840"/>
            <a:gd name="adj2" fmla="val 25000"/>
            <a:gd name="adj3" fmla="val 35780"/>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E0A4A7C-EDCD-C34F-81A8-7FFD32B725B0}">
      <dsp:nvSpPr>
        <dsp:cNvPr id="0" name=""/>
        <dsp:cNvSpPr/>
      </dsp:nvSpPr>
      <dsp:spPr>
        <a:xfrm>
          <a:off x="539403" y="33270"/>
          <a:ext cx="1381914" cy="967294"/>
        </a:xfrm>
        <a:prstGeom prst="roundRect">
          <a:avLst>
            <a:gd name="adj" fmla="val 1667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Expanding Enrollment</a:t>
          </a:r>
        </a:p>
      </dsp:txBody>
      <dsp:txXfrm>
        <a:off x="586631" y="80498"/>
        <a:ext cx="1287458" cy="872838"/>
      </dsp:txXfrm>
    </dsp:sp>
    <dsp:sp modelId="{4D36994F-498B-784C-92C2-3A73EF326FCD}">
      <dsp:nvSpPr>
        <dsp:cNvPr id="0" name=""/>
        <dsp:cNvSpPr/>
      </dsp:nvSpPr>
      <dsp:spPr>
        <a:xfrm>
          <a:off x="1921317" y="125523"/>
          <a:ext cx="1005072" cy="781810"/>
        </a:xfrm>
        <a:prstGeom prst="rect">
          <a:avLst/>
        </a:prstGeom>
        <a:noFill/>
        <a:ln>
          <a:noFill/>
        </a:ln>
        <a:effectLst/>
      </dsp:spPr>
      <dsp:style>
        <a:lnRef idx="0">
          <a:scrgbClr r="0" g="0" b="0"/>
        </a:lnRef>
        <a:fillRef idx="0">
          <a:scrgbClr r="0" g="0" b="0"/>
        </a:fillRef>
        <a:effectRef idx="0">
          <a:scrgbClr r="0" g="0" b="0"/>
        </a:effectRef>
        <a:fontRef idx="minor"/>
      </dsp:style>
    </dsp:sp>
    <dsp:sp modelId="{9CC9CEDE-AB30-DD44-A122-C26C017C048F}">
      <dsp:nvSpPr>
        <dsp:cNvPr id="0" name=""/>
        <dsp:cNvSpPr/>
      </dsp:nvSpPr>
      <dsp:spPr>
        <a:xfrm rot="5400000">
          <a:off x="1902646" y="2029846"/>
          <a:ext cx="820900" cy="934566"/>
        </a:xfrm>
        <a:prstGeom prst="bentUpArrow">
          <a:avLst>
            <a:gd name="adj1" fmla="val 32840"/>
            <a:gd name="adj2" fmla="val 25000"/>
            <a:gd name="adj3" fmla="val 35780"/>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4615195-1B1B-D549-B519-E0FB90B74982}">
      <dsp:nvSpPr>
        <dsp:cNvPr id="0" name=""/>
        <dsp:cNvSpPr/>
      </dsp:nvSpPr>
      <dsp:spPr>
        <a:xfrm>
          <a:off x="1685157" y="1119861"/>
          <a:ext cx="1381914" cy="967294"/>
        </a:xfrm>
        <a:prstGeom prst="roundRect">
          <a:avLst>
            <a:gd name="adj" fmla="val 1667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Refine Workflows</a:t>
          </a:r>
        </a:p>
      </dsp:txBody>
      <dsp:txXfrm>
        <a:off x="1732385" y="1167089"/>
        <a:ext cx="1287458" cy="872838"/>
      </dsp:txXfrm>
    </dsp:sp>
    <dsp:sp modelId="{EB9B173A-B2F9-0245-A301-5D385E315150}">
      <dsp:nvSpPr>
        <dsp:cNvPr id="0" name=""/>
        <dsp:cNvSpPr/>
      </dsp:nvSpPr>
      <dsp:spPr>
        <a:xfrm>
          <a:off x="3067071" y="1212115"/>
          <a:ext cx="1005072" cy="781810"/>
        </a:xfrm>
        <a:prstGeom prst="rect">
          <a:avLst/>
        </a:prstGeom>
        <a:noFill/>
        <a:ln>
          <a:noFill/>
        </a:ln>
        <a:effectLst/>
      </dsp:spPr>
      <dsp:style>
        <a:lnRef idx="0">
          <a:scrgbClr r="0" g="0" b="0"/>
        </a:lnRef>
        <a:fillRef idx="0">
          <a:scrgbClr r="0" g="0" b="0"/>
        </a:fillRef>
        <a:effectRef idx="0">
          <a:scrgbClr r="0" g="0" b="0"/>
        </a:effectRef>
        <a:fontRef idx="minor"/>
      </dsp:style>
    </dsp:sp>
    <dsp:sp modelId="{DBD09F10-67E9-AA49-9E6E-93C50FD0261C}">
      <dsp:nvSpPr>
        <dsp:cNvPr id="0" name=""/>
        <dsp:cNvSpPr/>
      </dsp:nvSpPr>
      <dsp:spPr>
        <a:xfrm rot="5400000">
          <a:off x="3048399" y="3116438"/>
          <a:ext cx="820900" cy="934566"/>
        </a:xfrm>
        <a:prstGeom prst="bentUpArrow">
          <a:avLst>
            <a:gd name="adj1" fmla="val 32840"/>
            <a:gd name="adj2" fmla="val 25000"/>
            <a:gd name="adj3" fmla="val 35780"/>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71D6DE6-0A4E-3E4C-B0A3-278E722E3AA5}">
      <dsp:nvSpPr>
        <dsp:cNvPr id="0" name=""/>
        <dsp:cNvSpPr/>
      </dsp:nvSpPr>
      <dsp:spPr>
        <a:xfrm>
          <a:off x="2830910" y="2206453"/>
          <a:ext cx="1381914" cy="967294"/>
        </a:xfrm>
        <a:prstGeom prst="roundRect">
          <a:avLst>
            <a:gd name="adj" fmla="val 1667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Enhance Technology Support</a:t>
          </a:r>
        </a:p>
      </dsp:txBody>
      <dsp:txXfrm>
        <a:off x="2878138" y="2253681"/>
        <a:ext cx="1287458" cy="872838"/>
      </dsp:txXfrm>
    </dsp:sp>
    <dsp:sp modelId="{AEBD4D6C-2F09-4549-875D-4E0D823092A9}">
      <dsp:nvSpPr>
        <dsp:cNvPr id="0" name=""/>
        <dsp:cNvSpPr/>
      </dsp:nvSpPr>
      <dsp:spPr>
        <a:xfrm>
          <a:off x="4212825" y="2298706"/>
          <a:ext cx="1005072" cy="781810"/>
        </a:xfrm>
        <a:prstGeom prst="rect">
          <a:avLst/>
        </a:prstGeom>
        <a:noFill/>
        <a:ln>
          <a:noFill/>
        </a:ln>
        <a:effectLst/>
      </dsp:spPr>
      <dsp:style>
        <a:lnRef idx="0">
          <a:scrgbClr r="0" g="0" b="0"/>
        </a:lnRef>
        <a:fillRef idx="0">
          <a:scrgbClr r="0" g="0" b="0"/>
        </a:fillRef>
        <a:effectRef idx="0">
          <a:scrgbClr r="0" g="0" b="0"/>
        </a:effectRef>
        <a:fontRef idx="minor"/>
      </dsp:style>
    </dsp:sp>
    <dsp:sp modelId="{3073E38B-2037-AF44-A4B8-9DAAA46645C5}">
      <dsp:nvSpPr>
        <dsp:cNvPr id="0" name=""/>
        <dsp:cNvSpPr/>
      </dsp:nvSpPr>
      <dsp:spPr>
        <a:xfrm rot="5400000">
          <a:off x="4194153" y="4203029"/>
          <a:ext cx="820900" cy="934566"/>
        </a:xfrm>
        <a:prstGeom prst="bentUpArrow">
          <a:avLst>
            <a:gd name="adj1" fmla="val 32840"/>
            <a:gd name="adj2" fmla="val 25000"/>
            <a:gd name="adj3" fmla="val 35780"/>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2A5341B-EBD3-8F4C-B22B-34D70B98430F}">
      <dsp:nvSpPr>
        <dsp:cNvPr id="0" name=""/>
        <dsp:cNvSpPr/>
      </dsp:nvSpPr>
      <dsp:spPr>
        <a:xfrm>
          <a:off x="3976664" y="3293044"/>
          <a:ext cx="1381914" cy="967294"/>
        </a:xfrm>
        <a:prstGeom prst="roundRect">
          <a:avLst>
            <a:gd name="adj" fmla="val 1667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Collect Longitudinal Outcomes</a:t>
          </a:r>
        </a:p>
      </dsp:txBody>
      <dsp:txXfrm>
        <a:off x="4023892" y="3340272"/>
        <a:ext cx="1287458" cy="872838"/>
      </dsp:txXfrm>
    </dsp:sp>
    <dsp:sp modelId="{6FF8319F-52FD-6047-AC61-17126EA7E800}">
      <dsp:nvSpPr>
        <dsp:cNvPr id="0" name=""/>
        <dsp:cNvSpPr/>
      </dsp:nvSpPr>
      <dsp:spPr>
        <a:xfrm>
          <a:off x="5358578" y="3385298"/>
          <a:ext cx="1005072" cy="781810"/>
        </a:xfrm>
        <a:prstGeom prst="rect">
          <a:avLst/>
        </a:prstGeom>
        <a:noFill/>
        <a:ln>
          <a:noFill/>
        </a:ln>
        <a:effectLst/>
      </dsp:spPr>
      <dsp:style>
        <a:lnRef idx="0">
          <a:scrgbClr r="0" g="0" b="0"/>
        </a:lnRef>
        <a:fillRef idx="0">
          <a:scrgbClr r="0" g="0" b="0"/>
        </a:fillRef>
        <a:effectRef idx="0">
          <a:scrgbClr r="0" g="0" b="0"/>
        </a:effectRef>
        <a:fontRef idx="minor"/>
      </dsp:style>
    </dsp:sp>
    <dsp:sp modelId="{5E1ACFA2-246C-EA4C-ADE7-C469E567EAEF}">
      <dsp:nvSpPr>
        <dsp:cNvPr id="0" name=""/>
        <dsp:cNvSpPr/>
      </dsp:nvSpPr>
      <dsp:spPr>
        <a:xfrm>
          <a:off x="5122418" y="4379635"/>
          <a:ext cx="1381914" cy="967294"/>
        </a:xfrm>
        <a:prstGeom prst="roundRect">
          <a:avLst>
            <a:gd name="adj" fmla="val 1667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Scale and Spread</a:t>
          </a:r>
        </a:p>
      </dsp:txBody>
      <dsp:txXfrm>
        <a:off x="5169646" y="4426863"/>
        <a:ext cx="1287458" cy="872838"/>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F42A8-6A0D-4FA1-9593-F27A15BC46CD}" type="datetimeFigureOut">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0322A7-8816-437A-B2FC-B920343CE491}" type="slidenum">
              <a:t>‹#›</a:t>
            </a:fld>
            <a:endParaRPr lang="en-US"/>
          </a:p>
        </p:txBody>
      </p:sp>
    </p:spTree>
    <p:extLst>
      <p:ext uri="{BB962C8B-B14F-4D97-AF65-F5344CB8AC3E}">
        <p14:creationId xmlns:p14="http://schemas.microsoft.com/office/powerpoint/2010/main" val="1071448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54666-757B-C74B-3FC0-E33BBD0D3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833B79-8646-C089-A0E3-E06A901819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039925-75E8-904C-3A1A-A3028751BD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CBAE645-FDBC-215A-32F3-62CAABF6F736}"/>
              </a:ext>
            </a:extLst>
          </p:cNvPr>
          <p:cNvSpPr>
            <a:spLocks noGrp="1"/>
          </p:cNvSpPr>
          <p:nvPr>
            <p:ph type="sldNum" sz="quarter" idx="5"/>
          </p:nvPr>
        </p:nvSpPr>
        <p:spPr/>
        <p:txBody>
          <a:bodyPr/>
          <a:lstStyle/>
          <a:p>
            <a:fld id="{9A0C2A16-E831-4982-B14D-4D072FE2BF6C}" type="slidenum">
              <a:rPr lang="en-US" smtClean="0"/>
              <a:t>1</a:t>
            </a:fld>
            <a:endParaRPr lang="en-US"/>
          </a:p>
        </p:txBody>
      </p:sp>
    </p:spTree>
    <p:extLst>
      <p:ext uri="{BB962C8B-B14F-4D97-AF65-F5344CB8AC3E}">
        <p14:creationId xmlns:p14="http://schemas.microsoft.com/office/powerpoint/2010/main" val="1222812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Youth with T1D and sub-optimal control often face:</a:t>
            </a:r>
          </a:p>
          <a:p>
            <a:r>
              <a:rPr lang="en-US" dirty="0"/>
              <a:t>Recurrent DKA and high HbA1c</a:t>
            </a:r>
          </a:p>
          <a:p>
            <a:r>
              <a:rPr lang="en-US" dirty="0"/>
              <a:t>Barriers inadequately addressed in standard outpatient care</a:t>
            </a:r>
          </a:p>
          <a:p>
            <a:r>
              <a:rPr lang="en-US" dirty="0"/>
              <a:t>Need for </a:t>
            </a:r>
            <a:r>
              <a:rPr lang="en-US" b="1" dirty="0"/>
              <a:t>intensive, team-based intervention</a:t>
            </a:r>
            <a:r>
              <a:rPr lang="en-US" dirty="0"/>
              <a:t> to improve engagement and outcomes</a:t>
            </a:r>
          </a:p>
          <a:p>
            <a:endParaRPr lang="en-US" dirty="0"/>
          </a:p>
        </p:txBody>
      </p:sp>
      <p:sp>
        <p:nvSpPr>
          <p:cNvPr id="4" name="Slide Number Placeholder 3"/>
          <p:cNvSpPr>
            <a:spLocks noGrp="1"/>
          </p:cNvSpPr>
          <p:nvPr>
            <p:ph type="sldNum" sz="quarter" idx="5"/>
          </p:nvPr>
        </p:nvSpPr>
        <p:spPr/>
        <p:txBody>
          <a:bodyPr/>
          <a:lstStyle/>
          <a:p>
            <a:fld id="{F9470141-F764-2B42-83B2-4B66269BCD84}" type="slidenum">
              <a:rPr lang="en-US" smtClean="0"/>
              <a:t>16</a:t>
            </a:fld>
            <a:endParaRPr lang="en-US"/>
          </a:p>
        </p:txBody>
      </p:sp>
    </p:spTree>
    <p:extLst>
      <p:ext uri="{BB962C8B-B14F-4D97-AF65-F5344CB8AC3E}">
        <p14:creationId xmlns:p14="http://schemas.microsoft.com/office/powerpoint/2010/main" val="306359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Eligibility:</a:t>
            </a:r>
            <a:endParaRPr lang="en-US" dirty="0"/>
          </a:p>
          <a:p>
            <a:r>
              <a:rPr lang="en-US" dirty="0"/>
              <a:t>T1D ≥1 year</a:t>
            </a:r>
          </a:p>
          <a:p>
            <a:r>
              <a:rPr lang="en-US" dirty="0"/>
              <a:t>≥2 HbA1c &gt;10% OR ≥2 DKA admissions in prior year</a:t>
            </a:r>
          </a:p>
          <a:p>
            <a:r>
              <a:rPr lang="en-US" b="1" dirty="0"/>
              <a:t>Program:</a:t>
            </a:r>
            <a:endParaRPr lang="en-US" dirty="0"/>
          </a:p>
          <a:p>
            <a:r>
              <a:rPr lang="en-US" dirty="0"/>
              <a:t>12 months, 4 structured visits</a:t>
            </a:r>
          </a:p>
          <a:p>
            <a:r>
              <a:rPr lang="en-US" dirty="0"/>
              <a:t>Intensive team: provider, psychologist, social worker, CDCES, pharmacist, health coach</a:t>
            </a:r>
          </a:p>
          <a:p>
            <a:r>
              <a:rPr lang="en-US" dirty="0"/>
              <a:t>Between-visit support</a:t>
            </a:r>
          </a:p>
          <a:p>
            <a:r>
              <a:rPr lang="en-US" b="1" dirty="0"/>
              <a:t>Focus:</a:t>
            </a:r>
            <a:r>
              <a:rPr lang="en-US" dirty="0"/>
              <a:t> Technology use, behavior change, psychosocial health</a:t>
            </a:r>
          </a:p>
          <a:p>
            <a:endParaRPr lang="en-US" dirty="0"/>
          </a:p>
          <a:p>
            <a:r>
              <a:rPr lang="en-US" sz="1200" kern="1200" dirty="0">
                <a:solidFill>
                  <a:schemeClr val="tx1"/>
                </a:solidFill>
                <a:effectLst/>
                <a:latin typeface="+mn-lt"/>
                <a:ea typeface="+mn-ea"/>
                <a:cs typeface="+mn-cs"/>
              </a:rPr>
              <a:t>Funding for transportation</a:t>
            </a:r>
          </a:p>
          <a:p>
            <a:r>
              <a:rPr lang="en-US" sz="1200" kern="1200" dirty="0">
                <a:solidFill>
                  <a:schemeClr val="tx1"/>
                </a:solidFill>
                <a:effectLst/>
                <a:latin typeface="+mn-lt"/>
                <a:ea typeface="+mn-ea"/>
                <a:cs typeface="+mn-cs"/>
              </a:rPr>
              <a:t>Touchpoints between visits</a:t>
            </a:r>
          </a:p>
          <a:p>
            <a:r>
              <a:rPr lang="en-US" sz="1200" kern="1200" dirty="0">
                <a:solidFill>
                  <a:schemeClr val="tx1"/>
                </a:solidFill>
                <a:effectLst/>
                <a:latin typeface="+mn-lt"/>
                <a:ea typeface="+mn-ea"/>
                <a:cs typeface="+mn-cs"/>
              </a:rPr>
              <a:t>Tech focus: extra CGM supplies and support for tech education/initiation</a:t>
            </a:r>
          </a:p>
          <a:p>
            <a:r>
              <a:rPr lang="en-US" sz="1200" kern="1200" dirty="0">
                <a:solidFill>
                  <a:schemeClr val="tx1"/>
                </a:solidFill>
                <a:effectLst/>
                <a:latin typeface="+mn-lt"/>
                <a:ea typeface="+mn-ea"/>
                <a:cs typeface="+mn-cs"/>
              </a:rPr>
              <a:t>Tools: SDOH, PHQ9 (child), PHQ2 (parent), GAD7, DNT5, DM knowledge assessment</a:t>
            </a:r>
          </a:p>
          <a:p>
            <a:r>
              <a:rPr lang="en-US" sz="1200" kern="1200" dirty="0">
                <a:solidFill>
                  <a:schemeClr val="tx1"/>
                </a:solidFill>
                <a:effectLst/>
                <a:latin typeface="+mn-lt"/>
                <a:ea typeface="+mn-ea"/>
                <a:cs typeface="+mn-cs"/>
              </a:rPr>
              <a:t>Goal setting</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2699ECB-EEE7-7C44-9AF4-43FC7CAB08C5}" type="slidenum">
              <a:rPr lang="en-US" smtClean="0"/>
              <a:pPr/>
              <a:t>17</a:t>
            </a:fld>
            <a:endParaRPr lang="en-US"/>
          </a:p>
        </p:txBody>
      </p:sp>
    </p:spTree>
    <p:extLst>
      <p:ext uri="{BB962C8B-B14F-4D97-AF65-F5344CB8AC3E}">
        <p14:creationId xmlns:p14="http://schemas.microsoft.com/office/powerpoint/2010/main" val="1810743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transportation: Uber, gas cards, transportation through insurance</a:t>
            </a:r>
          </a:p>
          <a:p>
            <a:pPr marL="171450" indent="-171450">
              <a:buFontTx/>
              <a:buChar char="-"/>
            </a:pPr>
            <a:r>
              <a:rPr lang="en-US" dirty="0"/>
              <a:t>Pharmacy: consistent refills, active insurance, switch to specialty pharmacy with home deliveries</a:t>
            </a:r>
          </a:p>
          <a:p>
            <a:pPr marL="171450" indent="-171450">
              <a:buFontTx/>
              <a:buChar char="-"/>
            </a:pPr>
            <a:r>
              <a:rPr lang="en-US" dirty="0"/>
              <a:t>supplies: ketone sticks, CGM adhesive kits, smartphones</a:t>
            </a:r>
          </a:p>
          <a:p>
            <a:pPr marL="171450" indent="-171450">
              <a:buFontTx/>
              <a:buChar char="-"/>
            </a:pPr>
            <a:r>
              <a:rPr lang="en-US" dirty="0"/>
              <a:t>Assessments: depression, anxiety, diabetes numeracy test, problem areas in diabetes, knowledge assessments</a:t>
            </a:r>
          </a:p>
          <a:p>
            <a:pPr marL="171450" indent="-171450">
              <a:buFontTx/>
              <a:buChar char="-"/>
            </a:pPr>
            <a:endParaRPr lang="en-US" dirty="0"/>
          </a:p>
          <a:p>
            <a:pPr marL="171450" indent="-171450">
              <a:buFontTx/>
              <a:buChar char="-"/>
            </a:pPr>
            <a:r>
              <a:rPr lang="en-US" b="1" dirty="0"/>
              <a:t>Decision point at 1 year:</a:t>
            </a:r>
            <a:r>
              <a:rPr lang="en-US" dirty="0"/>
              <a:t> shared decision-making with families on whether to continue Blossom or transition back to routine care.</a:t>
            </a:r>
          </a:p>
          <a:p>
            <a:pPr marL="171450" indent="-171450">
              <a:buFontTx/>
              <a:buChar char="-"/>
            </a:pPr>
            <a:endParaRPr lang="en-US" dirty="0"/>
          </a:p>
          <a:p>
            <a:pPr marL="171450" indent="-171450">
              <a:buFontTx/>
              <a:buChar char="-"/>
            </a:pPr>
            <a:r>
              <a:rPr lang="en-US" dirty="0"/>
              <a:t>*add in animation for each bulleted point to come in individually</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62699ECB-EEE7-7C44-9AF4-43FC7CAB08C5}" type="slidenum">
              <a:rPr lang="en-US" smtClean="0"/>
              <a:pPr/>
              <a:t>18</a:t>
            </a:fld>
            <a:endParaRPr lang="en-US"/>
          </a:p>
        </p:txBody>
      </p:sp>
    </p:spTree>
    <p:extLst>
      <p:ext uri="{BB962C8B-B14F-4D97-AF65-F5344CB8AC3E}">
        <p14:creationId xmlns:p14="http://schemas.microsoft.com/office/powerpoint/2010/main" val="3191822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Data collected:</a:t>
            </a:r>
          </a:p>
          <a:p>
            <a:r>
              <a:rPr lang="en-US" dirty="0"/>
              <a:t>Demographics (age, sex, insurance, race/ethnicity)</a:t>
            </a:r>
          </a:p>
          <a:p>
            <a:r>
              <a:rPr lang="en-US" dirty="0"/>
              <a:t>Clinical (HbA1c, DKA/ER visits, CGM use, AID uptake)</a:t>
            </a:r>
          </a:p>
          <a:p>
            <a:r>
              <a:rPr lang="en-US" dirty="0"/>
              <a:t>Engagement (team members seen per visit)</a:t>
            </a:r>
          </a:p>
          <a:p>
            <a:r>
              <a:rPr lang="en-US" dirty="0"/>
              <a:t>Analysis: First 6 completers</a:t>
            </a:r>
          </a:p>
          <a:p>
            <a:endParaRPr lang="en-US" b="1" dirty="0"/>
          </a:p>
          <a:p>
            <a:endParaRPr lang="en-US" b="1" dirty="0"/>
          </a:p>
          <a:p>
            <a:r>
              <a:rPr lang="en-US" b="1" dirty="0"/>
              <a:t>Table (2-column):</a:t>
            </a:r>
            <a:endParaRPr lang="en-US" dirty="0"/>
          </a:p>
          <a:p>
            <a:r>
              <a:rPr lang="en-US" dirty="0"/>
              <a:t>N = 11 completers</a:t>
            </a:r>
          </a:p>
          <a:p>
            <a:r>
              <a:rPr lang="en-US" dirty="0"/>
              <a:t>Mean age: 13.0 years</a:t>
            </a:r>
          </a:p>
          <a:p>
            <a:r>
              <a:rPr lang="en-US" dirty="0"/>
              <a:t>Sex: 64% male</a:t>
            </a:r>
          </a:p>
          <a:p>
            <a:r>
              <a:rPr lang="en-US" dirty="0"/>
              <a:t>Race: 100% NHB</a:t>
            </a:r>
          </a:p>
          <a:p>
            <a:r>
              <a:rPr lang="en-US" dirty="0"/>
              <a:t>Insurance: 73% public</a:t>
            </a:r>
          </a:p>
          <a:p>
            <a:r>
              <a:rPr lang="en-US" dirty="0"/>
              <a:t>Baseline HbA1c: 11.7% (compared to median 7.9%)</a:t>
            </a:r>
          </a:p>
          <a:p>
            <a:r>
              <a:rPr lang="en-US" dirty="0"/>
              <a:t>CGM use baseline: 55% (compared to 92%)</a:t>
            </a:r>
          </a:p>
          <a:p>
            <a:r>
              <a:rPr lang="en-US" dirty="0"/>
              <a:t>AID use baseline: 27% (compared to 65%)</a:t>
            </a:r>
          </a:p>
          <a:p>
            <a:endParaRPr lang="en-US" dirty="0"/>
          </a:p>
        </p:txBody>
      </p:sp>
      <p:sp>
        <p:nvSpPr>
          <p:cNvPr id="4" name="Slide Number Placeholder 3"/>
          <p:cNvSpPr>
            <a:spLocks noGrp="1"/>
          </p:cNvSpPr>
          <p:nvPr>
            <p:ph type="sldNum" sz="quarter" idx="5"/>
          </p:nvPr>
        </p:nvSpPr>
        <p:spPr/>
        <p:txBody>
          <a:bodyPr/>
          <a:lstStyle/>
          <a:p>
            <a:fld id="{62699ECB-EEE7-7C44-9AF4-43FC7CAB08C5}" type="slidenum">
              <a:rPr lang="en-US" smtClean="0"/>
              <a:pPr/>
              <a:t>19</a:t>
            </a:fld>
            <a:endParaRPr lang="en-US"/>
          </a:p>
        </p:txBody>
      </p:sp>
    </p:spTree>
    <p:extLst>
      <p:ext uri="{BB962C8B-B14F-4D97-AF65-F5344CB8AC3E}">
        <p14:creationId xmlns:p14="http://schemas.microsoft.com/office/powerpoint/2010/main" val="2395232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Text (bullets above/beside graph):</a:t>
            </a:r>
            <a:endParaRPr lang="en-US" dirty="0"/>
          </a:p>
          <a:p>
            <a:r>
              <a:rPr lang="en-US" dirty="0"/>
              <a:t>Mean HbA1c ↓ from 11.6% → 9.9%</a:t>
            </a:r>
          </a:p>
          <a:p>
            <a:r>
              <a:rPr lang="en-US" dirty="0"/>
              <a:t>DKA/ER events: 1 patient had 2 ER visits between V1-V2, seems to be an outlier</a:t>
            </a:r>
          </a:p>
          <a:p>
            <a:r>
              <a:rPr lang="en-US" dirty="0"/>
              <a:t>CGM use increased initially, at visits 3 and 4 2 patients had discontinued and restarted CGM at both V3 and V4</a:t>
            </a:r>
          </a:p>
          <a:p>
            <a:r>
              <a:rPr lang="en-US" dirty="0"/>
              <a:t>2 initiated AID, 2 planned initiation</a:t>
            </a:r>
          </a:p>
        </p:txBody>
      </p:sp>
      <p:sp>
        <p:nvSpPr>
          <p:cNvPr id="4" name="Slide Number Placeholder 3"/>
          <p:cNvSpPr>
            <a:spLocks noGrp="1"/>
          </p:cNvSpPr>
          <p:nvPr>
            <p:ph type="sldNum" sz="quarter" idx="5"/>
          </p:nvPr>
        </p:nvSpPr>
        <p:spPr/>
        <p:txBody>
          <a:bodyPr/>
          <a:lstStyle/>
          <a:p>
            <a:fld id="{62699ECB-EEE7-7C44-9AF4-43FC7CAB08C5}" type="slidenum">
              <a:rPr lang="en-US" smtClean="0"/>
              <a:pPr/>
              <a:t>20</a:t>
            </a:fld>
            <a:endParaRPr lang="en-US"/>
          </a:p>
        </p:txBody>
      </p:sp>
    </p:spTree>
    <p:extLst>
      <p:ext uri="{BB962C8B-B14F-4D97-AF65-F5344CB8AC3E}">
        <p14:creationId xmlns:p14="http://schemas.microsoft.com/office/powerpoint/2010/main" val="3836016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Avg. 3.2 ± 0.5 team members seen per visit</a:t>
            </a:r>
          </a:p>
          <a:p>
            <a:r>
              <a:rPr lang="en-US" dirty="0"/>
              <a:t>100% retention (all 11 completed full program)</a:t>
            </a:r>
          </a:p>
          <a:p>
            <a:r>
              <a:rPr lang="en-US" dirty="0"/>
              <a:t>Participants received consistent AID education: 3 were already on AID, 1 was using manual mode due to not having cell phone</a:t>
            </a:r>
          </a:p>
        </p:txBody>
      </p:sp>
      <p:sp>
        <p:nvSpPr>
          <p:cNvPr id="4" name="Slide Number Placeholder 3"/>
          <p:cNvSpPr>
            <a:spLocks noGrp="1"/>
          </p:cNvSpPr>
          <p:nvPr>
            <p:ph type="sldNum" sz="quarter" idx="5"/>
          </p:nvPr>
        </p:nvSpPr>
        <p:spPr/>
        <p:txBody>
          <a:bodyPr/>
          <a:lstStyle/>
          <a:p>
            <a:fld id="{62699ECB-EEE7-7C44-9AF4-43FC7CAB08C5}" type="slidenum">
              <a:rPr lang="en-US" smtClean="0"/>
              <a:pPr/>
              <a:t>21</a:t>
            </a:fld>
            <a:endParaRPr lang="en-US"/>
          </a:p>
        </p:txBody>
      </p:sp>
    </p:spTree>
    <p:extLst>
      <p:ext uri="{BB962C8B-B14F-4D97-AF65-F5344CB8AC3E}">
        <p14:creationId xmlns:p14="http://schemas.microsoft.com/office/powerpoint/2010/main" val="1409253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High feasibility and acceptability: </a:t>
            </a:r>
            <a:r>
              <a:rPr lang="en-US" b="1" dirty="0"/>
              <a:t>100% retention</a:t>
            </a:r>
            <a:r>
              <a:rPr lang="en-US" dirty="0"/>
              <a:t> across 4 visits</a:t>
            </a:r>
          </a:p>
          <a:p>
            <a:r>
              <a:rPr lang="en-US" dirty="0"/>
              <a:t>Strong engagement: average </a:t>
            </a:r>
            <a:r>
              <a:rPr lang="en-US" b="1" dirty="0"/>
              <a:t>3+ team members per visit</a:t>
            </a:r>
            <a:endParaRPr lang="en-US" dirty="0"/>
          </a:p>
          <a:p>
            <a:r>
              <a:rPr lang="en-US" b="1" dirty="0"/>
              <a:t>Technology uptake:</a:t>
            </a:r>
            <a:r>
              <a:rPr lang="en-US" dirty="0"/>
              <a:t> &gt;60% received education, 2 initiated AID systems</a:t>
            </a:r>
          </a:p>
          <a:p>
            <a:r>
              <a:rPr lang="en-US" b="1" dirty="0"/>
              <a:t>Acute event reduction:</a:t>
            </a:r>
            <a:r>
              <a:rPr lang="en-US" dirty="0"/>
              <a:t> DKA/ER events per patient decreased from 4.19 → 0.05 (~4 fewer events per patient)</a:t>
            </a:r>
          </a:p>
          <a:p>
            <a:r>
              <a:rPr lang="en-US" dirty="0"/>
              <a:t>Early data suggest </a:t>
            </a:r>
            <a:r>
              <a:rPr lang="en-US" b="1" dirty="0"/>
              <a:t>improved HbA1c</a:t>
            </a:r>
            <a:r>
              <a:rPr lang="en-US" dirty="0"/>
              <a:t> and greater readiness for technology use</a:t>
            </a:r>
          </a:p>
          <a:p>
            <a:r>
              <a:rPr lang="en-US" dirty="0"/>
              <a:t>Multidisciplinary, equity-focused design (transport, food pharmacy, extended visits) supported families with complex needs</a:t>
            </a:r>
          </a:p>
        </p:txBody>
      </p:sp>
      <p:sp>
        <p:nvSpPr>
          <p:cNvPr id="4" name="Slide Number Placeholder 3"/>
          <p:cNvSpPr>
            <a:spLocks noGrp="1"/>
          </p:cNvSpPr>
          <p:nvPr>
            <p:ph type="sldNum" sz="quarter" idx="5"/>
          </p:nvPr>
        </p:nvSpPr>
        <p:spPr/>
        <p:txBody>
          <a:bodyPr/>
          <a:lstStyle/>
          <a:p>
            <a:fld id="{62699ECB-EEE7-7C44-9AF4-43FC7CAB08C5}" type="slidenum">
              <a:rPr lang="en-US" smtClean="0"/>
              <a:pPr/>
              <a:t>22</a:t>
            </a:fld>
            <a:endParaRPr lang="en-US"/>
          </a:p>
        </p:txBody>
      </p:sp>
    </p:spTree>
    <p:extLst>
      <p:ext uri="{BB962C8B-B14F-4D97-AF65-F5344CB8AC3E}">
        <p14:creationId xmlns:p14="http://schemas.microsoft.com/office/powerpoint/2010/main" val="172386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800" b="1" dirty="0"/>
              <a:t>Expand enrollment</a:t>
            </a:r>
            <a:r>
              <a:rPr lang="en-US" sz="1800" dirty="0"/>
              <a:t> to reach more eligible youth (beyond initial 36 capacity)</a:t>
            </a:r>
          </a:p>
          <a:p>
            <a:r>
              <a:rPr lang="en-US" sz="1800" b="1" dirty="0"/>
              <a:t>Refine workflows</a:t>
            </a:r>
            <a:r>
              <a:rPr lang="en-US" sz="1800" dirty="0"/>
              <a:t> (optimize pre-clinic huddles, between-visit touchpoints)</a:t>
            </a:r>
          </a:p>
          <a:p>
            <a:r>
              <a:rPr lang="en-US" sz="1800" b="1" dirty="0"/>
              <a:t>Enhance technology support</a:t>
            </a:r>
            <a:r>
              <a:rPr lang="en-US" sz="1800" dirty="0"/>
              <a:t> with structured CGM/pump initiation pathways</a:t>
            </a:r>
          </a:p>
          <a:p>
            <a:r>
              <a:rPr lang="en-US" sz="1800" b="1" dirty="0"/>
              <a:t>Collect longitudinal outcomes</a:t>
            </a:r>
            <a:r>
              <a:rPr lang="en-US" sz="1800" dirty="0"/>
              <a:t> on HbA1c, CGM wear time, diabetes distress</a:t>
            </a:r>
          </a:p>
          <a:p>
            <a:r>
              <a:rPr lang="en-US" sz="1800" b="1" dirty="0"/>
              <a:t>Scale and spread:</a:t>
            </a:r>
            <a:endParaRPr lang="en-US" sz="1800" dirty="0"/>
          </a:p>
          <a:p>
            <a:r>
              <a:rPr lang="en-US" sz="1800" dirty="0"/>
              <a:t>Explore replication at satellite sites</a:t>
            </a:r>
          </a:p>
          <a:p>
            <a:r>
              <a:rPr lang="en-US" sz="1800" dirty="0"/>
              <a:t>Share lessons learned across T1DX-QI collaborative</a:t>
            </a:r>
          </a:p>
          <a:p>
            <a:r>
              <a:rPr lang="en-US" sz="1800" dirty="0"/>
              <a:t>Evaluate sustainability and funding mechanisms</a:t>
            </a:r>
          </a:p>
        </p:txBody>
      </p:sp>
      <p:sp>
        <p:nvSpPr>
          <p:cNvPr id="4" name="Slide Number Placeholder 3"/>
          <p:cNvSpPr>
            <a:spLocks noGrp="1"/>
          </p:cNvSpPr>
          <p:nvPr>
            <p:ph type="sldNum" sz="quarter" idx="5"/>
          </p:nvPr>
        </p:nvSpPr>
        <p:spPr/>
        <p:txBody>
          <a:bodyPr/>
          <a:lstStyle/>
          <a:p>
            <a:fld id="{62699ECB-EEE7-7C44-9AF4-43FC7CAB08C5}" type="slidenum">
              <a:rPr lang="en-US" smtClean="0"/>
              <a:pPr/>
              <a:t>23</a:t>
            </a:fld>
            <a:endParaRPr lang="en-US"/>
          </a:p>
        </p:txBody>
      </p:sp>
    </p:spTree>
    <p:extLst>
      <p:ext uri="{BB962C8B-B14F-4D97-AF65-F5344CB8AC3E}">
        <p14:creationId xmlns:p14="http://schemas.microsoft.com/office/powerpoint/2010/main" val="950476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”New Slide” or “Layout” to view and customize the slide templates.</a:t>
            </a:r>
          </a:p>
        </p:txBody>
      </p:sp>
      <p:sp>
        <p:nvSpPr>
          <p:cNvPr id="4" name="Slide Number Placeholder 3"/>
          <p:cNvSpPr>
            <a:spLocks noGrp="1"/>
          </p:cNvSpPr>
          <p:nvPr>
            <p:ph type="sldNum" sz="quarter" idx="5"/>
          </p:nvPr>
        </p:nvSpPr>
        <p:spPr/>
        <p:txBody>
          <a:bodyPr/>
          <a:lstStyle/>
          <a:p>
            <a:fld id="{4C57DFD0-DCB4-3C4A-A746-6D1BAA8099D3}" type="slidenum">
              <a:rPr lang="en-US" smtClean="0"/>
              <a:t>26</a:t>
            </a:fld>
            <a:endParaRPr lang="en-US"/>
          </a:p>
        </p:txBody>
      </p:sp>
    </p:spTree>
    <p:extLst>
      <p:ext uri="{BB962C8B-B14F-4D97-AF65-F5344CB8AC3E}">
        <p14:creationId xmlns:p14="http://schemas.microsoft.com/office/powerpoint/2010/main" val="3699631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billing data?</a:t>
            </a:r>
          </a:p>
        </p:txBody>
      </p:sp>
      <p:sp>
        <p:nvSpPr>
          <p:cNvPr id="4" name="Slide Number Placeholder 3"/>
          <p:cNvSpPr>
            <a:spLocks noGrp="1"/>
          </p:cNvSpPr>
          <p:nvPr>
            <p:ph type="sldNum" sz="quarter" idx="5"/>
          </p:nvPr>
        </p:nvSpPr>
        <p:spPr/>
        <p:txBody>
          <a:bodyPr/>
          <a:lstStyle/>
          <a:p>
            <a:fld id="{4C57DFD0-DCB4-3C4A-A746-6D1BAA8099D3}" type="slidenum">
              <a:rPr lang="en-US" smtClean="0"/>
              <a:pPr/>
              <a:t>28</a:t>
            </a:fld>
            <a:endParaRPr lang="en-US" dirty="0"/>
          </a:p>
        </p:txBody>
      </p:sp>
    </p:spTree>
    <p:extLst>
      <p:ext uri="{BB962C8B-B14F-4D97-AF65-F5344CB8AC3E}">
        <p14:creationId xmlns:p14="http://schemas.microsoft.com/office/powerpoint/2010/main" val="3911086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082CF7-31C8-4A5E-8006-EC3C6CDBBC34}" type="slidenum">
              <a:rPr lang="en-US" smtClean="0"/>
              <a:t>5</a:t>
            </a:fld>
            <a:endParaRPr lang="en-US"/>
          </a:p>
        </p:txBody>
      </p:sp>
    </p:spTree>
    <p:extLst>
      <p:ext uri="{BB962C8B-B14F-4D97-AF65-F5344CB8AC3E}">
        <p14:creationId xmlns:p14="http://schemas.microsoft.com/office/powerpoint/2010/main" val="3191734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participants received &gt;10 outreach; 6 received &lt;5 outreach; 9 received 5-10.</a:t>
            </a:r>
          </a:p>
          <a:p>
            <a:r>
              <a:rPr lang="en-US" dirty="0"/>
              <a:t>53% of encounters involved MD (not just navigator).</a:t>
            </a:r>
          </a:p>
        </p:txBody>
      </p:sp>
      <p:sp>
        <p:nvSpPr>
          <p:cNvPr id="4" name="Slide Number Placeholder 3"/>
          <p:cNvSpPr>
            <a:spLocks noGrp="1"/>
          </p:cNvSpPr>
          <p:nvPr>
            <p:ph type="sldNum" sz="quarter" idx="5"/>
          </p:nvPr>
        </p:nvSpPr>
        <p:spPr/>
        <p:txBody>
          <a:bodyPr/>
          <a:lstStyle/>
          <a:p>
            <a:fld id="{4C57DFD0-DCB4-3C4A-A746-6D1BAA8099D3}" type="slidenum">
              <a:rPr lang="en-US" smtClean="0"/>
              <a:pPr/>
              <a:t>30</a:t>
            </a:fld>
            <a:endParaRPr lang="en-US" dirty="0"/>
          </a:p>
        </p:txBody>
      </p:sp>
    </p:spTree>
    <p:extLst>
      <p:ext uri="{BB962C8B-B14F-4D97-AF65-F5344CB8AC3E}">
        <p14:creationId xmlns:p14="http://schemas.microsoft.com/office/powerpoint/2010/main" val="605262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of 20 participants had TIR improvement of 10% or more</a:t>
            </a:r>
          </a:p>
        </p:txBody>
      </p:sp>
      <p:sp>
        <p:nvSpPr>
          <p:cNvPr id="4" name="Slide Number Placeholder 3"/>
          <p:cNvSpPr>
            <a:spLocks noGrp="1"/>
          </p:cNvSpPr>
          <p:nvPr>
            <p:ph type="sldNum" sz="quarter" idx="5"/>
          </p:nvPr>
        </p:nvSpPr>
        <p:spPr/>
        <p:txBody>
          <a:bodyPr/>
          <a:lstStyle/>
          <a:p>
            <a:fld id="{4C57DFD0-DCB4-3C4A-A746-6D1BAA8099D3}" type="slidenum">
              <a:rPr lang="en-US" smtClean="0"/>
              <a:pPr/>
              <a:t>31</a:t>
            </a:fld>
            <a:endParaRPr lang="en-US" dirty="0"/>
          </a:p>
        </p:txBody>
      </p:sp>
    </p:spTree>
    <p:extLst>
      <p:ext uri="{BB962C8B-B14F-4D97-AF65-F5344CB8AC3E}">
        <p14:creationId xmlns:p14="http://schemas.microsoft.com/office/powerpoint/2010/main" val="537066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17% thought “maybe” it should continue.</a:t>
            </a:r>
          </a:p>
          <a:p>
            <a:r>
              <a:rPr lang="en-US" dirty="0"/>
              <a:t>1 person reported privacy/security concern.</a:t>
            </a:r>
          </a:p>
          <a:p>
            <a:r>
              <a:rPr lang="en-US" dirty="0"/>
              <a:t>Burdens? 1 person reported time consuming; 1 reported difficult to receive/respond to messages.</a:t>
            </a:r>
          </a:p>
          <a:p>
            <a:r>
              <a:rPr lang="en-US" dirty="0"/>
              <a:t>Benefits: some cited helpful coordinating changes in management between two households</a:t>
            </a:r>
          </a:p>
        </p:txBody>
      </p:sp>
      <p:sp>
        <p:nvSpPr>
          <p:cNvPr id="4" name="Slide Number Placeholder 3"/>
          <p:cNvSpPr>
            <a:spLocks noGrp="1"/>
          </p:cNvSpPr>
          <p:nvPr>
            <p:ph type="sldNum" sz="quarter" idx="5"/>
          </p:nvPr>
        </p:nvSpPr>
        <p:spPr/>
        <p:txBody>
          <a:bodyPr/>
          <a:lstStyle/>
          <a:p>
            <a:fld id="{4C57DFD0-DCB4-3C4A-A746-6D1BAA8099D3}" type="slidenum">
              <a:rPr lang="en-US" smtClean="0"/>
              <a:pPr/>
              <a:t>32</a:t>
            </a:fld>
            <a:endParaRPr lang="en-US" dirty="0"/>
          </a:p>
        </p:txBody>
      </p:sp>
    </p:spTree>
    <p:extLst>
      <p:ext uri="{BB962C8B-B14F-4D97-AF65-F5344CB8AC3E}">
        <p14:creationId xmlns:p14="http://schemas.microsoft.com/office/powerpoint/2010/main" val="1349327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Proxima Nova Rg" panose="02000506030000020004" pitchFamily="2" charset="0"/>
                <a:ea typeface="+mn-ea"/>
                <a:cs typeface="+mn-cs"/>
              </a:rPr>
              <a:t>Reimbursement for 99453+99457/8 was only about $3800 (remainder $4500 was 99454 which is facility charge).</a:t>
            </a:r>
            <a:endParaRPr lang="en-US" dirty="0"/>
          </a:p>
        </p:txBody>
      </p:sp>
      <p:sp>
        <p:nvSpPr>
          <p:cNvPr id="4" name="Slide Number Placeholder 3"/>
          <p:cNvSpPr>
            <a:spLocks noGrp="1"/>
          </p:cNvSpPr>
          <p:nvPr>
            <p:ph type="sldNum" sz="quarter" idx="5"/>
          </p:nvPr>
        </p:nvSpPr>
        <p:spPr/>
        <p:txBody>
          <a:bodyPr/>
          <a:lstStyle/>
          <a:p>
            <a:fld id="{4C57DFD0-DCB4-3C4A-A746-6D1BAA8099D3}" type="slidenum">
              <a:rPr lang="en-US" smtClean="0"/>
              <a:pPr/>
              <a:t>33</a:t>
            </a:fld>
            <a:endParaRPr lang="en-US" dirty="0"/>
          </a:p>
        </p:txBody>
      </p:sp>
    </p:spTree>
    <p:extLst>
      <p:ext uri="{BB962C8B-B14F-4D97-AF65-F5344CB8AC3E}">
        <p14:creationId xmlns:p14="http://schemas.microsoft.com/office/powerpoint/2010/main" val="2824374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”New Slide” or “Layout” to view and customize the slide templates.</a:t>
            </a:r>
          </a:p>
        </p:txBody>
      </p:sp>
      <p:sp>
        <p:nvSpPr>
          <p:cNvPr id="4" name="Slide Number Placeholder 3"/>
          <p:cNvSpPr>
            <a:spLocks noGrp="1"/>
          </p:cNvSpPr>
          <p:nvPr>
            <p:ph type="sldNum" sz="quarter" idx="5"/>
          </p:nvPr>
        </p:nvSpPr>
        <p:spPr/>
        <p:txBody>
          <a:bodyPr/>
          <a:lstStyle/>
          <a:p>
            <a:fld id="{4C57DFD0-DCB4-3C4A-A746-6D1BAA8099D3}" type="slidenum">
              <a:rPr lang="en-US" smtClean="0"/>
              <a:pPr/>
              <a:t>35</a:t>
            </a:fld>
            <a:endParaRPr lang="en-US" dirty="0"/>
          </a:p>
        </p:txBody>
      </p:sp>
    </p:spTree>
    <p:extLst>
      <p:ext uri="{BB962C8B-B14F-4D97-AF65-F5344CB8AC3E}">
        <p14:creationId xmlns:p14="http://schemas.microsoft.com/office/powerpoint/2010/main" val="1868847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preferences more than numbers..</a:t>
            </a:r>
          </a:p>
        </p:txBody>
      </p:sp>
      <p:sp>
        <p:nvSpPr>
          <p:cNvPr id="4" name="Slide Number Placeholder 3"/>
          <p:cNvSpPr>
            <a:spLocks noGrp="1"/>
          </p:cNvSpPr>
          <p:nvPr>
            <p:ph type="sldNum" sz="quarter" idx="5"/>
          </p:nvPr>
        </p:nvSpPr>
        <p:spPr/>
        <p:txBody>
          <a:bodyPr/>
          <a:lstStyle/>
          <a:p>
            <a:fld id="{9706D261-4ACC-5E49-97C5-9D8FD2D9A3AF}" type="slidenum">
              <a:rPr lang="en-US" smtClean="0"/>
              <a:t>42</a:t>
            </a:fld>
            <a:endParaRPr lang="en-US" dirty="0"/>
          </a:p>
        </p:txBody>
      </p:sp>
    </p:spTree>
    <p:extLst>
      <p:ext uri="{BB962C8B-B14F-4D97-AF65-F5344CB8AC3E}">
        <p14:creationId xmlns:p14="http://schemas.microsoft.com/office/powerpoint/2010/main" val="2016238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(participant needs).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refer out to long term therapy as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(Parental Goals)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Flexibility of timeline for visits that best fits participants needs and to maximize chances of completing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B88A9B4-3B4C-410C-BC33-4D464CEEBCF6}" type="slidenum">
              <a:rPr lang="en-US" smtClean="0"/>
              <a:t>6</a:t>
            </a:fld>
            <a:endParaRPr lang="en-US"/>
          </a:p>
        </p:txBody>
      </p:sp>
    </p:spTree>
    <p:extLst>
      <p:ext uri="{BB962C8B-B14F-4D97-AF65-F5344CB8AC3E}">
        <p14:creationId xmlns:p14="http://schemas.microsoft.com/office/powerpoint/2010/main" val="1449715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patient still to complete program from this cohort currently on visit #5</a:t>
            </a:r>
          </a:p>
          <a:p>
            <a:r>
              <a:rPr lang="en-US" dirty="0"/>
              <a:t>2024 cohort- started program in 2024 may not have completed until 2025</a:t>
            </a:r>
          </a:p>
        </p:txBody>
      </p:sp>
      <p:sp>
        <p:nvSpPr>
          <p:cNvPr id="4" name="Slide Number Placeholder 3"/>
          <p:cNvSpPr>
            <a:spLocks noGrp="1"/>
          </p:cNvSpPr>
          <p:nvPr>
            <p:ph type="sldNum" sz="quarter" idx="5"/>
          </p:nvPr>
        </p:nvSpPr>
        <p:spPr/>
        <p:txBody>
          <a:bodyPr/>
          <a:lstStyle/>
          <a:p>
            <a:fld id="{EB88A9B4-3B4C-410C-BC33-4D464CEEBCF6}" type="slidenum">
              <a:rPr lang="en-US" smtClean="0"/>
              <a:t>7</a:t>
            </a:fld>
            <a:endParaRPr lang="en-US"/>
          </a:p>
        </p:txBody>
      </p:sp>
    </p:spTree>
    <p:extLst>
      <p:ext uri="{BB962C8B-B14F-4D97-AF65-F5344CB8AC3E}">
        <p14:creationId xmlns:p14="http://schemas.microsoft.com/office/powerpoint/2010/main" val="4171703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6-month mean A1c is 9.1%</a:t>
            </a:r>
          </a:p>
          <a:p>
            <a:r>
              <a:rPr lang="en-US" dirty="0"/>
              <a:t>One participant who does not have 6 month follow-up because has completed program within last 6 months</a:t>
            </a:r>
          </a:p>
        </p:txBody>
      </p:sp>
      <p:sp>
        <p:nvSpPr>
          <p:cNvPr id="4" name="Slide Number Placeholder 3"/>
          <p:cNvSpPr>
            <a:spLocks noGrp="1"/>
          </p:cNvSpPr>
          <p:nvPr>
            <p:ph type="sldNum" sz="quarter" idx="5"/>
          </p:nvPr>
        </p:nvSpPr>
        <p:spPr/>
        <p:txBody>
          <a:bodyPr/>
          <a:lstStyle/>
          <a:p>
            <a:fld id="{EB88A9B4-3B4C-410C-BC33-4D464CEEBCF6}" type="slidenum">
              <a:rPr lang="en-US" smtClean="0"/>
              <a:t>8</a:t>
            </a:fld>
            <a:endParaRPr lang="en-US"/>
          </a:p>
        </p:txBody>
      </p:sp>
    </p:spTree>
    <p:extLst>
      <p:ext uri="{BB962C8B-B14F-4D97-AF65-F5344CB8AC3E}">
        <p14:creationId xmlns:p14="http://schemas.microsoft.com/office/powerpoint/2010/main" val="358661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D9926-975A-8181-16CC-D28232F2A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C86FC9-E34F-0FAF-6D31-58B9257D57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7BE337-C35A-CCDC-DEC4-88818462617A}"/>
              </a:ext>
            </a:extLst>
          </p:cNvPr>
          <p:cNvSpPr>
            <a:spLocks noGrp="1"/>
          </p:cNvSpPr>
          <p:nvPr>
            <p:ph type="body" idx="1"/>
          </p:nvPr>
        </p:nvSpPr>
        <p:spPr/>
        <p:txBody>
          <a:bodyPr/>
          <a:lstStyle/>
          <a:p>
            <a:r>
              <a:rPr lang="en-US" dirty="0"/>
              <a:t>2 returned to usual care. 3 have completed at least 4 visits. </a:t>
            </a:r>
          </a:p>
        </p:txBody>
      </p:sp>
      <p:sp>
        <p:nvSpPr>
          <p:cNvPr id="4" name="Slide Number Placeholder 3">
            <a:extLst>
              <a:ext uri="{FF2B5EF4-FFF2-40B4-BE49-F238E27FC236}">
                <a16:creationId xmlns:a16="http://schemas.microsoft.com/office/drawing/2014/main" id="{2C50EE5C-D600-3768-D2A3-F21EC975AFE9}"/>
              </a:ext>
            </a:extLst>
          </p:cNvPr>
          <p:cNvSpPr>
            <a:spLocks noGrp="1"/>
          </p:cNvSpPr>
          <p:nvPr>
            <p:ph type="sldNum" sz="quarter" idx="5"/>
          </p:nvPr>
        </p:nvSpPr>
        <p:spPr/>
        <p:txBody>
          <a:bodyPr/>
          <a:lstStyle/>
          <a:p>
            <a:fld id="{EB88A9B4-3B4C-410C-BC33-4D464CEEBCF6}" type="slidenum">
              <a:rPr lang="en-US" smtClean="0"/>
              <a:t>9</a:t>
            </a:fld>
            <a:endParaRPr lang="en-US"/>
          </a:p>
        </p:txBody>
      </p:sp>
    </p:spTree>
    <p:extLst>
      <p:ext uri="{BB962C8B-B14F-4D97-AF65-F5344CB8AC3E}">
        <p14:creationId xmlns:p14="http://schemas.microsoft.com/office/powerpoint/2010/main" val="2796621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88A9B4-3B4C-410C-BC33-4D464CEEBCF6}" type="slidenum">
              <a:rPr lang="en-US" smtClean="0"/>
              <a:t>10</a:t>
            </a:fld>
            <a:endParaRPr lang="en-US"/>
          </a:p>
        </p:txBody>
      </p:sp>
    </p:spTree>
    <p:extLst>
      <p:ext uri="{BB962C8B-B14F-4D97-AF65-F5344CB8AC3E}">
        <p14:creationId xmlns:p14="http://schemas.microsoft.com/office/powerpoint/2010/main" val="3553647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Thank organizers for opportunity to speak and collaborators</a:t>
            </a:r>
          </a:p>
          <a:p>
            <a:endParaRPr lang="en-US" dirty="0"/>
          </a:p>
        </p:txBody>
      </p:sp>
      <p:sp>
        <p:nvSpPr>
          <p:cNvPr id="4" name="Slide Number Placeholder 3"/>
          <p:cNvSpPr>
            <a:spLocks noGrp="1"/>
          </p:cNvSpPr>
          <p:nvPr>
            <p:ph type="sldNum" sz="quarter" idx="5"/>
          </p:nvPr>
        </p:nvSpPr>
        <p:spPr/>
        <p:txBody>
          <a:bodyPr/>
          <a:lstStyle/>
          <a:p>
            <a:fld id="{62699ECB-EEE7-7C44-9AF4-43FC7CAB08C5}" type="slidenum">
              <a:rPr lang="en-US" smtClean="0"/>
              <a:pPr/>
              <a:t>14</a:t>
            </a:fld>
            <a:endParaRPr lang="en-US"/>
          </a:p>
        </p:txBody>
      </p:sp>
    </p:spTree>
    <p:extLst>
      <p:ext uri="{BB962C8B-B14F-4D97-AF65-F5344CB8AC3E}">
        <p14:creationId xmlns:p14="http://schemas.microsoft.com/office/powerpoint/2010/main" val="4088144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62699ECB-EEE7-7C44-9AF4-43FC7CAB08C5}" type="slidenum">
              <a:rPr lang="en-US" smtClean="0"/>
              <a:pPr/>
              <a:t>15</a:t>
            </a:fld>
            <a:endParaRPr lang="en-US"/>
          </a:p>
        </p:txBody>
      </p:sp>
    </p:spTree>
    <p:extLst>
      <p:ext uri="{BB962C8B-B14F-4D97-AF65-F5344CB8AC3E}">
        <p14:creationId xmlns:p14="http://schemas.microsoft.com/office/powerpoint/2010/main" val="1232537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innovationdistrict.childrensnational.org/" TargetMode="External"/><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
        <p:nvSpPr>
          <p:cNvPr id="3" name="Content Placeholder 2"/>
          <p:cNvSpPr>
            <a:spLocks noGrp="1"/>
          </p:cNvSpPr>
          <p:nvPr>
            <p:ph sz="quarter" idx="10"/>
          </p:nvPr>
        </p:nvSpPr>
        <p:spPr>
          <a:xfrm>
            <a:off x="549274" y="914400"/>
            <a:ext cx="5257800" cy="4876800"/>
          </a:xfrm>
        </p:spPr>
        <p:txBody>
          <a:bodyPr>
            <a:noAutofit/>
          </a:bodyPr>
          <a:lstStyle>
            <a:lvl1pPr>
              <a:buClr>
                <a:srgbClr val="52CAE0"/>
              </a:buClr>
              <a:buSzPct val="125000"/>
              <a:defRPr>
                <a:solidFill>
                  <a:srgbClr val="47606D"/>
                </a:solidFill>
              </a:defRPr>
            </a:lvl1pPr>
            <a:lvl2pPr marL="685799" indent="-342900">
              <a:buClr>
                <a:srgbClr val="52CAE0"/>
              </a:buClr>
              <a:buSzPct val="90000"/>
              <a:buFont typeface="Courier New" panose="02070309020205020404" pitchFamily="49" charset="0"/>
              <a:buChar char="o"/>
              <a:defRPr>
                <a:solidFill>
                  <a:srgbClr val="47606D"/>
                </a:solidFill>
              </a:defRPr>
            </a:lvl2pPr>
            <a:lvl3pPr marL="891538" indent="-205738">
              <a:buClr>
                <a:srgbClr val="52CAE0"/>
              </a:buClr>
              <a:buSzPct val="110000"/>
              <a:buFont typeface="Wingdings" panose="05000000000000000000" pitchFamily="2" charset="2"/>
              <a:buChar char="§"/>
              <a:defRPr>
                <a:solidFill>
                  <a:srgbClr val="47606D"/>
                </a:solidFill>
              </a:defRPr>
            </a:lvl3pPr>
            <a:lvl4pPr marL="1266092" indent="-237392">
              <a:buClr>
                <a:srgbClr val="52CAE0"/>
              </a:buClr>
              <a:buSzPct val="60000"/>
              <a:buFont typeface="Wingdings" panose="05000000000000000000" pitchFamily="2" charset="2"/>
              <a:buChar char="q"/>
              <a:defRPr>
                <a:solidFill>
                  <a:srgbClr val="47606D"/>
                </a:solidFill>
              </a:defRPr>
            </a:lvl4pPr>
            <a:lvl5pPr marL="1608992" indent="-237392">
              <a:buClr>
                <a:srgbClr val="52CAE0"/>
              </a:buClr>
              <a:buSzPct val="80000"/>
              <a:buFont typeface="Wingdings" panose="05000000000000000000" pitchFamily="2" charset="2"/>
              <a:buChar char="Ø"/>
              <a:defRPr>
                <a:solidFill>
                  <a:srgbClr val="47606D"/>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quarter" idx="11"/>
          </p:nvPr>
        </p:nvSpPr>
        <p:spPr>
          <a:xfrm>
            <a:off x="6263640" y="914400"/>
            <a:ext cx="5257800" cy="4876800"/>
          </a:xfrm>
        </p:spPr>
        <p:txBody>
          <a:bodyPr>
            <a:noAutofit/>
          </a:bodyPr>
          <a:lstStyle>
            <a:lvl1pPr>
              <a:buClr>
                <a:srgbClr val="52CAE0"/>
              </a:buClr>
              <a:buSzPct val="125000"/>
              <a:defRPr>
                <a:solidFill>
                  <a:srgbClr val="47606D"/>
                </a:solidFill>
              </a:defRPr>
            </a:lvl1pPr>
            <a:lvl2pPr marL="685799" indent="-342900">
              <a:buClr>
                <a:srgbClr val="52CAE0"/>
              </a:buClr>
              <a:buSzPct val="90000"/>
              <a:buFont typeface="Courier New" panose="02070309020205020404" pitchFamily="49" charset="0"/>
              <a:buChar char="o"/>
              <a:defRPr>
                <a:solidFill>
                  <a:srgbClr val="47606D"/>
                </a:solidFill>
              </a:defRPr>
            </a:lvl2pPr>
            <a:lvl3pPr marL="891538" indent="-205738">
              <a:buClr>
                <a:srgbClr val="52CAE0"/>
              </a:buClr>
              <a:buSzPct val="110000"/>
              <a:buFont typeface="Wingdings" panose="05000000000000000000" pitchFamily="2" charset="2"/>
              <a:buChar char="§"/>
              <a:defRPr>
                <a:solidFill>
                  <a:srgbClr val="47606D"/>
                </a:solidFill>
              </a:defRPr>
            </a:lvl3pPr>
            <a:lvl4pPr marL="1266092" indent="-237392">
              <a:buClr>
                <a:srgbClr val="52CAE0"/>
              </a:buClr>
              <a:buSzPct val="60000"/>
              <a:buFont typeface="Wingdings" panose="05000000000000000000" pitchFamily="2" charset="2"/>
              <a:buChar char="q"/>
              <a:defRPr>
                <a:solidFill>
                  <a:srgbClr val="47606D"/>
                </a:solidFill>
              </a:defRPr>
            </a:lvl4pPr>
            <a:lvl5pPr marL="1608992" indent="-237392">
              <a:buClr>
                <a:srgbClr val="52CAE0"/>
              </a:buClr>
              <a:buSzPct val="80000"/>
              <a:buFont typeface="Wingdings" panose="05000000000000000000" pitchFamily="2" charset="2"/>
              <a:buChar char="Ø"/>
              <a:defRPr>
                <a:solidFill>
                  <a:srgbClr val="47606D"/>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75008956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BF0767-F217-D46F-76E9-FACBCC2C69E6}"/>
              </a:ext>
            </a:extLst>
          </p:cNvPr>
          <p:cNvSpPr>
            <a:spLocks noGrp="1"/>
          </p:cNvSpPr>
          <p:nvPr>
            <p:ph type="dt" sz="half" idx="10"/>
          </p:nvPr>
        </p:nvSpPr>
        <p:spPr/>
        <p:txBody>
          <a:bodyPr/>
          <a:lstStyle/>
          <a:p>
            <a:fld id="{FA6FC880-5FDD-4CBC-976B-ABB59A9F4C11}" type="datetimeFigureOut">
              <a:rPr lang="en-US" smtClean="0"/>
              <a:t>11/12/2025</a:t>
            </a:fld>
            <a:endParaRPr lang="en-US"/>
          </a:p>
        </p:txBody>
      </p:sp>
      <p:sp>
        <p:nvSpPr>
          <p:cNvPr id="3" name="Footer Placeholder 2">
            <a:extLst>
              <a:ext uri="{FF2B5EF4-FFF2-40B4-BE49-F238E27FC236}">
                <a16:creationId xmlns:a16="http://schemas.microsoft.com/office/drawing/2014/main" id="{ED90FE18-211A-3FEF-319C-22660814F6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9ADA48-AD75-0580-53A4-FFBE8DEA6788}"/>
              </a:ext>
            </a:extLst>
          </p:cNvPr>
          <p:cNvSpPr>
            <a:spLocks noGrp="1"/>
          </p:cNvSpPr>
          <p:nvPr>
            <p:ph type="sldNum" sz="quarter" idx="12"/>
          </p:nvPr>
        </p:nvSpPr>
        <p:spPr/>
        <p:txBody>
          <a:bodyPr/>
          <a:lstStyle/>
          <a:p>
            <a:fld id="{DCF964AE-0101-4574-9A7A-50759D7D3B39}" type="slidenum">
              <a:rPr lang="en-US" smtClean="0"/>
              <a:t>‹#›</a:t>
            </a:fld>
            <a:endParaRPr lang="en-US"/>
          </a:p>
        </p:txBody>
      </p:sp>
    </p:spTree>
    <p:extLst>
      <p:ext uri="{BB962C8B-B14F-4D97-AF65-F5344CB8AC3E}">
        <p14:creationId xmlns:p14="http://schemas.microsoft.com/office/powerpoint/2010/main" val="1403149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CB99-BB1B-6434-6A56-22D9B1B7D9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8AE66A-6D95-A5FE-3F18-21671BB1CD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F515D7-DA75-1B2D-0588-C88B050A03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DEAF0E-76BB-6C32-AA72-C0B3E2F51A19}"/>
              </a:ext>
            </a:extLst>
          </p:cNvPr>
          <p:cNvSpPr>
            <a:spLocks noGrp="1"/>
          </p:cNvSpPr>
          <p:nvPr>
            <p:ph type="dt" sz="half" idx="10"/>
          </p:nvPr>
        </p:nvSpPr>
        <p:spPr/>
        <p:txBody>
          <a:bodyPr/>
          <a:lstStyle/>
          <a:p>
            <a:fld id="{FA6FC880-5FDD-4CBC-976B-ABB59A9F4C11}" type="datetimeFigureOut">
              <a:rPr lang="en-US" smtClean="0"/>
              <a:t>11/12/2025</a:t>
            </a:fld>
            <a:endParaRPr lang="en-US"/>
          </a:p>
        </p:txBody>
      </p:sp>
      <p:sp>
        <p:nvSpPr>
          <p:cNvPr id="6" name="Footer Placeholder 5">
            <a:extLst>
              <a:ext uri="{FF2B5EF4-FFF2-40B4-BE49-F238E27FC236}">
                <a16:creationId xmlns:a16="http://schemas.microsoft.com/office/drawing/2014/main" id="{987AF136-4659-C9A0-A96F-EE81C1C61A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B2C03-4111-2E54-F604-F2D53A3EB038}"/>
              </a:ext>
            </a:extLst>
          </p:cNvPr>
          <p:cNvSpPr>
            <a:spLocks noGrp="1"/>
          </p:cNvSpPr>
          <p:nvPr>
            <p:ph type="sldNum" sz="quarter" idx="12"/>
          </p:nvPr>
        </p:nvSpPr>
        <p:spPr/>
        <p:txBody>
          <a:bodyPr/>
          <a:lstStyle/>
          <a:p>
            <a:fld id="{DCF964AE-0101-4574-9A7A-50759D7D3B39}" type="slidenum">
              <a:rPr lang="en-US" smtClean="0"/>
              <a:t>‹#›</a:t>
            </a:fld>
            <a:endParaRPr lang="en-US"/>
          </a:p>
        </p:txBody>
      </p:sp>
    </p:spTree>
    <p:extLst>
      <p:ext uri="{BB962C8B-B14F-4D97-AF65-F5344CB8AC3E}">
        <p14:creationId xmlns:p14="http://schemas.microsoft.com/office/powerpoint/2010/main" val="3690875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1CE44-1753-ADE6-7B70-DA07FD74EC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4FDA74-E191-4EFC-D9F7-C4F8AF4BC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7C36B1-8C54-7553-E729-E4A050E50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CBCEA4-E77D-0F35-0A27-BC81484E7FDE}"/>
              </a:ext>
            </a:extLst>
          </p:cNvPr>
          <p:cNvSpPr>
            <a:spLocks noGrp="1"/>
          </p:cNvSpPr>
          <p:nvPr>
            <p:ph type="dt" sz="half" idx="10"/>
          </p:nvPr>
        </p:nvSpPr>
        <p:spPr/>
        <p:txBody>
          <a:bodyPr/>
          <a:lstStyle/>
          <a:p>
            <a:fld id="{FA6FC880-5FDD-4CBC-976B-ABB59A9F4C11}" type="datetimeFigureOut">
              <a:rPr lang="en-US" smtClean="0"/>
              <a:t>11/12/2025</a:t>
            </a:fld>
            <a:endParaRPr lang="en-US"/>
          </a:p>
        </p:txBody>
      </p:sp>
      <p:sp>
        <p:nvSpPr>
          <p:cNvPr id="6" name="Footer Placeholder 5">
            <a:extLst>
              <a:ext uri="{FF2B5EF4-FFF2-40B4-BE49-F238E27FC236}">
                <a16:creationId xmlns:a16="http://schemas.microsoft.com/office/drawing/2014/main" id="{EE82D7B1-7C74-25E2-FF3F-9C1C24AF89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0E890-BB6C-B83A-EEE9-4AD4D5CC6623}"/>
              </a:ext>
            </a:extLst>
          </p:cNvPr>
          <p:cNvSpPr>
            <a:spLocks noGrp="1"/>
          </p:cNvSpPr>
          <p:nvPr>
            <p:ph type="sldNum" sz="quarter" idx="12"/>
          </p:nvPr>
        </p:nvSpPr>
        <p:spPr/>
        <p:txBody>
          <a:bodyPr/>
          <a:lstStyle/>
          <a:p>
            <a:fld id="{DCF964AE-0101-4574-9A7A-50759D7D3B39}" type="slidenum">
              <a:rPr lang="en-US" smtClean="0"/>
              <a:t>‹#›</a:t>
            </a:fld>
            <a:endParaRPr lang="en-US"/>
          </a:p>
        </p:txBody>
      </p:sp>
    </p:spTree>
    <p:extLst>
      <p:ext uri="{BB962C8B-B14F-4D97-AF65-F5344CB8AC3E}">
        <p14:creationId xmlns:p14="http://schemas.microsoft.com/office/powerpoint/2010/main" val="4156750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E119E-E444-EACD-0898-0AE35F55D5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5397AA-C03E-5073-912B-2155C5971D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B6F24-C9A1-886D-C8C7-2AE19B228EEC}"/>
              </a:ext>
            </a:extLst>
          </p:cNvPr>
          <p:cNvSpPr>
            <a:spLocks noGrp="1"/>
          </p:cNvSpPr>
          <p:nvPr>
            <p:ph type="dt" sz="half" idx="10"/>
          </p:nvPr>
        </p:nvSpPr>
        <p:spPr/>
        <p:txBody>
          <a:bodyPr/>
          <a:lstStyle/>
          <a:p>
            <a:fld id="{FA6FC880-5FDD-4CBC-976B-ABB59A9F4C11}" type="datetimeFigureOut">
              <a:rPr lang="en-US" smtClean="0"/>
              <a:t>11/12/2025</a:t>
            </a:fld>
            <a:endParaRPr lang="en-US"/>
          </a:p>
        </p:txBody>
      </p:sp>
      <p:sp>
        <p:nvSpPr>
          <p:cNvPr id="5" name="Footer Placeholder 4">
            <a:extLst>
              <a:ext uri="{FF2B5EF4-FFF2-40B4-BE49-F238E27FC236}">
                <a16:creationId xmlns:a16="http://schemas.microsoft.com/office/drawing/2014/main" id="{638B132C-B66F-EA98-8427-A1D0C94CF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71474-7F3C-E775-2BBF-8F0BBCAB5E31}"/>
              </a:ext>
            </a:extLst>
          </p:cNvPr>
          <p:cNvSpPr>
            <a:spLocks noGrp="1"/>
          </p:cNvSpPr>
          <p:nvPr>
            <p:ph type="sldNum" sz="quarter" idx="12"/>
          </p:nvPr>
        </p:nvSpPr>
        <p:spPr/>
        <p:txBody>
          <a:bodyPr/>
          <a:lstStyle/>
          <a:p>
            <a:fld id="{DCF964AE-0101-4574-9A7A-50759D7D3B39}" type="slidenum">
              <a:rPr lang="en-US" smtClean="0"/>
              <a:t>‹#›</a:t>
            </a:fld>
            <a:endParaRPr lang="en-US"/>
          </a:p>
        </p:txBody>
      </p:sp>
    </p:spTree>
    <p:extLst>
      <p:ext uri="{BB962C8B-B14F-4D97-AF65-F5344CB8AC3E}">
        <p14:creationId xmlns:p14="http://schemas.microsoft.com/office/powerpoint/2010/main" val="3150730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2B2F0D-089C-71A1-A980-4216B1CC3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AD6903-0E47-FEDC-953D-1F80D324DD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ED323-574E-AB52-EA3A-E07323070CD9}"/>
              </a:ext>
            </a:extLst>
          </p:cNvPr>
          <p:cNvSpPr>
            <a:spLocks noGrp="1"/>
          </p:cNvSpPr>
          <p:nvPr>
            <p:ph type="dt" sz="half" idx="10"/>
          </p:nvPr>
        </p:nvSpPr>
        <p:spPr/>
        <p:txBody>
          <a:bodyPr/>
          <a:lstStyle/>
          <a:p>
            <a:fld id="{FA6FC880-5FDD-4CBC-976B-ABB59A9F4C11}" type="datetimeFigureOut">
              <a:rPr lang="en-US" smtClean="0"/>
              <a:t>11/12/2025</a:t>
            </a:fld>
            <a:endParaRPr lang="en-US"/>
          </a:p>
        </p:txBody>
      </p:sp>
      <p:sp>
        <p:nvSpPr>
          <p:cNvPr id="5" name="Footer Placeholder 4">
            <a:extLst>
              <a:ext uri="{FF2B5EF4-FFF2-40B4-BE49-F238E27FC236}">
                <a16:creationId xmlns:a16="http://schemas.microsoft.com/office/drawing/2014/main" id="{A8A92A47-49EE-C6B8-E072-272653C429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6DE63-A069-1414-4FFE-1FF0D9897738}"/>
              </a:ext>
            </a:extLst>
          </p:cNvPr>
          <p:cNvSpPr>
            <a:spLocks noGrp="1"/>
          </p:cNvSpPr>
          <p:nvPr>
            <p:ph type="sldNum" sz="quarter" idx="12"/>
          </p:nvPr>
        </p:nvSpPr>
        <p:spPr/>
        <p:txBody>
          <a:bodyPr/>
          <a:lstStyle/>
          <a:p>
            <a:fld id="{DCF964AE-0101-4574-9A7A-50759D7D3B39}" type="slidenum">
              <a:rPr lang="en-US" smtClean="0"/>
              <a:t>‹#›</a:t>
            </a:fld>
            <a:endParaRPr lang="en-US"/>
          </a:p>
        </p:txBody>
      </p:sp>
    </p:spTree>
    <p:extLst>
      <p:ext uri="{BB962C8B-B14F-4D97-AF65-F5344CB8AC3E}">
        <p14:creationId xmlns:p14="http://schemas.microsoft.com/office/powerpoint/2010/main" val="2885304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E9A53-12F8-DB9A-F6C0-C5D6A8CEBA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1FAA5E-9A12-F5F0-82E4-95B501084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6E1804-234C-B5CA-7F14-13AE6FB53E06}"/>
              </a:ext>
            </a:extLst>
          </p:cNvPr>
          <p:cNvSpPr>
            <a:spLocks noGrp="1"/>
          </p:cNvSpPr>
          <p:nvPr>
            <p:ph type="dt" sz="half" idx="10"/>
          </p:nvPr>
        </p:nvSpPr>
        <p:spPr/>
        <p:txBody>
          <a:bodyPr/>
          <a:lstStyle/>
          <a:p>
            <a:fld id="{400DDD41-3155-410D-AC9A-B6F3199771B5}" type="datetimeFigureOut">
              <a:rPr lang="en-US" smtClean="0"/>
              <a:t>11/12/2025</a:t>
            </a:fld>
            <a:endParaRPr lang="en-US"/>
          </a:p>
        </p:txBody>
      </p:sp>
      <p:sp>
        <p:nvSpPr>
          <p:cNvPr id="5" name="Footer Placeholder 4">
            <a:extLst>
              <a:ext uri="{FF2B5EF4-FFF2-40B4-BE49-F238E27FC236}">
                <a16:creationId xmlns:a16="http://schemas.microsoft.com/office/drawing/2014/main" id="{9FA56FCD-5B87-559F-BF63-313683EEA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F7C75-FBCF-4F54-1E5F-82F1C1F4E32F}"/>
              </a:ext>
            </a:extLst>
          </p:cNvPr>
          <p:cNvSpPr>
            <a:spLocks noGrp="1"/>
          </p:cNvSpPr>
          <p:nvPr>
            <p:ph type="sldNum" sz="quarter" idx="12"/>
          </p:nvPr>
        </p:nvSpPr>
        <p:spPr/>
        <p:txBody>
          <a:bodyPr/>
          <a:lstStyle/>
          <a:p>
            <a:fld id="{119CE81B-7478-44EB-A7C2-CB8B74948314}" type="slidenum">
              <a:rPr lang="en-US" smtClean="0"/>
              <a:t>‹#›</a:t>
            </a:fld>
            <a:endParaRPr lang="en-US"/>
          </a:p>
        </p:txBody>
      </p:sp>
    </p:spTree>
    <p:extLst>
      <p:ext uri="{BB962C8B-B14F-4D97-AF65-F5344CB8AC3E}">
        <p14:creationId xmlns:p14="http://schemas.microsoft.com/office/powerpoint/2010/main" val="251870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67FD5-78B8-136B-069B-10EB8BB61E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270486-A720-7DDC-9B05-93188E31D4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3E5F9-3DF7-3BEA-C8EE-A92432799A94}"/>
              </a:ext>
            </a:extLst>
          </p:cNvPr>
          <p:cNvSpPr>
            <a:spLocks noGrp="1"/>
          </p:cNvSpPr>
          <p:nvPr>
            <p:ph type="dt" sz="half" idx="10"/>
          </p:nvPr>
        </p:nvSpPr>
        <p:spPr/>
        <p:txBody>
          <a:bodyPr/>
          <a:lstStyle/>
          <a:p>
            <a:fld id="{400DDD41-3155-410D-AC9A-B6F3199771B5}" type="datetimeFigureOut">
              <a:rPr lang="en-US" smtClean="0"/>
              <a:t>11/12/2025</a:t>
            </a:fld>
            <a:endParaRPr lang="en-US"/>
          </a:p>
        </p:txBody>
      </p:sp>
      <p:sp>
        <p:nvSpPr>
          <p:cNvPr id="5" name="Footer Placeholder 4">
            <a:extLst>
              <a:ext uri="{FF2B5EF4-FFF2-40B4-BE49-F238E27FC236}">
                <a16:creationId xmlns:a16="http://schemas.microsoft.com/office/drawing/2014/main" id="{8C71F6B8-E319-66CA-20A8-36190557DE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02795-4786-AC38-2F13-6095A9C97CAF}"/>
              </a:ext>
            </a:extLst>
          </p:cNvPr>
          <p:cNvSpPr>
            <a:spLocks noGrp="1"/>
          </p:cNvSpPr>
          <p:nvPr>
            <p:ph type="sldNum" sz="quarter" idx="12"/>
          </p:nvPr>
        </p:nvSpPr>
        <p:spPr/>
        <p:txBody>
          <a:bodyPr/>
          <a:lstStyle/>
          <a:p>
            <a:fld id="{119CE81B-7478-44EB-A7C2-CB8B74948314}" type="slidenum">
              <a:rPr lang="en-US" smtClean="0"/>
              <a:t>‹#›</a:t>
            </a:fld>
            <a:endParaRPr lang="en-US"/>
          </a:p>
        </p:txBody>
      </p:sp>
    </p:spTree>
    <p:extLst>
      <p:ext uri="{BB962C8B-B14F-4D97-AF65-F5344CB8AC3E}">
        <p14:creationId xmlns:p14="http://schemas.microsoft.com/office/powerpoint/2010/main" val="998298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22BC5-F059-B432-CB39-E73BEB2B1C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E75EE3-9F21-9CF1-4964-9381A8A203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56FFBE-F721-0EBD-E026-625A60D1F74A}"/>
              </a:ext>
            </a:extLst>
          </p:cNvPr>
          <p:cNvSpPr>
            <a:spLocks noGrp="1"/>
          </p:cNvSpPr>
          <p:nvPr>
            <p:ph type="dt" sz="half" idx="10"/>
          </p:nvPr>
        </p:nvSpPr>
        <p:spPr/>
        <p:txBody>
          <a:bodyPr/>
          <a:lstStyle/>
          <a:p>
            <a:fld id="{400DDD41-3155-410D-AC9A-B6F3199771B5}" type="datetimeFigureOut">
              <a:rPr lang="en-US" smtClean="0"/>
              <a:t>11/12/2025</a:t>
            </a:fld>
            <a:endParaRPr lang="en-US"/>
          </a:p>
        </p:txBody>
      </p:sp>
      <p:sp>
        <p:nvSpPr>
          <p:cNvPr id="5" name="Footer Placeholder 4">
            <a:extLst>
              <a:ext uri="{FF2B5EF4-FFF2-40B4-BE49-F238E27FC236}">
                <a16:creationId xmlns:a16="http://schemas.microsoft.com/office/drawing/2014/main" id="{D65CB3F8-5CA4-80FF-5EB9-A71A258388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CE0E70-91E6-BDA2-C4E9-B57761494590}"/>
              </a:ext>
            </a:extLst>
          </p:cNvPr>
          <p:cNvSpPr>
            <a:spLocks noGrp="1"/>
          </p:cNvSpPr>
          <p:nvPr>
            <p:ph type="sldNum" sz="quarter" idx="12"/>
          </p:nvPr>
        </p:nvSpPr>
        <p:spPr/>
        <p:txBody>
          <a:bodyPr/>
          <a:lstStyle/>
          <a:p>
            <a:fld id="{119CE81B-7478-44EB-A7C2-CB8B74948314}" type="slidenum">
              <a:rPr lang="en-US" smtClean="0"/>
              <a:t>‹#›</a:t>
            </a:fld>
            <a:endParaRPr lang="en-US"/>
          </a:p>
        </p:txBody>
      </p:sp>
    </p:spTree>
    <p:extLst>
      <p:ext uri="{BB962C8B-B14F-4D97-AF65-F5344CB8AC3E}">
        <p14:creationId xmlns:p14="http://schemas.microsoft.com/office/powerpoint/2010/main" val="2045059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F6CAD-85EA-33AF-6D51-54359CF9AF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844320-DE6E-78F4-0DB3-DCD4BF5AF2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8998D8-4BFC-4641-3758-5074663697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45F8E9-9449-CACF-A226-1CB0C233D28D}"/>
              </a:ext>
            </a:extLst>
          </p:cNvPr>
          <p:cNvSpPr>
            <a:spLocks noGrp="1"/>
          </p:cNvSpPr>
          <p:nvPr>
            <p:ph type="dt" sz="half" idx="10"/>
          </p:nvPr>
        </p:nvSpPr>
        <p:spPr/>
        <p:txBody>
          <a:bodyPr/>
          <a:lstStyle/>
          <a:p>
            <a:fld id="{400DDD41-3155-410D-AC9A-B6F3199771B5}" type="datetimeFigureOut">
              <a:rPr lang="en-US" smtClean="0"/>
              <a:t>11/12/2025</a:t>
            </a:fld>
            <a:endParaRPr lang="en-US"/>
          </a:p>
        </p:txBody>
      </p:sp>
      <p:sp>
        <p:nvSpPr>
          <p:cNvPr id="6" name="Footer Placeholder 5">
            <a:extLst>
              <a:ext uri="{FF2B5EF4-FFF2-40B4-BE49-F238E27FC236}">
                <a16:creationId xmlns:a16="http://schemas.microsoft.com/office/drawing/2014/main" id="{F66ECFA1-CBCF-7AD4-C45A-1AA27FF04A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2C531-8DC3-AEF9-D3D6-48F1D782BFF5}"/>
              </a:ext>
            </a:extLst>
          </p:cNvPr>
          <p:cNvSpPr>
            <a:spLocks noGrp="1"/>
          </p:cNvSpPr>
          <p:nvPr>
            <p:ph type="sldNum" sz="quarter" idx="12"/>
          </p:nvPr>
        </p:nvSpPr>
        <p:spPr/>
        <p:txBody>
          <a:bodyPr/>
          <a:lstStyle/>
          <a:p>
            <a:fld id="{119CE81B-7478-44EB-A7C2-CB8B74948314}" type="slidenum">
              <a:rPr lang="en-US" smtClean="0"/>
              <a:t>‹#›</a:t>
            </a:fld>
            <a:endParaRPr lang="en-US"/>
          </a:p>
        </p:txBody>
      </p:sp>
    </p:spTree>
    <p:extLst>
      <p:ext uri="{BB962C8B-B14F-4D97-AF65-F5344CB8AC3E}">
        <p14:creationId xmlns:p14="http://schemas.microsoft.com/office/powerpoint/2010/main" val="3668992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A06E6-1CF2-8296-F51F-95C4590EE4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79693F-0858-F177-D17E-DF89645D8E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8D5A71-24C3-DF7C-8523-3F2BDCC6A8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B0CAE5-A566-6CF2-81F0-51460443D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8070B6-7295-DFF6-DA4F-BD289F6B42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C275A3-145B-A0E6-66D4-22F63EC86869}"/>
              </a:ext>
            </a:extLst>
          </p:cNvPr>
          <p:cNvSpPr>
            <a:spLocks noGrp="1"/>
          </p:cNvSpPr>
          <p:nvPr>
            <p:ph type="dt" sz="half" idx="10"/>
          </p:nvPr>
        </p:nvSpPr>
        <p:spPr/>
        <p:txBody>
          <a:bodyPr/>
          <a:lstStyle/>
          <a:p>
            <a:fld id="{400DDD41-3155-410D-AC9A-B6F3199771B5}" type="datetimeFigureOut">
              <a:rPr lang="en-US" smtClean="0"/>
              <a:t>11/12/2025</a:t>
            </a:fld>
            <a:endParaRPr lang="en-US"/>
          </a:p>
        </p:txBody>
      </p:sp>
      <p:sp>
        <p:nvSpPr>
          <p:cNvPr id="8" name="Footer Placeholder 7">
            <a:extLst>
              <a:ext uri="{FF2B5EF4-FFF2-40B4-BE49-F238E27FC236}">
                <a16:creationId xmlns:a16="http://schemas.microsoft.com/office/drawing/2014/main" id="{02100283-D121-503F-5B8A-C7D9B395A1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BFEC2B-BAEA-21C0-A605-53B5991B49F6}"/>
              </a:ext>
            </a:extLst>
          </p:cNvPr>
          <p:cNvSpPr>
            <a:spLocks noGrp="1"/>
          </p:cNvSpPr>
          <p:nvPr>
            <p:ph type="sldNum" sz="quarter" idx="12"/>
          </p:nvPr>
        </p:nvSpPr>
        <p:spPr/>
        <p:txBody>
          <a:bodyPr/>
          <a:lstStyle/>
          <a:p>
            <a:fld id="{119CE81B-7478-44EB-A7C2-CB8B74948314}" type="slidenum">
              <a:rPr lang="en-US" smtClean="0"/>
              <a:t>‹#›</a:t>
            </a:fld>
            <a:endParaRPr lang="en-US"/>
          </a:p>
        </p:txBody>
      </p:sp>
    </p:spTree>
    <p:extLst>
      <p:ext uri="{BB962C8B-B14F-4D97-AF65-F5344CB8AC3E}">
        <p14:creationId xmlns:p14="http://schemas.microsoft.com/office/powerpoint/2010/main" val="1077080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1484069995"/>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1F0D5-E2EF-85BF-C9DF-53B5910B1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F7AB86-C5AF-50AE-D7A2-E28AB5210201}"/>
              </a:ext>
            </a:extLst>
          </p:cNvPr>
          <p:cNvSpPr>
            <a:spLocks noGrp="1"/>
          </p:cNvSpPr>
          <p:nvPr>
            <p:ph type="dt" sz="half" idx="10"/>
          </p:nvPr>
        </p:nvSpPr>
        <p:spPr/>
        <p:txBody>
          <a:bodyPr/>
          <a:lstStyle/>
          <a:p>
            <a:fld id="{400DDD41-3155-410D-AC9A-B6F3199771B5}" type="datetimeFigureOut">
              <a:rPr lang="en-US" smtClean="0"/>
              <a:t>11/12/2025</a:t>
            </a:fld>
            <a:endParaRPr lang="en-US"/>
          </a:p>
        </p:txBody>
      </p:sp>
      <p:sp>
        <p:nvSpPr>
          <p:cNvPr id="4" name="Footer Placeholder 3">
            <a:extLst>
              <a:ext uri="{FF2B5EF4-FFF2-40B4-BE49-F238E27FC236}">
                <a16:creationId xmlns:a16="http://schemas.microsoft.com/office/drawing/2014/main" id="{26F7C700-3919-D471-F315-B5BD4F5500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C20BB8-6D00-4BA1-770C-29BCF7A84BEB}"/>
              </a:ext>
            </a:extLst>
          </p:cNvPr>
          <p:cNvSpPr>
            <a:spLocks noGrp="1"/>
          </p:cNvSpPr>
          <p:nvPr>
            <p:ph type="sldNum" sz="quarter" idx="12"/>
          </p:nvPr>
        </p:nvSpPr>
        <p:spPr/>
        <p:txBody>
          <a:bodyPr/>
          <a:lstStyle/>
          <a:p>
            <a:fld id="{119CE81B-7478-44EB-A7C2-CB8B74948314}" type="slidenum">
              <a:rPr lang="en-US" smtClean="0"/>
              <a:t>‹#›</a:t>
            </a:fld>
            <a:endParaRPr lang="en-US"/>
          </a:p>
        </p:txBody>
      </p:sp>
    </p:spTree>
    <p:extLst>
      <p:ext uri="{BB962C8B-B14F-4D97-AF65-F5344CB8AC3E}">
        <p14:creationId xmlns:p14="http://schemas.microsoft.com/office/powerpoint/2010/main" val="2043786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39856-1E72-602E-E6D9-2E3515E659D6}"/>
              </a:ext>
            </a:extLst>
          </p:cNvPr>
          <p:cNvSpPr>
            <a:spLocks noGrp="1"/>
          </p:cNvSpPr>
          <p:nvPr>
            <p:ph type="dt" sz="half" idx="10"/>
          </p:nvPr>
        </p:nvSpPr>
        <p:spPr/>
        <p:txBody>
          <a:bodyPr/>
          <a:lstStyle/>
          <a:p>
            <a:fld id="{400DDD41-3155-410D-AC9A-B6F3199771B5}" type="datetimeFigureOut">
              <a:rPr lang="en-US" smtClean="0"/>
              <a:t>11/12/2025</a:t>
            </a:fld>
            <a:endParaRPr lang="en-US"/>
          </a:p>
        </p:txBody>
      </p:sp>
      <p:sp>
        <p:nvSpPr>
          <p:cNvPr id="3" name="Footer Placeholder 2">
            <a:extLst>
              <a:ext uri="{FF2B5EF4-FFF2-40B4-BE49-F238E27FC236}">
                <a16:creationId xmlns:a16="http://schemas.microsoft.com/office/drawing/2014/main" id="{2BDEF774-9393-C8C2-F696-8A757279E8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567B19-5716-FF3A-8F66-686EC022C871}"/>
              </a:ext>
            </a:extLst>
          </p:cNvPr>
          <p:cNvSpPr>
            <a:spLocks noGrp="1"/>
          </p:cNvSpPr>
          <p:nvPr>
            <p:ph type="sldNum" sz="quarter" idx="12"/>
          </p:nvPr>
        </p:nvSpPr>
        <p:spPr/>
        <p:txBody>
          <a:bodyPr/>
          <a:lstStyle/>
          <a:p>
            <a:fld id="{119CE81B-7478-44EB-A7C2-CB8B74948314}" type="slidenum">
              <a:rPr lang="en-US" smtClean="0"/>
              <a:t>‹#›</a:t>
            </a:fld>
            <a:endParaRPr lang="en-US"/>
          </a:p>
        </p:txBody>
      </p:sp>
    </p:spTree>
    <p:extLst>
      <p:ext uri="{BB962C8B-B14F-4D97-AF65-F5344CB8AC3E}">
        <p14:creationId xmlns:p14="http://schemas.microsoft.com/office/powerpoint/2010/main" val="2724752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C8D7E-5710-B231-A945-B36C99A52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71DB23-FF22-9962-134D-9394AD7A3E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014A48-A5D0-803A-E64C-F2B5DD808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A34DB6-4105-6F09-2533-1E3980C37FA2}"/>
              </a:ext>
            </a:extLst>
          </p:cNvPr>
          <p:cNvSpPr>
            <a:spLocks noGrp="1"/>
          </p:cNvSpPr>
          <p:nvPr>
            <p:ph type="dt" sz="half" idx="10"/>
          </p:nvPr>
        </p:nvSpPr>
        <p:spPr/>
        <p:txBody>
          <a:bodyPr/>
          <a:lstStyle/>
          <a:p>
            <a:fld id="{400DDD41-3155-410D-AC9A-B6F3199771B5}" type="datetimeFigureOut">
              <a:rPr lang="en-US" smtClean="0"/>
              <a:t>11/12/2025</a:t>
            </a:fld>
            <a:endParaRPr lang="en-US"/>
          </a:p>
        </p:txBody>
      </p:sp>
      <p:sp>
        <p:nvSpPr>
          <p:cNvPr id="6" name="Footer Placeholder 5">
            <a:extLst>
              <a:ext uri="{FF2B5EF4-FFF2-40B4-BE49-F238E27FC236}">
                <a16:creationId xmlns:a16="http://schemas.microsoft.com/office/drawing/2014/main" id="{2C57C07D-EC01-DFF8-3E66-5696BC02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253632-2BA9-8993-EA46-59FF1D6EE5E2}"/>
              </a:ext>
            </a:extLst>
          </p:cNvPr>
          <p:cNvSpPr>
            <a:spLocks noGrp="1"/>
          </p:cNvSpPr>
          <p:nvPr>
            <p:ph type="sldNum" sz="quarter" idx="12"/>
          </p:nvPr>
        </p:nvSpPr>
        <p:spPr/>
        <p:txBody>
          <a:bodyPr/>
          <a:lstStyle/>
          <a:p>
            <a:fld id="{119CE81B-7478-44EB-A7C2-CB8B74948314}" type="slidenum">
              <a:rPr lang="en-US" smtClean="0"/>
              <a:t>‹#›</a:t>
            </a:fld>
            <a:endParaRPr lang="en-US"/>
          </a:p>
        </p:txBody>
      </p:sp>
    </p:spTree>
    <p:extLst>
      <p:ext uri="{BB962C8B-B14F-4D97-AF65-F5344CB8AC3E}">
        <p14:creationId xmlns:p14="http://schemas.microsoft.com/office/powerpoint/2010/main" val="3292133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E0848-EC5B-D934-A4A3-0A333F18AE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E821DE-4A9B-0472-F468-D7F471F386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33DF23-FCBE-1C02-34BC-A028849813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0FAD5B-22F7-4855-B92F-58C365BAF4D4}"/>
              </a:ext>
            </a:extLst>
          </p:cNvPr>
          <p:cNvSpPr>
            <a:spLocks noGrp="1"/>
          </p:cNvSpPr>
          <p:nvPr>
            <p:ph type="dt" sz="half" idx="10"/>
          </p:nvPr>
        </p:nvSpPr>
        <p:spPr/>
        <p:txBody>
          <a:bodyPr/>
          <a:lstStyle/>
          <a:p>
            <a:fld id="{400DDD41-3155-410D-AC9A-B6F3199771B5}" type="datetimeFigureOut">
              <a:rPr lang="en-US" smtClean="0"/>
              <a:t>11/12/2025</a:t>
            </a:fld>
            <a:endParaRPr lang="en-US"/>
          </a:p>
        </p:txBody>
      </p:sp>
      <p:sp>
        <p:nvSpPr>
          <p:cNvPr id="6" name="Footer Placeholder 5">
            <a:extLst>
              <a:ext uri="{FF2B5EF4-FFF2-40B4-BE49-F238E27FC236}">
                <a16:creationId xmlns:a16="http://schemas.microsoft.com/office/drawing/2014/main" id="{8AC09A2D-EB0C-BBFF-B716-E142217A74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6AC3DA-606E-2F6D-2933-C1322E54FD67}"/>
              </a:ext>
            </a:extLst>
          </p:cNvPr>
          <p:cNvSpPr>
            <a:spLocks noGrp="1"/>
          </p:cNvSpPr>
          <p:nvPr>
            <p:ph type="sldNum" sz="quarter" idx="12"/>
          </p:nvPr>
        </p:nvSpPr>
        <p:spPr/>
        <p:txBody>
          <a:bodyPr/>
          <a:lstStyle/>
          <a:p>
            <a:fld id="{119CE81B-7478-44EB-A7C2-CB8B74948314}" type="slidenum">
              <a:rPr lang="en-US" smtClean="0"/>
              <a:t>‹#›</a:t>
            </a:fld>
            <a:endParaRPr lang="en-US"/>
          </a:p>
        </p:txBody>
      </p:sp>
    </p:spTree>
    <p:extLst>
      <p:ext uri="{BB962C8B-B14F-4D97-AF65-F5344CB8AC3E}">
        <p14:creationId xmlns:p14="http://schemas.microsoft.com/office/powerpoint/2010/main" val="2467985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924E5-0A24-5EAE-ED74-70CA73AF31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891EA4-A5E2-2E83-799C-0C47765B92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3B4E1-BA64-8108-A319-C5BDB7083ED8}"/>
              </a:ext>
            </a:extLst>
          </p:cNvPr>
          <p:cNvSpPr>
            <a:spLocks noGrp="1"/>
          </p:cNvSpPr>
          <p:nvPr>
            <p:ph type="dt" sz="half" idx="10"/>
          </p:nvPr>
        </p:nvSpPr>
        <p:spPr/>
        <p:txBody>
          <a:bodyPr/>
          <a:lstStyle/>
          <a:p>
            <a:fld id="{400DDD41-3155-410D-AC9A-B6F3199771B5}" type="datetimeFigureOut">
              <a:rPr lang="en-US" smtClean="0"/>
              <a:t>11/12/2025</a:t>
            </a:fld>
            <a:endParaRPr lang="en-US"/>
          </a:p>
        </p:txBody>
      </p:sp>
      <p:sp>
        <p:nvSpPr>
          <p:cNvPr id="5" name="Footer Placeholder 4">
            <a:extLst>
              <a:ext uri="{FF2B5EF4-FFF2-40B4-BE49-F238E27FC236}">
                <a16:creationId xmlns:a16="http://schemas.microsoft.com/office/drawing/2014/main" id="{B2FD4652-C417-7997-3B12-110639724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C9875B-08AF-B6F8-B2AA-5C5B108B5310}"/>
              </a:ext>
            </a:extLst>
          </p:cNvPr>
          <p:cNvSpPr>
            <a:spLocks noGrp="1"/>
          </p:cNvSpPr>
          <p:nvPr>
            <p:ph type="sldNum" sz="quarter" idx="12"/>
          </p:nvPr>
        </p:nvSpPr>
        <p:spPr/>
        <p:txBody>
          <a:bodyPr/>
          <a:lstStyle/>
          <a:p>
            <a:fld id="{119CE81B-7478-44EB-A7C2-CB8B74948314}" type="slidenum">
              <a:rPr lang="en-US" smtClean="0"/>
              <a:t>‹#›</a:t>
            </a:fld>
            <a:endParaRPr lang="en-US"/>
          </a:p>
        </p:txBody>
      </p:sp>
    </p:spTree>
    <p:extLst>
      <p:ext uri="{BB962C8B-B14F-4D97-AF65-F5344CB8AC3E}">
        <p14:creationId xmlns:p14="http://schemas.microsoft.com/office/powerpoint/2010/main" val="1043722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768836-666E-8F5A-1CB6-CF57D758B7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9F36B4-46F9-AF37-90C8-69EA9969A4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3F4BF-4142-1369-AB33-769A31201546}"/>
              </a:ext>
            </a:extLst>
          </p:cNvPr>
          <p:cNvSpPr>
            <a:spLocks noGrp="1"/>
          </p:cNvSpPr>
          <p:nvPr>
            <p:ph type="dt" sz="half" idx="10"/>
          </p:nvPr>
        </p:nvSpPr>
        <p:spPr/>
        <p:txBody>
          <a:bodyPr/>
          <a:lstStyle/>
          <a:p>
            <a:fld id="{400DDD41-3155-410D-AC9A-B6F3199771B5}" type="datetimeFigureOut">
              <a:rPr lang="en-US" smtClean="0"/>
              <a:t>11/12/2025</a:t>
            </a:fld>
            <a:endParaRPr lang="en-US"/>
          </a:p>
        </p:txBody>
      </p:sp>
      <p:sp>
        <p:nvSpPr>
          <p:cNvPr id="5" name="Footer Placeholder 4">
            <a:extLst>
              <a:ext uri="{FF2B5EF4-FFF2-40B4-BE49-F238E27FC236}">
                <a16:creationId xmlns:a16="http://schemas.microsoft.com/office/drawing/2014/main" id="{2A00975A-8C59-97C5-6F3D-24F09E3035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40CDA7-B46D-0008-88C8-E84C5A269D54}"/>
              </a:ext>
            </a:extLst>
          </p:cNvPr>
          <p:cNvSpPr>
            <a:spLocks noGrp="1"/>
          </p:cNvSpPr>
          <p:nvPr>
            <p:ph type="sldNum" sz="quarter" idx="12"/>
          </p:nvPr>
        </p:nvSpPr>
        <p:spPr/>
        <p:txBody>
          <a:bodyPr/>
          <a:lstStyle/>
          <a:p>
            <a:fld id="{119CE81B-7478-44EB-A7C2-CB8B74948314}" type="slidenum">
              <a:rPr lang="en-US" smtClean="0"/>
              <a:t>‹#›</a:t>
            </a:fld>
            <a:endParaRPr lang="en-US"/>
          </a:p>
        </p:txBody>
      </p:sp>
    </p:spTree>
    <p:extLst>
      <p:ext uri="{BB962C8B-B14F-4D97-AF65-F5344CB8AC3E}">
        <p14:creationId xmlns:p14="http://schemas.microsoft.com/office/powerpoint/2010/main" val="2895039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descr="Title-01.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3454400" y="2130426"/>
            <a:ext cx="7823200" cy="917575"/>
          </a:xfrm>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45F744E5-5B7F-1A44-AE86-FE88976AC375}" type="datetime4">
              <a:rPr lang="en-US" smtClean="0"/>
              <a:pPr/>
              <a:t>November 12, 2025</a:t>
            </a:fld>
            <a:endParaRPr lang="en-US"/>
          </a:p>
        </p:txBody>
      </p:sp>
      <p:sp>
        <p:nvSpPr>
          <p:cNvPr id="6" name="Slide Number Placeholder 5"/>
          <p:cNvSpPr>
            <a:spLocks noGrp="1"/>
          </p:cNvSpPr>
          <p:nvPr>
            <p:ph type="sldNum" sz="quarter" idx="12"/>
          </p:nvPr>
        </p:nvSpPr>
        <p:spPr>
          <a:xfrm>
            <a:off x="9245600" y="6356351"/>
            <a:ext cx="2844800" cy="365125"/>
          </a:xfrm>
        </p:spPr>
        <p:txBody>
          <a:bodyPr/>
          <a:lstStyle>
            <a:lvl1pPr>
              <a:defRPr>
                <a:solidFill>
                  <a:srgbClr val="FFFFFF"/>
                </a:solidFill>
              </a:defRPr>
            </a:lvl1pPr>
          </a:lstStyle>
          <a:p>
            <a:fld id="{D3F8C041-0C5D-2542-BA56-2F135B42574C}" type="slidenum">
              <a:rPr lang="en-US" smtClean="0"/>
              <a:pPr/>
              <a:t>‹#›</a:t>
            </a:fld>
            <a:endParaRPr lang="en-US" dirty="0"/>
          </a:p>
        </p:txBody>
      </p:sp>
      <p:pic>
        <p:nvPicPr>
          <p:cNvPr id="9" name="Picture 3" descr="J:\PR and Marketing 2.0\Marketing\Brand Creative Assets\All Logos\2019 Children's National Hospital Logos\Primary\Digital\Hi Res\CN_Primary_RGB_HiRes_L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476317" y="163292"/>
            <a:ext cx="2715684" cy="1068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Title-01.jpg"/>
          <p:cNvPicPr>
            <a:picLocks noChangeAspect="1"/>
          </p:cNvPicPr>
          <p:nvPr userDrawn="1"/>
        </p:nvPicPr>
        <p:blipFill>
          <a:blip r:embed="rId2">
            <a:clrChange>
              <a:clrFrom>
                <a:srgbClr val="E72B34"/>
              </a:clrFrom>
              <a:clrTo>
                <a:srgbClr val="E72B34">
                  <a:alpha val="0"/>
                </a:srgbClr>
              </a:clrTo>
            </a:clrChange>
            <a:alphaModFix amt="8000"/>
          </a:blip>
          <a:stretch>
            <a:fillRect/>
          </a:stretch>
        </p:blipFill>
        <p:spPr>
          <a:xfrm>
            <a:off x="0" y="0"/>
            <a:ext cx="12192000" cy="6858000"/>
          </a:xfrm>
          <a:prstGeom prst="rect">
            <a:avLst/>
          </a:prstGeom>
        </p:spPr>
      </p:pic>
      <p:sp>
        <p:nvSpPr>
          <p:cNvPr id="2" name="Title 1"/>
          <p:cNvSpPr>
            <a:spLocks noGrp="1"/>
          </p:cNvSpPr>
          <p:nvPr>
            <p:ph type="title"/>
          </p:nvPr>
        </p:nvSpPr>
        <p:spPr>
          <a:xfrm>
            <a:off x="609600" y="1893888"/>
            <a:ext cx="10972800" cy="1362075"/>
          </a:xfrm>
        </p:spPr>
        <p:txBody>
          <a:bodyPr anchor="t">
            <a:normAutofit/>
          </a:bodyPr>
          <a:lstStyle>
            <a:lvl1pPr algn="l">
              <a:defRPr sz="3600" b="1" cap="all"/>
            </a:lvl1pPr>
          </a:lstStyle>
          <a:p>
            <a:r>
              <a:rPr lang="en-US"/>
              <a:t>Click to edit Master title style</a:t>
            </a:r>
            <a:endParaRPr lang="en-US" dirty="0"/>
          </a:p>
        </p:txBody>
      </p:sp>
      <p:sp>
        <p:nvSpPr>
          <p:cNvPr id="3" name="Text Placeholder 2"/>
          <p:cNvSpPr>
            <a:spLocks noGrp="1"/>
          </p:cNvSpPr>
          <p:nvPr>
            <p:ph type="body" idx="1"/>
          </p:nvPr>
        </p:nvSpPr>
        <p:spPr>
          <a:xfrm>
            <a:off x="609600" y="1219201"/>
            <a:ext cx="10972800" cy="674687"/>
          </a:xfrm>
        </p:spPr>
        <p:txBody>
          <a:bodyPr anchor="t">
            <a:normAutofit/>
          </a:bodyPr>
          <a:lstStyle>
            <a:lvl1pPr marL="0" indent="0">
              <a:buNone/>
              <a:defRPr sz="2800">
                <a:solidFill>
                  <a:srgbClr val="7F6C6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321982-4C85-D74A-B343-426C479BC70A}" type="datetime4">
              <a:rPr lang="en-US" smtClean="0"/>
              <a:pPr/>
              <a:t>November 12,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F8C041-0C5D-2542-BA56-2F135B42574C}" type="slidenum">
              <a:rPr lang="en-US" smtClean="0"/>
              <a:pPr/>
              <a:t>‹#›</a:t>
            </a:fld>
            <a:endParaRPr lang="en-US"/>
          </a:p>
        </p:txBody>
      </p:sp>
      <p:pic>
        <p:nvPicPr>
          <p:cNvPr id="10" name="Picture 3" descr="J:\PR and Marketing 2.0\Marketing\Brand Creative Assets\All Logos\2019 Children's National Hospital Logos\Primary\Digital\Hi Res\CN_Primary_RGB_HiRes_L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476318" y="5789392"/>
            <a:ext cx="2715684" cy="1068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pic>
        <p:nvPicPr>
          <p:cNvPr id="6" name="Picture 3" descr="O:\MAC-SERVER\Jobs\CNM_Childrens_National_Medical_Center\12495-08_Collateral_Templates\PPT\Links\CN_Red_DivBkg.jpg"/>
          <p:cNvPicPr>
            <a:picLocks noChangeAspect="1" noChangeArrowheads="1"/>
          </p:cNvPicPr>
          <p:nvPr userDrawn="1"/>
        </p:nvPicPr>
        <p:blipFill>
          <a:blip r:embed="rId2"/>
          <a:srcRect/>
          <a:stretch>
            <a:fillRect/>
          </a:stretch>
        </p:blipFill>
        <p:spPr bwMode="auto">
          <a:xfrm>
            <a:off x="1" y="171180"/>
            <a:ext cx="12192001" cy="5321301"/>
          </a:xfrm>
          <a:prstGeom prst="rect">
            <a:avLst/>
          </a:prstGeom>
          <a:noFill/>
        </p:spPr>
      </p:pic>
      <p:sp>
        <p:nvSpPr>
          <p:cNvPr id="2" name="Title 1"/>
          <p:cNvSpPr>
            <a:spLocks noGrp="1"/>
          </p:cNvSpPr>
          <p:nvPr>
            <p:ph type="title"/>
          </p:nvPr>
        </p:nvSpPr>
        <p:spPr>
          <a:xfrm>
            <a:off x="609600" y="1417638"/>
            <a:ext cx="10972800" cy="1143000"/>
          </a:xfrm>
        </p:spPr>
        <p:txBody>
          <a:bodyPr/>
          <a:lstStyle>
            <a:lvl1pPr>
              <a:defRPr>
                <a:solidFill>
                  <a:srgbClr val="FFFF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DD44A9-D422-3944-83CB-2C77CEC6E6D3}" type="datetime4">
              <a:rPr lang="en-US" smtClean="0"/>
              <a:pPr/>
              <a:t>November 12, 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3F8C041-0C5D-2542-BA56-2F135B42574C}" type="slidenum">
              <a:rPr lang="en-US" smtClean="0"/>
              <a:pPr/>
              <a:t>‹#›</a:t>
            </a:fld>
            <a:endParaRPr lang="en-US" dirty="0"/>
          </a:p>
        </p:txBody>
      </p:sp>
      <p:pic>
        <p:nvPicPr>
          <p:cNvPr id="8" name="Picture 3" descr="J:\PR and Marketing 2.0\Marketing\Brand Creative Assets\All Logos\2019 Children's National Hospital Logos\Primary\Digital\Hi Res\CN_Primary_RGB_HiRes_L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476318" y="5789392"/>
            <a:ext cx="2715684" cy="1068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1_Custom Layout">
    <p:spTree>
      <p:nvGrpSpPr>
        <p:cNvPr id="1" name=""/>
        <p:cNvGrpSpPr/>
        <p:nvPr/>
      </p:nvGrpSpPr>
      <p:grpSpPr>
        <a:xfrm>
          <a:off x="0" y="0"/>
          <a:ext cx="0" cy="0"/>
          <a:chOff x="0" y="0"/>
          <a:chExt cx="0" cy="0"/>
        </a:xfrm>
      </p:grpSpPr>
      <p:pic>
        <p:nvPicPr>
          <p:cNvPr id="8" name="Picture 2" descr="O:\MAC-SERVER\Jobs\CNM_Childrens_National_Medical_Center\12495-08_Collateral_Templates\PPT\Links\CN_Taupe_DivBkg.jpg"/>
          <p:cNvPicPr>
            <a:picLocks noChangeAspect="1" noChangeArrowheads="1"/>
          </p:cNvPicPr>
          <p:nvPr userDrawn="1"/>
        </p:nvPicPr>
        <p:blipFill>
          <a:blip r:embed="rId2"/>
          <a:srcRect/>
          <a:stretch>
            <a:fillRect/>
          </a:stretch>
        </p:blipFill>
        <p:spPr bwMode="auto">
          <a:xfrm>
            <a:off x="1" y="179343"/>
            <a:ext cx="12192001" cy="5321300"/>
          </a:xfrm>
          <a:prstGeom prst="rect">
            <a:avLst/>
          </a:prstGeom>
          <a:noFill/>
        </p:spPr>
      </p:pic>
      <p:sp>
        <p:nvSpPr>
          <p:cNvPr id="2" name="Title 1"/>
          <p:cNvSpPr>
            <a:spLocks noGrp="1"/>
          </p:cNvSpPr>
          <p:nvPr>
            <p:ph type="title"/>
          </p:nvPr>
        </p:nvSpPr>
        <p:spPr>
          <a:xfrm>
            <a:off x="609600" y="1417638"/>
            <a:ext cx="10972800" cy="1143000"/>
          </a:xfrm>
        </p:spPr>
        <p:txBody>
          <a:bodyPr/>
          <a:lstStyle>
            <a:lvl1pPr>
              <a:defRPr>
                <a:solidFill>
                  <a:srgbClr val="FFFF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DD17CF-2E60-5C43-A39B-116AF32F5574}" type="datetime4">
              <a:rPr lang="en-US" smtClean="0"/>
              <a:pPr/>
              <a:t>November 12, 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3F8C041-0C5D-2542-BA56-2F135B42574C}" type="slidenum">
              <a:rPr lang="en-US" smtClean="0"/>
              <a:pPr/>
              <a:t>‹#›</a:t>
            </a:fld>
            <a:endParaRPr lang="en-US" dirty="0"/>
          </a:p>
        </p:txBody>
      </p:sp>
      <p:pic>
        <p:nvPicPr>
          <p:cNvPr id="9" name="Picture 3" descr="J:\PR and Marketing 2.0\Marketing\Brand Creative Assets\All Logos\2019 Children's National Hospital Logos\Primary\Digital\Hi Res\CN_Primary_RGB_HiRes_L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476318" y="5789392"/>
            <a:ext cx="2715684" cy="1068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Title Text">
            <a:extLst>
              <a:ext uri="{FF2B5EF4-FFF2-40B4-BE49-F238E27FC236}">
                <a16:creationId xmlns:a16="http://schemas.microsoft.com/office/drawing/2014/main" id="{AA6BC4EE-9385-8048-94F7-C8E9B0881855}"/>
              </a:ext>
            </a:extLst>
          </p:cNvPr>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106231750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inical Excellence Recognitions">
    <p:spTree>
      <p:nvGrpSpPr>
        <p:cNvPr id="1" name=""/>
        <p:cNvGrpSpPr/>
        <p:nvPr/>
      </p:nvGrpSpPr>
      <p:grpSpPr>
        <a:xfrm>
          <a:off x="0" y="0"/>
          <a:ext cx="0" cy="0"/>
          <a:chOff x="0" y="0"/>
          <a:chExt cx="0" cy="0"/>
        </a:xfrm>
      </p:grpSpPr>
      <p:pic>
        <p:nvPicPr>
          <p:cNvPr id="1026" name="Picture 2" descr="C:\Users\mtran\Desktop\USNWR2019_CNBadges_Set3-0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5142" y="1685862"/>
            <a:ext cx="6707593" cy="32427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713BA20B-AA62-5B4E-99C3-50214001CD3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384035" y="2875829"/>
            <a:ext cx="1736975" cy="1169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114F9673-7B5F-DC4B-8A22-6225D1607919}"/>
              </a:ext>
            </a:extLst>
          </p:cNvPr>
          <p:cNvSpPr txBox="1"/>
          <p:nvPr userDrawn="1"/>
        </p:nvSpPr>
        <p:spPr>
          <a:xfrm>
            <a:off x="609600" y="462360"/>
            <a:ext cx="10972800" cy="523220"/>
          </a:xfrm>
          <a:prstGeom prst="rect">
            <a:avLst/>
          </a:prstGeom>
          <a:noFill/>
        </p:spPr>
        <p:txBody>
          <a:bodyPr wrap="square" rtlCol="0">
            <a:spAutoFit/>
          </a:bodyPr>
          <a:lstStyle/>
          <a:p>
            <a:pPr algn="ctr"/>
            <a:r>
              <a:rPr lang="en-US" sz="2800" b="0" i="0" dirty="0">
                <a:solidFill>
                  <a:srgbClr val="FF0000"/>
                </a:solidFill>
                <a:latin typeface="Corbel" panose="020B0503020204020204" pitchFamily="34" charset="0"/>
              </a:rPr>
              <a:t>Clinical Excellence Recognitions</a:t>
            </a:r>
          </a:p>
        </p:txBody>
      </p:sp>
    </p:spTree>
    <p:extLst>
      <p:ext uri="{BB962C8B-B14F-4D97-AF65-F5344CB8AC3E}">
        <p14:creationId xmlns:p14="http://schemas.microsoft.com/office/powerpoint/2010/main" val="38347283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novation Distric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E6FB912-7241-A94E-9456-8504F6FE9EA0}" type="datetime4">
              <a:rPr lang="en-US" smtClean="0"/>
              <a:pPr/>
              <a:t>November 12, 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3F8C041-0C5D-2542-BA56-2F135B42574C}" type="slidenum">
              <a:rPr lang="en-US" smtClean="0"/>
              <a:pPr/>
              <a:t>‹#›</a:t>
            </a:fld>
            <a:endParaRPr lang="en-US" dirty="0"/>
          </a:p>
        </p:txBody>
      </p:sp>
      <p:grpSp>
        <p:nvGrpSpPr>
          <p:cNvPr id="7" name="Group 6"/>
          <p:cNvGrpSpPr/>
          <p:nvPr userDrawn="1"/>
        </p:nvGrpSpPr>
        <p:grpSpPr>
          <a:xfrm>
            <a:off x="4094968" y="4567423"/>
            <a:ext cx="4002192" cy="1138773"/>
            <a:chOff x="2974668" y="3891052"/>
            <a:chExt cx="3001644" cy="1138773"/>
          </a:xfrm>
        </p:grpSpPr>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7221"/>
            <a:stretch/>
          </p:blipFill>
          <p:spPr bwMode="auto">
            <a:xfrm>
              <a:off x="4785723" y="3922723"/>
              <a:ext cx="1190589"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974668" y="3891052"/>
              <a:ext cx="2643846" cy="1138773"/>
            </a:xfrm>
            <a:prstGeom prst="rect">
              <a:avLst/>
            </a:prstGeom>
          </p:spPr>
          <p:txBody>
            <a:bodyPr wrap="square">
              <a:spAutoFit/>
            </a:bodyPr>
            <a:lstStyle/>
            <a:p>
              <a:r>
                <a:rPr lang="en-US" sz="2000" b="1" dirty="0"/>
                <a:t>Follow on Twitter</a:t>
              </a:r>
              <a:br>
                <a:rPr lang="en-US" sz="2000" b="1" dirty="0"/>
              </a:br>
              <a:br>
                <a:rPr lang="en-US" sz="200" b="1" dirty="0"/>
              </a:br>
              <a:r>
                <a:rPr lang="en-US" sz="2000" b="1" dirty="0"/>
                <a:t>@cn_innovation</a:t>
              </a:r>
              <a:br>
                <a:rPr lang="en-US" sz="2000" b="1" dirty="0"/>
              </a:br>
              <a:br>
                <a:rPr lang="en-US" sz="600" b="1" dirty="0"/>
              </a:br>
              <a:r>
                <a:rPr lang="en-US" sz="2000" b="1" dirty="0"/>
                <a:t>@</a:t>
              </a:r>
              <a:r>
                <a:rPr lang="en-US" sz="2000" b="1" dirty="0" err="1"/>
                <a:t>ChildrensNatl</a:t>
              </a:r>
              <a:endParaRPr lang="en-US" sz="2000" b="1" dirty="0"/>
            </a:p>
          </p:txBody>
        </p:sp>
      </p:grpSp>
      <p:sp>
        <p:nvSpPr>
          <p:cNvPr id="10" name="Rectangle 9"/>
          <p:cNvSpPr/>
          <p:nvPr userDrawn="1"/>
        </p:nvSpPr>
        <p:spPr>
          <a:xfrm>
            <a:off x="940107" y="3216611"/>
            <a:ext cx="10311915" cy="1015663"/>
          </a:xfrm>
          <a:prstGeom prst="rect">
            <a:avLst/>
          </a:prstGeom>
        </p:spPr>
        <p:txBody>
          <a:bodyPr wrap="square">
            <a:spAutoFit/>
          </a:bodyPr>
          <a:lstStyle/>
          <a:p>
            <a:pPr algn="ctr"/>
            <a:r>
              <a:rPr lang="en-US" sz="2000" dirty="0"/>
              <a:t>Receive news about the world-class research conducted by </a:t>
            </a:r>
            <a:br>
              <a:rPr lang="en-US" sz="2000" dirty="0"/>
            </a:br>
            <a:r>
              <a:rPr lang="en-US" sz="2000" dirty="0"/>
              <a:t>Children’s National Hospital staff and upcoming </a:t>
            </a:r>
            <a:br>
              <a:rPr lang="en-US" sz="2000" dirty="0"/>
            </a:br>
            <a:r>
              <a:rPr lang="en-US" sz="2000" dirty="0"/>
              <a:t>research-related events delivered to your mailbox.</a:t>
            </a:r>
          </a:p>
        </p:txBody>
      </p:sp>
      <p:pic>
        <p:nvPicPr>
          <p:cNvPr id="11" name="Picture 2" descr="C:\Users\mlaurent\Downloads\ID Logo - new.png">
            <a:hlinkClick r:id="rId3"/>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54919" y="1237417"/>
            <a:ext cx="9405227" cy="16559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14F9673-7B5F-DC4B-8A22-6225D1607919}"/>
              </a:ext>
            </a:extLst>
          </p:cNvPr>
          <p:cNvSpPr txBox="1"/>
          <p:nvPr userDrawn="1"/>
        </p:nvSpPr>
        <p:spPr>
          <a:xfrm>
            <a:off x="609600" y="462360"/>
            <a:ext cx="10972800" cy="523220"/>
          </a:xfrm>
          <a:prstGeom prst="rect">
            <a:avLst/>
          </a:prstGeom>
          <a:noFill/>
        </p:spPr>
        <p:txBody>
          <a:bodyPr wrap="square" rtlCol="0">
            <a:spAutoFit/>
          </a:bodyPr>
          <a:lstStyle/>
          <a:p>
            <a:pPr algn="ctr"/>
            <a:r>
              <a:rPr lang="en-US" sz="2800" b="0" i="0" dirty="0">
                <a:solidFill>
                  <a:srgbClr val="FF0000"/>
                </a:solidFill>
                <a:latin typeface="Corbel" panose="020B0503020204020204" pitchFamily="34" charset="0"/>
              </a:rPr>
              <a:t>Subscribe and</a:t>
            </a:r>
            <a:r>
              <a:rPr lang="en-US" sz="2800" b="0" i="0" baseline="0" dirty="0">
                <a:solidFill>
                  <a:srgbClr val="FF0000"/>
                </a:solidFill>
                <a:latin typeface="Corbel" panose="020B0503020204020204" pitchFamily="34" charset="0"/>
              </a:rPr>
              <a:t> Follow Us</a:t>
            </a:r>
            <a:endParaRPr lang="en-US" sz="2800" b="0" i="0" dirty="0">
              <a:solidFill>
                <a:srgbClr val="FF0000"/>
              </a:solidFill>
              <a:latin typeface="Corbel" panose="020B0503020204020204" pitchFamily="34" charset="0"/>
            </a:endParaRPr>
          </a:p>
        </p:txBody>
      </p:sp>
    </p:spTree>
    <p:extLst>
      <p:ext uri="{BB962C8B-B14F-4D97-AF65-F5344CB8AC3E}">
        <p14:creationId xmlns:p14="http://schemas.microsoft.com/office/powerpoint/2010/main" val="1818242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314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7B8069-F4FB-4C4A-A299-D8D1A1D280E9}" type="datetime4">
              <a:rPr lang="en-US" smtClean="0"/>
              <a:pPr/>
              <a:t>November 12,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F8C041-0C5D-2542-BA56-2F135B42574C}"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D5D87F-CC09-9346-812D-7966B6919BE7}" type="datetime4">
              <a:rPr lang="en-US" smtClean="0"/>
              <a:pPr/>
              <a:t>November 12,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F8C041-0C5D-2542-BA56-2F135B42574C}"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9D3EF1-CCF7-EA41-97FF-C0CE9D3F6FD4}" type="datetime4">
              <a:rPr lang="en-US" smtClean="0"/>
              <a:pPr/>
              <a:t>November 12,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F8C041-0C5D-2542-BA56-2F135B42574C}"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875820-01A4-FA45-B5CC-843AEFB83044}" type="datetime4">
              <a:rPr lang="en-US" smtClean="0"/>
              <a:pPr/>
              <a:t>November 12,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F8C041-0C5D-2542-BA56-2F135B42574C}"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03663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9D3EF1-CCF7-EA41-97FF-C0CE9D3F6FD4}" type="datetime4">
              <a:rPr lang="en-US" smtClean="0"/>
              <a:pPr/>
              <a:t>November 12,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F8C041-0C5D-2542-BA56-2F135B42574C}" type="slidenum">
              <a:rPr lang="en-US" smtClean="0"/>
              <a:pPr/>
              <a:t>‹#›</a:t>
            </a:fld>
            <a:endParaRPr lang="en-US"/>
          </a:p>
        </p:txBody>
      </p:sp>
      <p:sp>
        <p:nvSpPr>
          <p:cNvPr id="6" name="Picture Placeholder 7"/>
          <p:cNvSpPr>
            <a:spLocks noGrp="1"/>
          </p:cNvSpPr>
          <p:nvPr>
            <p:ph type="pic" sz="quarter" idx="14"/>
          </p:nvPr>
        </p:nvSpPr>
        <p:spPr>
          <a:xfrm>
            <a:off x="0" y="1311276"/>
            <a:ext cx="12192000" cy="4454525"/>
          </a:xfrm>
        </p:spPr>
        <p:txBody>
          <a:bodyPr/>
          <a:lstStyle/>
          <a:p>
            <a:r>
              <a:rPr lang="en-US"/>
              <a:t>Click icon to add picture</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316745"/>
            <a:ext cx="843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7B8069-F4FB-4C4A-A299-D8D1A1D280E9}" type="datetime4">
              <a:rPr lang="en-US" smtClean="0"/>
              <a:pPr/>
              <a:t>November 12,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F8C041-0C5D-2542-BA56-2F135B42574C}" type="slidenum">
              <a:rPr lang="en-US" smtClean="0"/>
              <a:pPr/>
              <a:t>‹#›</a:t>
            </a:fld>
            <a:endParaRPr lang="en-US"/>
          </a:p>
        </p:txBody>
      </p:sp>
      <p:sp>
        <p:nvSpPr>
          <p:cNvPr id="7" name="Picture Placeholder 7"/>
          <p:cNvSpPr>
            <a:spLocks noGrp="1"/>
          </p:cNvSpPr>
          <p:nvPr>
            <p:ph type="pic" sz="quarter" idx="14"/>
          </p:nvPr>
        </p:nvSpPr>
        <p:spPr>
          <a:xfrm>
            <a:off x="9406513" y="1311276"/>
            <a:ext cx="2785488" cy="4454557"/>
          </a:xfrm>
        </p:spPr>
        <p:txBody>
          <a:bodyPr/>
          <a:lstStyle/>
          <a:p>
            <a:r>
              <a:rPr lang="en-US"/>
              <a:t>Click icon to add picture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050B27-A021-2B4E-805B-7E679949307B}" type="datetime4">
              <a:rPr lang="en-US" smtClean="0"/>
              <a:pPr/>
              <a:t>November 12, 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F8C041-0C5D-2542-BA56-2F135B42574C}"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D44C42-742C-334B-9CCA-ECC4B683B798}" type="datetime4">
              <a:rPr lang="en-US" smtClean="0"/>
              <a:pPr/>
              <a:t>November 12,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F8C041-0C5D-2542-BA56-2F135B42574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404B2-B047-A0D5-0A66-CFADECD334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CCFCFB-9F01-2979-72FE-1C800CC0BF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52FB43-73DB-6D22-DAAB-5A3BC192126A}"/>
              </a:ext>
            </a:extLst>
          </p:cNvPr>
          <p:cNvSpPr>
            <a:spLocks noGrp="1"/>
          </p:cNvSpPr>
          <p:nvPr>
            <p:ph type="dt" sz="half" idx="10"/>
          </p:nvPr>
        </p:nvSpPr>
        <p:spPr/>
        <p:txBody>
          <a:bodyPr/>
          <a:lstStyle/>
          <a:p>
            <a:fld id="{FA6FC880-5FDD-4CBC-976B-ABB59A9F4C11}" type="datetimeFigureOut">
              <a:rPr lang="en-US" smtClean="0"/>
              <a:t>11/12/2025</a:t>
            </a:fld>
            <a:endParaRPr lang="en-US"/>
          </a:p>
        </p:txBody>
      </p:sp>
      <p:sp>
        <p:nvSpPr>
          <p:cNvPr id="5" name="Footer Placeholder 4">
            <a:extLst>
              <a:ext uri="{FF2B5EF4-FFF2-40B4-BE49-F238E27FC236}">
                <a16:creationId xmlns:a16="http://schemas.microsoft.com/office/drawing/2014/main" id="{42E21909-2111-1335-DF48-423578334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EAA75-02BA-B471-B8E4-1F8AF6A68A4A}"/>
              </a:ext>
            </a:extLst>
          </p:cNvPr>
          <p:cNvSpPr>
            <a:spLocks noGrp="1"/>
          </p:cNvSpPr>
          <p:nvPr>
            <p:ph type="sldNum" sz="quarter" idx="12"/>
          </p:nvPr>
        </p:nvSpPr>
        <p:spPr/>
        <p:txBody>
          <a:bodyPr/>
          <a:lstStyle/>
          <a:p>
            <a:fld id="{DCF964AE-0101-4574-9A7A-50759D7D3B39}" type="slidenum">
              <a:rPr lang="en-US" smtClean="0"/>
              <a:t>‹#›</a:t>
            </a:fld>
            <a:endParaRPr lang="en-US"/>
          </a:p>
        </p:txBody>
      </p:sp>
    </p:spTree>
    <p:extLst>
      <p:ext uri="{BB962C8B-B14F-4D97-AF65-F5344CB8AC3E}">
        <p14:creationId xmlns:p14="http://schemas.microsoft.com/office/powerpoint/2010/main" val="3381386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00C06E3-6790-6C5B-9D10-308FC395F7E5}"/>
              </a:ext>
            </a:extLst>
          </p:cNvPr>
          <p:cNvSpPr>
            <a:spLocks noGrp="1"/>
          </p:cNvSpPr>
          <p:nvPr>
            <p:ph type="ctrTitle" hasCustomPrompt="1"/>
          </p:nvPr>
        </p:nvSpPr>
        <p:spPr>
          <a:xfrm>
            <a:off x="577516" y="3011833"/>
            <a:ext cx="7002379" cy="1693831"/>
          </a:xfrm>
          <a:prstGeom prst="rect">
            <a:avLst/>
          </a:prstGeom>
        </p:spPr>
        <p:txBody>
          <a:bodyPr/>
          <a:lstStyle>
            <a:lvl1pPr>
              <a:defRPr b="1" i="0">
                <a:solidFill>
                  <a:schemeClr val="bg1"/>
                </a:solidFill>
                <a:latin typeface="Proxima Nova Rg" panose="02000506030000020004" pitchFamily="2" charset="0"/>
              </a:defRPr>
            </a:lvl1pPr>
          </a:lstStyle>
          <a:p>
            <a:r>
              <a:rPr lang="en-US" dirty="0"/>
              <a:t>Department or</a:t>
            </a:r>
            <a:br>
              <a:rPr lang="en-US" dirty="0"/>
            </a:br>
            <a:r>
              <a:rPr lang="en-US" dirty="0"/>
              <a:t>Presentation Title</a:t>
            </a:r>
          </a:p>
        </p:txBody>
      </p:sp>
      <p:sp>
        <p:nvSpPr>
          <p:cNvPr id="12" name="Subtitle 2">
            <a:extLst>
              <a:ext uri="{FF2B5EF4-FFF2-40B4-BE49-F238E27FC236}">
                <a16:creationId xmlns:a16="http://schemas.microsoft.com/office/drawing/2014/main" id="{732212E8-857B-53C9-0F99-3F36B69E6F63}"/>
              </a:ext>
            </a:extLst>
          </p:cNvPr>
          <p:cNvSpPr>
            <a:spLocks noGrp="1"/>
          </p:cNvSpPr>
          <p:nvPr>
            <p:ph type="subTitle" idx="1"/>
          </p:nvPr>
        </p:nvSpPr>
        <p:spPr>
          <a:xfrm>
            <a:off x="577516" y="4705665"/>
            <a:ext cx="7002379" cy="1391084"/>
          </a:xfrm>
          <a:prstGeom prst="rect">
            <a:avLst/>
          </a:prstGeom>
        </p:spPr>
        <p:txBody>
          <a:bodyPr/>
          <a:lstStyle>
            <a:lvl1pPr marL="0" indent="0">
              <a:buFontTx/>
              <a:buNone/>
              <a:defRPr b="0" i="0">
                <a:solidFill>
                  <a:schemeClr val="bg1"/>
                </a:solidFill>
                <a:latin typeface="Proxima Nova Lt" panose="02000506030000020004" pitchFamily="2" charset="77"/>
              </a:defRPr>
            </a:lvl1pPr>
          </a:lstStyle>
          <a:p>
            <a:r>
              <a:rPr lang="en-US"/>
              <a:t>Click to edit Master subtitle style</a:t>
            </a:r>
            <a:endParaRPr lang="en-US" dirty="0"/>
          </a:p>
        </p:txBody>
      </p:sp>
      <p:pic>
        <p:nvPicPr>
          <p:cNvPr id="14" name="Picture Placeholder 5">
            <a:extLst>
              <a:ext uri="{FF2B5EF4-FFF2-40B4-BE49-F238E27FC236}">
                <a16:creationId xmlns:a16="http://schemas.microsoft.com/office/drawing/2014/main" id="{B215FB63-A7BA-34AE-03A1-CEC001F193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307" t="14341" r="12220" b="13293"/>
          <a:stretch/>
        </p:blipFill>
        <p:spPr>
          <a:xfrm>
            <a:off x="7927848" y="2614739"/>
            <a:ext cx="4264152" cy="4243261"/>
          </a:xfrm>
          <a:prstGeom prst="rect">
            <a:avLst/>
          </a:prstGeom>
        </p:spPr>
      </p:pic>
      <p:pic>
        <p:nvPicPr>
          <p:cNvPr id="15" name="Picture 14" descr="A yellow and blue text&#10;&#10;Description automatically generated">
            <a:extLst>
              <a:ext uri="{FF2B5EF4-FFF2-40B4-BE49-F238E27FC236}">
                <a16:creationId xmlns:a16="http://schemas.microsoft.com/office/drawing/2014/main" id="{2CD6EB45-69B5-AC2B-C09D-F74F643A40C5}"/>
              </a:ext>
            </a:extLst>
          </p:cNvPr>
          <p:cNvPicPr>
            <a:picLocks noChangeAspect="1"/>
          </p:cNvPicPr>
          <p:nvPr userDrawn="1"/>
        </p:nvPicPr>
        <p:blipFill>
          <a:blip r:embed="rId3"/>
          <a:stretch>
            <a:fillRect/>
          </a:stretch>
        </p:blipFill>
        <p:spPr>
          <a:xfrm>
            <a:off x="602230" y="643199"/>
            <a:ext cx="2165684" cy="770021"/>
          </a:xfrm>
          <a:prstGeom prst="rect">
            <a:avLst/>
          </a:prstGeom>
        </p:spPr>
      </p:pic>
    </p:spTree>
    <p:extLst>
      <p:ext uri="{BB962C8B-B14F-4D97-AF65-F5344CB8AC3E}">
        <p14:creationId xmlns:p14="http://schemas.microsoft.com/office/powerpoint/2010/main" val="2459592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24A24-7045-D21C-1621-00D4A410AAA0}"/>
              </a:ext>
            </a:extLst>
          </p:cNvPr>
          <p:cNvSpPr/>
          <p:nvPr userDrawn="1"/>
        </p:nvSpPr>
        <p:spPr>
          <a:xfrm>
            <a:off x="0" y="2614740"/>
            <a:ext cx="12192000" cy="42432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g" panose="02000506030000020004" pitchFamily="2" charset="0"/>
            </a:endParaRPr>
          </a:p>
        </p:txBody>
      </p:sp>
      <p:sp>
        <p:nvSpPr>
          <p:cNvPr id="11" name="Title 1">
            <a:extLst>
              <a:ext uri="{FF2B5EF4-FFF2-40B4-BE49-F238E27FC236}">
                <a16:creationId xmlns:a16="http://schemas.microsoft.com/office/drawing/2014/main" id="{600C06E3-6790-6C5B-9D10-308FC395F7E5}"/>
              </a:ext>
            </a:extLst>
          </p:cNvPr>
          <p:cNvSpPr>
            <a:spLocks noGrp="1"/>
          </p:cNvSpPr>
          <p:nvPr>
            <p:ph type="ctrTitle" hasCustomPrompt="1"/>
          </p:nvPr>
        </p:nvSpPr>
        <p:spPr>
          <a:xfrm>
            <a:off x="577516" y="3011833"/>
            <a:ext cx="7002379" cy="1693831"/>
          </a:xfrm>
          <a:prstGeom prst="rect">
            <a:avLst/>
          </a:prstGeom>
        </p:spPr>
        <p:txBody>
          <a:bodyPr/>
          <a:lstStyle>
            <a:lvl1pPr>
              <a:defRPr b="1" i="0">
                <a:solidFill>
                  <a:schemeClr val="bg1"/>
                </a:solidFill>
                <a:latin typeface="Proxima Nova Rg" panose="02000506030000020004" pitchFamily="2" charset="0"/>
              </a:defRPr>
            </a:lvl1pPr>
          </a:lstStyle>
          <a:p>
            <a:r>
              <a:rPr lang="en-US" dirty="0"/>
              <a:t>Department or</a:t>
            </a:r>
            <a:br>
              <a:rPr lang="en-US" dirty="0"/>
            </a:br>
            <a:r>
              <a:rPr lang="en-US" dirty="0"/>
              <a:t>Presentation Title</a:t>
            </a:r>
          </a:p>
        </p:txBody>
      </p:sp>
      <p:sp>
        <p:nvSpPr>
          <p:cNvPr id="12" name="Subtitle 2">
            <a:extLst>
              <a:ext uri="{FF2B5EF4-FFF2-40B4-BE49-F238E27FC236}">
                <a16:creationId xmlns:a16="http://schemas.microsoft.com/office/drawing/2014/main" id="{732212E8-857B-53C9-0F99-3F36B69E6F63}"/>
              </a:ext>
            </a:extLst>
          </p:cNvPr>
          <p:cNvSpPr>
            <a:spLocks noGrp="1"/>
          </p:cNvSpPr>
          <p:nvPr>
            <p:ph type="subTitle" idx="1"/>
          </p:nvPr>
        </p:nvSpPr>
        <p:spPr>
          <a:xfrm>
            <a:off x="577516" y="4705665"/>
            <a:ext cx="7002379" cy="1391084"/>
          </a:xfrm>
          <a:prstGeom prst="rect">
            <a:avLst/>
          </a:prstGeom>
        </p:spPr>
        <p:txBody>
          <a:bodyPr/>
          <a:lstStyle>
            <a:lvl1pPr marL="0" indent="0">
              <a:buFontTx/>
              <a:buNone/>
              <a:defRPr b="0" i="0">
                <a:solidFill>
                  <a:schemeClr val="bg1"/>
                </a:solidFill>
                <a:latin typeface="Proxima Nova Lt" panose="02000506030000020004" pitchFamily="2" charset="77"/>
              </a:defRPr>
            </a:lvl1pPr>
          </a:lstStyle>
          <a:p>
            <a:r>
              <a:rPr lang="en-US"/>
              <a:t>Click to edit Master subtitle style</a:t>
            </a:r>
            <a:endParaRPr lang="en-US" dirty="0"/>
          </a:p>
        </p:txBody>
      </p:sp>
      <p:pic>
        <p:nvPicPr>
          <p:cNvPr id="15" name="Picture 14" descr="A yellow and blue text&#10;&#10;Description automatically generated">
            <a:extLst>
              <a:ext uri="{FF2B5EF4-FFF2-40B4-BE49-F238E27FC236}">
                <a16:creationId xmlns:a16="http://schemas.microsoft.com/office/drawing/2014/main" id="{2CD6EB45-69B5-AC2B-C09D-F74F643A40C5}"/>
              </a:ext>
            </a:extLst>
          </p:cNvPr>
          <p:cNvPicPr>
            <a:picLocks noChangeAspect="1"/>
          </p:cNvPicPr>
          <p:nvPr userDrawn="1"/>
        </p:nvPicPr>
        <p:blipFill>
          <a:blip r:embed="rId2"/>
          <a:stretch>
            <a:fillRect/>
          </a:stretch>
        </p:blipFill>
        <p:spPr>
          <a:xfrm>
            <a:off x="602230" y="643199"/>
            <a:ext cx="2165684" cy="770021"/>
          </a:xfrm>
          <a:prstGeom prst="rect">
            <a:avLst/>
          </a:prstGeom>
        </p:spPr>
      </p:pic>
    </p:spTree>
    <p:extLst>
      <p:ext uri="{BB962C8B-B14F-4D97-AF65-F5344CB8AC3E}">
        <p14:creationId xmlns:p14="http://schemas.microsoft.com/office/powerpoint/2010/main" val="1178014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over 3">
    <p:spTree>
      <p:nvGrpSpPr>
        <p:cNvPr id="1" name=""/>
        <p:cNvGrpSpPr/>
        <p:nvPr/>
      </p:nvGrpSpPr>
      <p:grpSpPr>
        <a:xfrm>
          <a:off x="0" y="0"/>
          <a:ext cx="0" cy="0"/>
          <a:chOff x="0" y="0"/>
          <a:chExt cx="0" cy="0"/>
        </a:xfrm>
      </p:grpSpPr>
      <p:pic>
        <p:nvPicPr>
          <p:cNvPr id="11" name="Picture 10" descr="A black background with yellow letters&#10;&#10;Description automatically generated">
            <a:extLst>
              <a:ext uri="{FF2B5EF4-FFF2-40B4-BE49-F238E27FC236}">
                <a16:creationId xmlns:a16="http://schemas.microsoft.com/office/drawing/2014/main" id="{29EE5A26-9773-AFB5-00D7-D429D87D0F13}"/>
              </a:ext>
            </a:extLst>
          </p:cNvPr>
          <p:cNvPicPr>
            <a:picLocks noChangeAspect="1"/>
          </p:cNvPicPr>
          <p:nvPr userDrawn="1"/>
        </p:nvPicPr>
        <p:blipFill>
          <a:blip r:embed="rId2"/>
          <a:stretch>
            <a:fillRect/>
          </a:stretch>
        </p:blipFill>
        <p:spPr>
          <a:xfrm>
            <a:off x="577516" y="556378"/>
            <a:ext cx="3417949" cy="948594"/>
          </a:xfrm>
          <a:prstGeom prst="rect">
            <a:avLst/>
          </a:prstGeom>
        </p:spPr>
      </p:pic>
      <p:sp>
        <p:nvSpPr>
          <p:cNvPr id="16" name="Title 1">
            <a:extLst>
              <a:ext uri="{FF2B5EF4-FFF2-40B4-BE49-F238E27FC236}">
                <a16:creationId xmlns:a16="http://schemas.microsoft.com/office/drawing/2014/main" id="{7092DB62-2687-8E7D-B8A0-49815D80AEC4}"/>
              </a:ext>
            </a:extLst>
          </p:cNvPr>
          <p:cNvSpPr>
            <a:spLocks noGrp="1"/>
          </p:cNvSpPr>
          <p:nvPr>
            <p:ph type="ctrTitle" hasCustomPrompt="1"/>
          </p:nvPr>
        </p:nvSpPr>
        <p:spPr>
          <a:xfrm>
            <a:off x="577516" y="3011833"/>
            <a:ext cx="7002379" cy="1693831"/>
          </a:xfrm>
          <a:prstGeom prst="rect">
            <a:avLst/>
          </a:prstGeom>
        </p:spPr>
        <p:txBody>
          <a:bodyPr/>
          <a:lstStyle>
            <a:lvl1pPr>
              <a:defRPr b="1" i="0">
                <a:solidFill>
                  <a:schemeClr val="bg1"/>
                </a:solidFill>
                <a:latin typeface="Proxima Nova Rg" panose="02000506030000020004" pitchFamily="2" charset="0"/>
              </a:defRPr>
            </a:lvl1pPr>
          </a:lstStyle>
          <a:p>
            <a:r>
              <a:rPr lang="en-US" dirty="0"/>
              <a:t>Department or</a:t>
            </a:r>
            <a:br>
              <a:rPr lang="en-US" dirty="0"/>
            </a:br>
            <a:r>
              <a:rPr lang="en-US" dirty="0"/>
              <a:t>Presentation Title</a:t>
            </a:r>
          </a:p>
        </p:txBody>
      </p:sp>
      <p:sp>
        <p:nvSpPr>
          <p:cNvPr id="17" name="Subtitle 2">
            <a:extLst>
              <a:ext uri="{FF2B5EF4-FFF2-40B4-BE49-F238E27FC236}">
                <a16:creationId xmlns:a16="http://schemas.microsoft.com/office/drawing/2014/main" id="{D154C7D7-4C73-B878-69E2-998C34F3ACE1}"/>
              </a:ext>
            </a:extLst>
          </p:cNvPr>
          <p:cNvSpPr>
            <a:spLocks noGrp="1"/>
          </p:cNvSpPr>
          <p:nvPr>
            <p:ph type="subTitle" idx="1"/>
          </p:nvPr>
        </p:nvSpPr>
        <p:spPr>
          <a:xfrm>
            <a:off x="577516" y="4705665"/>
            <a:ext cx="7002379" cy="1391084"/>
          </a:xfrm>
          <a:prstGeom prst="rect">
            <a:avLst/>
          </a:prstGeom>
        </p:spPr>
        <p:txBody>
          <a:bodyPr/>
          <a:lstStyle>
            <a:lvl1pPr marL="0" indent="0">
              <a:buFontTx/>
              <a:buNone/>
              <a:defRPr b="0" i="0">
                <a:solidFill>
                  <a:schemeClr val="bg1"/>
                </a:solidFill>
                <a:latin typeface="Proxima Nova Lt" panose="02000506030000020004" pitchFamily="2" charset="77"/>
              </a:defRPr>
            </a:lvl1pPr>
          </a:lstStyle>
          <a:p>
            <a:r>
              <a:rPr lang="en-US"/>
              <a:t>Click to edit Master subtitle style</a:t>
            </a:r>
            <a:endParaRPr lang="en-US" dirty="0"/>
          </a:p>
        </p:txBody>
      </p:sp>
      <p:pic>
        <p:nvPicPr>
          <p:cNvPr id="18" name="Picture Placeholder 5">
            <a:extLst>
              <a:ext uri="{FF2B5EF4-FFF2-40B4-BE49-F238E27FC236}">
                <a16:creationId xmlns:a16="http://schemas.microsoft.com/office/drawing/2014/main" id="{6B2B1AC2-C3A2-0A9C-9C07-2198FE68732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9307" t="14341" r="12220" b="13293"/>
          <a:stretch/>
        </p:blipFill>
        <p:spPr>
          <a:xfrm>
            <a:off x="7927848" y="2614739"/>
            <a:ext cx="4264152" cy="4243261"/>
          </a:xfrm>
          <a:prstGeom prst="rect">
            <a:avLst/>
          </a:prstGeom>
        </p:spPr>
      </p:pic>
    </p:spTree>
    <p:extLst>
      <p:ext uri="{BB962C8B-B14F-4D97-AF65-F5344CB8AC3E}">
        <p14:creationId xmlns:p14="http://schemas.microsoft.com/office/powerpoint/2010/main" val="1957885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over 3">
    <p:spTree>
      <p:nvGrpSpPr>
        <p:cNvPr id="1" name=""/>
        <p:cNvGrpSpPr/>
        <p:nvPr/>
      </p:nvGrpSpPr>
      <p:grpSpPr>
        <a:xfrm>
          <a:off x="0" y="0"/>
          <a:ext cx="0" cy="0"/>
          <a:chOff x="0" y="0"/>
          <a:chExt cx="0" cy="0"/>
        </a:xfrm>
      </p:grpSpPr>
      <p:pic>
        <p:nvPicPr>
          <p:cNvPr id="3" name="Picture 2" descr="A yellow and blue letters on a black background&#10;&#10;Description automatically generated">
            <a:extLst>
              <a:ext uri="{FF2B5EF4-FFF2-40B4-BE49-F238E27FC236}">
                <a16:creationId xmlns:a16="http://schemas.microsoft.com/office/drawing/2014/main" id="{81949DD2-F03D-3FC9-1275-4D9F85A26C2D}"/>
              </a:ext>
            </a:extLst>
          </p:cNvPr>
          <p:cNvPicPr>
            <a:picLocks noChangeAspect="1"/>
          </p:cNvPicPr>
          <p:nvPr userDrawn="1"/>
        </p:nvPicPr>
        <p:blipFill>
          <a:blip r:embed="rId2"/>
          <a:stretch>
            <a:fillRect/>
          </a:stretch>
        </p:blipFill>
        <p:spPr>
          <a:xfrm>
            <a:off x="574675" y="556378"/>
            <a:ext cx="3862137" cy="948595"/>
          </a:xfrm>
          <a:prstGeom prst="rect">
            <a:avLst/>
          </a:prstGeom>
        </p:spPr>
      </p:pic>
      <p:sp>
        <p:nvSpPr>
          <p:cNvPr id="16" name="Title 1">
            <a:extLst>
              <a:ext uri="{FF2B5EF4-FFF2-40B4-BE49-F238E27FC236}">
                <a16:creationId xmlns:a16="http://schemas.microsoft.com/office/drawing/2014/main" id="{7092DB62-2687-8E7D-B8A0-49815D80AEC4}"/>
              </a:ext>
            </a:extLst>
          </p:cNvPr>
          <p:cNvSpPr>
            <a:spLocks noGrp="1"/>
          </p:cNvSpPr>
          <p:nvPr>
            <p:ph type="ctrTitle" hasCustomPrompt="1"/>
          </p:nvPr>
        </p:nvSpPr>
        <p:spPr>
          <a:xfrm>
            <a:off x="577516" y="3011833"/>
            <a:ext cx="7002379" cy="1693831"/>
          </a:xfrm>
          <a:prstGeom prst="rect">
            <a:avLst/>
          </a:prstGeom>
        </p:spPr>
        <p:txBody>
          <a:bodyPr/>
          <a:lstStyle>
            <a:lvl1pPr>
              <a:defRPr b="1" i="0">
                <a:solidFill>
                  <a:schemeClr val="bg1"/>
                </a:solidFill>
                <a:latin typeface="Proxima Nova Rg" panose="02000506030000020004" pitchFamily="2" charset="0"/>
              </a:defRPr>
            </a:lvl1pPr>
          </a:lstStyle>
          <a:p>
            <a:r>
              <a:rPr lang="en-US" dirty="0"/>
              <a:t>Department or</a:t>
            </a:r>
            <a:br>
              <a:rPr lang="en-US" dirty="0"/>
            </a:br>
            <a:r>
              <a:rPr lang="en-US" dirty="0"/>
              <a:t>Presentation Title</a:t>
            </a:r>
          </a:p>
        </p:txBody>
      </p:sp>
      <p:sp>
        <p:nvSpPr>
          <p:cNvPr id="17" name="Subtitle 2">
            <a:extLst>
              <a:ext uri="{FF2B5EF4-FFF2-40B4-BE49-F238E27FC236}">
                <a16:creationId xmlns:a16="http://schemas.microsoft.com/office/drawing/2014/main" id="{D154C7D7-4C73-B878-69E2-998C34F3ACE1}"/>
              </a:ext>
            </a:extLst>
          </p:cNvPr>
          <p:cNvSpPr>
            <a:spLocks noGrp="1"/>
          </p:cNvSpPr>
          <p:nvPr>
            <p:ph type="subTitle" idx="1"/>
          </p:nvPr>
        </p:nvSpPr>
        <p:spPr>
          <a:xfrm>
            <a:off x="577516" y="4705665"/>
            <a:ext cx="7002379" cy="1391084"/>
          </a:xfrm>
          <a:prstGeom prst="rect">
            <a:avLst/>
          </a:prstGeom>
        </p:spPr>
        <p:txBody>
          <a:bodyPr/>
          <a:lstStyle>
            <a:lvl1pPr marL="0" indent="0">
              <a:buFontTx/>
              <a:buNone/>
              <a:defRPr b="0" i="0">
                <a:solidFill>
                  <a:schemeClr val="bg1"/>
                </a:solidFill>
                <a:latin typeface="Proxima Nova Lt" panose="02000506030000020004" pitchFamily="2" charset="77"/>
              </a:defRPr>
            </a:lvl1pPr>
          </a:lstStyle>
          <a:p>
            <a:r>
              <a:rPr lang="en-US"/>
              <a:t>Click to edit Master subtitle style</a:t>
            </a:r>
            <a:endParaRPr lang="en-US" dirty="0"/>
          </a:p>
        </p:txBody>
      </p:sp>
      <p:pic>
        <p:nvPicPr>
          <p:cNvPr id="18" name="Picture Placeholder 5">
            <a:extLst>
              <a:ext uri="{FF2B5EF4-FFF2-40B4-BE49-F238E27FC236}">
                <a16:creationId xmlns:a16="http://schemas.microsoft.com/office/drawing/2014/main" id="{6B2B1AC2-C3A2-0A9C-9C07-2198FE68732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16282" r="26141" b="14110"/>
          <a:stretch/>
        </p:blipFill>
        <p:spPr>
          <a:xfrm>
            <a:off x="7927848" y="2614739"/>
            <a:ext cx="4264152" cy="4243261"/>
          </a:xfrm>
          <a:prstGeom prst="rect">
            <a:avLst/>
          </a:prstGeom>
        </p:spPr>
      </p:pic>
    </p:spTree>
    <p:extLst>
      <p:ext uri="{BB962C8B-B14F-4D97-AF65-F5344CB8AC3E}">
        <p14:creationId xmlns:p14="http://schemas.microsoft.com/office/powerpoint/2010/main" val="11619643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Cover 3">
    <p:spTree>
      <p:nvGrpSpPr>
        <p:cNvPr id="1" name=""/>
        <p:cNvGrpSpPr/>
        <p:nvPr/>
      </p:nvGrpSpPr>
      <p:grpSpPr>
        <a:xfrm>
          <a:off x="0" y="0"/>
          <a:ext cx="0" cy="0"/>
          <a:chOff x="0" y="0"/>
          <a:chExt cx="0" cy="0"/>
        </a:xfrm>
      </p:grpSpPr>
      <p:pic>
        <p:nvPicPr>
          <p:cNvPr id="4" name="Picture 3" descr="Blue text on a black background&#10;&#10;Description automatically generated">
            <a:extLst>
              <a:ext uri="{FF2B5EF4-FFF2-40B4-BE49-F238E27FC236}">
                <a16:creationId xmlns:a16="http://schemas.microsoft.com/office/drawing/2014/main" id="{FAEB459D-D139-0DB3-7FB1-44CC6C910182}"/>
              </a:ext>
            </a:extLst>
          </p:cNvPr>
          <p:cNvPicPr>
            <a:picLocks noChangeAspect="1"/>
          </p:cNvPicPr>
          <p:nvPr userDrawn="1"/>
        </p:nvPicPr>
        <p:blipFill>
          <a:blip r:embed="rId2"/>
          <a:stretch>
            <a:fillRect/>
          </a:stretch>
        </p:blipFill>
        <p:spPr>
          <a:xfrm>
            <a:off x="571500" y="555138"/>
            <a:ext cx="4684416" cy="950460"/>
          </a:xfrm>
          <a:prstGeom prst="rect">
            <a:avLst/>
          </a:prstGeom>
        </p:spPr>
      </p:pic>
      <p:sp>
        <p:nvSpPr>
          <p:cNvPr id="16" name="Title 1">
            <a:extLst>
              <a:ext uri="{FF2B5EF4-FFF2-40B4-BE49-F238E27FC236}">
                <a16:creationId xmlns:a16="http://schemas.microsoft.com/office/drawing/2014/main" id="{7092DB62-2687-8E7D-B8A0-49815D80AEC4}"/>
              </a:ext>
            </a:extLst>
          </p:cNvPr>
          <p:cNvSpPr>
            <a:spLocks noGrp="1"/>
          </p:cNvSpPr>
          <p:nvPr>
            <p:ph type="ctrTitle" hasCustomPrompt="1"/>
          </p:nvPr>
        </p:nvSpPr>
        <p:spPr>
          <a:xfrm>
            <a:off x="577516" y="3011833"/>
            <a:ext cx="7002379" cy="1693831"/>
          </a:xfrm>
          <a:prstGeom prst="rect">
            <a:avLst/>
          </a:prstGeom>
        </p:spPr>
        <p:txBody>
          <a:bodyPr/>
          <a:lstStyle>
            <a:lvl1pPr>
              <a:defRPr b="1" i="0">
                <a:solidFill>
                  <a:schemeClr val="bg1"/>
                </a:solidFill>
                <a:latin typeface="Proxima Nova Rg" panose="02000506030000020004" pitchFamily="2" charset="0"/>
              </a:defRPr>
            </a:lvl1pPr>
          </a:lstStyle>
          <a:p>
            <a:r>
              <a:rPr lang="en-US" dirty="0"/>
              <a:t>Department or</a:t>
            </a:r>
            <a:br>
              <a:rPr lang="en-US" dirty="0"/>
            </a:br>
            <a:r>
              <a:rPr lang="en-US" dirty="0"/>
              <a:t>Presentation Title</a:t>
            </a:r>
          </a:p>
        </p:txBody>
      </p:sp>
      <p:sp>
        <p:nvSpPr>
          <p:cNvPr id="17" name="Subtitle 2">
            <a:extLst>
              <a:ext uri="{FF2B5EF4-FFF2-40B4-BE49-F238E27FC236}">
                <a16:creationId xmlns:a16="http://schemas.microsoft.com/office/drawing/2014/main" id="{D154C7D7-4C73-B878-69E2-998C34F3ACE1}"/>
              </a:ext>
            </a:extLst>
          </p:cNvPr>
          <p:cNvSpPr>
            <a:spLocks noGrp="1"/>
          </p:cNvSpPr>
          <p:nvPr>
            <p:ph type="subTitle" idx="1"/>
          </p:nvPr>
        </p:nvSpPr>
        <p:spPr>
          <a:xfrm>
            <a:off x="577516" y="4705665"/>
            <a:ext cx="7002379" cy="1391084"/>
          </a:xfrm>
          <a:prstGeom prst="rect">
            <a:avLst/>
          </a:prstGeom>
        </p:spPr>
        <p:txBody>
          <a:bodyPr/>
          <a:lstStyle>
            <a:lvl1pPr marL="0" indent="0">
              <a:buFontTx/>
              <a:buNone/>
              <a:defRPr b="0" i="0">
                <a:solidFill>
                  <a:schemeClr val="bg1"/>
                </a:solidFill>
                <a:latin typeface="Proxima Nova Lt" panose="02000506030000020004" pitchFamily="2" charset="77"/>
              </a:defRPr>
            </a:lvl1pPr>
          </a:lstStyle>
          <a:p>
            <a:r>
              <a:rPr lang="en-US"/>
              <a:t>Click to edit Master subtitle style</a:t>
            </a:r>
            <a:endParaRPr lang="en-US" dirty="0"/>
          </a:p>
        </p:txBody>
      </p:sp>
      <p:sp>
        <p:nvSpPr>
          <p:cNvPr id="5" name="Picture Placeholder 2">
            <a:extLst>
              <a:ext uri="{FF2B5EF4-FFF2-40B4-BE49-F238E27FC236}">
                <a16:creationId xmlns:a16="http://schemas.microsoft.com/office/drawing/2014/main" id="{38431504-F8B0-534D-B7C5-AAE9E7C01AD7}"/>
              </a:ext>
            </a:extLst>
          </p:cNvPr>
          <p:cNvSpPr>
            <a:spLocks noGrp="1"/>
          </p:cNvSpPr>
          <p:nvPr>
            <p:ph type="pic" idx="11"/>
          </p:nvPr>
        </p:nvSpPr>
        <p:spPr>
          <a:xfrm>
            <a:off x="7924800" y="2616201"/>
            <a:ext cx="4267199" cy="4241800"/>
          </a:xfrm>
          <a:prstGeom prst="rect">
            <a:avLst/>
          </a:prstGeom>
          <a:solidFill>
            <a:schemeClr val="bg1">
              <a:lumMod val="95000"/>
            </a:schemeClr>
          </a:solidFill>
        </p:spPr>
        <p:txBody>
          <a:bodyPr/>
          <a:lstStyle>
            <a:lvl1pPr marL="0" indent="0">
              <a:buNone/>
              <a:defRPr sz="3200" b="0" i="0">
                <a:latin typeface="Proxima Nova Lt" panose="02000506030000020004"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40579104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ver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EE5A26-9773-AFB5-00D7-D429D87D0F13}"/>
              </a:ext>
            </a:extLst>
          </p:cNvPr>
          <p:cNvPicPr>
            <a:picLocks noChangeAspect="1"/>
          </p:cNvPicPr>
          <p:nvPr userDrawn="1"/>
        </p:nvPicPr>
        <p:blipFill>
          <a:blip r:embed="rId2"/>
          <a:srcRect/>
          <a:stretch/>
        </p:blipFill>
        <p:spPr>
          <a:xfrm>
            <a:off x="577516" y="555609"/>
            <a:ext cx="3568519" cy="948593"/>
          </a:xfrm>
          <a:prstGeom prst="rect">
            <a:avLst/>
          </a:prstGeom>
        </p:spPr>
      </p:pic>
      <p:sp>
        <p:nvSpPr>
          <p:cNvPr id="16" name="Title 1">
            <a:extLst>
              <a:ext uri="{FF2B5EF4-FFF2-40B4-BE49-F238E27FC236}">
                <a16:creationId xmlns:a16="http://schemas.microsoft.com/office/drawing/2014/main" id="{7092DB62-2687-8E7D-B8A0-49815D80AEC4}"/>
              </a:ext>
            </a:extLst>
          </p:cNvPr>
          <p:cNvSpPr>
            <a:spLocks noGrp="1"/>
          </p:cNvSpPr>
          <p:nvPr>
            <p:ph type="ctrTitle" hasCustomPrompt="1"/>
          </p:nvPr>
        </p:nvSpPr>
        <p:spPr>
          <a:xfrm>
            <a:off x="577516" y="3011833"/>
            <a:ext cx="7002379" cy="1693831"/>
          </a:xfrm>
          <a:prstGeom prst="rect">
            <a:avLst/>
          </a:prstGeom>
        </p:spPr>
        <p:txBody>
          <a:bodyPr/>
          <a:lstStyle>
            <a:lvl1pPr>
              <a:defRPr b="1" i="0">
                <a:solidFill>
                  <a:schemeClr val="bg1"/>
                </a:solidFill>
                <a:latin typeface="Proxima Nova Rg" panose="02000506030000020004" pitchFamily="2" charset="0"/>
              </a:defRPr>
            </a:lvl1pPr>
          </a:lstStyle>
          <a:p>
            <a:r>
              <a:rPr lang="en-US" dirty="0"/>
              <a:t>Department or</a:t>
            </a:r>
            <a:br>
              <a:rPr lang="en-US" dirty="0"/>
            </a:br>
            <a:r>
              <a:rPr lang="en-US" dirty="0"/>
              <a:t>Presentation Title</a:t>
            </a:r>
          </a:p>
        </p:txBody>
      </p:sp>
      <p:sp>
        <p:nvSpPr>
          <p:cNvPr id="17" name="Subtitle 2">
            <a:extLst>
              <a:ext uri="{FF2B5EF4-FFF2-40B4-BE49-F238E27FC236}">
                <a16:creationId xmlns:a16="http://schemas.microsoft.com/office/drawing/2014/main" id="{D154C7D7-4C73-B878-69E2-998C34F3ACE1}"/>
              </a:ext>
            </a:extLst>
          </p:cNvPr>
          <p:cNvSpPr>
            <a:spLocks noGrp="1"/>
          </p:cNvSpPr>
          <p:nvPr>
            <p:ph type="subTitle" idx="1"/>
          </p:nvPr>
        </p:nvSpPr>
        <p:spPr>
          <a:xfrm>
            <a:off x="577516" y="4705665"/>
            <a:ext cx="7002379" cy="1391084"/>
          </a:xfrm>
          <a:prstGeom prst="rect">
            <a:avLst/>
          </a:prstGeom>
        </p:spPr>
        <p:txBody>
          <a:bodyPr/>
          <a:lstStyle>
            <a:lvl1pPr marL="0" indent="0">
              <a:buFontTx/>
              <a:buNone/>
              <a:defRPr b="0" i="0">
                <a:solidFill>
                  <a:schemeClr val="bg1"/>
                </a:solidFill>
                <a:latin typeface="Proxima Nova Lt" panose="02000506030000020004" pitchFamily="2" charset="77"/>
              </a:defRPr>
            </a:lvl1pPr>
          </a:lstStyle>
          <a:p>
            <a:r>
              <a:rPr lang="en-US"/>
              <a:t>Click to edit Master subtitle style</a:t>
            </a:r>
            <a:endParaRPr lang="en-US" dirty="0"/>
          </a:p>
        </p:txBody>
      </p:sp>
      <p:sp>
        <p:nvSpPr>
          <p:cNvPr id="4" name="Picture Placeholder 2">
            <a:extLst>
              <a:ext uri="{FF2B5EF4-FFF2-40B4-BE49-F238E27FC236}">
                <a16:creationId xmlns:a16="http://schemas.microsoft.com/office/drawing/2014/main" id="{3B14D21C-ADB1-1708-FCA2-D84558AE375C}"/>
              </a:ext>
            </a:extLst>
          </p:cNvPr>
          <p:cNvSpPr>
            <a:spLocks noGrp="1"/>
          </p:cNvSpPr>
          <p:nvPr>
            <p:ph type="pic" idx="11"/>
          </p:nvPr>
        </p:nvSpPr>
        <p:spPr>
          <a:xfrm>
            <a:off x="7924800" y="2616201"/>
            <a:ext cx="4267199" cy="4241800"/>
          </a:xfrm>
          <a:prstGeom prst="rect">
            <a:avLst/>
          </a:prstGeom>
          <a:solidFill>
            <a:schemeClr val="bg1">
              <a:lumMod val="95000"/>
            </a:schemeClr>
          </a:solidFill>
        </p:spPr>
        <p:txBody>
          <a:bodyPr/>
          <a:lstStyle>
            <a:lvl1pPr marL="0" indent="0">
              <a:buNone/>
              <a:defRPr sz="3200" b="0" i="0">
                <a:latin typeface="Proxima Nova Lt" panose="02000506030000020004"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2338659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over 3">
    <p:spTree>
      <p:nvGrpSpPr>
        <p:cNvPr id="1" name=""/>
        <p:cNvGrpSpPr/>
        <p:nvPr/>
      </p:nvGrpSpPr>
      <p:grpSpPr>
        <a:xfrm>
          <a:off x="0" y="0"/>
          <a:ext cx="0" cy="0"/>
          <a:chOff x="0" y="0"/>
          <a:chExt cx="0" cy="0"/>
        </a:xfrm>
      </p:grpSpPr>
      <p:pic>
        <p:nvPicPr>
          <p:cNvPr id="3" name="Picture 2" descr="A black background with blue text&#10;&#10;Description automatically generated">
            <a:extLst>
              <a:ext uri="{FF2B5EF4-FFF2-40B4-BE49-F238E27FC236}">
                <a16:creationId xmlns:a16="http://schemas.microsoft.com/office/drawing/2014/main" id="{55B994A2-CADC-4818-4DC6-643D8582F460}"/>
              </a:ext>
            </a:extLst>
          </p:cNvPr>
          <p:cNvPicPr>
            <a:picLocks noChangeAspect="1"/>
          </p:cNvPicPr>
          <p:nvPr userDrawn="1"/>
        </p:nvPicPr>
        <p:blipFill>
          <a:blip r:embed="rId2"/>
          <a:stretch>
            <a:fillRect/>
          </a:stretch>
        </p:blipFill>
        <p:spPr>
          <a:xfrm>
            <a:off x="570590" y="548875"/>
            <a:ext cx="4548666" cy="954844"/>
          </a:xfrm>
          <a:prstGeom prst="rect">
            <a:avLst/>
          </a:prstGeom>
        </p:spPr>
      </p:pic>
      <p:sp>
        <p:nvSpPr>
          <p:cNvPr id="16" name="Title 1">
            <a:extLst>
              <a:ext uri="{FF2B5EF4-FFF2-40B4-BE49-F238E27FC236}">
                <a16:creationId xmlns:a16="http://schemas.microsoft.com/office/drawing/2014/main" id="{7092DB62-2687-8E7D-B8A0-49815D80AEC4}"/>
              </a:ext>
            </a:extLst>
          </p:cNvPr>
          <p:cNvSpPr>
            <a:spLocks noGrp="1"/>
          </p:cNvSpPr>
          <p:nvPr>
            <p:ph type="ctrTitle" hasCustomPrompt="1"/>
          </p:nvPr>
        </p:nvSpPr>
        <p:spPr>
          <a:xfrm>
            <a:off x="577516" y="3011833"/>
            <a:ext cx="7002379" cy="1693831"/>
          </a:xfrm>
          <a:prstGeom prst="rect">
            <a:avLst/>
          </a:prstGeom>
        </p:spPr>
        <p:txBody>
          <a:bodyPr/>
          <a:lstStyle>
            <a:lvl1pPr>
              <a:defRPr b="1" i="0">
                <a:solidFill>
                  <a:schemeClr val="bg1"/>
                </a:solidFill>
                <a:latin typeface="Proxima Nova Rg" panose="02000506030000020004" pitchFamily="2" charset="0"/>
              </a:defRPr>
            </a:lvl1pPr>
          </a:lstStyle>
          <a:p>
            <a:r>
              <a:rPr lang="en-US" dirty="0"/>
              <a:t>Department or</a:t>
            </a:r>
            <a:br>
              <a:rPr lang="en-US" dirty="0"/>
            </a:br>
            <a:r>
              <a:rPr lang="en-US" dirty="0"/>
              <a:t>Presentation Title</a:t>
            </a:r>
          </a:p>
        </p:txBody>
      </p:sp>
      <p:sp>
        <p:nvSpPr>
          <p:cNvPr id="17" name="Subtitle 2">
            <a:extLst>
              <a:ext uri="{FF2B5EF4-FFF2-40B4-BE49-F238E27FC236}">
                <a16:creationId xmlns:a16="http://schemas.microsoft.com/office/drawing/2014/main" id="{D154C7D7-4C73-B878-69E2-998C34F3ACE1}"/>
              </a:ext>
            </a:extLst>
          </p:cNvPr>
          <p:cNvSpPr>
            <a:spLocks noGrp="1"/>
          </p:cNvSpPr>
          <p:nvPr>
            <p:ph type="subTitle" idx="1"/>
          </p:nvPr>
        </p:nvSpPr>
        <p:spPr>
          <a:xfrm>
            <a:off x="577516" y="4705665"/>
            <a:ext cx="7002379" cy="1391084"/>
          </a:xfrm>
          <a:prstGeom prst="rect">
            <a:avLst/>
          </a:prstGeom>
        </p:spPr>
        <p:txBody>
          <a:bodyPr/>
          <a:lstStyle>
            <a:lvl1pPr marL="0" indent="0">
              <a:buFontTx/>
              <a:buNone/>
              <a:defRPr b="0" i="0">
                <a:solidFill>
                  <a:schemeClr val="bg1"/>
                </a:solidFill>
                <a:latin typeface="Proxima Nova Lt" panose="02000506030000020004" pitchFamily="2" charset="77"/>
              </a:defRPr>
            </a:lvl1pPr>
          </a:lstStyle>
          <a:p>
            <a:r>
              <a:rPr lang="en-US"/>
              <a:t>Click to edit Master subtitle style</a:t>
            </a:r>
            <a:endParaRPr lang="en-US" dirty="0"/>
          </a:p>
        </p:txBody>
      </p:sp>
      <p:sp>
        <p:nvSpPr>
          <p:cNvPr id="5" name="Picture Placeholder 2">
            <a:extLst>
              <a:ext uri="{FF2B5EF4-FFF2-40B4-BE49-F238E27FC236}">
                <a16:creationId xmlns:a16="http://schemas.microsoft.com/office/drawing/2014/main" id="{41B54242-B1C1-8E9A-1C54-ADCC7C2AECDF}"/>
              </a:ext>
            </a:extLst>
          </p:cNvPr>
          <p:cNvSpPr>
            <a:spLocks noGrp="1"/>
          </p:cNvSpPr>
          <p:nvPr>
            <p:ph type="pic" idx="11"/>
          </p:nvPr>
        </p:nvSpPr>
        <p:spPr>
          <a:xfrm>
            <a:off x="7924800" y="2616201"/>
            <a:ext cx="4267199" cy="4241800"/>
          </a:xfrm>
          <a:prstGeom prst="rect">
            <a:avLst/>
          </a:prstGeom>
          <a:solidFill>
            <a:schemeClr val="bg1">
              <a:lumMod val="95000"/>
            </a:schemeClr>
          </a:solidFill>
        </p:spPr>
        <p:txBody>
          <a:bodyPr/>
          <a:lstStyle>
            <a:lvl1pPr marL="0" indent="0">
              <a:buNone/>
              <a:defRPr sz="3200" b="0" i="0">
                <a:latin typeface="Proxima Nova Lt" panose="02000506030000020004"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8954195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over 3">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092DB62-2687-8E7D-B8A0-49815D80AEC4}"/>
              </a:ext>
            </a:extLst>
          </p:cNvPr>
          <p:cNvSpPr>
            <a:spLocks noGrp="1"/>
          </p:cNvSpPr>
          <p:nvPr>
            <p:ph type="ctrTitle" hasCustomPrompt="1"/>
          </p:nvPr>
        </p:nvSpPr>
        <p:spPr>
          <a:xfrm>
            <a:off x="577516" y="3011833"/>
            <a:ext cx="7002379" cy="1693831"/>
          </a:xfrm>
          <a:prstGeom prst="rect">
            <a:avLst/>
          </a:prstGeom>
        </p:spPr>
        <p:txBody>
          <a:bodyPr/>
          <a:lstStyle>
            <a:lvl1pPr>
              <a:defRPr b="1" i="0">
                <a:solidFill>
                  <a:schemeClr val="bg1"/>
                </a:solidFill>
                <a:latin typeface="Proxima Nova Rg" panose="02000506030000020004" pitchFamily="2" charset="0"/>
              </a:defRPr>
            </a:lvl1pPr>
          </a:lstStyle>
          <a:p>
            <a:r>
              <a:rPr lang="en-US" dirty="0"/>
              <a:t>Department or</a:t>
            </a:r>
            <a:br>
              <a:rPr lang="en-US" dirty="0"/>
            </a:br>
            <a:r>
              <a:rPr lang="en-US" dirty="0"/>
              <a:t>Presentation Title</a:t>
            </a:r>
          </a:p>
        </p:txBody>
      </p:sp>
      <p:sp>
        <p:nvSpPr>
          <p:cNvPr id="17" name="Subtitle 2">
            <a:extLst>
              <a:ext uri="{FF2B5EF4-FFF2-40B4-BE49-F238E27FC236}">
                <a16:creationId xmlns:a16="http://schemas.microsoft.com/office/drawing/2014/main" id="{D154C7D7-4C73-B878-69E2-998C34F3ACE1}"/>
              </a:ext>
            </a:extLst>
          </p:cNvPr>
          <p:cNvSpPr>
            <a:spLocks noGrp="1"/>
          </p:cNvSpPr>
          <p:nvPr>
            <p:ph type="subTitle" idx="1"/>
          </p:nvPr>
        </p:nvSpPr>
        <p:spPr>
          <a:xfrm>
            <a:off x="577516" y="4705665"/>
            <a:ext cx="7002379" cy="1391084"/>
          </a:xfrm>
          <a:prstGeom prst="rect">
            <a:avLst/>
          </a:prstGeom>
        </p:spPr>
        <p:txBody>
          <a:bodyPr/>
          <a:lstStyle>
            <a:lvl1pPr marL="0" indent="0">
              <a:buFontTx/>
              <a:buNone/>
              <a:defRPr b="0" i="0">
                <a:solidFill>
                  <a:schemeClr val="bg1"/>
                </a:solidFill>
                <a:latin typeface="Proxima Nova Lt" panose="02000506030000020004" pitchFamily="2" charset="77"/>
              </a:defRPr>
            </a:lvl1pPr>
          </a:lstStyle>
          <a:p>
            <a:r>
              <a:rPr lang="en-US"/>
              <a:t>Click to edit Master subtitle style</a:t>
            </a:r>
            <a:endParaRPr lang="en-US" dirty="0"/>
          </a:p>
        </p:txBody>
      </p:sp>
      <p:pic>
        <p:nvPicPr>
          <p:cNvPr id="4" name="Picture 3" descr="A black and yellow logo&#10;&#10;Description automatically generated with medium confidence">
            <a:extLst>
              <a:ext uri="{FF2B5EF4-FFF2-40B4-BE49-F238E27FC236}">
                <a16:creationId xmlns:a16="http://schemas.microsoft.com/office/drawing/2014/main" id="{EFF1F477-B293-BC17-3E72-E82F2928ECE0}"/>
              </a:ext>
            </a:extLst>
          </p:cNvPr>
          <p:cNvPicPr>
            <a:picLocks noChangeAspect="1"/>
          </p:cNvPicPr>
          <p:nvPr userDrawn="1"/>
        </p:nvPicPr>
        <p:blipFill>
          <a:blip r:embed="rId2"/>
          <a:stretch>
            <a:fillRect/>
          </a:stretch>
        </p:blipFill>
        <p:spPr>
          <a:xfrm>
            <a:off x="576363" y="546355"/>
            <a:ext cx="3895158" cy="954844"/>
          </a:xfrm>
          <a:prstGeom prst="rect">
            <a:avLst/>
          </a:prstGeom>
        </p:spPr>
      </p:pic>
      <p:pic>
        <p:nvPicPr>
          <p:cNvPr id="5" name="Picture Placeholder 5">
            <a:extLst>
              <a:ext uri="{FF2B5EF4-FFF2-40B4-BE49-F238E27FC236}">
                <a16:creationId xmlns:a16="http://schemas.microsoft.com/office/drawing/2014/main" id="{C22C5672-7178-C8FC-3650-26DDC768A24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17248" t="8914" r="27937" b="9287"/>
          <a:stretch/>
        </p:blipFill>
        <p:spPr>
          <a:xfrm>
            <a:off x="7927848" y="2614739"/>
            <a:ext cx="4264152" cy="4243261"/>
          </a:xfrm>
          <a:prstGeom prst="rect">
            <a:avLst/>
          </a:prstGeom>
        </p:spPr>
      </p:pic>
    </p:spTree>
    <p:extLst>
      <p:ext uri="{BB962C8B-B14F-4D97-AF65-F5344CB8AC3E}">
        <p14:creationId xmlns:p14="http://schemas.microsoft.com/office/powerpoint/2010/main" val="39817632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Cover 3">
    <p:spTree>
      <p:nvGrpSpPr>
        <p:cNvPr id="1" name=""/>
        <p:cNvGrpSpPr/>
        <p:nvPr/>
      </p:nvGrpSpPr>
      <p:grpSpPr>
        <a:xfrm>
          <a:off x="0" y="0"/>
          <a:ext cx="0" cy="0"/>
          <a:chOff x="0" y="0"/>
          <a:chExt cx="0" cy="0"/>
        </a:xfrm>
      </p:grpSpPr>
      <p:pic>
        <p:nvPicPr>
          <p:cNvPr id="3" name="Picture 2" descr="Blue text on a black background&#10;&#10;Description automatically generated">
            <a:extLst>
              <a:ext uri="{FF2B5EF4-FFF2-40B4-BE49-F238E27FC236}">
                <a16:creationId xmlns:a16="http://schemas.microsoft.com/office/drawing/2014/main" id="{4CAA8E6E-8D43-FEEF-C7C5-68EE6DD9377C}"/>
              </a:ext>
            </a:extLst>
          </p:cNvPr>
          <p:cNvPicPr>
            <a:picLocks noChangeAspect="1"/>
          </p:cNvPicPr>
          <p:nvPr userDrawn="1"/>
        </p:nvPicPr>
        <p:blipFill>
          <a:blip r:embed="rId2"/>
          <a:stretch>
            <a:fillRect/>
          </a:stretch>
        </p:blipFill>
        <p:spPr>
          <a:xfrm>
            <a:off x="569679" y="547841"/>
            <a:ext cx="5488221" cy="952501"/>
          </a:xfrm>
          <a:prstGeom prst="rect">
            <a:avLst/>
          </a:prstGeom>
        </p:spPr>
      </p:pic>
      <p:sp>
        <p:nvSpPr>
          <p:cNvPr id="16" name="Title 1">
            <a:extLst>
              <a:ext uri="{FF2B5EF4-FFF2-40B4-BE49-F238E27FC236}">
                <a16:creationId xmlns:a16="http://schemas.microsoft.com/office/drawing/2014/main" id="{7092DB62-2687-8E7D-B8A0-49815D80AEC4}"/>
              </a:ext>
            </a:extLst>
          </p:cNvPr>
          <p:cNvSpPr>
            <a:spLocks noGrp="1"/>
          </p:cNvSpPr>
          <p:nvPr>
            <p:ph type="ctrTitle" hasCustomPrompt="1"/>
          </p:nvPr>
        </p:nvSpPr>
        <p:spPr>
          <a:xfrm>
            <a:off x="577516" y="3011833"/>
            <a:ext cx="7002379" cy="1693831"/>
          </a:xfrm>
          <a:prstGeom prst="rect">
            <a:avLst/>
          </a:prstGeom>
        </p:spPr>
        <p:txBody>
          <a:bodyPr/>
          <a:lstStyle>
            <a:lvl1pPr>
              <a:defRPr b="1" i="0">
                <a:solidFill>
                  <a:schemeClr val="bg1"/>
                </a:solidFill>
                <a:latin typeface="Proxima Nova Rg" panose="02000506030000020004" pitchFamily="2" charset="0"/>
              </a:defRPr>
            </a:lvl1pPr>
          </a:lstStyle>
          <a:p>
            <a:r>
              <a:rPr lang="en-US" dirty="0"/>
              <a:t>Department or</a:t>
            </a:r>
            <a:br>
              <a:rPr lang="en-US" dirty="0"/>
            </a:br>
            <a:r>
              <a:rPr lang="en-US" dirty="0"/>
              <a:t>Presentation Title</a:t>
            </a:r>
          </a:p>
        </p:txBody>
      </p:sp>
      <p:sp>
        <p:nvSpPr>
          <p:cNvPr id="17" name="Subtitle 2">
            <a:extLst>
              <a:ext uri="{FF2B5EF4-FFF2-40B4-BE49-F238E27FC236}">
                <a16:creationId xmlns:a16="http://schemas.microsoft.com/office/drawing/2014/main" id="{D154C7D7-4C73-B878-69E2-998C34F3ACE1}"/>
              </a:ext>
            </a:extLst>
          </p:cNvPr>
          <p:cNvSpPr>
            <a:spLocks noGrp="1"/>
          </p:cNvSpPr>
          <p:nvPr>
            <p:ph type="subTitle" idx="1"/>
          </p:nvPr>
        </p:nvSpPr>
        <p:spPr>
          <a:xfrm>
            <a:off x="577516" y="4705665"/>
            <a:ext cx="7002379" cy="1391084"/>
          </a:xfrm>
          <a:prstGeom prst="rect">
            <a:avLst/>
          </a:prstGeom>
        </p:spPr>
        <p:txBody>
          <a:bodyPr/>
          <a:lstStyle>
            <a:lvl1pPr marL="0" indent="0">
              <a:buFontTx/>
              <a:buNone/>
              <a:defRPr b="0" i="0">
                <a:solidFill>
                  <a:schemeClr val="bg1"/>
                </a:solidFill>
                <a:latin typeface="Proxima Nova Lt" panose="02000506030000020004" pitchFamily="2" charset="77"/>
              </a:defRPr>
            </a:lvl1pPr>
          </a:lstStyle>
          <a:p>
            <a:r>
              <a:rPr lang="en-US"/>
              <a:t>Click to edit Master subtitle style</a:t>
            </a:r>
            <a:endParaRPr lang="en-US" dirty="0"/>
          </a:p>
        </p:txBody>
      </p:sp>
      <p:pic>
        <p:nvPicPr>
          <p:cNvPr id="5" name="Picture Placeholder 5">
            <a:extLst>
              <a:ext uri="{FF2B5EF4-FFF2-40B4-BE49-F238E27FC236}">
                <a16:creationId xmlns:a16="http://schemas.microsoft.com/office/drawing/2014/main" id="{C22C5672-7178-C8FC-3650-26DDC768A24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1942" r="31046"/>
          <a:stretch/>
        </p:blipFill>
        <p:spPr>
          <a:xfrm>
            <a:off x="7927845" y="2614739"/>
            <a:ext cx="4264152" cy="4243261"/>
          </a:xfrm>
          <a:prstGeom prst="rect">
            <a:avLst/>
          </a:prstGeom>
        </p:spPr>
      </p:pic>
    </p:spTree>
    <p:extLst>
      <p:ext uri="{BB962C8B-B14F-4D97-AF65-F5344CB8AC3E}">
        <p14:creationId xmlns:p14="http://schemas.microsoft.com/office/powerpoint/2010/main" val="19687661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3D7823-A44C-DE73-A8FE-43978BFAE759}"/>
              </a:ext>
            </a:extLst>
          </p:cNvPr>
          <p:cNvSpPr/>
          <p:nvPr userDrawn="1"/>
        </p:nvSpPr>
        <p:spPr>
          <a:xfrm>
            <a:off x="0" y="-2"/>
            <a:ext cx="8114096" cy="33736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g" panose="02000506030000020004" pitchFamily="2" charset="0"/>
            </a:endParaRPr>
          </a:p>
        </p:txBody>
      </p:sp>
      <p:pic>
        <p:nvPicPr>
          <p:cNvPr id="7" name="Picture Placeholder 5">
            <a:extLst>
              <a:ext uri="{FF2B5EF4-FFF2-40B4-BE49-F238E27FC236}">
                <a16:creationId xmlns:a16="http://schemas.microsoft.com/office/drawing/2014/main" id="{555FACBF-3F7C-9F47-B5A8-DFAFF85A66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083" t="2087" r="8045"/>
          <a:stretch/>
        </p:blipFill>
        <p:spPr>
          <a:xfrm>
            <a:off x="8114096" y="-1"/>
            <a:ext cx="4077904" cy="3373657"/>
          </a:xfrm>
          <a:prstGeom prst="rect">
            <a:avLst/>
          </a:prstGeom>
        </p:spPr>
      </p:pic>
      <p:sp>
        <p:nvSpPr>
          <p:cNvPr id="3" name="Text Placeholder 3">
            <a:extLst>
              <a:ext uri="{FF2B5EF4-FFF2-40B4-BE49-F238E27FC236}">
                <a16:creationId xmlns:a16="http://schemas.microsoft.com/office/drawing/2014/main" id="{1658AB83-696A-DCF8-AC76-A3C7D228A589}"/>
              </a:ext>
            </a:extLst>
          </p:cNvPr>
          <p:cNvSpPr>
            <a:spLocks noGrp="1"/>
          </p:cNvSpPr>
          <p:nvPr>
            <p:ph type="body" sz="half" idx="2" hasCustomPrompt="1"/>
          </p:nvPr>
        </p:nvSpPr>
        <p:spPr>
          <a:xfrm>
            <a:off x="571042" y="3657600"/>
            <a:ext cx="9144000" cy="2092568"/>
          </a:xfrm>
          <a:prstGeom prst="rect">
            <a:avLst/>
          </a:prstGeom>
        </p:spPr>
        <p:txBody>
          <a:bodyPr>
            <a:noAutofit/>
          </a:bodyPr>
          <a:lstStyle>
            <a:lvl1pPr marL="0" indent="0">
              <a:lnSpc>
                <a:spcPct val="100000"/>
              </a:lnSpc>
              <a:buNone/>
              <a:defRPr sz="2000" b="0" i="0">
                <a:solidFill>
                  <a:schemeClr val="accent6">
                    <a:lumMod val="75000"/>
                  </a:schemeClr>
                </a:solidFill>
                <a:latin typeface="Proxima Nova Rg"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Description of program might go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8" name="Title 1">
            <a:extLst>
              <a:ext uri="{FF2B5EF4-FFF2-40B4-BE49-F238E27FC236}">
                <a16:creationId xmlns:a16="http://schemas.microsoft.com/office/drawing/2014/main" id="{F3446874-B577-6B99-6D9C-D15011EF8D09}"/>
              </a:ext>
            </a:extLst>
          </p:cNvPr>
          <p:cNvSpPr>
            <a:spLocks noGrp="1"/>
          </p:cNvSpPr>
          <p:nvPr>
            <p:ph type="ctrTitle" hasCustomPrompt="1"/>
          </p:nvPr>
        </p:nvSpPr>
        <p:spPr>
          <a:xfrm>
            <a:off x="571042" y="2130878"/>
            <a:ext cx="6783347" cy="949643"/>
          </a:xfrm>
          <a:prstGeom prst="rect">
            <a:avLst/>
          </a:prstGeom>
        </p:spPr>
        <p:txBody>
          <a:bodyPr anchor="b">
            <a:noAutofit/>
          </a:bodyPr>
          <a:lstStyle>
            <a:lvl1pPr algn="l">
              <a:defRPr sz="3400" b="0" i="0">
                <a:solidFill>
                  <a:schemeClr val="bg1"/>
                </a:solidFill>
                <a:latin typeface="Proxima Nova Rg" panose="02000506030000020004" pitchFamily="2" charset="0"/>
              </a:defRPr>
            </a:lvl1pPr>
          </a:lstStyle>
          <a:p>
            <a:r>
              <a:rPr lang="en-US" dirty="0"/>
              <a:t>Page Title Topic Continued</a:t>
            </a:r>
          </a:p>
        </p:txBody>
      </p:sp>
    </p:spTree>
    <p:extLst>
      <p:ext uri="{BB962C8B-B14F-4D97-AF65-F5344CB8AC3E}">
        <p14:creationId xmlns:p14="http://schemas.microsoft.com/office/powerpoint/2010/main" val="752660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138D5-4645-23C0-FF6E-A4263156EC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559BE2-9267-F36A-55D1-F6CA9DF428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B956D-68CC-5DC6-28C4-179554236BCB}"/>
              </a:ext>
            </a:extLst>
          </p:cNvPr>
          <p:cNvSpPr>
            <a:spLocks noGrp="1"/>
          </p:cNvSpPr>
          <p:nvPr>
            <p:ph type="dt" sz="half" idx="10"/>
          </p:nvPr>
        </p:nvSpPr>
        <p:spPr/>
        <p:txBody>
          <a:bodyPr/>
          <a:lstStyle/>
          <a:p>
            <a:fld id="{FA6FC880-5FDD-4CBC-976B-ABB59A9F4C11}" type="datetimeFigureOut">
              <a:rPr lang="en-US" smtClean="0"/>
              <a:t>11/12/2025</a:t>
            </a:fld>
            <a:endParaRPr lang="en-US"/>
          </a:p>
        </p:txBody>
      </p:sp>
      <p:sp>
        <p:nvSpPr>
          <p:cNvPr id="5" name="Footer Placeholder 4">
            <a:extLst>
              <a:ext uri="{FF2B5EF4-FFF2-40B4-BE49-F238E27FC236}">
                <a16:creationId xmlns:a16="http://schemas.microsoft.com/office/drawing/2014/main" id="{B906DDFA-8C41-8C40-A7F4-638A66148E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3E37A-2BC2-5751-A8E6-A091F7BF57C6}"/>
              </a:ext>
            </a:extLst>
          </p:cNvPr>
          <p:cNvSpPr>
            <a:spLocks noGrp="1"/>
          </p:cNvSpPr>
          <p:nvPr>
            <p:ph type="sldNum" sz="quarter" idx="12"/>
          </p:nvPr>
        </p:nvSpPr>
        <p:spPr/>
        <p:txBody>
          <a:bodyPr/>
          <a:lstStyle/>
          <a:p>
            <a:fld id="{DCF964AE-0101-4574-9A7A-50759D7D3B39}" type="slidenum">
              <a:rPr lang="en-US" smtClean="0"/>
              <a:t>‹#›</a:t>
            </a:fld>
            <a:endParaRPr lang="en-US"/>
          </a:p>
        </p:txBody>
      </p:sp>
    </p:spTree>
    <p:extLst>
      <p:ext uri="{BB962C8B-B14F-4D97-AF65-F5344CB8AC3E}">
        <p14:creationId xmlns:p14="http://schemas.microsoft.com/office/powerpoint/2010/main" val="29382373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AE1ECF-2E08-2FC3-E566-233942701868}"/>
              </a:ext>
            </a:extLst>
          </p:cNvPr>
          <p:cNvSpPr/>
          <p:nvPr userDrawn="1"/>
        </p:nvSpPr>
        <p:spPr>
          <a:xfrm>
            <a:off x="0" y="-2"/>
            <a:ext cx="8114096" cy="3373658"/>
          </a:xfrm>
          <a:prstGeom prst="rect">
            <a:avLst/>
          </a:pr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Proxima Nova Rg" panose="02000506030000020004" pitchFamily="2" charset="0"/>
            </a:endParaRPr>
          </a:p>
        </p:txBody>
      </p:sp>
      <p:pic>
        <p:nvPicPr>
          <p:cNvPr id="7" name="Picture Placeholder 5">
            <a:extLst>
              <a:ext uri="{FF2B5EF4-FFF2-40B4-BE49-F238E27FC236}">
                <a16:creationId xmlns:a16="http://schemas.microsoft.com/office/drawing/2014/main" id="{4137650C-8EED-1444-8172-9297401220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860" r="3391"/>
          <a:stretch/>
        </p:blipFill>
        <p:spPr>
          <a:xfrm>
            <a:off x="8114096" y="1"/>
            <a:ext cx="4077904" cy="3373656"/>
          </a:xfrm>
          <a:prstGeom prst="rect">
            <a:avLst/>
          </a:prstGeom>
        </p:spPr>
      </p:pic>
      <p:sp>
        <p:nvSpPr>
          <p:cNvPr id="4" name="Text Placeholder 3">
            <a:extLst>
              <a:ext uri="{FF2B5EF4-FFF2-40B4-BE49-F238E27FC236}">
                <a16:creationId xmlns:a16="http://schemas.microsoft.com/office/drawing/2014/main" id="{40737591-C8F5-DCC5-9555-C955A614952F}"/>
              </a:ext>
            </a:extLst>
          </p:cNvPr>
          <p:cNvSpPr>
            <a:spLocks noGrp="1"/>
          </p:cNvSpPr>
          <p:nvPr>
            <p:ph type="body" sz="half" idx="2" hasCustomPrompt="1"/>
          </p:nvPr>
        </p:nvSpPr>
        <p:spPr>
          <a:xfrm>
            <a:off x="571042" y="3657600"/>
            <a:ext cx="9144000" cy="2092568"/>
          </a:xfrm>
          <a:prstGeom prst="rect">
            <a:avLst/>
          </a:prstGeom>
        </p:spPr>
        <p:txBody>
          <a:bodyPr>
            <a:noAutofit/>
          </a:bodyPr>
          <a:lstStyle>
            <a:lvl1pPr marL="0" indent="0">
              <a:lnSpc>
                <a:spcPct val="100000"/>
              </a:lnSpc>
              <a:buNone/>
              <a:defRPr sz="2000" b="0" i="0">
                <a:solidFill>
                  <a:schemeClr val="accent6">
                    <a:lumMod val="75000"/>
                  </a:schemeClr>
                </a:solidFill>
                <a:latin typeface="Proxima Nova Rg"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Description of program might go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5" name="Title 1">
            <a:extLst>
              <a:ext uri="{FF2B5EF4-FFF2-40B4-BE49-F238E27FC236}">
                <a16:creationId xmlns:a16="http://schemas.microsoft.com/office/drawing/2014/main" id="{EBCEAAED-0EDB-AA02-CAE5-789EC1E3A01F}"/>
              </a:ext>
            </a:extLst>
          </p:cNvPr>
          <p:cNvSpPr>
            <a:spLocks noGrp="1"/>
          </p:cNvSpPr>
          <p:nvPr>
            <p:ph type="ctrTitle" hasCustomPrompt="1"/>
          </p:nvPr>
        </p:nvSpPr>
        <p:spPr>
          <a:xfrm>
            <a:off x="571042" y="2130878"/>
            <a:ext cx="6783347" cy="949643"/>
          </a:xfrm>
          <a:prstGeom prst="rect">
            <a:avLst/>
          </a:prstGeom>
        </p:spPr>
        <p:txBody>
          <a:bodyPr anchor="b">
            <a:noAutofit/>
          </a:bodyPr>
          <a:lstStyle>
            <a:lvl1pPr algn="l">
              <a:defRPr sz="3400" b="0" i="0">
                <a:solidFill>
                  <a:schemeClr val="bg1"/>
                </a:solidFill>
                <a:latin typeface="Proxima Nova Rg" panose="02000506030000020004" pitchFamily="2" charset="0"/>
              </a:defRPr>
            </a:lvl1pPr>
          </a:lstStyle>
          <a:p>
            <a:r>
              <a:rPr lang="en-US" dirty="0"/>
              <a:t>Page Title Topic Continued</a:t>
            </a:r>
          </a:p>
        </p:txBody>
      </p:sp>
    </p:spTree>
    <p:extLst>
      <p:ext uri="{BB962C8B-B14F-4D97-AF65-F5344CB8AC3E}">
        <p14:creationId xmlns:p14="http://schemas.microsoft.com/office/powerpoint/2010/main" val="34013421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3 - add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2C27E8-302F-A3C5-4CD8-B3C8BEF8E3B5}"/>
              </a:ext>
            </a:extLst>
          </p:cNvPr>
          <p:cNvSpPr/>
          <p:nvPr userDrawn="1"/>
        </p:nvSpPr>
        <p:spPr>
          <a:xfrm>
            <a:off x="0" y="-2"/>
            <a:ext cx="8114096" cy="3373658"/>
          </a:xfrm>
          <a:prstGeom prst="rect">
            <a:avLst/>
          </a:pr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g" panose="02000506030000020004" pitchFamily="2" charset="0"/>
            </a:endParaRPr>
          </a:p>
        </p:txBody>
      </p:sp>
      <p:sp>
        <p:nvSpPr>
          <p:cNvPr id="14" name="Picture Placeholder 2">
            <a:extLst>
              <a:ext uri="{FF2B5EF4-FFF2-40B4-BE49-F238E27FC236}">
                <a16:creationId xmlns:a16="http://schemas.microsoft.com/office/drawing/2014/main" id="{560D26EA-C293-1F4B-B239-2B9A6E8143D3}"/>
              </a:ext>
            </a:extLst>
          </p:cNvPr>
          <p:cNvSpPr>
            <a:spLocks noGrp="1"/>
          </p:cNvSpPr>
          <p:nvPr>
            <p:ph type="pic" idx="10"/>
          </p:nvPr>
        </p:nvSpPr>
        <p:spPr>
          <a:xfrm>
            <a:off x="8114095" y="0"/>
            <a:ext cx="4077904" cy="3373657"/>
          </a:xfrm>
          <a:prstGeom prst="rect">
            <a:avLst/>
          </a:prstGeom>
          <a:solidFill>
            <a:schemeClr val="bg1">
              <a:lumMod val="95000"/>
            </a:schemeClr>
          </a:solidFill>
        </p:spPr>
        <p:txBody>
          <a:bodyPr/>
          <a:lstStyle>
            <a:lvl1pPr marL="0" indent="0">
              <a:buNone/>
              <a:defRPr sz="3200" b="0" i="0">
                <a:solidFill>
                  <a:schemeClr val="tx1"/>
                </a:solidFill>
                <a:latin typeface="Proxima Nova Lt" panose="02000506030000020004"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ext Placeholder 3">
            <a:extLst>
              <a:ext uri="{FF2B5EF4-FFF2-40B4-BE49-F238E27FC236}">
                <a16:creationId xmlns:a16="http://schemas.microsoft.com/office/drawing/2014/main" id="{501ADD4B-9345-78BF-6B86-842EA63CB414}"/>
              </a:ext>
            </a:extLst>
          </p:cNvPr>
          <p:cNvSpPr>
            <a:spLocks noGrp="1"/>
          </p:cNvSpPr>
          <p:nvPr>
            <p:ph type="body" sz="half" idx="2" hasCustomPrompt="1"/>
          </p:nvPr>
        </p:nvSpPr>
        <p:spPr>
          <a:xfrm>
            <a:off x="571042" y="3657600"/>
            <a:ext cx="9144000" cy="2092568"/>
          </a:xfrm>
          <a:prstGeom prst="rect">
            <a:avLst/>
          </a:prstGeom>
        </p:spPr>
        <p:txBody>
          <a:bodyPr>
            <a:noAutofit/>
          </a:bodyPr>
          <a:lstStyle>
            <a:lvl1pPr marL="0" indent="0">
              <a:lnSpc>
                <a:spcPct val="100000"/>
              </a:lnSpc>
              <a:buNone/>
              <a:defRPr sz="2000" b="0" i="0">
                <a:solidFill>
                  <a:schemeClr val="accent6">
                    <a:lumMod val="75000"/>
                  </a:schemeClr>
                </a:solidFill>
                <a:latin typeface="Proxima Nova Rg"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Description of program might go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6" name="Title 1">
            <a:extLst>
              <a:ext uri="{FF2B5EF4-FFF2-40B4-BE49-F238E27FC236}">
                <a16:creationId xmlns:a16="http://schemas.microsoft.com/office/drawing/2014/main" id="{335AB8D1-1A5F-74F2-7504-6FAA220098F8}"/>
              </a:ext>
            </a:extLst>
          </p:cNvPr>
          <p:cNvSpPr>
            <a:spLocks noGrp="1"/>
          </p:cNvSpPr>
          <p:nvPr>
            <p:ph type="ctrTitle" hasCustomPrompt="1"/>
          </p:nvPr>
        </p:nvSpPr>
        <p:spPr>
          <a:xfrm>
            <a:off x="571042" y="2130878"/>
            <a:ext cx="6783347" cy="949643"/>
          </a:xfrm>
          <a:prstGeom prst="rect">
            <a:avLst/>
          </a:prstGeom>
        </p:spPr>
        <p:txBody>
          <a:bodyPr anchor="b">
            <a:noAutofit/>
          </a:bodyPr>
          <a:lstStyle>
            <a:lvl1pPr algn="l">
              <a:defRPr sz="3400" b="0" i="0">
                <a:solidFill>
                  <a:schemeClr val="bg1"/>
                </a:solidFill>
                <a:latin typeface="Proxima Nova Rg" panose="02000506030000020004" pitchFamily="2" charset="0"/>
              </a:defRPr>
            </a:lvl1pPr>
          </a:lstStyle>
          <a:p>
            <a:r>
              <a:rPr lang="en-US" dirty="0"/>
              <a:t>Page Title Topic Continued</a:t>
            </a:r>
          </a:p>
        </p:txBody>
      </p:sp>
    </p:spTree>
    <p:extLst>
      <p:ext uri="{BB962C8B-B14F-4D97-AF65-F5344CB8AC3E}">
        <p14:creationId xmlns:p14="http://schemas.microsoft.com/office/powerpoint/2010/main" val="20583951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D7B46-40B6-8415-27A0-6C26ABFD6C92}"/>
              </a:ext>
            </a:extLst>
          </p:cNvPr>
          <p:cNvSpPr/>
          <p:nvPr userDrawn="1"/>
        </p:nvSpPr>
        <p:spPr>
          <a:xfrm>
            <a:off x="0" y="-2"/>
            <a:ext cx="12192000" cy="1090246"/>
          </a:xfrm>
          <a:prstGeom prst="rect">
            <a:avLst/>
          </a:pr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g" panose="02000506030000020004" pitchFamily="2" charset="0"/>
            </a:endParaRPr>
          </a:p>
        </p:txBody>
      </p:sp>
      <p:sp>
        <p:nvSpPr>
          <p:cNvPr id="3" name="Title 1">
            <a:extLst>
              <a:ext uri="{FF2B5EF4-FFF2-40B4-BE49-F238E27FC236}">
                <a16:creationId xmlns:a16="http://schemas.microsoft.com/office/drawing/2014/main" id="{5C18670A-C076-07EB-0265-202C140055D3}"/>
              </a:ext>
            </a:extLst>
          </p:cNvPr>
          <p:cNvSpPr>
            <a:spLocks noGrp="1"/>
          </p:cNvSpPr>
          <p:nvPr>
            <p:ph type="ctrTitle" hasCustomPrompt="1"/>
          </p:nvPr>
        </p:nvSpPr>
        <p:spPr>
          <a:xfrm>
            <a:off x="548333" y="380482"/>
            <a:ext cx="9144000" cy="451249"/>
          </a:xfrm>
          <a:prstGeom prst="rect">
            <a:avLst/>
          </a:prstGeom>
        </p:spPr>
        <p:txBody>
          <a:bodyPr anchor="b">
            <a:noAutofit/>
          </a:bodyPr>
          <a:lstStyle>
            <a:lvl1pPr algn="l">
              <a:defRPr sz="3400" b="0" i="0">
                <a:solidFill>
                  <a:schemeClr val="bg1"/>
                </a:solidFill>
                <a:latin typeface="Proxima Nova Rg" panose="02000506030000020004" pitchFamily="2" charset="0"/>
              </a:defRPr>
            </a:lvl1pPr>
          </a:lstStyle>
          <a:p>
            <a:r>
              <a:rPr lang="en-US" dirty="0"/>
              <a:t>Page Title Topic Continued</a:t>
            </a:r>
          </a:p>
        </p:txBody>
      </p:sp>
      <p:sp>
        <p:nvSpPr>
          <p:cNvPr id="5" name="Picture Placeholder 2">
            <a:extLst>
              <a:ext uri="{FF2B5EF4-FFF2-40B4-BE49-F238E27FC236}">
                <a16:creationId xmlns:a16="http://schemas.microsoft.com/office/drawing/2014/main" id="{E86086CC-A304-E320-0D21-6BCFF5EEF197}"/>
              </a:ext>
            </a:extLst>
          </p:cNvPr>
          <p:cNvSpPr>
            <a:spLocks noGrp="1"/>
          </p:cNvSpPr>
          <p:nvPr>
            <p:ph type="pic" idx="10"/>
          </p:nvPr>
        </p:nvSpPr>
        <p:spPr>
          <a:xfrm>
            <a:off x="7232073" y="1439681"/>
            <a:ext cx="4353257" cy="4375222"/>
          </a:xfrm>
          <a:prstGeom prst="rect">
            <a:avLst/>
          </a:prstGeom>
          <a:solidFill>
            <a:schemeClr val="bg1">
              <a:lumMod val="95000"/>
            </a:schemeClr>
          </a:solidFill>
        </p:spPr>
        <p:txBody>
          <a:bodyPr/>
          <a:lstStyle>
            <a:lvl1pPr marL="0" indent="0">
              <a:buNone/>
              <a:defRPr sz="3200" b="0" i="0">
                <a:latin typeface="Proxima Nova Lt" panose="02000506030000020004"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a:extLst>
              <a:ext uri="{FF2B5EF4-FFF2-40B4-BE49-F238E27FC236}">
                <a16:creationId xmlns:a16="http://schemas.microsoft.com/office/drawing/2014/main" id="{700960CA-9AC4-A21E-EE28-C8D1A0641901}"/>
              </a:ext>
            </a:extLst>
          </p:cNvPr>
          <p:cNvSpPr>
            <a:spLocks noGrp="1"/>
          </p:cNvSpPr>
          <p:nvPr>
            <p:ph type="body" sz="half" idx="2" hasCustomPrompt="1"/>
          </p:nvPr>
        </p:nvSpPr>
        <p:spPr>
          <a:xfrm>
            <a:off x="544767" y="1428814"/>
            <a:ext cx="5699162" cy="3811588"/>
          </a:xfrm>
          <a:prstGeom prst="rect">
            <a:avLst/>
          </a:prstGeom>
        </p:spPr>
        <p:txBody>
          <a:bodyPr>
            <a:normAutofit/>
          </a:bodyPr>
          <a:lstStyle>
            <a:lvl1pPr marL="0" indent="0">
              <a:lnSpc>
                <a:spcPct val="100000"/>
              </a:lnSpc>
              <a:buNone/>
              <a:defRPr sz="2000" b="0" i="0">
                <a:solidFill>
                  <a:schemeClr val="accent6">
                    <a:lumMod val="50000"/>
                  </a:schemeClr>
                </a:solidFill>
                <a:latin typeface="Proxima Nova Rg"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Description of program might go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consequat</a:t>
            </a:r>
            <a:r>
              <a:rPr lang="en-US" dirty="0"/>
              <a:t>.</a:t>
            </a:r>
          </a:p>
        </p:txBody>
      </p:sp>
    </p:spTree>
    <p:extLst>
      <p:ext uri="{BB962C8B-B14F-4D97-AF65-F5344CB8AC3E}">
        <p14:creationId xmlns:p14="http://schemas.microsoft.com/office/powerpoint/2010/main" val="35106118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40500C-1ACA-D21F-1449-9187C90F4EF9}"/>
              </a:ext>
            </a:extLst>
          </p:cNvPr>
          <p:cNvSpPr/>
          <p:nvPr userDrawn="1"/>
        </p:nvSpPr>
        <p:spPr>
          <a:xfrm>
            <a:off x="0" y="-2"/>
            <a:ext cx="12192000" cy="10902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g" panose="02000506030000020004" pitchFamily="2" charset="0"/>
            </a:endParaRPr>
          </a:p>
        </p:txBody>
      </p:sp>
      <p:sp>
        <p:nvSpPr>
          <p:cNvPr id="5" name="Content Placeholder 2">
            <a:extLst>
              <a:ext uri="{FF2B5EF4-FFF2-40B4-BE49-F238E27FC236}">
                <a16:creationId xmlns:a16="http://schemas.microsoft.com/office/drawing/2014/main" id="{49EF2B15-D57D-C85A-970D-E3D48543CA48}"/>
              </a:ext>
            </a:extLst>
          </p:cNvPr>
          <p:cNvSpPr>
            <a:spLocks noGrp="1"/>
          </p:cNvSpPr>
          <p:nvPr>
            <p:ph idx="1" hasCustomPrompt="1"/>
          </p:nvPr>
        </p:nvSpPr>
        <p:spPr>
          <a:xfrm>
            <a:off x="547142" y="1428814"/>
            <a:ext cx="9972224" cy="4627602"/>
          </a:xfrm>
          <a:prstGeom prst="rect">
            <a:avLst/>
          </a:prstGeom>
        </p:spPr>
        <p:txBody>
          <a:bodyPr>
            <a:normAutofit/>
          </a:bodyPr>
          <a:lstStyle>
            <a:lvl1pPr marL="251460" indent="-251460">
              <a:spcBef>
                <a:spcPts val="1000"/>
              </a:spcBef>
              <a:buClr>
                <a:schemeClr val="accent1"/>
              </a:buClr>
              <a:buSzPct val="100000"/>
              <a:buFont typeface="Wingdings" panose="05000000000000000000" pitchFamily="2" charset="2"/>
              <a:buChar char="§"/>
              <a:defRPr sz="2000" b="0" i="0">
                <a:solidFill>
                  <a:schemeClr val="bg2">
                    <a:lumMod val="50000"/>
                  </a:schemeClr>
                </a:solidFill>
                <a:latin typeface="Proxima Nova Rg" panose="02000506030000020004" pitchFamily="2" charset="0"/>
              </a:defRPr>
            </a:lvl1pPr>
            <a:lvl2pPr marL="502920" marR="0" indent="-228600" algn="l" defTabSz="914400" rtl="0" eaLnBrk="1" fontAlgn="auto" latinLnBrk="0" hangingPunct="1">
              <a:lnSpc>
                <a:spcPct val="90000"/>
              </a:lnSpc>
              <a:spcBef>
                <a:spcPts val="500"/>
              </a:spcBef>
              <a:spcAft>
                <a:spcPts val="0"/>
              </a:spcAft>
              <a:buClrTx/>
              <a:buSzPct val="85000"/>
              <a:buFont typeface="Proxima Nova Light" panose="02000506030000020004" pitchFamily="2" charset="0"/>
              <a:buChar char="–"/>
              <a:tabLst/>
              <a:defRPr sz="2000" b="0" i="0">
                <a:solidFill>
                  <a:schemeClr val="bg2">
                    <a:lumMod val="50000"/>
                  </a:schemeClr>
                </a:solidFill>
                <a:latin typeface="Proxima Nova Rg" panose="02000506030000020004" pitchFamily="2" charset="0"/>
              </a:defRPr>
            </a:lvl2pPr>
            <a:lvl3pPr marL="914400" indent="0">
              <a:buNone/>
              <a:defRPr b="0" i="0">
                <a:solidFill>
                  <a:srgbClr val="150221"/>
                </a:solidFill>
                <a:latin typeface="Proxima Nova A Thin" panose="02000506030000020004" pitchFamily="2" charset="0"/>
              </a:defRPr>
            </a:lvl3pPr>
            <a:lvl4pPr>
              <a:defRPr b="0" i="0">
                <a:solidFill>
                  <a:srgbClr val="150221"/>
                </a:solidFill>
                <a:latin typeface="Gibson Light" panose="02000000000000000000" pitchFamily="2" charset="77"/>
              </a:defRPr>
            </a:lvl4pPr>
            <a:lvl5pPr>
              <a:defRPr b="0" i="0">
                <a:solidFill>
                  <a:srgbClr val="150221"/>
                </a:solidFill>
                <a:latin typeface="Gibson Light" panose="02000000000000000000" pitchFamily="2" charset="77"/>
              </a:defRPr>
            </a:lvl5pPr>
          </a:lstStyle>
          <a:p>
            <a:pPr lvl="0"/>
            <a:r>
              <a:rPr lang="en-US" dirty="0"/>
              <a:t>Introduction to  a series of bullets points to make important points about the program or to a series of bullets points to make important points about the program or whatever you feel is important to say here.</a:t>
            </a:r>
          </a:p>
          <a:p>
            <a:pPr lvl="1"/>
            <a:r>
              <a:rPr lang="en-US" dirty="0"/>
              <a:t>Text is here</a:t>
            </a:r>
            <a:br>
              <a:rPr lang="en-US" dirty="0"/>
            </a:br>
            <a:endParaRPr lang="en-US" dirty="0"/>
          </a:p>
          <a:p>
            <a:pPr lvl="0"/>
            <a:r>
              <a:rPr lang="en-US" dirty="0"/>
              <a:t>Introduction to  a series of bullets points to make important points about the program or to a series of bullets points to make important points about the program or whatever you feel is important to say here.</a:t>
            </a:r>
          </a:p>
          <a:p>
            <a:pPr lvl="1"/>
            <a:r>
              <a:rPr lang="en-US" dirty="0"/>
              <a:t>Text is here</a:t>
            </a:r>
            <a:br>
              <a:rPr lang="en-US" dirty="0"/>
            </a:br>
            <a:endParaRPr lang="en-US" dirty="0"/>
          </a:p>
          <a:p>
            <a:pPr lvl="0"/>
            <a:r>
              <a:rPr lang="en-US" dirty="0"/>
              <a:t>Introduction to  a series of bullets points to make important points about the program or to a series of bullets points to make important points about the program or whatever you feel is important to say here.</a:t>
            </a:r>
          </a:p>
        </p:txBody>
      </p:sp>
      <p:sp>
        <p:nvSpPr>
          <p:cNvPr id="2" name="Title 1">
            <a:extLst>
              <a:ext uri="{FF2B5EF4-FFF2-40B4-BE49-F238E27FC236}">
                <a16:creationId xmlns:a16="http://schemas.microsoft.com/office/drawing/2014/main" id="{081D091C-F941-7DC4-0925-897445344144}"/>
              </a:ext>
            </a:extLst>
          </p:cNvPr>
          <p:cNvSpPr>
            <a:spLocks noGrp="1"/>
          </p:cNvSpPr>
          <p:nvPr>
            <p:ph type="ctrTitle" hasCustomPrompt="1"/>
          </p:nvPr>
        </p:nvSpPr>
        <p:spPr>
          <a:xfrm>
            <a:off x="544767" y="388793"/>
            <a:ext cx="9144000" cy="451249"/>
          </a:xfrm>
          <a:prstGeom prst="rect">
            <a:avLst/>
          </a:prstGeom>
        </p:spPr>
        <p:txBody>
          <a:bodyPr anchor="b">
            <a:noAutofit/>
          </a:bodyPr>
          <a:lstStyle>
            <a:lvl1pPr algn="l">
              <a:defRPr sz="3400" b="0" i="0">
                <a:solidFill>
                  <a:schemeClr val="bg1"/>
                </a:solidFill>
                <a:latin typeface="Proxima Nova Rg" panose="02000506030000020004" pitchFamily="2" charset="0"/>
              </a:defRPr>
            </a:lvl1pPr>
          </a:lstStyle>
          <a:p>
            <a:r>
              <a:rPr lang="en-US" dirty="0"/>
              <a:t>Page Title Topic Continued</a:t>
            </a:r>
          </a:p>
        </p:txBody>
      </p:sp>
    </p:spTree>
    <p:extLst>
      <p:ext uri="{BB962C8B-B14F-4D97-AF65-F5344CB8AC3E}">
        <p14:creationId xmlns:p14="http://schemas.microsoft.com/office/powerpoint/2010/main" val="36329534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lide - add picture or insert">
    <p:spTree>
      <p:nvGrpSpPr>
        <p:cNvPr id="1" name=""/>
        <p:cNvGrpSpPr/>
        <p:nvPr/>
      </p:nvGrpSpPr>
      <p:grpSpPr>
        <a:xfrm>
          <a:off x="0" y="0"/>
          <a:ext cx="0" cy="0"/>
          <a:chOff x="0" y="0"/>
          <a:chExt cx="0" cy="0"/>
        </a:xfrm>
      </p:grpSpPr>
      <p:sp>
        <p:nvSpPr>
          <p:cNvPr id="26" name="Picture Placeholder 2">
            <a:extLst>
              <a:ext uri="{FF2B5EF4-FFF2-40B4-BE49-F238E27FC236}">
                <a16:creationId xmlns:a16="http://schemas.microsoft.com/office/drawing/2014/main" id="{B6310ABD-CBF5-8F4E-9E70-319A0E90437F}"/>
              </a:ext>
            </a:extLst>
          </p:cNvPr>
          <p:cNvSpPr>
            <a:spLocks noGrp="1"/>
          </p:cNvSpPr>
          <p:nvPr>
            <p:ph type="pic" idx="10"/>
          </p:nvPr>
        </p:nvSpPr>
        <p:spPr>
          <a:xfrm>
            <a:off x="7611206" y="1439681"/>
            <a:ext cx="3974124" cy="4375222"/>
          </a:xfrm>
          <a:prstGeom prst="rect">
            <a:avLst/>
          </a:prstGeom>
          <a:solidFill>
            <a:schemeClr val="bg1">
              <a:lumMod val="95000"/>
            </a:schemeClr>
          </a:solidFill>
        </p:spPr>
        <p:txBody>
          <a:bodyPr/>
          <a:lstStyle>
            <a:lvl1pPr marL="0" indent="0">
              <a:buNone/>
              <a:defRPr sz="3200" b="0" i="0">
                <a:latin typeface="Proxima Nova Lt" panose="02000506030000020004"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7" name="Title 1">
            <a:extLst>
              <a:ext uri="{FF2B5EF4-FFF2-40B4-BE49-F238E27FC236}">
                <a16:creationId xmlns:a16="http://schemas.microsoft.com/office/drawing/2014/main" id="{EA6774B9-7EC6-864E-9952-54CD236A7C95}"/>
              </a:ext>
            </a:extLst>
          </p:cNvPr>
          <p:cNvSpPr>
            <a:spLocks noGrp="1"/>
          </p:cNvSpPr>
          <p:nvPr>
            <p:ph type="ctrTitle" hasCustomPrompt="1"/>
          </p:nvPr>
        </p:nvSpPr>
        <p:spPr>
          <a:xfrm>
            <a:off x="521017" y="427982"/>
            <a:ext cx="9144000" cy="451249"/>
          </a:xfrm>
          <a:prstGeom prst="rect">
            <a:avLst/>
          </a:prstGeom>
        </p:spPr>
        <p:txBody>
          <a:bodyPr anchor="b">
            <a:noAutofit/>
          </a:bodyPr>
          <a:lstStyle>
            <a:lvl1pPr algn="l">
              <a:defRPr sz="3400" b="0" i="0">
                <a:solidFill>
                  <a:schemeClr val="tx1"/>
                </a:solidFill>
                <a:latin typeface="Proxima Nova Rg" panose="02000506030000020004" pitchFamily="2" charset="0"/>
              </a:defRPr>
            </a:lvl1pPr>
          </a:lstStyle>
          <a:p>
            <a:r>
              <a:rPr lang="en-US" dirty="0"/>
              <a:t>Page Title Topic Continued</a:t>
            </a:r>
          </a:p>
        </p:txBody>
      </p:sp>
      <p:sp>
        <p:nvSpPr>
          <p:cNvPr id="15" name="Text Placeholder 3">
            <a:extLst>
              <a:ext uri="{FF2B5EF4-FFF2-40B4-BE49-F238E27FC236}">
                <a16:creationId xmlns:a16="http://schemas.microsoft.com/office/drawing/2014/main" id="{AF7E0925-4366-4240-A1BE-1952A2440266}"/>
              </a:ext>
            </a:extLst>
          </p:cNvPr>
          <p:cNvSpPr>
            <a:spLocks noGrp="1"/>
          </p:cNvSpPr>
          <p:nvPr>
            <p:ph type="body" sz="half" idx="2" hasCustomPrompt="1"/>
          </p:nvPr>
        </p:nvSpPr>
        <p:spPr>
          <a:xfrm>
            <a:off x="521017" y="1428813"/>
            <a:ext cx="5699162" cy="4321355"/>
          </a:xfrm>
          <a:prstGeom prst="rect">
            <a:avLst/>
          </a:prstGeom>
        </p:spPr>
        <p:txBody>
          <a:bodyPr>
            <a:noAutofit/>
          </a:bodyPr>
          <a:lstStyle>
            <a:lvl1pPr marL="0" indent="0">
              <a:lnSpc>
                <a:spcPct val="100000"/>
              </a:lnSpc>
              <a:buNone/>
              <a:defRPr sz="2000" b="0" i="0">
                <a:solidFill>
                  <a:schemeClr val="accent6">
                    <a:lumMod val="50000"/>
                  </a:schemeClr>
                </a:solidFill>
                <a:latin typeface="Proxima Nova Rg"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Description of program might go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a:p>
            <a:r>
              <a:rPr lang="en-US" dirty="0"/>
              <a:t>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spTree>
    <p:extLst>
      <p:ext uri="{BB962C8B-B14F-4D97-AF65-F5344CB8AC3E}">
        <p14:creationId xmlns:p14="http://schemas.microsoft.com/office/powerpoint/2010/main" val="3232531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0" name="Picture Placeholder 14">
            <a:extLst>
              <a:ext uri="{FF2B5EF4-FFF2-40B4-BE49-F238E27FC236}">
                <a16:creationId xmlns:a16="http://schemas.microsoft.com/office/drawing/2014/main" id="{7F56E921-2558-7DEE-8FA7-588F326C7552}"/>
              </a:ext>
            </a:extLst>
          </p:cNvPr>
          <p:cNvSpPr>
            <a:spLocks noGrp="1"/>
          </p:cNvSpPr>
          <p:nvPr>
            <p:ph type="pic" sz="quarter" idx="15"/>
          </p:nvPr>
        </p:nvSpPr>
        <p:spPr>
          <a:xfrm>
            <a:off x="9835592" y="2132986"/>
            <a:ext cx="1706718" cy="3413990"/>
          </a:xfrm>
          <a:prstGeom prst="rect">
            <a:avLst/>
          </a:prstGeom>
          <a:solidFill>
            <a:schemeClr val="bg1">
              <a:lumMod val="95000"/>
            </a:schemeClr>
          </a:solidFill>
        </p:spPr>
        <p:txBody>
          <a:bodyPr/>
          <a:lstStyle>
            <a:lvl1pPr marL="0" indent="0">
              <a:buFontTx/>
              <a:buNone/>
              <a:defRPr b="0" i="0">
                <a:latin typeface="Proxima Nova Lt" panose="02000506030000020004" pitchFamily="2" charset="77"/>
              </a:defRPr>
            </a:lvl1pPr>
          </a:lstStyle>
          <a:p>
            <a:endParaRPr lang="en-US" dirty="0"/>
          </a:p>
        </p:txBody>
      </p:sp>
      <p:sp>
        <p:nvSpPr>
          <p:cNvPr id="19" name="Picture Placeholder 14">
            <a:extLst>
              <a:ext uri="{FF2B5EF4-FFF2-40B4-BE49-F238E27FC236}">
                <a16:creationId xmlns:a16="http://schemas.microsoft.com/office/drawing/2014/main" id="{29FCFE40-DE66-60E4-AF48-90E31E7668ED}"/>
              </a:ext>
            </a:extLst>
          </p:cNvPr>
          <p:cNvSpPr>
            <a:spLocks noGrp="1"/>
          </p:cNvSpPr>
          <p:nvPr>
            <p:ph type="pic" sz="quarter" idx="14"/>
          </p:nvPr>
        </p:nvSpPr>
        <p:spPr>
          <a:xfrm>
            <a:off x="2510361" y="2132986"/>
            <a:ext cx="5305766" cy="3413990"/>
          </a:xfrm>
          <a:prstGeom prst="rect">
            <a:avLst/>
          </a:prstGeom>
          <a:solidFill>
            <a:schemeClr val="bg1">
              <a:lumMod val="95000"/>
            </a:schemeClr>
          </a:solidFill>
        </p:spPr>
        <p:txBody>
          <a:bodyPr/>
          <a:lstStyle>
            <a:lvl1pPr marL="0" indent="0">
              <a:buFontTx/>
              <a:buNone/>
              <a:defRPr b="0" i="0">
                <a:latin typeface="Proxima Nova Lt" panose="02000506030000020004" pitchFamily="2" charset="77"/>
              </a:defRPr>
            </a:lvl1pPr>
          </a:lstStyle>
          <a:p>
            <a:endParaRPr lang="en-US" dirty="0"/>
          </a:p>
        </p:txBody>
      </p:sp>
      <p:sp>
        <p:nvSpPr>
          <p:cNvPr id="18" name="Picture Placeholder 14">
            <a:extLst>
              <a:ext uri="{FF2B5EF4-FFF2-40B4-BE49-F238E27FC236}">
                <a16:creationId xmlns:a16="http://schemas.microsoft.com/office/drawing/2014/main" id="{DA116B32-F884-9BCF-7C85-DD8B2716F807}"/>
              </a:ext>
            </a:extLst>
          </p:cNvPr>
          <p:cNvSpPr>
            <a:spLocks noGrp="1"/>
          </p:cNvSpPr>
          <p:nvPr>
            <p:ph type="pic" sz="quarter" idx="13"/>
          </p:nvPr>
        </p:nvSpPr>
        <p:spPr>
          <a:xfrm>
            <a:off x="7972501" y="3916066"/>
            <a:ext cx="1706717" cy="1632942"/>
          </a:xfrm>
          <a:prstGeom prst="rect">
            <a:avLst/>
          </a:prstGeom>
          <a:solidFill>
            <a:schemeClr val="bg1">
              <a:lumMod val="95000"/>
            </a:schemeClr>
          </a:solidFill>
        </p:spPr>
        <p:txBody>
          <a:bodyPr/>
          <a:lstStyle>
            <a:lvl1pPr marL="0" indent="0">
              <a:buFontTx/>
              <a:buNone/>
              <a:defRPr b="0" i="0">
                <a:latin typeface="Proxima Nova Lt" panose="02000506030000020004" pitchFamily="2" charset="77"/>
              </a:defRPr>
            </a:lvl1pPr>
          </a:lstStyle>
          <a:p>
            <a:endParaRPr lang="en-US" dirty="0"/>
          </a:p>
        </p:txBody>
      </p:sp>
      <p:sp>
        <p:nvSpPr>
          <p:cNvPr id="17" name="Picture Placeholder 14">
            <a:extLst>
              <a:ext uri="{FF2B5EF4-FFF2-40B4-BE49-F238E27FC236}">
                <a16:creationId xmlns:a16="http://schemas.microsoft.com/office/drawing/2014/main" id="{29CCE66C-1DCD-8919-C477-94016FFA2300}"/>
              </a:ext>
            </a:extLst>
          </p:cNvPr>
          <p:cNvSpPr>
            <a:spLocks noGrp="1"/>
          </p:cNvSpPr>
          <p:nvPr>
            <p:ph type="pic" sz="quarter" idx="12"/>
          </p:nvPr>
        </p:nvSpPr>
        <p:spPr>
          <a:xfrm>
            <a:off x="7972501" y="2132986"/>
            <a:ext cx="1706717" cy="1632942"/>
          </a:xfrm>
          <a:prstGeom prst="rect">
            <a:avLst/>
          </a:prstGeom>
          <a:solidFill>
            <a:schemeClr val="bg1">
              <a:lumMod val="95000"/>
            </a:schemeClr>
          </a:solidFill>
        </p:spPr>
        <p:txBody>
          <a:bodyPr/>
          <a:lstStyle>
            <a:lvl1pPr marL="0" indent="0">
              <a:buFontTx/>
              <a:buNone/>
              <a:defRPr b="0" i="0">
                <a:latin typeface="Proxima Nova Lt" panose="02000506030000020004" pitchFamily="2" charset="77"/>
              </a:defRPr>
            </a:lvl1pPr>
          </a:lstStyle>
          <a:p>
            <a:endParaRPr lang="en-US" dirty="0"/>
          </a:p>
        </p:txBody>
      </p:sp>
      <p:sp>
        <p:nvSpPr>
          <p:cNvPr id="16" name="Picture Placeholder 14">
            <a:extLst>
              <a:ext uri="{FF2B5EF4-FFF2-40B4-BE49-F238E27FC236}">
                <a16:creationId xmlns:a16="http://schemas.microsoft.com/office/drawing/2014/main" id="{1D69B4F0-4F12-5CDE-31F6-27E81AE98D39}"/>
              </a:ext>
            </a:extLst>
          </p:cNvPr>
          <p:cNvSpPr>
            <a:spLocks noGrp="1"/>
          </p:cNvSpPr>
          <p:nvPr>
            <p:ph type="pic" sz="quarter" idx="11"/>
          </p:nvPr>
        </p:nvSpPr>
        <p:spPr>
          <a:xfrm>
            <a:off x="647271" y="3916066"/>
            <a:ext cx="1706717" cy="1632942"/>
          </a:xfrm>
          <a:prstGeom prst="rect">
            <a:avLst/>
          </a:prstGeom>
          <a:solidFill>
            <a:schemeClr val="bg1">
              <a:lumMod val="95000"/>
            </a:schemeClr>
          </a:solidFill>
        </p:spPr>
        <p:txBody>
          <a:bodyPr/>
          <a:lstStyle>
            <a:lvl1pPr marL="0" indent="0">
              <a:buFontTx/>
              <a:buNone/>
              <a:defRPr b="0" i="0">
                <a:latin typeface="Proxima Nova Lt" panose="02000506030000020004" pitchFamily="2" charset="77"/>
              </a:defRPr>
            </a:lvl1pPr>
          </a:lstStyle>
          <a:p>
            <a:endParaRPr lang="en-US" dirty="0"/>
          </a:p>
        </p:txBody>
      </p:sp>
      <p:sp>
        <p:nvSpPr>
          <p:cNvPr id="15" name="Picture Placeholder 14">
            <a:extLst>
              <a:ext uri="{FF2B5EF4-FFF2-40B4-BE49-F238E27FC236}">
                <a16:creationId xmlns:a16="http://schemas.microsoft.com/office/drawing/2014/main" id="{D66A8509-CB3A-E4A5-AC7D-0D006EDF596C}"/>
              </a:ext>
            </a:extLst>
          </p:cNvPr>
          <p:cNvSpPr>
            <a:spLocks noGrp="1"/>
          </p:cNvSpPr>
          <p:nvPr>
            <p:ph type="pic" sz="quarter" idx="10"/>
          </p:nvPr>
        </p:nvSpPr>
        <p:spPr>
          <a:xfrm>
            <a:off x="647271" y="2132986"/>
            <a:ext cx="1706717" cy="1632942"/>
          </a:xfrm>
          <a:prstGeom prst="rect">
            <a:avLst/>
          </a:prstGeom>
          <a:solidFill>
            <a:schemeClr val="bg1">
              <a:lumMod val="95000"/>
            </a:schemeClr>
          </a:solidFill>
        </p:spPr>
        <p:txBody>
          <a:bodyPr/>
          <a:lstStyle>
            <a:lvl1pPr marL="0" indent="0">
              <a:buFontTx/>
              <a:buNone/>
              <a:defRPr b="0" i="0">
                <a:latin typeface="Proxima Nova Lt" panose="02000506030000020004" pitchFamily="2" charset="77"/>
              </a:defRPr>
            </a:lvl1pPr>
          </a:lstStyle>
          <a:p>
            <a:endParaRPr lang="en-US" dirty="0"/>
          </a:p>
        </p:txBody>
      </p:sp>
      <p:sp>
        <p:nvSpPr>
          <p:cNvPr id="8" name="Title 1">
            <a:extLst>
              <a:ext uri="{FF2B5EF4-FFF2-40B4-BE49-F238E27FC236}">
                <a16:creationId xmlns:a16="http://schemas.microsoft.com/office/drawing/2014/main" id="{0302BA0B-EEC8-01F5-EA39-DD587DBBFF64}"/>
              </a:ext>
            </a:extLst>
          </p:cNvPr>
          <p:cNvSpPr>
            <a:spLocks noGrp="1"/>
          </p:cNvSpPr>
          <p:nvPr>
            <p:ph type="ctrTitle" hasCustomPrompt="1"/>
          </p:nvPr>
        </p:nvSpPr>
        <p:spPr>
          <a:xfrm>
            <a:off x="535219" y="427982"/>
            <a:ext cx="9144000" cy="451249"/>
          </a:xfrm>
          <a:prstGeom prst="rect">
            <a:avLst/>
          </a:prstGeom>
        </p:spPr>
        <p:txBody>
          <a:bodyPr anchor="b">
            <a:noAutofit/>
          </a:bodyPr>
          <a:lstStyle>
            <a:lvl1pPr algn="l">
              <a:defRPr sz="3400" b="0" i="0">
                <a:solidFill>
                  <a:schemeClr val="tx2"/>
                </a:solidFill>
                <a:latin typeface="Proxima Nova Rg" panose="02000506030000020004" pitchFamily="2" charset="0"/>
              </a:defRPr>
            </a:lvl1pPr>
          </a:lstStyle>
          <a:p>
            <a:r>
              <a:rPr lang="en-US" dirty="0"/>
              <a:t>Page Title Topic Continued</a:t>
            </a:r>
          </a:p>
        </p:txBody>
      </p:sp>
      <p:sp>
        <p:nvSpPr>
          <p:cNvPr id="2" name="Text Placeholder 3">
            <a:extLst>
              <a:ext uri="{FF2B5EF4-FFF2-40B4-BE49-F238E27FC236}">
                <a16:creationId xmlns:a16="http://schemas.microsoft.com/office/drawing/2014/main" id="{F9B1711F-AD74-6FC9-5803-C2C8B5F5C2C9}"/>
              </a:ext>
            </a:extLst>
          </p:cNvPr>
          <p:cNvSpPr>
            <a:spLocks noGrp="1"/>
          </p:cNvSpPr>
          <p:nvPr>
            <p:ph type="body" sz="half" idx="2" hasCustomPrompt="1"/>
          </p:nvPr>
        </p:nvSpPr>
        <p:spPr>
          <a:xfrm>
            <a:off x="521016" y="1029369"/>
            <a:ext cx="11021293" cy="750793"/>
          </a:xfrm>
          <a:prstGeom prst="rect">
            <a:avLst/>
          </a:prstGeom>
        </p:spPr>
        <p:txBody>
          <a:bodyPr>
            <a:noAutofit/>
          </a:bodyPr>
          <a:lstStyle>
            <a:lvl1pPr marL="0" indent="0">
              <a:lnSpc>
                <a:spcPct val="100000"/>
              </a:lnSpc>
              <a:buNone/>
              <a:defRPr sz="2000" b="0" i="0">
                <a:solidFill>
                  <a:schemeClr val="accent6">
                    <a:lumMod val="50000"/>
                  </a:schemeClr>
                </a:solidFill>
                <a:latin typeface="Proxima Nova Rg"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Lorem ipsum dolor sit </a:t>
            </a:r>
            <a:r>
              <a:rPr lang="en-US" dirty="0" err="1"/>
              <a:t>amet</a:t>
            </a:r>
            <a:r>
              <a:rPr lang="en-US" dirty="0"/>
              <a:t>, con, sed diam </a:t>
            </a:r>
            <a:r>
              <a:rPr lang="en-US" dirty="0" err="1"/>
              <a:t>nonummy</a:t>
            </a:r>
            <a:r>
              <a:rPr lang="en-US" dirty="0"/>
              <a:t> </a:t>
            </a:r>
            <a:r>
              <a:rPr lang="en-US" dirty="0" err="1"/>
              <a:t>nibh</a:t>
            </a:r>
            <a:r>
              <a:rPr lang="en-US" dirty="0"/>
              <a:t> </a:t>
            </a:r>
            <a:r>
              <a:rPr lang="en-US" dirty="0" err="1"/>
              <a:t>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a:t>
            </a:r>
          </a:p>
        </p:txBody>
      </p:sp>
    </p:spTree>
    <p:extLst>
      <p:ext uri="{BB962C8B-B14F-4D97-AF65-F5344CB8AC3E}">
        <p14:creationId xmlns:p14="http://schemas.microsoft.com/office/powerpoint/2010/main" val="31658358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lide Typ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DDE826-F445-9F53-989D-540730BFCF8F}"/>
              </a:ext>
            </a:extLst>
          </p:cNvPr>
          <p:cNvSpPr>
            <a:spLocks noGrp="1"/>
          </p:cNvSpPr>
          <p:nvPr>
            <p:ph idx="1" hasCustomPrompt="1"/>
          </p:nvPr>
        </p:nvSpPr>
        <p:spPr>
          <a:xfrm>
            <a:off x="534079" y="1428814"/>
            <a:ext cx="11065738" cy="4627602"/>
          </a:xfrm>
          <a:prstGeom prst="rect">
            <a:avLst/>
          </a:prstGeom>
        </p:spPr>
        <p:txBody>
          <a:bodyPr>
            <a:normAutofit/>
          </a:bodyPr>
          <a:lstStyle>
            <a:lvl1pPr marL="251460" indent="-251460">
              <a:spcBef>
                <a:spcPts val="1000"/>
              </a:spcBef>
              <a:buClr>
                <a:schemeClr val="accent1"/>
              </a:buClr>
              <a:buSzPct val="100000"/>
              <a:buFont typeface="Wingdings" panose="05000000000000000000" pitchFamily="2" charset="2"/>
              <a:buChar char="§"/>
              <a:defRPr sz="2000" b="0" i="0">
                <a:solidFill>
                  <a:schemeClr val="accent6">
                    <a:lumMod val="75000"/>
                  </a:schemeClr>
                </a:solidFill>
                <a:latin typeface="Proxima Nova Rg" panose="02000506030000020004" pitchFamily="2" charset="0"/>
              </a:defRPr>
            </a:lvl1pPr>
            <a:lvl2pPr marL="502920" marR="0" indent="-228600" algn="l" defTabSz="914400" rtl="0" eaLnBrk="1" fontAlgn="auto" latinLnBrk="0" hangingPunct="1">
              <a:lnSpc>
                <a:spcPct val="90000"/>
              </a:lnSpc>
              <a:spcBef>
                <a:spcPts val="500"/>
              </a:spcBef>
              <a:spcAft>
                <a:spcPts val="0"/>
              </a:spcAft>
              <a:buClrTx/>
              <a:buSzPct val="85000"/>
              <a:buFont typeface="Proxima Nova Light" panose="02000506030000020004" pitchFamily="2" charset="0"/>
              <a:buChar char="–"/>
              <a:tabLst/>
              <a:defRPr sz="2000" b="0" i="0">
                <a:solidFill>
                  <a:schemeClr val="accent6">
                    <a:lumMod val="75000"/>
                  </a:schemeClr>
                </a:solidFill>
                <a:latin typeface="Proxima Nova Rg" panose="02000506030000020004" pitchFamily="2" charset="0"/>
              </a:defRPr>
            </a:lvl2pPr>
            <a:lvl3pPr marL="914400" indent="0">
              <a:buNone/>
              <a:defRPr b="0" i="0">
                <a:solidFill>
                  <a:srgbClr val="150221"/>
                </a:solidFill>
                <a:latin typeface="Proxima Nova A Thin" panose="02000506030000020004" pitchFamily="2" charset="0"/>
              </a:defRPr>
            </a:lvl3pPr>
            <a:lvl4pPr>
              <a:defRPr b="0" i="0">
                <a:solidFill>
                  <a:srgbClr val="150221"/>
                </a:solidFill>
                <a:latin typeface="Gibson Light" panose="02000000000000000000" pitchFamily="2" charset="77"/>
              </a:defRPr>
            </a:lvl4pPr>
            <a:lvl5pPr>
              <a:defRPr b="0" i="0">
                <a:solidFill>
                  <a:srgbClr val="150221"/>
                </a:solidFill>
                <a:latin typeface="Gibson Light" panose="02000000000000000000" pitchFamily="2" charset="77"/>
              </a:defRPr>
            </a:lvl5pPr>
          </a:lstStyle>
          <a:p>
            <a:pPr lvl="0"/>
            <a:r>
              <a:rPr lang="en-US" dirty="0"/>
              <a:t>Introduction to  a series of bullets points to make important points about the program or to a series of bullets points to make important points about the program or whatever you feel is important to say here.</a:t>
            </a:r>
          </a:p>
          <a:p>
            <a:pPr lvl="1"/>
            <a:r>
              <a:rPr lang="en-US" dirty="0"/>
              <a:t>Text is here</a:t>
            </a:r>
            <a:br>
              <a:rPr lang="en-US" dirty="0"/>
            </a:br>
            <a:endParaRPr lang="en-US" dirty="0"/>
          </a:p>
          <a:p>
            <a:pPr lvl="0"/>
            <a:r>
              <a:rPr lang="en-US" dirty="0"/>
              <a:t>Introduction to  a series of bullets points to make important points about the program or to a series of bullets points to make important points about the program or whatever you feel is important to say here.</a:t>
            </a:r>
          </a:p>
          <a:p>
            <a:pPr lvl="1"/>
            <a:r>
              <a:rPr lang="en-US" dirty="0"/>
              <a:t>Text is here</a:t>
            </a:r>
            <a:br>
              <a:rPr lang="en-US" dirty="0"/>
            </a:br>
            <a:endParaRPr lang="en-US" dirty="0"/>
          </a:p>
          <a:p>
            <a:pPr lvl="0"/>
            <a:r>
              <a:rPr lang="en-US" dirty="0"/>
              <a:t>Introduction to  a series of bullets points to make important points about the program or to a series of bullets points to make important points about the program or whatever you feel is important to say here.</a:t>
            </a:r>
          </a:p>
        </p:txBody>
      </p:sp>
      <p:sp>
        <p:nvSpPr>
          <p:cNvPr id="4" name="Rectangle 3">
            <a:extLst>
              <a:ext uri="{FF2B5EF4-FFF2-40B4-BE49-F238E27FC236}">
                <a16:creationId xmlns:a16="http://schemas.microsoft.com/office/drawing/2014/main" id="{6786A7A3-8FF4-1001-A161-EEBE179491B2}"/>
              </a:ext>
            </a:extLst>
          </p:cNvPr>
          <p:cNvSpPr/>
          <p:nvPr userDrawn="1"/>
        </p:nvSpPr>
        <p:spPr>
          <a:xfrm>
            <a:off x="0" y="-2"/>
            <a:ext cx="12192000" cy="10902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g" panose="02000506030000020004" pitchFamily="2" charset="0"/>
            </a:endParaRPr>
          </a:p>
        </p:txBody>
      </p:sp>
      <p:sp>
        <p:nvSpPr>
          <p:cNvPr id="5" name="Title 1">
            <a:extLst>
              <a:ext uri="{FF2B5EF4-FFF2-40B4-BE49-F238E27FC236}">
                <a16:creationId xmlns:a16="http://schemas.microsoft.com/office/drawing/2014/main" id="{DFF8ABA5-8F0C-51E2-32B4-BCFCBB0FE0AC}"/>
              </a:ext>
            </a:extLst>
          </p:cNvPr>
          <p:cNvSpPr>
            <a:spLocks noGrp="1"/>
          </p:cNvSpPr>
          <p:nvPr>
            <p:ph type="ctrTitle" hasCustomPrompt="1"/>
          </p:nvPr>
        </p:nvSpPr>
        <p:spPr>
          <a:xfrm>
            <a:off x="544767" y="388793"/>
            <a:ext cx="9144000" cy="451249"/>
          </a:xfrm>
          <a:prstGeom prst="rect">
            <a:avLst/>
          </a:prstGeom>
        </p:spPr>
        <p:txBody>
          <a:bodyPr anchor="b">
            <a:noAutofit/>
          </a:bodyPr>
          <a:lstStyle>
            <a:lvl1pPr algn="l">
              <a:defRPr sz="3400" b="0" i="0">
                <a:solidFill>
                  <a:schemeClr val="bg1"/>
                </a:solidFill>
                <a:latin typeface="Proxima Nova Rg" panose="02000506030000020004" pitchFamily="2" charset="0"/>
              </a:defRPr>
            </a:lvl1pPr>
          </a:lstStyle>
          <a:p>
            <a:r>
              <a:rPr lang="en-US" dirty="0"/>
              <a:t>Page Title Topic Continued</a:t>
            </a:r>
          </a:p>
        </p:txBody>
      </p:sp>
    </p:spTree>
    <p:extLst>
      <p:ext uri="{BB962C8B-B14F-4D97-AF65-F5344CB8AC3E}">
        <p14:creationId xmlns:p14="http://schemas.microsoft.com/office/powerpoint/2010/main" val="39033844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3D7823-A44C-DE73-A8FE-43978BFAE759}"/>
              </a:ext>
            </a:extLst>
          </p:cNvPr>
          <p:cNvSpPr/>
          <p:nvPr userDrawn="1"/>
        </p:nvSpPr>
        <p:spPr>
          <a:xfrm>
            <a:off x="0" y="-2"/>
            <a:ext cx="12192000" cy="6858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g" panose="02000506030000020004" pitchFamily="2" charset="0"/>
            </a:endParaRPr>
          </a:p>
        </p:txBody>
      </p:sp>
      <p:sp>
        <p:nvSpPr>
          <p:cNvPr id="2" name="Title 1">
            <a:extLst>
              <a:ext uri="{FF2B5EF4-FFF2-40B4-BE49-F238E27FC236}">
                <a16:creationId xmlns:a16="http://schemas.microsoft.com/office/drawing/2014/main" id="{42431E75-54B5-E8A4-FFA7-68D219F1A62B}"/>
              </a:ext>
            </a:extLst>
          </p:cNvPr>
          <p:cNvSpPr>
            <a:spLocks noGrp="1"/>
          </p:cNvSpPr>
          <p:nvPr>
            <p:ph type="ctrTitle" hasCustomPrompt="1"/>
          </p:nvPr>
        </p:nvSpPr>
        <p:spPr>
          <a:xfrm>
            <a:off x="535260" y="-4"/>
            <a:ext cx="11095462" cy="6302418"/>
          </a:xfrm>
          <a:prstGeom prst="rect">
            <a:avLst/>
          </a:prstGeom>
        </p:spPr>
        <p:txBody>
          <a:bodyPr anchor="ctr" anchorCtr="0">
            <a:noAutofit/>
          </a:bodyPr>
          <a:lstStyle>
            <a:lvl1pPr algn="l">
              <a:defRPr sz="7200" b="1" i="0">
                <a:solidFill>
                  <a:schemeClr val="bg1"/>
                </a:solidFill>
                <a:latin typeface="Proxima Nova Semibold" panose="02000506030000020004" pitchFamily="2" charset="0"/>
              </a:defRPr>
            </a:lvl1pPr>
          </a:lstStyle>
          <a:p>
            <a:r>
              <a:rPr lang="en-US" dirty="0"/>
              <a:t>Section Title</a:t>
            </a:r>
            <a:br>
              <a:rPr lang="en-US" dirty="0"/>
            </a:br>
            <a:r>
              <a:rPr lang="en-US" dirty="0"/>
              <a:t>Divider Layout</a:t>
            </a:r>
          </a:p>
        </p:txBody>
      </p:sp>
      <p:sp>
        <p:nvSpPr>
          <p:cNvPr id="5" name="Rectangle 4">
            <a:extLst>
              <a:ext uri="{FF2B5EF4-FFF2-40B4-BE49-F238E27FC236}">
                <a16:creationId xmlns:a16="http://schemas.microsoft.com/office/drawing/2014/main" id="{7BEE84CF-8839-4D04-AD38-67F9C561581E}"/>
              </a:ext>
            </a:extLst>
          </p:cNvPr>
          <p:cNvSpPr/>
          <p:nvPr userDrawn="1"/>
        </p:nvSpPr>
        <p:spPr>
          <a:xfrm rot="5400000">
            <a:off x="5818207" y="484209"/>
            <a:ext cx="555585"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g" panose="02000506030000020004" pitchFamily="2" charset="0"/>
            </a:endParaRPr>
          </a:p>
        </p:txBody>
      </p:sp>
    </p:spTree>
    <p:extLst>
      <p:ext uri="{BB962C8B-B14F-4D97-AF65-F5344CB8AC3E}">
        <p14:creationId xmlns:p14="http://schemas.microsoft.com/office/powerpoint/2010/main" val="22602846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Divider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EC1EF5-D61E-A532-F0BC-245BA7A5AF32}"/>
              </a:ext>
            </a:extLst>
          </p:cNvPr>
          <p:cNvSpPr/>
          <p:nvPr userDrawn="1"/>
        </p:nvSpPr>
        <p:spPr>
          <a:xfrm>
            <a:off x="0" y="-2"/>
            <a:ext cx="12192000" cy="6858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g" panose="02000506030000020004" pitchFamily="2" charset="0"/>
            </a:endParaRPr>
          </a:p>
        </p:txBody>
      </p:sp>
      <p:sp>
        <p:nvSpPr>
          <p:cNvPr id="5" name="Rectangle 4">
            <a:extLst>
              <a:ext uri="{FF2B5EF4-FFF2-40B4-BE49-F238E27FC236}">
                <a16:creationId xmlns:a16="http://schemas.microsoft.com/office/drawing/2014/main" id="{7BEE84CF-8839-4D04-AD38-67F9C561581E}"/>
              </a:ext>
            </a:extLst>
          </p:cNvPr>
          <p:cNvSpPr/>
          <p:nvPr userDrawn="1"/>
        </p:nvSpPr>
        <p:spPr>
          <a:xfrm>
            <a:off x="11642597" y="-4"/>
            <a:ext cx="555585" cy="6858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6">
                  <a:lumMod val="50000"/>
                </a:schemeClr>
              </a:solidFill>
              <a:latin typeface="Proxima Nova Rg" panose="02000506030000020004" pitchFamily="2" charset="0"/>
            </a:endParaRPr>
          </a:p>
        </p:txBody>
      </p:sp>
      <p:sp>
        <p:nvSpPr>
          <p:cNvPr id="6" name="Title 1">
            <a:extLst>
              <a:ext uri="{FF2B5EF4-FFF2-40B4-BE49-F238E27FC236}">
                <a16:creationId xmlns:a16="http://schemas.microsoft.com/office/drawing/2014/main" id="{6DB19B43-1FFF-F81A-033A-89658750ACB8}"/>
              </a:ext>
            </a:extLst>
          </p:cNvPr>
          <p:cNvSpPr>
            <a:spLocks noGrp="1"/>
          </p:cNvSpPr>
          <p:nvPr>
            <p:ph type="ctrTitle" hasCustomPrompt="1"/>
          </p:nvPr>
        </p:nvSpPr>
        <p:spPr>
          <a:xfrm>
            <a:off x="535260" y="-5"/>
            <a:ext cx="11095462" cy="6639955"/>
          </a:xfrm>
          <a:prstGeom prst="rect">
            <a:avLst/>
          </a:prstGeom>
        </p:spPr>
        <p:txBody>
          <a:bodyPr anchor="ctr" anchorCtr="0">
            <a:noAutofit/>
          </a:bodyPr>
          <a:lstStyle>
            <a:lvl1pPr algn="l">
              <a:defRPr sz="7200" b="1" i="0">
                <a:solidFill>
                  <a:schemeClr val="bg1"/>
                </a:solidFill>
                <a:latin typeface="Proxima Nova Semibold" panose="02000506030000020004" pitchFamily="2" charset="0"/>
              </a:defRPr>
            </a:lvl1pPr>
          </a:lstStyle>
          <a:p>
            <a:r>
              <a:rPr lang="en-US" dirty="0"/>
              <a:t>Section Title</a:t>
            </a:r>
            <a:br>
              <a:rPr lang="en-US" dirty="0"/>
            </a:br>
            <a:r>
              <a:rPr lang="en-US" dirty="0"/>
              <a:t>Divider Layout</a:t>
            </a:r>
          </a:p>
        </p:txBody>
      </p:sp>
    </p:spTree>
    <p:extLst>
      <p:ext uri="{BB962C8B-B14F-4D97-AF65-F5344CB8AC3E}">
        <p14:creationId xmlns:p14="http://schemas.microsoft.com/office/powerpoint/2010/main" val="40789279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Divider 1">
    <p:spTree>
      <p:nvGrpSpPr>
        <p:cNvPr id="1" name=""/>
        <p:cNvGrpSpPr/>
        <p:nvPr/>
      </p:nvGrpSpPr>
      <p:grpSpPr>
        <a:xfrm>
          <a:off x="0" y="0"/>
          <a:ext cx="0" cy="0"/>
          <a:chOff x="0" y="0"/>
          <a:chExt cx="0" cy="0"/>
        </a:xfrm>
      </p:grpSpPr>
      <p:pic>
        <p:nvPicPr>
          <p:cNvPr id="2" name="Picture Placeholder 5" descr="A large building with many windows and a parking lot&#10;&#10;Description automatically generated">
            <a:extLst>
              <a:ext uri="{FF2B5EF4-FFF2-40B4-BE49-F238E27FC236}">
                <a16:creationId xmlns:a16="http://schemas.microsoft.com/office/drawing/2014/main" id="{397EE40E-952E-535A-3E77-CD0569B7E314}"/>
              </a:ext>
            </a:extLst>
          </p:cNvPr>
          <p:cNvPicPr>
            <a:picLocks noChangeAspect="1"/>
          </p:cNvPicPr>
          <p:nvPr userDrawn="1"/>
        </p:nvPicPr>
        <p:blipFill>
          <a:blip r:embed="rId2"/>
          <a:srcRect l="5584" r="5584"/>
          <a:stretch>
            <a:fillRect/>
          </a:stretch>
        </p:blipFill>
        <p:spPr>
          <a:xfrm>
            <a:off x="-7" y="0"/>
            <a:ext cx="12192007" cy="6858000"/>
          </a:xfrm>
          <a:prstGeom prst="rect">
            <a:avLst/>
          </a:prstGeom>
        </p:spPr>
      </p:pic>
      <p:sp>
        <p:nvSpPr>
          <p:cNvPr id="4" name="Title Placeholder 1">
            <a:extLst>
              <a:ext uri="{FF2B5EF4-FFF2-40B4-BE49-F238E27FC236}">
                <a16:creationId xmlns:a16="http://schemas.microsoft.com/office/drawing/2014/main" id="{927E37E1-8F46-ED91-8DFD-74F562D2D3FB}"/>
              </a:ext>
            </a:extLst>
          </p:cNvPr>
          <p:cNvSpPr txBox="1">
            <a:spLocks/>
          </p:cNvSpPr>
          <p:nvPr userDrawn="1"/>
        </p:nvSpPr>
        <p:spPr>
          <a:xfrm>
            <a:off x="-14" y="0"/>
            <a:ext cx="12192007" cy="6858000"/>
          </a:xfrm>
          <a:prstGeom prst="rect">
            <a:avLst/>
          </a:prstGeom>
          <a:solidFill>
            <a:schemeClr val="tx1">
              <a:alpha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200" b="0" i="0" kern="1200">
                <a:solidFill>
                  <a:schemeClr val="accent2"/>
                </a:solidFill>
                <a:latin typeface="Proxima Nova Lt" panose="02000506030000020004" pitchFamily="2" charset="0"/>
                <a:ea typeface="+mj-ea"/>
                <a:cs typeface="+mj-cs"/>
              </a:defRPr>
            </a:lvl1pPr>
          </a:lstStyle>
          <a:p>
            <a:pPr algn="ctr">
              <a:lnSpc>
                <a:spcPts val="4240"/>
              </a:lnSpc>
            </a:pPr>
            <a:endParaRPr lang="en-US" b="1" i="0" dirty="0">
              <a:solidFill>
                <a:schemeClr val="bg1"/>
              </a:solidFill>
              <a:latin typeface="Proxima Nova Rg" panose="02000506030000020004" pitchFamily="2" charset="0"/>
            </a:endParaRPr>
          </a:p>
        </p:txBody>
      </p:sp>
      <p:sp>
        <p:nvSpPr>
          <p:cNvPr id="5" name="Rectangle 4">
            <a:extLst>
              <a:ext uri="{FF2B5EF4-FFF2-40B4-BE49-F238E27FC236}">
                <a16:creationId xmlns:a16="http://schemas.microsoft.com/office/drawing/2014/main" id="{7BEE84CF-8839-4D04-AD38-67F9C561581E}"/>
              </a:ext>
            </a:extLst>
          </p:cNvPr>
          <p:cNvSpPr/>
          <p:nvPr userDrawn="1"/>
        </p:nvSpPr>
        <p:spPr>
          <a:xfrm>
            <a:off x="11642597" y="-4"/>
            <a:ext cx="555585" cy="6858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6">
                  <a:lumMod val="50000"/>
                </a:schemeClr>
              </a:solidFill>
              <a:latin typeface="Proxima Nova Rg" panose="02000506030000020004" pitchFamily="2" charset="0"/>
            </a:endParaRPr>
          </a:p>
        </p:txBody>
      </p:sp>
      <p:sp>
        <p:nvSpPr>
          <p:cNvPr id="6" name="Title 1">
            <a:extLst>
              <a:ext uri="{FF2B5EF4-FFF2-40B4-BE49-F238E27FC236}">
                <a16:creationId xmlns:a16="http://schemas.microsoft.com/office/drawing/2014/main" id="{6DB19B43-1FFF-F81A-033A-89658750ACB8}"/>
              </a:ext>
            </a:extLst>
          </p:cNvPr>
          <p:cNvSpPr>
            <a:spLocks noGrp="1"/>
          </p:cNvSpPr>
          <p:nvPr>
            <p:ph type="ctrTitle" hasCustomPrompt="1"/>
          </p:nvPr>
        </p:nvSpPr>
        <p:spPr>
          <a:xfrm>
            <a:off x="535260" y="3123028"/>
            <a:ext cx="11095462" cy="3249638"/>
          </a:xfrm>
          <a:prstGeom prst="rect">
            <a:avLst/>
          </a:prstGeom>
        </p:spPr>
        <p:txBody>
          <a:bodyPr anchor="b" anchorCtr="0">
            <a:noAutofit/>
          </a:bodyPr>
          <a:lstStyle>
            <a:lvl1pPr algn="l">
              <a:defRPr sz="8700" b="1" i="0">
                <a:solidFill>
                  <a:schemeClr val="bg1"/>
                </a:solidFill>
                <a:latin typeface="Proxima Nova Rg" panose="02000506030000020004" pitchFamily="2" charset="0"/>
              </a:defRPr>
            </a:lvl1pPr>
          </a:lstStyle>
          <a:p>
            <a:r>
              <a:rPr lang="en-US" dirty="0"/>
              <a:t>Section Title</a:t>
            </a:r>
            <a:br>
              <a:rPr lang="en-US" dirty="0"/>
            </a:br>
            <a:r>
              <a:rPr lang="en-US" dirty="0"/>
              <a:t>Divider Layout</a:t>
            </a:r>
          </a:p>
        </p:txBody>
      </p:sp>
    </p:spTree>
    <p:extLst>
      <p:ext uri="{BB962C8B-B14F-4D97-AF65-F5344CB8AC3E}">
        <p14:creationId xmlns:p14="http://schemas.microsoft.com/office/powerpoint/2010/main" val="4144549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14E6A-B025-60E0-6476-C30D73A7B6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D286B1-0E43-DCAF-2A00-E43FDF2C617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51809-5BA3-D2AD-F31B-3CB075F29906}"/>
              </a:ext>
            </a:extLst>
          </p:cNvPr>
          <p:cNvSpPr>
            <a:spLocks noGrp="1"/>
          </p:cNvSpPr>
          <p:nvPr>
            <p:ph type="dt" sz="half" idx="10"/>
          </p:nvPr>
        </p:nvSpPr>
        <p:spPr/>
        <p:txBody>
          <a:bodyPr/>
          <a:lstStyle/>
          <a:p>
            <a:fld id="{FA6FC880-5FDD-4CBC-976B-ABB59A9F4C11}" type="datetimeFigureOut">
              <a:rPr lang="en-US" smtClean="0"/>
              <a:t>11/12/2025</a:t>
            </a:fld>
            <a:endParaRPr lang="en-US"/>
          </a:p>
        </p:txBody>
      </p:sp>
      <p:sp>
        <p:nvSpPr>
          <p:cNvPr id="5" name="Footer Placeholder 4">
            <a:extLst>
              <a:ext uri="{FF2B5EF4-FFF2-40B4-BE49-F238E27FC236}">
                <a16:creationId xmlns:a16="http://schemas.microsoft.com/office/drawing/2014/main" id="{5B61480F-D908-B97C-337A-C4B643C610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339A0-BEFD-4E00-6A4C-A410D5B68E56}"/>
              </a:ext>
            </a:extLst>
          </p:cNvPr>
          <p:cNvSpPr>
            <a:spLocks noGrp="1"/>
          </p:cNvSpPr>
          <p:nvPr>
            <p:ph type="sldNum" sz="quarter" idx="12"/>
          </p:nvPr>
        </p:nvSpPr>
        <p:spPr/>
        <p:txBody>
          <a:bodyPr/>
          <a:lstStyle/>
          <a:p>
            <a:fld id="{DCF964AE-0101-4574-9A7A-50759D7D3B39}" type="slidenum">
              <a:rPr lang="en-US" smtClean="0"/>
              <a:t>‹#›</a:t>
            </a:fld>
            <a:endParaRPr lang="en-US"/>
          </a:p>
        </p:txBody>
      </p:sp>
    </p:spTree>
    <p:extLst>
      <p:ext uri="{BB962C8B-B14F-4D97-AF65-F5344CB8AC3E}">
        <p14:creationId xmlns:p14="http://schemas.microsoft.com/office/powerpoint/2010/main" val="1820811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Divide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673D1E-97D8-A7A1-AAFE-7B862F1F106E}"/>
              </a:ext>
            </a:extLst>
          </p:cNvPr>
          <p:cNvSpPr/>
          <p:nvPr userDrawn="1"/>
        </p:nvSpPr>
        <p:spPr>
          <a:xfrm>
            <a:off x="0" y="-2"/>
            <a:ext cx="12192000" cy="38832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g" panose="02000506030000020004" pitchFamily="2" charset="0"/>
            </a:endParaRPr>
          </a:p>
        </p:txBody>
      </p:sp>
      <p:sp>
        <p:nvSpPr>
          <p:cNvPr id="7" name="Rectangle 6">
            <a:extLst>
              <a:ext uri="{FF2B5EF4-FFF2-40B4-BE49-F238E27FC236}">
                <a16:creationId xmlns:a16="http://schemas.microsoft.com/office/drawing/2014/main" id="{4CCA26C8-B049-BB77-9C6B-613267CA3BA0}"/>
              </a:ext>
            </a:extLst>
          </p:cNvPr>
          <p:cNvSpPr/>
          <p:nvPr userDrawn="1"/>
        </p:nvSpPr>
        <p:spPr>
          <a:xfrm rot="5400000">
            <a:off x="5818207" y="-1934976"/>
            <a:ext cx="555585"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Proxima Nova Rg" panose="02000506030000020004" pitchFamily="2" charset="0"/>
            </a:endParaRPr>
          </a:p>
        </p:txBody>
      </p:sp>
      <p:sp>
        <p:nvSpPr>
          <p:cNvPr id="4" name="Title 1">
            <a:extLst>
              <a:ext uri="{FF2B5EF4-FFF2-40B4-BE49-F238E27FC236}">
                <a16:creationId xmlns:a16="http://schemas.microsoft.com/office/drawing/2014/main" id="{4B6FA217-2BD3-4545-38A3-1CC5A4E084DA}"/>
              </a:ext>
            </a:extLst>
          </p:cNvPr>
          <p:cNvSpPr>
            <a:spLocks noGrp="1"/>
          </p:cNvSpPr>
          <p:nvPr>
            <p:ph type="ctrTitle" hasCustomPrompt="1"/>
          </p:nvPr>
        </p:nvSpPr>
        <p:spPr>
          <a:xfrm>
            <a:off x="519022" y="132079"/>
            <a:ext cx="11095462" cy="3466671"/>
          </a:xfrm>
          <a:prstGeom prst="rect">
            <a:avLst/>
          </a:prstGeom>
        </p:spPr>
        <p:txBody>
          <a:bodyPr anchor="b" anchorCtr="0">
            <a:noAutofit/>
          </a:bodyPr>
          <a:lstStyle>
            <a:lvl1pPr algn="l">
              <a:defRPr sz="7200" b="1" i="0">
                <a:solidFill>
                  <a:schemeClr val="bg1"/>
                </a:solidFill>
                <a:latin typeface="Proxima Nova Semibold" panose="02000506030000020004" pitchFamily="2" charset="0"/>
              </a:defRPr>
            </a:lvl1pPr>
          </a:lstStyle>
          <a:p>
            <a:r>
              <a:rPr lang="en-US" dirty="0"/>
              <a:t>Section Title</a:t>
            </a:r>
            <a:br>
              <a:rPr lang="en-US" dirty="0"/>
            </a:br>
            <a:r>
              <a:rPr lang="en-US" dirty="0"/>
              <a:t>Divider Layout</a:t>
            </a:r>
          </a:p>
        </p:txBody>
      </p:sp>
      <p:sp>
        <p:nvSpPr>
          <p:cNvPr id="9" name="Subtitle 2">
            <a:extLst>
              <a:ext uri="{FF2B5EF4-FFF2-40B4-BE49-F238E27FC236}">
                <a16:creationId xmlns:a16="http://schemas.microsoft.com/office/drawing/2014/main" id="{1F972A8E-AD3A-CD30-2590-AF8B44ED7EC1}"/>
              </a:ext>
            </a:extLst>
          </p:cNvPr>
          <p:cNvSpPr>
            <a:spLocks noGrp="1"/>
          </p:cNvSpPr>
          <p:nvPr>
            <p:ph type="subTitle" idx="1" hasCustomPrompt="1"/>
          </p:nvPr>
        </p:nvSpPr>
        <p:spPr>
          <a:xfrm>
            <a:off x="577516" y="4438816"/>
            <a:ext cx="7002379" cy="2419183"/>
          </a:xfrm>
          <a:prstGeom prst="rect">
            <a:avLst/>
          </a:prstGeom>
        </p:spPr>
        <p:txBody>
          <a:bodyPr anchor="ctr" anchorCtr="0"/>
          <a:lstStyle>
            <a:lvl1pPr marL="0" indent="0">
              <a:buFontTx/>
              <a:buNone/>
              <a:defRPr b="0" i="0">
                <a:solidFill>
                  <a:schemeClr val="tx1"/>
                </a:solidFill>
                <a:latin typeface="Proxima Nova Rg" panose="02000506030000020004" pitchFamily="2" charset="0"/>
              </a:defRPr>
            </a:lvl1pPr>
          </a:lstStyle>
          <a:p>
            <a:r>
              <a:rPr lang="en-US" dirty="0"/>
              <a:t>Subtitle or description </a:t>
            </a:r>
            <a:br>
              <a:rPr lang="en-US" dirty="0"/>
            </a:br>
            <a:r>
              <a:rPr lang="en-US" dirty="0"/>
              <a:t>up to two lines if needed</a:t>
            </a:r>
          </a:p>
        </p:txBody>
      </p:sp>
    </p:spTree>
    <p:extLst>
      <p:ext uri="{BB962C8B-B14F-4D97-AF65-F5344CB8AC3E}">
        <p14:creationId xmlns:p14="http://schemas.microsoft.com/office/powerpoint/2010/main" val="24508339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Divid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EE84CF-8839-4D04-AD38-67F9C561581E}"/>
              </a:ext>
            </a:extLst>
          </p:cNvPr>
          <p:cNvSpPr/>
          <p:nvPr userDrawn="1"/>
        </p:nvSpPr>
        <p:spPr>
          <a:xfrm rot="5400000">
            <a:off x="5818207" y="484209"/>
            <a:ext cx="555585"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6">
                  <a:lumMod val="50000"/>
                </a:schemeClr>
              </a:solidFill>
              <a:latin typeface="Proxima Nova Rg" panose="02000506030000020004" pitchFamily="2" charset="0"/>
            </a:endParaRPr>
          </a:p>
        </p:txBody>
      </p:sp>
      <p:sp>
        <p:nvSpPr>
          <p:cNvPr id="3" name="Title 1">
            <a:extLst>
              <a:ext uri="{FF2B5EF4-FFF2-40B4-BE49-F238E27FC236}">
                <a16:creationId xmlns:a16="http://schemas.microsoft.com/office/drawing/2014/main" id="{91DD492C-2F88-8272-8882-C8B6DCFB8CD4}"/>
              </a:ext>
            </a:extLst>
          </p:cNvPr>
          <p:cNvSpPr>
            <a:spLocks noGrp="1"/>
          </p:cNvSpPr>
          <p:nvPr>
            <p:ph type="ctrTitle" hasCustomPrompt="1"/>
          </p:nvPr>
        </p:nvSpPr>
        <p:spPr>
          <a:xfrm>
            <a:off x="535260" y="-4"/>
            <a:ext cx="11095462" cy="4144492"/>
          </a:xfrm>
          <a:prstGeom prst="rect">
            <a:avLst/>
          </a:prstGeom>
        </p:spPr>
        <p:txBody>
          <a:bodyPr anchor="b" anchorCtr="0">
            <a:noAutofit/>
          </a:bodyPr>
          <a:lstStyle>
            <a:lvl1pPr algn="l">
              <a:defRPr sz="7200" b="1" i="0">
                <a:solidFill>
                  <a:schemeClr val="tx1"/>
                </a:solidFill>
                <a:latin typeface="Proxima Nova Semibold" panose="02000506030000020004" pitchFamily="2" charset="0"/>
              </a:defRPr>
            </a:lvl1pPr>
          </a:lstStyle>
          <a:p>
            <a:r>
              <a:rPr lang="en-US" dirty="0"/>
              <a:t>Section Title</a:t>
            </a:r>
            <a:br>
              <a:rPr lang="en-US" dirty="0"/>
            </a:br>
            <a:r>
              <a:rPr lang="en-US" dirty="0"/>
              <a:t>Divider Layout</a:t>
            </a:r>
          </a:p>
        </p:txBody>
      </p:sp>
      <p:sp>
        <p:nvSpPr>
          <p:cNvPr id="8" name="Subtitle 2">
            <a:extLst>
              <a:ext uri="{FF2B5EF4-FFF2-40B4-BE49-F238E27FC236}">
                <a16:creationId xmlns:a16="http://schemas.microsoft.com/office/drawing/2014/main" id="{D4D85A7B-DEBE-5042-5EC9-857213C715A3}"/>
              </a:ext>
            </a:extLst>
          </p:cNvPr>
          <p:cNvSpPr>
            <a:spLocks noGrp="1"/>
          </p:cNvSpPr>
          <p:nvPr>
            <p:ph type="subTitle" idx="1" hasCustomPrompt="1"/>
          </p:nvPr>
        </p:nvSpPr>
        <p:spPr>
          <a:xfrm>
            <a:off x="577516" y="3815256"/>
            <a:ext cx="7002379" cy="2487160"/>
          </a:xfrm>
          <a:prstGeom prst="rect">
            <a:avLst/>
          </a:prstGeom>
        </p:spPr>
        <p:txBody>
          <a:bodyPr anchor="ctr" anchorCtr="0"/>
          <a:lstStyle>
            <a:lvl1pPr marL="0" indent="0">
              <a:buFontTx/>
              <a:buNone/>
              <a:defRPr b="0" i="0">
                <a:solidFill>
                  <a:schemeClr val="tx1"/>
                </a:solidFill>
                <a:latin typeface="Proxima Nova Rg" panose="02000506030000020004" pitchFamily="2" charset="0"/>
              </a:defRPr>
            </a:lvl1pPr>
          </a:lstStyle>
          <a:p>
            <a:r>
              <a:rPr lang="en-US" dirty="0"/>
              <a:t>Subtitle or description </a:t>
            </a:r>
            <a:br>
              <a:rPr lang="en-US" dirty="0"/>
            </a:br>
            <a:r>
              <a:rPr lang="en-US" dirty="0"/>
              <a:t>up to two lines if needed</a:t>
            </a:r>
          </a:p>
        </p:txBody>
      </p:sp>
    </p:spTree>
    <p:extLst>
      <p:ext uri="{BB962C8B-B14F-4D97-AF65-F5344CB8AC3E}">
        <p14:creationId xmlns:p14="http://schemas.microsoft.com/office/powerpoint/2010/main" val="36483607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DE7F2-2E24-C489-1F4A-30D05CB7A7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A3B1BA-6ACA-A91B-4035-ACA5DE4898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6421D1-1EB6-961C-F8B4-75D4225775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31289B-CF01-8E8A-C9A3-6BE1FD1752F0}"/>
              </a:ext>
            </a:extLst>
          </p:cNvPr>
          <p:cNvSpPr>
            <a:spLocks noGrp="1"/>
          </p:cNvSpPr>
          <p:nvPr>
            <p:ph type="dt" sz="half" idx="10"/>
          </p:nvPr>
        </p:nvSpPr>
        <p:spPr/>
        <p:txBody>
          <a:bodyPr/>
          <a:lstStyle/>
          <a:p>
            <a:fld id="{FA6FC880-5FDD-4CBC-976B-ABB59A9F4C11}" type="datetimeFigureOut">
              <a:rPr lang="en-US" smtClean="0"/>
              <a:t>11/12/2025</a:t>
            </a:fld>
            <a:endParaRPr lang="en-US"/>
          </a:p>
        </p:txBody>
      </p:sp>
      <p:sp>
        <p:nvSpPr>
          <p:cNvPr id="6" name="Footer Placeholder 5">
            <a:extLst>
              <a:ext uri="{FF2B5EF4-FFF2-40B4-BE49-F238E27FC236}">
                <a16:creationId xmlns:a16="http://schemas.microsoft.com/office/drawing/2014/main" id="{AC118E41-863B-D949-FDC3-5460CC5921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0CCD8C-C9D1-865B-578F-BAD8BF981428}"/>
              </a:ext>
            </a:extLst>
          </p:cNvPr>
          <p:cNvSpPr>
            <a:spLocks noGrp="1"/>
          </p:cNvSpPr>
          <p:nvPr>
            <p:ph type="sldNum" sz="quarter" idx="12"/>
          </p:nvPr>
        </p:nvSpPr>
        <p:spPr/>
        <p:txBody>
          <a:bodyPr/>
          <a:lstStyle/>
          <a:p>
            <a:fld id="{DCF964AE-0101-4574-9A7A-50759D7D3B39}" type="slidenum">
              <a:rPr lang="en-US" smtClean="0"/>
              <a:t>‹#›</a:t>
            </a:fld>
            <a:endParaRPr lang="en-US"/>
          </a:p>
        </p:txBody>
      </p:sp>
    </p:spTree>
    <p:extLst>
      <p:ext uri="{BB962C8B-B14F-4D97-AF65-F5344CB8AC3E}">
        <p14:creationId xmlns:p14="http://schemas.microsoft.com/office/powerpoint/2010/main" val="31751255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1224580592"/>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548640" y="228600"/>
            <a:ext cx="10972800" cy="457200"/>
          </a:xfrm>
          <a:prstGeom prst="rect">
            <a:avLst/>
          </a:prstGeom>
          <a:noFill/>
          <a:ln>
            <a:noFill/>
          </a:ln>
        </p:spPr>
        <p:txBody>
          <a:bodyPr spcFirstLastPara="1" wrap="square" lIns="34275" tIns="34275" rIns="34275" bIns="34275" anchor="ctr" anchorCtr="0">
            <a:noAutofit/>
          </a:bodyPr>
          <a:lstStyle>
            <a:lvl1pPr lvl="0" algn="l">
              <a:lnSpc>
                <a:spcPct val="100000"/>
              </a:lnSpc>
              <a:spcBef>
                <a:spcPts val="0"/>
              </a:spcBef>
              <a:spcAft>
                <a:spcPts val="0"/>
              </a:spcAft>
              <a:buClr>
                <a:srgbClr val="3E4E8D"/>
              </a:buClr>
              <a:buSzPts val="1400"/>
              <a:buNone/>
              <a:defRPr/>
            </a:lvl1pPr>
            <a:lvl2pPr lvl="1" algn="l">
              <a:lnSpc>
                <a:spcPct val="100000"/>
              </a:lnSpc>
              <a:spcBef>
                <a:spcPts val="0"/>
              </a:spcBef>
              <a:spcAft>
                <a:spcPts val="0"/>
              </a:spcAft>
              <a:buClr>
                <a:srgbClr val="1BA2AC"/>
              </a:buClr>
              <a:buSzPts val="1400"/>
              <a:buNone/>
              <a:defRPr/>
            </a:lvl2pPr>
            <a:lvl3pPr lvl="2" algn="l">
              <a:lnSpc>
                <a:spcPct val="100000"/>
              </a:lnSpc>
              <a:spcBef>
                <a:spcPts val="0"/>
              </a:spcBef>
              <a:spcAft>
                <a:spcPts val="0"/>
              </a:spcAft>
              <a:buClr>
                <a:srgbClr val="1BA2AC"/>
              </a:buClr>
              <a:buSzPts val="1400"/>
              <a:buNone/>
              <a:defRPr/>
            </a:lvl3pPr>
            <a:lvl4pPr lvl="3" algn="l">
              <a:lnSpc>
                <a:spcPct val="100000"/>
              </a:lnSpc>
              <a:spcBef>
                <a:spcPts val="0"/>
              </a:spcBef>
              <a:spcAft>
                <a:spcPts val="0"/>
              </a:spcAft>
              <a:buClr>
                <a:srgbClr val="1BA2AC"/>
              </a:buClr>
              <a:buSzPts val="1400"/>
              <a:buNone/>
              <a:defRPr/>
            </a:lvl4pPr>
            <a:lvl5pPr lvl="4" algn="l">
              <a:lnSpc>
                <a:spcPct val="100000"/>
              </a:lnSpc>
              <a:spcBef>
                <a:spcPts val="0"/>
              </a:spcBef>
              <a:spcAft>
                <a:spcPts val="0"/>
              </a:spcAft>
              <a:buClr>
                <a:srgbClr val="1BA2AC"/>
              </a:buClr>
              <a:buSzPts val="1400"/>
              <a:buNone/>
              <a:defRPr/>
            </a:lvl5pPr>
            <a:lvl6pPr lvl="5" algn="l">
              <a:lnSpc>
                <a:spcPct val="100000"/>
              </a:lnSpc>
              <a:spcBef>
                <a:spcPts val="0"/>
              </a:spcBef>
              <a:spcAft>
                <a:spcPts val="0"/>
              </a:spcAft>
              <a:buClr>
                <a:srgbClr val="1BA2AC"/>
              </a:buClr>
              <a:buSzPts val="1400"/>
              <a:buNone/>
              <a:defRPr/>
            </a:lvl6pPr>
            <a:lvl7pPr lvl="6" algn="l">
              <a:lnSpc>
                <a:spcPct val="100000"/>
              </a:lnSpc>
              <a:spcBef>
                <a:spcPts val="0"/>
              </a:spcBef>
              <a:spcAft>
                <a:spcPts val="0"/>
              </a:spcAft>
              <a:buClr>
                <a:srgbClr val="1BA2AC"/>
              </a:buClr>
              <a:buSzPts val="1400"/>
              <a:buNone/>
              <a:defRPr/>
            </a:lvl7pPr>
            <a:lvl8pPr lvl="7" algn="l">
              <a:lnSpc>
                <a:spcPct val="100000"/>
              </a:lnSpc>
              <a:spcBef>
                <a:spcPts val="0"/>
              </a:spcBef>
              <a:spcAft>
                <a:spcPts val="0"/>
              </a:spcAft>
              <a:buClr>
                <a:srgbClr val="1BA2AC"/>
              </a:buClr>
              <a:buSzPts val="1400"/>
              <a:buNone/>
              <a:defRPr/>
            </a:lvl8pPr>
            <a:lvl9pPr lvl="8" algn="l">
              <a:lnSpc>
                <a:spcPct val="100000"/>
              </a:lnSpc>
              <a:spcBef>
                <a:spcPts val="0"/>
              </a:spcBef>
              <a:spcAft>
                <a:spcPts val="0"/>
              </a:spcAft>
              <a:buClr>
                <a:srgbClr val="1BA2AC"/>
              </a:buClr>
              <a:buSzPts val="1400"/>
              <a:buNone/>
              <a:defRPr/>
            </a:lvl9pPr>
          </a:lstStyle>
          <a:p>
            <a:endParaRPr/>
          </a:p>
        </p:txBody>
      </p:sp>
    </p:spTree>
    <p:extLst>
      <p:ext uri="{BB962C8B-B14F-4D97-AF65-F5344CB8AC3E}">
        <p14:creationId xmlns:p14="http://schemas.microsoft.com/office/powerpoint/2010/main" val="305391463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Title Text">
            <a:extLst>
              <a:ext uri="{FF2B5EF4-FFF2-40B4-BE49-F238E27FC236}">
                <a16:creationId xmlns:a16="http://schemas.microsoft.com/office/drawing/2014/main" id="{AA6BC4EE-9385-8048-94F7-C8E9B0881855}"/>
              </a:ext>
            </a:extLst>
          </p:cNvPr>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328797108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06400" y="2057400"/>
            <a:ext cx="11379200" cy="2590800"/>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Master text styles</a:t>
            </a:r>
          </a:p>
          <a:p>
            <a:pPr lvl="1"/>
            <a:r>
              <a:rPr lang="en-US"/>
              <a:t>Second level</a:t>
            </a:r>
          </a:p>
          <a:p>
            <a:pPr lvl="2"/>
            <a:r>
              <a:rPr lang="en-US"/>
              <a:t>Third level</a:t>
            </a:r>
          </a:p>
        </p:txBody>
      </p:sp>
      <p:sp>
        <p:nvSpPr>
          <p:cNvPr id="3" name="TextBox 2"/>
          <p:cNvSpPr txBox="1"/>
          <p:nvPr userDrawn="1"/>
        </p:nvSpPr>
        <p:spPr>
          <a:xfrm>
            <a:off x="10418131" y="851976"/>
            <a:ext cx="184731" cy="341632"/>
          </a:xfrm>
          <a:prstGeom prst="rect">
            <a:avLst/>
          </a:prstGeom>
          <a:noFill/>
        </p:spPr>
        <p:txBody>
          <a:bodyPr wrap="none" rtlCol="0">
            <a:spAutoFit/>
          </a:bodyPr>
          <a:lstStyle/>
          <a:p>
            <a:pPr defTabSz="457200">
              <a:lnSpc>
                <a:spcPct val="90000"/>
              </a:lnSpc>
            </a:pPr>
            <a:endParaRPr lang="en-US" sz="1800" dirty="0">
              <a:solidFill>
                <a:srgbClr val="696253"/>
              </a:solidFill>
            </a:endParaRPr>
          </a:p>
        </p:txBody>
      </p:sp>
    </p:spTree>
    <p:extLst>
      <p:ext uri="{BB962C8B-B14F-4D97-AF65-F5344CB8AC3E}">
        <p14:creationId xmlns:p14="http://schemas.microsoft.com/office/powerpoint/2010/main" val="3824787753"/>
      </p:ext>
    </p:extLst>
  </p:cSld>
  <p:clrMapOvr>
    <a:masterClrMapping/>
  </p:clrMapOvr>
  <p:transition>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page">
    <p:bg>
      <p:bgPr>
        <a:solidFill>
          <a:srgbClr val="ACA39A">
            <a:alpha val="40000"/>
          </a:srgb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4CDEAE-A72C-6745-AF68-F4D3AFBE4BD4}"/>
              </a:ext>
            </a:extLst>
          </p:cNvPr>
          <p:cNvSpPr/>
          <p:nvPr userDrawn="1"/>
        </p:nvSpPr>
        <p:spPr>
          <a:xfrm flipV="1">
            <a:off x="1" y="6154907"/>
            <a:ext cx="12192000" cy="4571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 Placeholder 19">
            <a:extLst>
              <a:ext uri="{FF2B5EF4-FFF2-40B4-BE49-F238E27FC236}">
                <a16:creationId xmlns:a16="http://schemas.microsoft.com/office/drawing/2014/main" id="{C9A91140-A017-E042-AACE-3BC11888B624}"/>
              </a:ext>
            </a:extLst>
          </p:cNvPr>
          <p:cNvSpPr>
            <a:spLocks noGrp="1"/>
          </p:cNvSpPr>
          <p:nvPr>
            <p:ph type="body" sz="quarter" idx="11" hasCustomPrompt="1"/>
          </p:nvPr>
        </p:nvSpPr>
        <p:spPr>
          <a:xfrm>
            <a:off x="4183087" y="80707"/>
            <a:ext cx="7789636" cy="336549"/>
          </a:xfrm>
          <a:prstGeom prst="rect">
            <a:avLst/>
          </a:prstGeom>
        </p:spPr>
        <p:txBody>
          <a:bodyPr anchor="ctr">
            <a:noAutofit/>
          </a:bodyPr>
          <a:lstStyle>
            <a:lvl1pPr marL="0" indent="0" algn="r">
              <a:buNone/>
              <a:defRPr sz="1401" b="0" spc="0" baseline="0">
                <a:solidFill>
                  <a:schemeClr val="tx1"/>
                </a:solidFill>
                <a:latin typeface="Arial"/>
                <a:cs typeface="Arial"/>
              </a:defRPr>
            </a:lvl1pPr>
          </a:lstStyle>
          <a:p>
            <a:pPr lvl="0"/>
            <a:r>
              <a:rPr lang="en-US" dirty="0"/>
              <a:t>SUBHEAD OR NAME OF DEPARTMENT, PROGRAM OR UNIT</a:t>
            </a:r>
          </a:p>
        </p:txBody>
      </p:sp>
      <p:sp>
        <p:nvSpPr>
          <p:cNvPr id="17" name="Text Placeholder 19">
            <a:extLst>
              <a:ext uri="{FF2B5EF4-FFF2-40B4-BE49-F238E27FC236}">
                <a16:creationId xmlns:a16="http://schemas.microsoft.com/office/drawing/2014/main" id="{A17B975E-BE6B-3E4A-8B92-9C17B56151B0}"/>
              </a:ext>
            </a:extLst>
          </p:cNvPr>
          <p:cNvSpPr>
            <a:spLocks noGrp="1"/>
          </p:cNvSpPr>
          <p:nvPr>
            <p:ph type="body" sz="quarter" idx="12" hasCustomPrompt="1"/>
          </p:nvPr>
        </p:nvSpPr>
        <p:spPr>
          <a:xfrm>
            <a:off x="707593" y="4352744"/>
            <a:ext cx="10312297" cy="336549"/>
          </a:xfrm>
          <a:prstGeom prst="rect">
            <a:avLst/>
          </a:prstGeom>
        </p:spPr>
        <p:txBody>
          <a:bodyPr anchor="ctr">
            <a:noAutofit/>
          </a:bodyPr>
          <a:lstStyle>
            <a:lvl1pPr marL="0" indent="0">
              <a:buNone/>
              <a:defRPr sz="2000" b="0" spc="0" baseline="0">
                <a:solidFill>
                  <a:schemeClr val="tx1"/>
                </a:solidFill>
                <a:latin typeface="Arial"/>
                <a:cs typeface="Arial"/>
              </a:defRPr>
            </a:lvl1pPr>
          </a:lstStyle>
          <a:p>
            <a:pPr lvl="0"/>
            <a:r>
              <a:rPr lang="en-US" dirty="0"/>
              <a:t>PRESENTER AND TITLE</a:t>
            </a:r>
          </a:p>
        </p:txBody>
      </p:sp>
      <p:sp>
        <p:nvSpPr>
          <p:cNvPr id="20" name="Rectangle 19">
            <a:extLst>
              <a:ext uri="{FF2B5EF4-FFF2-40B4-BE49-F238E27FC236}">
                <a16:creationId xmlns:a16="http://schemas.microsoft.com/office/drawing/2014/main" id="{6482F538-085F-4A46-980B-B7621385365F}"/>
              </a:ext>
            </a:extLst>
          </p:cNvPr>
          <p:cNvSpPr/>
          <p:nvPr userDrawn="1"/>
        </p:nvSpPr>
        <p:spPr>
          <a:xfrm>
            <a:off x="-19922" y="2709333"/>
            <a:ext cx="198153" cy="1115608"/>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4" name="Picture 23">
            <a:extLst>
              <a:ext uri="{FF2B5EF4-FFF2-40B4-BE49-F238E27FC236}">
                <a16:creationId xmlns:a16="http://schemas.microsoft.com/office/drawing/2014/main" id="{291A24C4-8E13-DF4D-846B-195D1BD22BEF}"/>
              </a:ext>
            </a:extLst>
          </p:cNvPr>
          <p:cNvPicPr>
            <a:picLocks noChangeAspect="1"/>
          </p:cNvPicPr>
          <p:nvPr userDrawn="1"/>
        </p:nvPicPr>
        <p:blipFill>
          <a:blip r:embed="rId2"/>
          <a:stretch>
            <a:fillRect/>
          </a:stretch>
        </p:blipFill>
        <p:spPr>
          <a:xfrm>
            <a:off x="178230" y="6312341"/>
            <a:ext cx="2303556" cy="423356"/>
          </a:xfrm>
          <a:prstGeom prst="rect">
            <a:avLst/>
          </a:prstGeom>
        </p:spPr>
      </p:pic>
      <p:sp>
        <p:nvSpPr>
          <p:cNvPr id="2" name="Title 1">
            <a:extLst>
              <a:ext uri="{FF2B5EF4-FFF2-40B4-BE49-F238E27FC236}">
                <a16:creationId xmlns:a16="http://schemas.microsoft.com/office/drawing/2014/main" id="{99329F5E-9589-494F-95A2-C9692AF2199B}"/>
              </a:ext>
            </a:extLst>
          </p:cNvPr>
          <p:cNvSpPr>
            <a:spLocks noGrp="1"/>
          </p:cNvSpPr>
          <p:nvPr>
            <p:ph type="title"/>
          </p:nvPr>
        </p:nvSpPr>
        <p:spPr>
          <a:xfrm>
            <a:off x="705001" y="2509130"/>
            <a:ext cx="10515600" cy="1325033"/>
          </a:xfrm>
          <a:prstGeom prst="rect">
            <a:avLst/>
          </a:prstGeom>
        </p:spPr>
        <p:txBody>
          <a:bodyPr/>
          <a:lstStyle/>
          <a:p>
            <a:r>
              <a:rPr lang="en-US" dirty="0"/>
              <a:t>Click to edit Master title style</a:t>
            </a:r>
          </a:p>
        </p:txBody>
      </p:sp>
      <p:pic>
        <p:nvPicPr>
          <p:cNvPr id="9" name="Picture 8">
            <a:extLst>
              <a:ext uri="{FF2B5EF4-FFF2-40B4-BE49-F238E27FC236}">
                <a16:creationId xmlns:a16="http://schemas.microsoft.com/office/drawing/2014/main" id="{87528244-23FB-B44B-9241-FCE3263CA86F}"/>
              </a:ext>
            </a:extLst>
          </p:cNvPr>
          <p:cNvPicPr>
            <a:picLocks noChangeAspect="1"/>
          </p:cNvPicPr>
          <p:nvPr userDrawn="1"/>
        </p:nvPicPr>
        <p:blipFill>
          <a:blip r:embed="rId3"/>
          <a:stretch>
            <a:fillRect/>
          </a:stretch>
        </p:blipFill>
        <p:spPr>
          <a:xfrm>
            <a:off x="9663861" y="6289200"/>
            <a:ext cx="2308863" cy="446497"/>
          </a:xfrm>
          <a:prstGeom prst="rect">
            <a:avLst/>
          </a:prstGeom>
        </p:spPr>
      </p:pic>
    </p:spTree>
    <p:extLst>
      <p:ext uri="{BB962C8B-B14F-4D97-AF65-F5344CB8AC3E}">
        <p14:creationId xmlns:p14="http://schemas.microsoft.com/office/powerpoint/2010/main" val="31317364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page">
    <p:bg>
      <p:bgPr>
        <a:solidFill>
          <a:srgbClr val="ACA39A">
            <a:alpha val="4000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6E28AC-0C0C-C240-881B-3E1B0E4909DC}"/>
              </a:ext>
            </a:extLst>
          </p:cNvPr>
          <p:cNvSpPr/>
          <p:nvPr userDrawn="1"/>
        </p:nvSpPr>
        <p:spPr>
          <a:xfrm>
            <a:off x="0" y="0"/>
            <a:ext cx="12192000" cy="6154904"/>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BA4CDEAE-A72C-6745-AF68-F4D3AFBE4BD4}"/>
              </a:ext>
            </a:extLst>
          </p:cNvPr>
          <p:cNvSpPr/>
          <p:nvPr userDrawn="1"/>
        </p:nvSpPr>
        <p:spPr>
          <a:xfrm flipV="1">
            <a:off x="1" y="6154907"/>
            <a:ext cx="12192000" cy="4571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 Placeholder 19">
            <a:extLst>
              <a:ext uri="{FF2B5EF4-FFF2-40B4-BE49-F238E27FC236}">
                <a16:creationId xmlns:a16="http://schemas.microsoft.com/office/drawing/2014/main" id="{C9A91140-A017-E042-AACE-3BC11888B624}"/>
              </a:ext>
            </a:extLst>
          </p:cNvPr>
          <p:cNvSpPr>
            <a:spLocks noGrp="1"/>
          </p:cNvSpPr>
          <p:nvPr>
            <p:ph type="body" sz="quarter" idx="11" hasCustomPrompt="1"/>
          </p:nvPr>
        </p:nvSpPr>
        <p:spPr>
          <a:xfrm>
            <a:off x="4183087" y="80707"/>
            <a:ext cx="7789636" cy="336549"/>
          </a:xfrm>
          <a:prstGeom prst="rect">
            <a:avLst/>
          </a:prstGeom>
        </p:spPr>
        <p:txBody>
          <a:bodyPr anchor="ctr">
            <a:noAutofit/>
          </a:bodyPr>
          <a:lstStyle>
            <a:lvl1pPr marL="0" indent="0" algn="r">
              <a:buNone/>
              <a:defRPr sz="1401" b="0" spc="0" baseline="0">
                <a:solidFill>
                  <a:schemeClr val="bg1"/>
                </a:solidFill>
                <a:latin typeface="Arial"/>
                <a:cs typeface="Arial"/>
              </a:defRPr>
            </a:lvl1pPr>
          </a:lstStyle>
          <a:p>
            <a:pPr lvl="0"/>
            <a:r>
              <a:rPr lang="en-US" dirty="0"/>
              <a:t>SUBHEAD OR NAME OF DEPARTMENT, PROGRAM OR UNIT</a:t>
            </a:r>
          </a:p>
        </p:txBody>
      </p:sp>
      <p:sp>
        <p:nvSpPr>
          <p:cNvPr id="17" name="Text Placeholder 19">
            <a:extLst>
              <a:ext uri="{FF2B5EF4-FFF2-40B4-BE49-F238E27FC236}">
                <a16:creationId xmlns:a16="http://schemas.microsoft.com/office/drawing/2014/main" id="{A17B975E-BE6B-3E4A-8B92-9C17B56151B0}"/>
              </a:ext>
            </a:extLst>
          </p:cNvPr>
          <p:cNvSpPr>
            <a:spLocks noGrp="1"/>
          </p:cNvSpPr>
          <p:nvPr>
            <p:ph type="body" sz="quarter" idx="12" hasCustomPrompt="1"/>
          </p:nvPr>
        </p:nvSpPr>
        <p:spPr>
          <a:xfrm>
            <a:off x="707593" y="4352744"/>
            <a:ext cx="10312297" cy="336549"/>
          </a:xfrm>
          <a:prstGeom prst="rect">
            <a:avLst/>
          </a:prstGeom>
        </p:spPr>
        <p:txBody>
          <a:bodyPr anchor="ctr">
            <a:noAutofit/>
          </a:bodyPr>
          <a:lstStyle>
            <a:lvl1pPr marL="0" indent="0">
              <a:buNone/>
              <a:defRPr sz="2000" b="0" spc="0" baseline="0">
                <a:solidFill>
                  <a:schemeClr val="bg1"/>
                </a:solidFill>
                <a:latin typeface="Arial"/>
                <a:cs typeface="Arial"/>
              </a:defRPr>
            </a:lvl1pPr>
          </a:lstStyle>
          <a:p>
            <a:pPr lvl="0"/>
            <a:r>
              <a:rPr lang="en-US" dirty="0"/>
              <a:t>PRESENTER AND TITLE</a:t>
            </a:r>
          </a:p>
        </p:txBody>
      </p:sp>
      <p:sp>
        <p:nvSpPr>
          <p:cNvPr id="20" name="Rectangle 19">
            <a:extLst>
              <a:ext uri="{FF2B5EF4-FFF2-40B4-BE49-F238E27FC236}">
                <a16:creationId xmlns:a16="http://schemas.microsoft.com/office/drawing/2014/main" id="{6482F538-085F-4A46-980B-B7621385365F}"/>
              </a:ext>
            </a:extLst>
          </p:cNvPr>
          <p:cNvSpPr/>
          <p:nvPr userDrawn="1"/>
        </p:nvSpPr>
        <p:spPr>
          <a:xfrm>
            <a:off x="-19922" y="2709333"/>
            <a:ext cx="198153" cy="1115608"/>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4" name="Picture 23">
            <a:extLst>
              <a:ext uri="{FF2B5EF4-FFF2-40B4-BE49-F238E27FC236}">
                <a16:creationId xmlns:a16="http://schemas.microsoft.com/office/drawing/2014/main" id="{291A24C4-8E13-DF4D-846B-195D1BD22BEF}"/>
              </a:ext>
            </a:extLst>
          </p:cNvPr>
          <p:cNvPicPr>
            <a:picLocks noChangeAspect="1"/>
          </p:cNvPicPr>
          <p:nvPr userDrawn="1"/>
        </p:nvPicPr>
        <p:blipFill>
          <a:blip r:embed="rId2"/>
          <a:stretch>
            <a:fillRect/>
          </a:stretch>
        </p:blipFill>
        <p:spPr>
          <a:xfrm>
            <a:off x="178230" y="6312341"/>
            <a:ext cx="2303556" cy="423356"/>
          </a:xfrm>
          <a:prstGeom prst="rect">
            <a:avLst/>
          </a:prstGeom>
        </p:spPr>
      </p:pic>
      <p:sp>
        <p:nvSpPr>
          <p:cNvPr id="10" name="Title 1">
            <a:extLst>
              <a:ext uri="{FF2B5EF4-FFF2-40B4-BE49-F238E27FC236}">
                <a16:creationId xmlns:a16="http://schemas.microsoft.com/office/drawing/2014/main" id="{C17335B1-6B05-7444-A009-569D13F1EFF6}"/>
              </a:ext>
            </a:extLst>
          </p:cNvPr>
          <p:cNvSpPr>
            <a:spLocks noGrp="1"/>
          </p:cNvSpPr>
          <p:nvPr>
            <p:ph type="title"/>
          </p:nvPr>
        </p:nvSpPr>
        <p:spPr>
          <a:xfrm>
            <a:off x="705001" y="2509130"/>
            <a:ext cx="10515600" cy="1325033"/>
          </a:xfrm>
          <a:prstGeom prst="rect">
            <a:avLst/>
          </a:prstGeom>
        </p:spPr>
        <p:txBody>
          <a:bodyPr/>
          <a:lstStyle>
            <a:lvl1pPr>
              <a:defRPr>
                <a:solidFill>
                  <a:schemeClr val="bg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7952486A-E170-3A40-8308-893EAD8E1058}"/>
              </a:ext>
            </a:extLst>
          </p:cNvPr>
          <p:cNvPicPr>
            <a:picLocks noChangeAspect="1"/>
          </p:cNvPicPr>
          <p:nvPr userDrawn="1"/>
        </p:nvPicPr>
        <p:blipFill>
          <a:blip r:embed="rId3"/>
          <a:stretch>
            <a:fillRect/>
          </a:stretch>
        </p:blipFill>
        <p:spPr>
          <a:xfrm>
            <a:off x="9663861" y="6289200"/>
            <a:ext cx="2308863" cy="446497"/>
          </a:xfrm>
          <a:prstGeom prst="rect">
            <a:avLst/>
          </a:prstGeom>
        </p:spPr>
      </p:pic>
    </p:spTree>
    <p:extLst>
      <p:ext uri="{BB962C8B-B14F-4D97-AF65-F5344CB8AC3E}">
        <p14:creationId xmlns:p14="http://schemas.microsoft.com/office/powerpoint/2010/main" val="24016329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ACA39A">
            <a:alpha val="41000"/>
          </a:srgbClr>
        </a:solidFill>
        <a:effectLst/>
      </p:bgPr>
    </p:bg>
    <p:spTree>
      <p:nvGrpSpPr>
        <p:cNvPr id="1" name=""/>
        <p:cNvGrpSpPr/>
        <p:nvPr/>
      </p:nvGrpSpPr>
      <p:grpSpPr>
        <a:xfrm>
          <a:off x="0" y="0"/>
          <a:ext cx="0" cy="0"/>
          <a:chOff x="0" y="0"/>
          <a:chExt cx="0" cy="0"/>
        </a:xfrm>
      </p:grpSpPr>
      <p:sp>
        <p:nvSpPr>
          <p:cNvPr id="2" name="TextBox 1"/>
          <p:cNvSpPr txBox="1"/>
          <p:nvPr userDrawn="1"/>
        </p:nvSpPr>
        <p:spPr>
          <a:xfrm>
            <a:off x="1838259" y="3187347"/>
            <a:ext cx="246308" cy="492443"/>
          </a:xfrm>
          <a:prstGeom prst="rect">
            <a:avLst/>
          </a:prstGeom>
          <a:noFill/>
        </p:spPr>
        <p:txBody>
          <a:bodyPr wrap="square" rtlCol="0">
            <a:spAutoFit/>
          </a:bodyPr>
          <a:lstStyle/>
          <a:p>
            <a:endParaRPr lang="en-US" sz="2400" dirty="0"/>
          </a:p>
        </p:txBody>
      </p:sp>
      <p:sp>
        <p:nvSpPr>
          <p:cNvPr id="10" name="TextBox 9"/>
          <p:cNvSpPr txBox="1"/>
          <p:nvPr userDrawn="1"/>
        </p:nvSpPr>
        <p:spPr>
          <a:xfrm>
            <a:off x="1838259" y="3187347"/>
            <a:ext cx="246308" cy="492443"/>
          </a:xfrm>
          <a:prstGeom prst="rect">
            <a:avLst/>
          </a:prstGeom>
          <a:noFill/>
        </p:spPr>
        <p:txBody>
          <a:bodyPr wrap="square" rtlCol="0">
            <a:spAutoFit/>
          </a:bodyPr>
          <a:lstStyle/>
          <a:p>
            <a:endParaRPr lang="en-US" sz="2400" dirty="0"/>
          </a:p>
        </p:txBody>
      </p:sp>
      <p:sp>
        <p:nvSpPr>
          <p:cNvPr id="11" name="TextBox 10"/>
          <p:cNvSpPr txBox="1"/>
          <p:nvPr userDrawn="1"/>
        </p:nvSpPr>
        <p:spPr>
          <a:xfrm>
            <a:off x="1838259" y="3187347"/>
            <a:ext cx="246308" cy="492443"/>
          </a:xfrm>
          <a:prstGeom prst="rect">
            <a:avLst/>
          </a:prstGeom>
          <a:noFill/>
        </p:spPr>
        <p:txBody>
          <a:bodyPr wrap="square" rtlCol="0">
            <a:spAutoFit/>
          </a:bodyPr>
          <a:lstStyle/>
          <a:p>
            <a:endParaRPr lang="en-US" sz="2400" dirty="0"/>
          </a:p>
        </p:txBody>
      </p:sp>
      <p:sp>
        <p:nvSpPr>
          <p:cNvPr id="14" name="Title 13"/>
          <p:cNvSpPr>
            <a:spLocks noGrp="1"/>
          </p:cNvSpPr>
          <p:nvPr>
            <p:ph type="title" hasCustomPrompt="1"/>
          </p:nvPr>
        </p:nvSpPr>
        <p:spPr>
          <a:xfrm>
            <a:off x="675592" y="3032696"/>
            <a:ext cx="9069977" cy="875880"/>
          </a:xfrm>
          <a:prstGeom prst="rect">
            <a:avLst/>
          </a:prstGeom>
        </p:spPr>
        <p:txBody>
          <a:bodyPr anchor="ctr">
            <a:noAutofit/>
          </a:bodyPr>
          <a:lstStyle>
            <a:lvl1pPr>
              <a:defRPr sz="4800" b="1" i="0" spc="0" baseline="0">
                <a:solidFill>
                  <a:schemeClr val="tx1"/>
                </a:solidFill>
                <a:latin typeface="Arial"/>
                <a:cs typeface="Arial"/>
              </a:defRPr>
            </a:lvl1pPr>
          </a:lstStyle>
          <a:p>
            <a:r>
              <a:rPr lang="en-US" dirty="0"/>
              <a:t>Section Heading</a:t>
            </a:r>
          </a:p>
        </p:txBody>
      </p:sp>
      <p:sp>
        <p:nvSpPr>
          <p:cNvPr id="20" name="Text Placeholder 19"/>
          <p:cNvSpPr>
            <a:spLocks noGrp="1"/>
          </p:cNvSpPr>
          <p:nvPr>
            <p:ph type="body" sz="quarter" idx="10" hasCustomPrompt="1"/>
          </p:nvPr>
        </p:nvSpPr>
        <p:spPr>
          <a:xfrm>
            <a:off x="701508" y="2710384"/>
            <a:ext cx="6437727" cy="336549"/>
          </a:xfrm>
          <a:prstGeom prst="rect">
            <a:avLst/>
          </a:prstGeom>
        </p:spPr>
        <p:txBody>
          <a:bodyPr anchor="ctr">
            <a:noAutofit/>
          </a:bodyPr>
          <a:lstStyle>
            <a:lvl1pPr marL="0" indent="0">
              <a:buNone/>
              <a:defRPr sz="1867" b="1" i="0" spc="68" baseline="0">
                <a:solidFill>
                  <a:schemeClr val="tx1"/>
                </a:solidFill>
                <a:latin typeface="Arial"/>
                <a:cs typeface="Arial"/>
              </a:defRPr>
            </a:lvl1pPr>
          </a:lstStyle>
          <a:p>
            <a:pPr lvl="0"/>
            <a:r>
              <a:rPr lang="en-US" dirty="0"/>
              <a:t>SECTION NUMBER OR SUBTITLE</a:t>
            </a:r>
          </a:p>
        </p:txBody>
      </p:sp>
      <p:sp>
        <p:nvSpPr>
          <p:cNvPr id="4" name="Rectangle 3"/>
          <p:cNvSpPr/>
          <p:nvPr userDrawn="1"/>
        </p:nvSpPr>
        <p:spPr>
          <a:xfrm>
            <a:off x="-19922" y="2709333"/>
            <a:ext cx="198153" cy="1115608"/>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ectangle 14">
            <a:extLst>
              <a:ext uri="{FF2B5EF4-FFF2-40B4-BE49-F238E27FC236}">
                <a16:creationId xmlns:a16="http://schemas.microsoft.com/office/drawing/2014/main" id="{71595CF3-9252-EE46-83B0-3CEA4C383304}"/>
              </a:ext>
            </a:extLst>
          </p:cNvPr>
          <p:cNvSpPr/>
          <p:nvPr userDrawn="1"/>
        </p:nvSpPr>
        <p:spPr>
          <a:xfrm flipV="1">
            <a:off x="1" y="6154907"/>
            <a:ext cx="12192000" cy="4571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ext Placeholder 19">
            <a:extLst>
              <a:ext uri="{FF2B5EF4-FFF2-40B4-BE49-F238E27FC236}">
                <a16:creationId xmlns:a16="http://schemas.microsoft.com/office/drawing/2014/main" id="{CD065864-336A-BC40-A674-18BB7307F078}"/>
              </a:ext>
            </a:extLst>
          </p:cNvPr>
          <p:cNvSpPr>
            <a:spLocks noGrp="1"/>
          </p:cNvSpPr>
          <p:nvPr>
            <p:ph type="body" sz="quarter" idx="11" hasCustomPrompt="1"/>
          </p:nvPr>
        </p:nvSpPr>
        <p:spPr>
          <a:xfrm>
            <a:off x="4183087" y="80707"/>
            <a:ext cx="7789636" cy="336549"/>
          </a:xfrm>
          <a:prstGeom prst="rect">
            <a:avLst/>
          </a:prstGeom>
        </p:spPr>
        <p:txBody>
          <a:bodyPr anchor="ctr">
            <a:noAutofit/>
          </a:bodyPr>
          <a:lstStyle>
            <a:lvl1pPr marL="0" indent="0" algn="r">
              <a:buNone/>
              <a:defRPr sz="1401" b="0" spc="0" baseline="0">
                <a:solidFill>
                  <a:schemeClr val="tx1"/>
                </a:solidFill>
                <a:latin typeface="Arial"/>
                <a:cs typeface="Arial"/>
              </a:defRPr>
            </a:lvl1pPr>
          </a:lstStyle>
          <a:p>
            <a:pPr lvl="0"/>
            <a:r>
              <a:rPr lang="en-US" dirty="0"/>
              <a:t>SUBHEAD OR NAME OF DEPARTMENT, PROGRAM OR UNIT</a:t>
            </a:r>
          </a:p>
        </p:txBody>
      </p:sp>
      <p:pic>
        <p:nvPicPr>
          <p:cNvPr id="12" name="Picture 11">
            <a:extLst>
              <a:ext uri="{FF2B5EF4-FFF2-40B4-BE49-F238E27FC236}">
                <a16:creationId xmlns:a16="http://schemas.microsoft.com/office/drawing/2014/main" id="{1F9EA660-3969-7141-93F9-5C2823073BDF}"/>
              </a:ext>
            </a:extLst>
          </p:cNvPr>
          <p:cNvPicPr>
            <a:picLocks noChangeAspect="1"/>
          </p:cNvPicPr>
          <p:nvPr userDrawn="1"/>
        </p:nvPicPr>
        <p:blipFill>
          <a:blip r:embed="rId2"/>
          <a:stretch>
            <a:fillRect/>
          </a:stretch>
        </p:blipFill>
        <p:spPr>
          <a:xfrm>
            <a:off x="178230" y="6312341"/>
            <a:ext cx="2303556" cy="423356"/>
          </a:xfrm>
          <a:prstGeom prst="rect">
            <a:avLst/>
          </a:prstGeom>
        </p:spPr>
      </p:pic>
      <p:pic>
        <p:nvPicPr>
          <p:cNvPr id="16" name="Picture 15">
            <a:extLst>
              <a:ext uri="{FF2B5EF4-FFF2-40B4-BE49-F238E27FC236}">
                <a16:creationId xmlns:a16="http://schemas.microsoft.com/office/drawing/2014/main" id="{CEF8ADEB-A6D1-784D-B6D4-00CE8965011F}"/>
              </a:ext>
            </a:extLst>
          </p:cNvPr>
          <p:cNvPicPr>
            <a:picLocks noChangeAspect="1"/>
          </p:cNvPicPr>
          <p:nvPr userDrawn="1"/>
        </p:nvPicPr>
        <p:blipFill>
          <a:blip r:embed="rId3"/>
          <a:stretch>
            <a:fillRect/>
          </a:stretch>
        </p:blipFill>
        <p:spPr>
          <a:xfrm>
            <a:off x="9663861" y="6289200"/>
            <a:ext cx="2308863" cy="446497"/>
          </a:xfrm>
          <a:prstGeom prst="rect">
            <a:avLst/>
          </a:prstGeom>
        </p:spPr>
      </p:pic>
    </p:spTree>
    <p:extLst>
      <p:ext uri="{BB962C8B-B14F-4D97-AF65-F5344CB8AC3E}">
        <p14:creationId xmlns:p14="http://schemas.microsoft.com/office/powerpoint/2010/main" val="2354721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693E7-AD8C-CDD4-1CA1-F5A70F7D7D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E43D82-6BBA-0D24-9071-5A69CB7E7B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8E1559-AAFF-E46E-4964-CCADA1C5C9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251313-B06B-B9CB-4C1B-4F7A1A6EF3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D6B65-9794-6AA5-570F-189B67892F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68FEC2-5897-8E00-9317-454BACA6A43D}"/>
              </a:ext>
            </a:extLst>
          </p:cNvPr>
          <p:cNvSpPr>
            <a:spLocks noGrp="1"/>
          </p:cNvSpPr>
          <p:nvPr>
            <p:ph type="dt" sz="half" idx="10"/>
          </p:nvPr>
        </p:nvSpPr>
        <p:spPr/>
        <p:txBody>
          <a:bodyPr/>
          <a:lstStyle/>
          <a:p>
            <a:fld id="{FA6FC880-5FDD-4CBC-976B-ABB59A9F4C11}" type="datetimeFigureOut">
              <a:rPr lang="en-US" smtClean="0"/>
              <a:t>11/12/2025</a:t>
            </a:fld>
            <a:endParaRPr lang="en-US"/>
          </a:p>
        </p:txBody>
      </p:sp>
      <p:sp>
        <p:nvSpPr>
          <p:cNvPr id="8" name="Footer Placeholder 7">
            <a:extLst>
              <a:ext uri="{FF2B5EF4-FFF2-40B4-BE49-F238E27FC236}">
                <a16:creationId xmlns:a16="http://schemas.microsoft.com/office/drawing/2014/main" id="{6C79ABFA-1285-2EB6-CB4F-0DC795FF0D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AD5153-3485-15CA-170F-88AF8BBC5F8D}"/>
              </a:ext>
            </a:extLst>
          </p:cNvPr>
          <p:cNvSpPr>
            <a:spLocks noGrp="1"/>
          </p:cNvSpPr>
          <p:nvPr>
            <p:ph type="sldNum" sz="quarter" idx="12"/>
          </p:nvPr>
        </p:nvSpPr>
        <p:spPr/>
        <p:txBody>
          <a:bodyPr/>
          <a:lstStyle/>
          <a:p>
            <a:fld id="{DCF964AE-0101-4574-9A7A-50759D7D3B39}" type="slidenum">
              <a:rPr lang="en-US" smtClean="0"/>
              <a:t>‹#›</a:t>
            </a:fld>
            <a:endParaRPr lang="en-US"/>
          </a:p>
        </p:txBody>
      </p:sp>
    </p:spTree>
    <p:extLst>
      <p:ext uri="{BB962C8B-B14F-4D97-AF65-F5344CB8AC3E}">
        <p14:creationId xmlns:p14="http://schemas.microsoft.com/office/powerpoint/2010/main" val="27427977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ACA39A">
            <a:alpha val="41000"/>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009F98-8860-434A-B687-E3861B4A9084}"/>
              </a:ext>
            </a:extLst>
          </p:cNvPr>
          <p:cNvSpPr/>
          <p:nvPr userDrawn="1"/>
        </p:nvSpPr>
        <p:spPr>
          <a:xfrm>
            <a:off x="0" y="0"/>
            <a:ext cx="12192000" cy="6154904"/>
          </a:xfrm>
          <a:prstGeom prst="rect">
            <a:avLst/>
          </a:prstGeom>
          <a:solidFill>
            <a:srgbClr val="88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p:cNvSpPr txBox="1"/>
          <p:nvPr userDrawn="1"/>
        </p:nvSpPr>
        <p:spPr>
          <a:xfrm>
            <a:off x="1838259" y="3187347"/>
            <a:ext cx="246308" cy="492443"/>
          </a:xfrm>
          <a:prstGeom prst="rect">
            <a:avLst/>
          </a:prstGeom>
          <a:noFill/>
        </p:spPr>
        <p:txBody>
          <a:bodyPr wrap="square" rtlCol="0">
            <a:spAutoFit/>
          </a:bodyPr>
          <a:lstStyle/>
          <a:p>
            <a:endParaRPr lang="en-US" sz="2400" dirty="0"/>
          </a:p>
        </p:txBody>
      </p:sp>
      <p:sp>
        <p:nvSpPr>
          <p:cNvPr id="10" name="TextBox 9"/>
          <p:cNvSpPr txBox="1"/>
          <p:nvPr userDrawn="1"/>
        </p:nvSpPr>
        <p:spPr>
          <a:xfrm>
            <a:off x="1838259" y="3187347"/>
            <a:ext cx="246308" cy="492443"/>
          </a:xfrm>
          <a:prstGeom prst="rect">
            <a:avLst/>
          </a:prstGeom>
          <a:noFill/>
        </p:spPr>
        <p:txBody>
          <a:bodyPr wrap="square" rtlCol="0">
            <a:spAutoFit/>
          </a:bodyPr>
          <a:lstStyle/>
          <a:p>
            <a:endParaRPr lang="en-US" sz="2400" dirty="0"/>
          </a:p>
        </p:txBody>
      </p:sp>
      <p:sp>
        <p:nvSpPr>
          <p:cNvPr id="11" name="TextBox 10"/>
          <p:cNvSpPr txBox="1"/>
          <p:nvPr userDrawn="1"/>
        </p:nvSpPr>
        <p:spPr>
          <a:xfrm>
            <a:off x="1838259" y="3187347"/>
            <a:ext cx="246308" cy="492443"/>
          </a:xfrm>
          <a:prstGeom prst="rect">
            <a:avLst/>
          </a:prstGeom>
          <a:noFill/>
        </p:spPr>
        <p:txBody>
          <a:bodyPr wrap="square" rtlCol="0">
            <a:spAutoFit/>
          </a:bodyPr>
          <a:lstStyle/>
          <a:p>
            <a:endParaRPr lang="en-US" sz="2400" dirty="0"/>
          </a:p>
        </p:txBody>
      </p:sp>
      <p:sp>
        <p:nvSpPr>
          <p:cNvPr id="14" name="Title 13"/>
          <p:cNvSpPr>
            <a:spLocks noGrp="1"/>
          </p:cNvSpPr>
          <p:nvPr>
            <p:ph type="title" hasCustomPrompt="1"/>
          </p:nvPr>
        </p:nvSpPr>
        <p:spPr>
          <a:xfrm>
            <a:off x="675592" y="3032696"/>
            <a:ext cx="9069977" cy="875880"/>
          </a:xfrm>
          <a:prstGeom prst="rect">
            <a:avLst/>
          </a:prstGeom>
        </p:spPr>
        <p:txBody>
          <a:bodyPr anchor="ctr">
            <a:noAutofit/>
          </a:bodyPr>
          <a:lstStyle>
            <a:lvl1pPr>
              <a:defRPr sz="4800" b="1" i="0" spc="0" baseline="0">
                <a:solidFill>
                  <a:schemeClr val="bg1"/>
                </a:solidFill>
                <a:latin typeface="Arial"/>
                <a:cs typeface="Arial"/>
              </a:defRPr>
            </a:lvl1pPr>
          </a:lstStyle>
          <a:p>
            <a:r>
              <a:rPr lang="en-US" dirty="0"/>
              <a:t>Section Heading</a:t>
            </a:r>
          </a:p>
        </p:txBody>
      </p:sp>
      <p:sp>
        <p:nvSpPr>
          <p:cNvPr id="20" name="Text Placeholder 19"/>
          <p:cNvSpPr>
            <a:spLocks noGrp="1"/>
          </p:cNvSpPr>
          <p:nvPr>
            <p:ph type="body" sz="quarter" idx="10" hasCustomPrompt="1"/>
          </p:nvPr>
        </p:nvSpPr>
        <p:spPr>
          <a:xfrm>
            <a:off x="701508" y="2710384"/>
            <a:ext cx="6437727" cy="336549"/>
          </a:xfrm>
          <a:prstGeom prst="rect">
            <a:avLst/>
          </a:prstGeom>
        </p:spPr>
        <p:txBody>
          <a:bodyPr anchor="ctr">
            <a:noAutofit/>
          </a:bodyPr>
          <a:lstStyle>
            <a:lvl1pPr marL="0" indent="0">
              <a:buNone/>
              <a:defRPr sz="1867" b="1" i="0" spc="68" baseline="0">
                <a:solidFill>
                  <a:schemeClr val="bg1"/>
                </a:solidFill>
                <a:latin typeface="Arial"/>
                <a:cs typeface="Arial"/>
              </a:defRPr>
            </a:lvl1pPr>
          </a:lstStyle>
          <a:p>
            <a:pPr lvl="0"/>
            <a:r>
              <a:rPr lang="en-US" dirty="0"/>
              <a:t>SECTION NUMBER OR SUBTITLE</a:t>
            </a:r>
          </a:p>
        </p:txBody>
      </p:sp>
      <p:sp>
        <p:nvSpPr>
          <p:cNvPr id="4" name="Rectangle 3"/>
          <p:cNvSpPr/>
          <p:nvPr userDrawn="1"/>
        </p:nvSpPr>
        <p:spPr>
          <a:xfrm>
            <a:off x="-19922" y="2709333"/>
            <a:ext cx="198153" cy="11156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ectangle 14">
            <a:extLst>
              <a:ext uri="{FF2B5EF4-FFF2-40B4-BE49-F238E27FC236}">
                <a16:creationId xmlns:a16="http://schemas.microsoft.com/office/drawing/2014/main" id="{71595CF3-9252-EE46-83B0-3CEA4C383304}"/>
              </a:ext>
            </a:extLst>
          </p:cNvPr>
          <p:cNvSpPr/>
          <p:nvPr userDrawn="1"/>
        </p:nvSpPr>
        <p:spPr>
          <a:xfrm flipV="1">
            <a:off x="1" y="6154907"/>
            <a:ext cx="12192000" cy="4571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ext Placeholder 19">
            <a:extLst>
              <a:ext uri="{FF2B5EF4-FFF2-40B4-BE49-F238E27FC236}">
                <a16:creationId xmlns:a16="http://schemas.microsoft.com/office/drawing/2014/main" id="{CD065864-336A-BC40-A674-18BB7307F078}"/>
              </a:ext>
            </a:extLst>
          </p:cNvPr>
          <p:cNvSpPr>
            <a:spLocks noGrp="1"/>
          </p:cNvSpPr>
          <p:nvPr>
            <p:ph type="body" sz="quarter" idx="11" hasCustomPrompt="1"/>
          </p:nvPr>
        </p:nvSpPr>
        <p:spPr>
          <a:xfrm>
            <a:off x="4183087" y="80707"/>
            <a:ext cx="7789636" cy="336549"/>
          </a:xfrm>
          <a:prstGeom prst="rect">
            <a:avLst/>
          </a:prstGeom>
        </p:spPr>
        <p:txBody>
          <a:bodyPr anchor="ctr">
            <a:noAutofit/>
          </a:bodyPr>
          <a:lstStyle>
            <a:lvl1pPr marL="0" indent="0" algn="r">
              <a:buNone/>
              <a:defRPr sz="1401" b="0" spc="0" baseline="0">
                <a:solidFill>
                  <a:schemeClr val="bg1"/>
                </a:solidFill>
                <a:latin typeface="Arial"/>
                <a:cs typeface="Arial"/>
              </a:defRPr>
            </a:lvl1pPr>
          </a:lstStyle>
          <a:p>
            <a:pPr lvl="0"/>
            <a:r>
              <a:rPr lang="en-US" dirty="0"/>
              <a:t>SUBHEAD OR NAME OF DEPARTMENT, PROGRAM OR UNIT</a:t>
            </a:r>
          </a:p>
        </p:txBody>
      </p:sp>
      <p:pic>
        <p:nvPicPr>
          <p:cNvPr id="12" name="Picture 11">
            <a:extLst>
              <a:ext uri="{FF2B5EF4-FFF2-40B4-BE49-F238E27FC236}">
                <a16:creationId xmlns:a16="http://schemas.microsoft.com/office/drawing/2014/main" id="{1F9EA660-3969-7141-93F9-5C2823073BDF}"/>
              </a:ext>
            </a:extLst>
          </p:cNvPr>
          <p:cNvPicPr>
            <a:picLocks noChangeAspect="1"/>
          </p:cNvPicPr>
          <p:nvPr userDrawn="1"/>
        </p:nvPicPr>
        <p:blipFill>
          <a:blip r:embed="rId2"/>
          <a:stretch>
            <a:fillRect/>
          </a:stretch>
        </p:blipFill>
        <p:spPr>
          <a:xfrm>
            <a:off x="178230" y="6312341"/>
            <a:ext cx="2303556" cy="423356"/>
          </a:xfrm>
          <a:prstGeom prst="rect">
            <a:avLst/>
          </a:prstGeom>
        </p:spPr>
      </p:pic>
      <p:pic>
        <p:nvPicPr>
          <p:cNvPr id="16" name="Picture 15">
            <a:extLst>
              <a:ext uri="{FF2B5EF4-FFF2-40B4-BE49-F238E27FC236}">
                <a16:creationId xmlns:a16="http://schemas.microsoft.com/office/drawing/2014/main" id="{E1B3A668-80DB-5745-AFFD-2855E56A67DE}"/>
              </a:ext>
            </a:extLst>
          </p:cNvPr>
          <p:cNvPicPr>
            <a:picLocks noChangeAspect="1"/>
          </p:cNvPicPr>
          <p:nvPr userDrawn="1"/>
        </p:nvPicPr>
        <p:blipFill>
          <a:blip r:embed="rId3"/>
          <a:stretch>
            <a:fillRect/>
          </a:stretch>
        </p:blipFill>
        <p:spPr>
          <a:xfrm>
            <a:off x="9663861" y="6289200"/>
            <a:ext cx="2308863" cy="446497"/>
          </a:xfrm>
          <a:prstGeom prst="rect">
            <a:avLst/>
          </a:prstGeom>
        </p:spPr>
      </p:pic>
    </p:spTree>
    <p:extLst>
      <p:ext uri="{BB962C8B-B14F-4D97-AF65-F5344CB8AC3E}">
        <p14:creationId xmlns:p14="http://schemas.microsoft.com/office/powerpoint/2010/main" val="8485825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6708" y="629465"/>
            <a:ext cx="10672521" cy="932087"/>
          </a:xfrm>
          <a:prstGeom prst="rect">
            <a:avLst/>
          </a:prstGeom>
        </p:spPr>
        <p:txBody>
          <a:bodyPr>
            <a:normAutofit/>
          </a:bodyPr>
          <a:lstStyle>
            <a:lvl1pPr>
              <a:defRPr sz="4000" b="1" i="0" cap="none" spc="0">
                <a:solidFill>
                  <a:srgbClr val="404041"/>
                </a:solidFill>
                <a:latin typeface="Arial"/>
                <a:cs typeface="Arial"/>
              </a:defRPr>
            </a:lvl1pPr>
          </a:lstStyle>
          <a:p>
            <a:r>
              <a:rPr lang="en-US" dirty="0"/>
              <a:t>Click to edit master title style</a:t>
            </a:r>
          </a:p>
        </p:txBody>
      </p:sp>
      <p:sp>
        <p:nvSpPr>
          <p:cNvPr id="5" name="Rectangle 4"/>
          <p:cNvSpPr/>
          <p:nvPr userDrawn="1"/>
        </p:nvSpPr>
        <p:spPr>
          <a:xfrm>
            <a:off x="0" y="705597"/>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TextBox 3"/>
          <p:cNvSpPr txBox="1"/>
          <p:nvPr userDrawn="1"/>
        </p:nvSpPr>
        <p:spPr>
          <a:xfrm>
            <a:off x="4741342" y="4721415"/>
            <a:ext cx="246308" cy="492443"/>
          </a:xfrm>
          <a:prstGeom prst="rect">
            <a:avLst/>
          </a:prstGeom>
          <a:noFill/>
        </p:spPr>
        <p:txBody>
          <a:bodyPr wrap="square" rtlCol="0">
            <a:spAutoFit/>
          </a:bodyPr>
          <a:lstStyle/>
          <a:p>
            <a:endParaRPr lang="en-US" sz="2400" dirty="0"/>
          </a:p>
        </p:txBody>
      </p:sp>
      <p:sp>
        <p:nvSpPr>
          <p:cNvPr id="7" name="Text Placeholder 2"/>
          <p:cNvSpPr>
            <a:spLocks noGrp="1"/>
          </p:cNvSpPr>
          <p:nvPr>
            <p:ph idx="1" hasCustomPrompt="1"/>
          </p:nvPr>
        </p:nvSpPr>
        <p:spPr>
          <a:xfrm>
            <a:off x="691766" y="1695171"/>
            <a:ext cx="10687460" cy="3747511"/>
          </a:xfrm>
          <a:prstGeom prst="rect">
            <a:avLst/>
          </a:prstGeom>
        </p:spPr>
        <p:txBody>
          <a:bodyPr vert="horz" lIns="91440" tIns="45720" rIns="91440" bIns="45720" rtlCol="0">
            <a:normAutofit/>
          </a:bodyPr>
          <a:lstStyle>
            <a:lvl1pPr marL="457155" marR="0" indent="-457155" algn="l" defTabSz="609541" rtl="0" eaLnBrk="1" fontAlgn="auto" latinLnBrk="0" hangingPunct="1">
              <a:lnSpc>
                <a:spcPct val="100000"/>
              </a:lnSpc>
              <a:spcBef>
                <a:spcPts val="0"/>
              </a:spcBef>
              <a:spcAft>
                <a:spcPts val="2400"/>
              </a:spcAft>
              <a:buClr>
                <a:schemeClr val="tx1">
                  <a:lumMod val="50000"/>
                  <a:lumOff val="50000"/>
                </a:schemeClr>
              </a:buClr>
              <a:buSzPct val="100000"/>
              <a:buFont typeface="+mj-lt"/>
              <a:buAutoNum type="arabicPeriod"/>
              <a:tabLst/>
              <a:defRPr sz="2400">
                <a:solidFill>
                  <a:srgbClr val="404041"/>
                </a:solidFill>
                <a:latin typeface="Arial"/>
                <a:cs typeface="Arial"/>
              </a:defRPr>
            </a:lvl1pPr>
            <a:lvl2pPr>
              <a:lnSpc>
                <a:spcPct val="100000"/>
              </a:lnSpc>
              <a:defRPr sz="2133">
                <a:solidFill>
                  <a:srgbClr val="404041"/>
                </a:solidFill>
                <a:latin typeface="Arial"/>
                <a:cs typeface="Arial"/>
              </a:defRPr>
            </a:lvl2pPr>
            <a:lvl3pPr>
              <a:lnSpc>
                <a:spcPct val="100000"/>
              </a:lnSpc>
              <a:defRPr sz="2133">
                <a:solidFill>
                  <a:srgbClr val="404041"/>
                </a:solidFill>
                <a:latin typeface="Arial"/>
                <a:cs typeface="Arial"/>
              </a:defRPr>
            </a:lvl3pPr>
            <a:lvl4pPr>
              <a:lnSpc>
                <a:spcPct val="100000"/>
              </a:lnSpc>
              <a:defRPr sz="2133">
                <a:solidFill>
                  <a:srgbClr val="404041"/>
                </a:solidFill>
                <a:latin typeface="Arial"/>
                <a:cs typeface="Arial"/>
              </a:defRPr>
            </a:lvl4pPr>
            <a:lvl5pPr>
              <a:lnSpc>
                <a:spcPct val="100000"/>
              </a:lnSpc>
              <a:defRPr sz="2133">
                <a:solidFill>
                  <a:srgbClr val="404041"/>
                </a:solidFill>
                <a:latin typeface="Arial"/>
                <a:cs typeface="Arial"/>
              </a:defRPr>
            </a:lvl5pPr>
          </a:lstStyle>
          <a:p>
            <a:pPr lvl="0"/>
            <a:r>
              <a:rPr lang="en-US" dirty="0"/>
              <a:t>Click to edit master subtitle style</a:t>
            </a:r>
          </a:p>
        </p:txBody>
      </p:sp>
      <p:sp>
        <p:nvSpPr>
          <p:cNvPr id="14" name="Rectangle 13">
            <a:extLst>
              <a:ext uri="{FF2B5EF4-FFF2-40B4-BE49-F238E27FC236}">
                <a16:creationId xmlns:a16="http://schemas.microsoft.com/office/drawing/2014/main" id="{8E7BC511-0440-754C-AF04-F4A457586155}"/>
              </a:ext>
            </a:extLst>
          </p:cNvPr>
          <p:cNvSpPr/>
          <p:nvPr userDrawn="1"/>
        </p:nvSpPr>
        <p:spPr>
          <a:xfrm flipV="1">
            <a:off x="1" y="6154907"/>
            <a:ext cx="12192000" cy="4571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4" name="Text Placeholder 19">
            <a:extLst>
              <a:ext uri="{FF2B5EF4-FFF2-40B4-BE49-F238E27FC236}">
                <a16:creationId xmlns:a16="http://schemas.microsoft.com/office/drawing/2014/main" id="{BA78909C-5DAE-3F46-B3C6-43EFD714B0AF}"/>
              </a:ext>
            </a:extLst>
          </p:cNvPr>
          <p:cNvSpPr>
            <a:spLocks noGrp="1"/>
          </p:cNvSpPr>
          <p:nvPr>
            <p:ph type="body" sz="quarter" idx="11" hasCustomPrompt="1"/>
          </p:nvPr>
        </p:nvSpPr>
        <p:spPr>
          <a:xfrm>
            <a:off x="4183087" y="80707"/>
            <a:ext cx="7789636" cy="336549"/>
          </a:xfrm>
          <a:prstGeom prst="rect">
            <a:avLst/>
          </a:prstGeom>
        </p:spPr>
        <p:txBody>
          <a:bodyPr anchor="ctr">
            <a:noAutofit/>
          </a:bodyPr>
          <a:lstStyle>
            <a:lvl1pPr marL="0" indent="0" algn="r">
              <a:buNone/>
              <a:defRPr sz="1401" b="0" spc="0" baseline="0">
                <a:solidFill>
                  <a:schemeClr val="tx1"/>
                </a:solidFill>
                <a:latin typeface="Arial"/>
                <a:cs typeface="Arial"/>
              </a:defRPr>
            </a:lvl1pPr>
          </a:lstStyle>
          <a:p>
            <a:pPr lvl="0"/>
            <a:r>
              <a:rPr lang="en-US" dirty="0"/>
              <a:t>SUBHEAD OR NAME OF DEPARTMENT, PROGRAM OR UNIT</a:t>
            </a:r>
          </a:p>
        </p:txBody>
      </p:sp>
      <p:pic>
        <p:nvPicPr>
          <p:cNvPr id="12" name="Picture 11">
            <a:extLst>
              <a:ext uri="{FF2B5EF4-FFF2-40B4-BE49-F238E27FC236}">
                <a16:creationId xmlns:a16="http://schemas.microsoft.com/office/drawing/2014/main" id="{657E6E5D-055A-3C48-9FBD-1AF9118FA3BC}"/>
              </a:ext>
            </a:extLst>
          </p:cNvPr>
          <p:cNvPicPr>
            <a:picLocks noChangeAspect="1"/>
          </p:cNvPicPr>
          <p:nvPr userDrawn="1"/>
        </p:nvPicPr>
        <p:blipFill>
          <a:blip r:embed="rId2"/>
          <a:stretch>
            <a:fillRect/>
          </a:stretch>
        </p:blipFill>
        <p:spPr>
          <a:xfrm>
            <a:off x="178230" y="6312341"/>
            <a:ext cx="2303556" cy="423356"/>
          </a:xfrm>
          <a:prstGeom prst="rect">
            <a:avLst/>
          </a:prstGeom>
        </p:spPr>
      </p:pic>
      <p:pic>
        <p:nvPicPr>
          <p:cNvPr id="10" name="Picture 9">
            <a:extLst>
              <a:ext uri="{FF2B5EF4-FFF2-40B4-BE49-F238E27FC236}">
                <a16:creationId xmlns:a16="http://schemas.microsoft.com/office/drawing/2014/main" id="{7E52170F-567E-784E-B0AF-5C13F934E4F2}"/>
              </a:ext>
            </a:extLst>
          </p:cNvPr>
          <p:cNvPicPr>
            <a:picLocks noChangeAspect="1"/>
          </p:cNvPicPr>
          <p:nvPr userDrawn="1"/>
        </p:nvPicPr>
        <p:blipFill>
          <a:blip r:embed="rId3"/>
          <a:stretch>
            <a:fillRect/>
          </a:stretch>
        </p:blipFill>
        <p:spPr>
          <a:xfrm>
            <a:off x="9663861" y="6289200"/>
            <a:ext cx="2308863" cy="446497"/>
          </a:xfrm>
          <a:prstGeom prst="rect">
            <a:avLst/>
          </a:prstGeom>
        </p:spPr>
      </p:pic>
    </p:spTree>
    <p:extLst>
      <p:ext uri="{BB962C8B-B14F-4D97-AF65-F5344CB8AC3E}">
        <p14:creationId xmlns:p14="http://schemas.microsoft.com/office/powerpoint/2010/main" val="36820605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with footer: 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D2F7D9-ACC7-8243-8FFE-DD36574CF48E}"/>
              </a:ext>
            </a:extLst>
          </p:cNvPr>
          <p:cNvSpPr/>
          <p:nvPr userDrawn="1"/>
        </p:nvSpPr>
        <p:spPr>
          <a:xfrm>
            <a:off x="0" y="705597"/>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Text Placeholder 19">
            <a:extLst>
              <a:ext uri="{FF2B5EF4-FFF2-40B4-BE49-F238E27FC236}">
                <a16:creationId xmlns:a16="http://schemas.microsoft.com/office/drawing/2014/main" id="{E5A6D359-A7F2-104D-AE13-A2CC95C6994F}"/>
              </a:ext>
            </a:extLst>
          </p:cNvPr>
          <p:cNvSpPr>
            <a:spLocks noGrp="1"/>
          </p:cNvSpPr>
          <p:nvPr>
            <p:ph type="body" sz="quarter" idx="11" hasCustomPrompt="1"/>
          </p:nvPr>
        </p:nvSpPr>
        <p:spPr>
          <a:xfrm>
            <a:off x="4183087" y="80707"/>
            <a:ext cx="7789636" cy="336549"/>
          </a:xfrm>
          <a:prstGeom prst="rect">
            <a:avLst/>
          </a:prstGeom>
        </p:spPr>
        <p:txBody>
          <a:bodyPr anchor="ctr">
            <a:noAutofit/>
          </a:bodyPr>
          <a:lstStyle>
            <a:lvl1pPr marL="0" indent="0" algn="r">
              <a:buNone/>
              <a:defRPr sz="1401" b="0" spc="0" baseline="0">
                <a:solidFill>
                  <a:schemeClr val="tx1"/>
                </a:solidFill>
                <a:latin typeface="Arial"/>
                <a:cs typeface="Arial"/>
              </a:defRPr>
            </a:lvl1pPr>
          </a:lstStyle>
          <a:p>
            <a:pPr lvl="0"/>
            <a:r>
              <a:rPr lang="en-US" dirty="0"/>
              <a:t>SUBHEAD OR NAME OF DEPARTMENT, PROGRAM OR UNIT</a:t>
            </a:r>
          </a:p>
        </p:txBody>
      </p:sp>
      <p:sp>
        <p:nvSpPr>
          <p:cNvPr id="9" name="Rectangle 8">
            <a:extLst>
              <a:ext uri="{FF2B5EF4-FFF2-40B4-BE49-F238E27FC236}">
                <a16:creationId xmlns:a16="http://schemas.microsoft.com/office/drawing/2014/main" id="{234B461C-5BC8-254C-985F-31F4FE483390}"/>
              </a:ext>
            </a:extLst>
          </p:cNvPr>
          <p:cNvSpPr/>
          <p:nvPr userDrawn="1"/>
        </p:nvSpPr>
        <p:spPr>
          <a:xfrm flipV="1">
            <a:off x="1" y="6154907"/>
            <a:ext cx="12192000" cy="4571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6" name="Picture 15">
            <a:extLst>
              <a:ext uri="{FF2B5EF4-FFF2-40B4-BE49-F238E27FC236}">
                <a16:creationId xmlns:a16="http://schemas.microsoft.com/office/drawing/2014/main" id="{256A4980-CED0-CA49-93E3-403661D88E67}"/>
              </a:ext>
            </a:extLst>
          </p:cNvPr>
          <p:cNvPicPr>
            <a:picLocks noChangeAspect="1"/>
          </p:cNvPicPr>
          <p:nvPr userDrawn="1"/>
        </p:nvPicPr>
        <p:blipFill>
          <a:blip r:embed="rId2"/>
          <a:stretch>
            <a:fillRect/>
          </a:stretch>
        </p:blipFill>
        <p:spPr>
          <a:xfrm>
            <a:off x="178230" y="6312341"/>
            <a:ext cx="2303556" cy="423356"/>
          </a:xfrm>
          <a:prstGeom prst="rect">
            <a:avLst/>
          </a:prstGeom>
        </p:spPr>
      </p:pic>
      <p:pic>
        <p:nvPicPr>
          <p:cNvPr id="10" name="Picture 9">
            <a:extLst>
              <a:ext uri="{FF2B5EF4-FFF2-40B4-BE49-F238E27FC236}">
                <a16:creationId xmlns:a16="http://schemas.microsoft.com/office/drawing/2014/main" id="{FE482094-B0DF-3143-B0E0-10A4CB488D05}"/>
              </a:ext>
            </a:extLst>
          </p:cNvPr>
          <p:cNvPicPr>
            <a:picLocks noChangeAspect="1"/>
          </p:cNvPicPr>
          <p:nvPr userDrawn="1"/>
        </p:nvPicPr>
        <p:blipFill>
          <a:blip r:embed="rId3"/>
          <a:stretch>
            <a:fillRect/>
          </a:stretch>
        </p:blipFill>
        <p:spPr>
          <a:xfrm>
            <a:off x="9663861" y="6289200"/>
            <a:ext cx="2308863" cy="446497"/>
          </a:xfrm>
          <a:prstGeom prst="rect">
            <a:avLst/>
          </a:prstGeom>
        </p:spPr>
      </p:pic>
    </p:spTree>
    <p:extLst>
      <p:ext uri="{BB962C8B-B14F-4D97-AF65-F5344CB8AC3E}">
        <p14:creationId xmlns:p14="http://schemas.microsoft.com/office/powerpoint/2010/main" val="13156520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page">
    <p:bg>
      <p:bgPr>
        <a:solidFill>
          <a:srgbClr val="ACA39A">
            <a:alpha val="40000"/>
          </a:srgb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4CDEAE-A72C-6745-AF68-F4D3AFBE4BD4}"/>
              </a:ext>
            </a:extLst>
          </p:cNvPr>
          <p:cNvSpPr/>
          <p:nvPr userDrawn="1"/>
        </p:nvSpPr>
        <p:spPr>
          <a:xfrm flipV="1">
            <a:off x="1" y="6154907"/>
            <a:ext cx="12192000" cy="4571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 Placeholder 19">
            <a:extLst>
              <a:ext uri="{FF2B5EF4-FFF2-40B4-BE49-F238E27FC236}">
                <a16:creationId xmlns:a16="http://schemas.microsoft.com/office/drawing/2014/main" id="{C9A91140-A017-E042-AACE-3BC11888B624}"/>
              </a:ext>
            </a:extLst>
          </p:cNvPr>
          <p:cNvSpPr>
            <a:spLocks noGrp="1"/>
          </p:cNvSpPr>
          <p:nvPr>
            <p:ph type="body" sz="quarter" idx="11" hasCustomPrompt="1"/>
          </p:nvPr>
        </p:nvSpPr>
        <p:spPr>
          <a:xfrm>
            <a:off x="4183087" y="80707"/>
            <a:ext cx="7789636" cy="336549"/>
          </a:xfrm>
          <a:prstGeom prst="rect">
            <a:avLst/>
          </a:prstGeom>
        </p:spPr>
        <p:txBody>
          <a:bodyPr anchor="ctr">
            <a:noAutofit/>
          </a:bodyPr>
          <a:lstStyle>
            <a:lvl1pPr marL="0" indent="0" algn="r">
              <a:buNone/>
              <a:defRPr sz="1401" b="0" spc="0" baseline="0">
                <a:solidFill>
                  <a:schemeClr val="tx1"/>
                </a:solidFill>
                <a:latin typeface="Arial"/>
                <a:cs typeface="Arial"/>
              </a:defRPr>
            </a:lvl1pPr>
          </a:lstStyle>
          <a:p>
            <a:pPr lvl="0"/>
            <a:r>
              <a:rPr lang="en-US" dirty="0"/>
              <a:t>SUBHEAD OR NAME OF DEPARTMENT, PROGRAM OR UNIT</a:t>
            </a:r>
          </a:p>
        </p:txBody>
      </p:sp>
      <p:sp>
        <p:nvSpPr>
          <p:cNvPr id="17" name="Text Placeholder 19">
            <a:extLst>
              <a:ext uri="{FF2B5EF4-FFF2-40B4-BE49-F238E27FC236}">
                <a16:creationId xmlns:a16="http://schemas.microsoft.com/office/drawing/2014/main" id="{A17B975E-BE6B-3E4A-8B92-9C17B56151B0}"/>
              </a:ext>
            </a:extLst>
          </p:cNvPr>
          <p:cNvSpPr>
            <a:spLocks noGrp="1"/>
          </p:cNvSpPr>
          <p:nvPr>
            <p:ph type="body" sz="quarter" idx="12" hasCustomPrompt="1"/>
          </p:nvPr>
        </p:nvSpPr>
        <p:spPr>
          <a:xfrm>
            <a:off x="707593" y="4352744"/>
            <a:ext cx="10312297" cy="336549"/>
          </a:xfrm>
          <a:prstGeom prst="rect">
            <a:avLst/>
          </a:prstGeom>
        </p:spPr>
        <p:txBody>
          <a:bodyPr anchor="ctr">
            <a:noAutofit/>
          </a:bodyPr>
          <a:lstStyle>
            <a:lvl1pPr marL="0" indent="0">
              <a:buNone/>
              <a:defRPr sz="2000" b="0" spc="0" baseline="0">
                <a:solidFill>
                  <a:schemeClr val="tx1"/>
                </a:solidFill>
                <a:latin typeface="Arial"/>
                <a:cs typeface="Arial"/>
              </a:defRPr>
            </a:lvl1pPr>
          </a:lstStyle>
          <a:p>
            <a:pPr lvl="0"/>
            <a:r>
              <a:rPr lang="en-US" dirty="0"/>
              <a:t>PRESENTER AND TITLE</a:t>
            </a:r>
          </a:p>
        </p:txBody>
      </p:sp>
      <p:sp>
        <p:nvSpPr>
          <p:cNvPr id="20" name="Rectangle 19">
            <a:extLst>
              <a:ext uri="{FF2B5EF4-FFF2-40B4-BE49-F238E27FC236}">
                <a16:creationId xmlns:a16="http://schemas.microsoft.com/office/drawing/2014/main" id="{6482F538-085F-4A46-980B-B7621385365F}"/>
              </a:ext>
            </a:extLst>
          </p:cNvPr>
          <p:cNvSpPr/>
          <p:nvPr userDrawn="1"/>
        </p:nvSpPr>
        <p:spPr>
          <a:xfrm>
            <a:off x="-19922" y="2709333"/>
            <a:ext cx="198153" cy="1115608"/>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4" name="Picture 23">
            <a:extLst>
              <a:ext uri="{FF2B5EF4-FFF2-40B4-BE49-F238E27FC236}">
                <a16:creationId xmlns:a16="http://schemas.microsoft.com/office/drawing/2014/main" id="{291A24C4-8E13-DF4D-846B-195D1BD22BEF}"/>
              </a:ext>
            </a:extLst>
          </p:cNvPr>
          <p:cNvPicPr>
            <a:picLocks noChangeAspect="1"/>
          </p:cNvPicPr>
          <p:nvPr userDrawn="1"/>
        </p:nvPicPr>
        <p:blipFill>
          <a:blip r:embed="rId2"/>
          <a:stretch>
            <a:fillRect/>
          </a:stretch>
        </p:blipFill>
        <p:spPr>
          <a:xfrm>
            <a:off x="178230" y="6312341"/>
            <a:ext cx="2303556" cy="423356"/>
          </a:xfrm>
          <a:prstGeom prst="rect">
            <a:avLst/>
          </a:prstGeom>
        </p:spPr>
      </p:pic>
      <p:sp>
        <p:nvSpPr>
          <p:cNvPr id="2" name="Title 1">
            <a:extLst>
              <a:ext uri="{FF2B5EF4-FFF2-40B4-BE49-F238E27FC236}">
                <a16:creationId xmlns:a16="http://schemas.microsoft.com/office/drawing/2014/main" id="{99329F5E-9589-494F-95A2-C9692AF2199B}"/>
              </a:ext>
            </a:extLst>
          </p:cNvPr>
          <p:cNvSpPr>
            <a:spLocks noGrp="1"/>
          </p:cNvSpPr>
          <p:nvPr>
            <p:ph type="title"/>
          </p:nvPr>
        </p:nvSpPr>
        <p:spPr>
          <a:xfrm>
            <a:off x="705001" y="2509130"/>
            <a:ext cx="10515600" cy="1325033"/>
          </a:xfrm>
          <a:prstGeom prst="rect">
            <a:avLst/>
          </a:prstGeom>
        </p:spPr>
        <p:txBody>
          <a:bodyPr/>
          <a:lstStyle/>
          <a:p>
            <a:r>
              <a:rPr lang="en-US" dirty="0"/>
              <a:t>Click to edit Master title style</a:t>
            </a:r>
          </a:p>
        </p:txBody>
      </p:sp>
      <p:pic>
        <p:nvPicPr>
          <p:cNvPr id="9" name="Picture 8">
            <a:extLst>
              <a:ext uri="{FF2B5EF4-FFF2-40B4-BE49-F238E27FC236}">
                <a16:creationId xmlns:a16="http://schemas.microsoft.com/office/drawing/2014/main" id="{87528244-23FB-B44B-9241-FCE3263CA86F}"/>
              </a:ext>
            </a:extLst>
          </p:cNvPr>
          <p:cNvPicPr>
            <a:picLocks noChangeAspect="1"/>
          </p:cNvPicPr>
          <p:nvPr userDrawn="1"/>
        </p:nvPicPr>
        <p:blipFill>
          <a:blip r:embed="rId3"/>
          <a:stretch>
            <a:fillRect/>
          </a:stretch>
        </p:blipFill>
        <p:spPr>
          <a:xfrm>
            <a:off x="9663861" y="6289200"/>
            <a:ext cx="2308863" cy="446497"/>
          </a:xfrm>
          <a:prstGeom prst="rect">
            <a:avLst/>
          </a:prstGeom>
        </p:spPr>
      </p:pic>
    </p:spTree>
    <p:extLst>
      <p:ext uri="{BB962C8B-B14F-4D97-AF65-F5344CB8AC3E}">
        <p14:creationId xmlns:p14="http://schemas.microsoft.com/office/powerpoint/2010/main" val="2429452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itle page">
    <p:bg>
      <p:bgPr>
        <a:solidFill>
          <a:srgbClr val="ACA39A">
            <a:alpha val="4000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6E28AC-0C0C-C240-881B-3E1B0E4909DC}"/>
              </a:ext>
            </a:extLst>
          </p:cNvPr>
          <p:cNvSpPr/>
          <p:nvPr userDrawn="1"/>
        </p:nvSpPr>
        <p:spPr>
          <a:xfrm>
            <a:off x="0" y="0"/>
            <a:ext cx="12192000" cy="6154904"/>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BA4CDEAE-A72C-6745-AF68-F4D3AFBE4BD4}"/>
              </a:ext>
            </a:extLst>
          </p:cNvPr>
          <p:cNvSpPr/>
          <p:nvPr userDrawn="1"/>
        </p:nvSpPr>
        <p:spPr>
          <a:xfrm flipV="1">
            <a:off x="1" y="6154907"/>
            <a:ext cx="12192000" cy="4571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 Placeholder 19">
            <a:extLst>
              <a:ext uri="{FF2B5EF4-FFF2-40B4-BE49-F238E27FC236}">
                <a16:creationId xmlns:a16="http://schemas.microsoft.com/office/drawing/2014/main" id="{C9A91140-A017-E042-AACE-3BC11888B624}"/>
              </a:ext>
            </a:extLst>
          </p:cNvPr>
          <p:cNvSpPr>
            <a:spLocks noGrp="1"/>
          </p:cNvSpPr>
          <p:nvPr>
            <p:ph type="body" sz="quarter" idx="11" hasCustomPrompt="1"/>
          </p:nvPr>
        </p:nvSpPr>
        <p:spPr>
          <a:xfrm>
            <a:off x="4183087" y="80707"/>
            <a:ext cx="7789636" cy="336549"/>
          </a:xfrm>
          <a:prstGeom prst="rect">
            <a:avLst/>
          </a:prstGeom>
        </p:spPr>
        <p:txBody>
          <a:bodyPr anchor="ctr">
            <a:noAutofit/>
          </a:bodyPr>
          <a:lstStyle>
            <a:lvl1pPr marL="0" indent="0" algn="r">
              <a:buNone/>
              <a:defRPr sz="1401" b="0" spc="0" baseline="0">
                <a:solidFill>
                  <a:schemeClr val="bg1"/>
                </a:solidFill>
                <a:latin typeface="Arial"/>
                <a:cs typeface="Arial"/>
              </a:defRPr>
            </a:lvl1pPr>
          </a:lstStyle>
          <a:p>
            <a:pPr lvl="0"/>
            <a:r>
              <a:rPr lang="en-US" dirty="0"/>
              <a:t>SUBHEAD OR NAME OF DEPARTMENT, PROGRAM OR UNIT</a:t>
            </a:r>
          </a:p>
        </p:txBody>
      </p:sp>
      <p:sp>
        <p:nvSpPr>
          <p:cNvPr id="17" name="Text Placeholder 19">
            <a:extLst>
              <a:ext uri="{FF2B5EF4-FFF2-40B4-BE49-F238E27FC236}">
                <a16:creationId xmlns:a16="http://schemas.microsoft.com/office/drawing/2014/main" id="{A17B975E-BE6B-3E4A-8B92-9C17B56151B0}"/>
              </a:ext>
            </a:extLst>
          </p:cNvPr>
          <p:cNvSpPr>
            <a:spLocks noGrp="1"/>
          </p:cNvSpPr>
          <p:nvPr>
            <p:ph type="body" sz="quarter" idx="12" hasCustomPrompt="1"/>
          </p:nvPr>
        </p:nvSpPr>
        <p:spPr>
          <a:xfrm>
            <a:off x="707593" y="4352744"/>
            <a:ext cx="10312297" cy="336549"/>
          </a:xfrm>
          <a:prstGeom prst="rect">
            <a:avLst/>
          </a:prstGeom>
        </p:spPr>
        <p:txBody>
          <a:bodyPr anchor="ctr">
            <a:noAutofit/>
          </a:bodyPr>
          <a:lstStyle>
            <a:lvl1pPr marL="0" indent="0">
              <a:buNone/>
              <a:defRPr sz="2000" b="0" spc="0" baseline="0">
                <a:solidFill>
                  <a:schemeClr val="bg1"/>
                </a:solidFill>
                <a:latin typeface="Arial"/>
                <a:cs typeface="Arial"/>
              </a:defRPr>
            </a:lvl1pPr>
          </a:lstStyle>
          <a:p>
            <a:pPr lvl="0"/>
            <a:r>
              <a:rPr lang="en-US" dirty="0"/>
              <a:t>PRESENTER AND TITLE</a:t>
            </a:r>
          </a:p>
        </p:txBody>
      </p:sp>
      <p:sp>
        <p:nvSpPr>
          <p:cNvPr id="20" name="Rectangle 19">
            <a:extLst>
              <a:ext uri="{FF2B5EF4-FFF2-40B4-BE49-F238E27FC236}">
                <a16:creationId xmlns:a16="http://schemas.microsoft.com/office/drawing/2014/main" id="{6482F538-085F-4A46-980B-B7621385365F}"/>
              </a:ext>
            </a:extLst>
          </p:cNvPr>
          <p:cNvSpPr/>
          <p:nvPr userDrawn="1"/>
        </p:nvSpPr>
        <p:spPr>
          <a:xfrm>
            <a:off x="-19922" y="2709333"/>
            <a:ext cx="198153" cy="1115608"/>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4" name="Picture 23">
            <a:extLst>
              <a:ext uri="{FF2B5EF4-FFF2-40B4-BE49-F238E27FC236}">
                <a16:creationId xmlns:a16="http://schemas.microsoft.com/office/drawing/2014/main" id="{291A24C4-8E13-DF4D-846B-195D1BD22BEF}"/>
              </a:ext>
            </a:extLst>
          </p:cNvPr>
          <p:cNvPicPr>
            <a:picLocks noChangeAspect="1"/>
          </p:cNvPicPr>
          <p:nvPr userDrawn="1"/>
        </p:nvPicPr>
        <p:blipFill>
          <a:blip r:embed="rId2"/>
          <a:stretch>
            <a:fillRect/>
          </a:stretch>
        </p:blipFill>
        <p:spPr>
          <a:xfrm>
            <a:off x="178230" y="6312341"/>
            <a:ext cx="2303556" cy="423356"/>
          </a:xfrm>
          <a:prstGeom prst="rect">
            <a:avLst/>
          </a:prstGeom>
        </p:spPr>
      </p:pic>
      <p:sp>
        <p:nvSpPr>
          <p:cNvPr id="10" name="Title 1">
            <a:extLst>
              <a:ext uri="{FF2B5EF4-FFF2-40B4-BE49-F238E27FC236}">
                <a16:creationId xmlns:a16="http://schemas.microsoft.com/office/drawing/2014/main" id="{C17335B1-6B05-7444-A009-569D13F1EFF6}"/>
              </a:ext>
            </a:extLst>
          </p:cNvPr>
          <p:cNvSpPr>
            <a:spLocks noGrp="1"/>
          </p:cNvSpPr>
          <p:nvPr>
            <p:ph type="title"/>
          </p:nvPr>
        </p:nvSpPr>
        <p:spPr>
          <a:xfrm>
            <a:off x="705001" y="2509130"/>
            <a:ext cx="10515600" cy="1325033"/>
          </a:xfrm>
          <a:prstGeom prst="rect">
            <a:avLst/>
          </a:prstGeom>
        </p:spPr>
        <p:txBody>
          <a:bodyPr/>
          <a:lstStyle>
            <a:lvl1pPr>
              <a:defRPr>
                <a:solidFill>
                  <a:schemeClr val="bg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7952486A-E170-3A40-8308-893EAD8E1058}"/>
              </a:ext>
            </a:extLst>
          </p:cNvPr>
          <p:cNvPicPr>
            <a:picLocks noChangeAspect="1"/>
          </p:cNvPicPr>
          <p:nvPr userDrawn="1"/>
        </p:nvPicPr>
        <p:blipFill>
          <a:blip r:embed="rId3"/>
          <a:stretch>
            <a:fillRect/>
          </a:stretch>
        </p:blipFill>
        <p:spPr>
          <a:xfrm>
            <a:off x="9663861" y="6289200"/>
            <a:ext cx="2308863" cy="446497"/>
          </a:xfrm>
          <a:prstGeom prst="rect">
            <a:avLst/>
          </a:prstGeom>
        </p:spPr>
      </p:pic>
    </p:spTree>
    <p:extLst>
      <p:ext uri="{BB962C8B-B14F-4D97-AF65-F5344CB8AC3E}">
        <p14:creationId xmlns:p14="http://schemas.microsoft.com/office/powerpoint/2010/main" val="12997727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ACA39A">
            <a:alpha val="41000"/>
          </a:srgbClr>
        </a:solidFill>
        <a:effectLst/>
      </p:bgPr>
    </p:bg>
    <p:spTree>
      <p:nvGrpSpPr>
        <p:cNvPr id="1" name=""/>
        <p:cNvGrpSpPr/>
        <p:nvPr/>
      </p:nvGrpSpPr>
      <p:grpSpPr>
        <a:xfrm>
          <a:off x="0" y="0"/>
          <a:ext cx="0" cy="0"/>
          <a:chOff x="0" y="0"/>
          <a:chExt cx="0" cy="0"/>
        </a:xfrm>
      </p:grpSpPr>
      <p:sp>
        <p:nvSpPr>
          <p:cNvPr id="2" name="TextBox 1"/>
          <p:cNvSpPr txBox="1"/>
          <p:nvPr userDrawn="1"/>
        </p:nvSpPr>
        <p:spPr>
          <a:xfrm>
            <a:off x="1838259" y="3187347"/>
            <a:ext cx="184731" cy="461665"/>
          </a:xfrm>
          <a:prstGeom prst="rect">
            <a:avLst/>
          </a:prstGeom>
          <a:noFill/>
        </p:spPr>
        <p:txBody>
          <a:bodyPr wrap="none" rtlCol="0">
            <a:spAutoFit/>
          </a:bodyPr>
          <a:lstStyle/>
          <a:p>
            <a:endParaRPr lang="en-US" sz="2400" dirty="0"/>
          </a:p>
        </p:txBody>
      </p:sp>
      <p:sp>
        <p:nvSpPr>
          <p:cNvPr id="10" name="TextBox 9"/>
          <p:cNvSpPr txBox="1"/>
          <p:nvPr userDrawn="1"/>
        </p:nvSpPr>
        <p:spPr>
          <a:xfrm>
            <a:off x="1838259" y="3187347"/>
            <a:ext cx="184731" cy="461665"/>
          </a:xfrm>
          <a:prstGeom prst="rect">
            <a:avLst/>
          </a:prstGeom>
          <a:noFill/>
        </p:spPr>
        <p:txBody>
          <a:bodyPr wrap="none" rtlCol="0">
            <a:spAutoFit/>
          </a:bodyPr>
          <a:lstStyle/>
          <a:p>
            <a:endParaRPr lang="en-US" sz="2400" dirty="0"/>
          </a:p>
        </p:txBody>
      </p:sp>
      <p:sp>
        <p:nvSpPr>
          <p:cNvPr id="11" name="TextBox 10"/>
          <p:cNvSpPr txBox="1"/>
          <p:nvPr userDrawn="1"/>
        </p:nvSpPr>
        <p:spPr>
          <a:xfrm>
            <a:off x="1838259" y="3187347"/>
            <a:ext cx="184731" cy="461665"/>
          </a:xfrm>
          <a:prstGeom prst="rect">
            <a:avLst/>
          </a:prstGeom>
          <a:noFill/>
        </p:spPr>
        <p:txBody>
          <a:bodyPr wrap="none" rtlCol="0">
            <a:spAutoFit/>
          </a:bodyPr>
          <a:lstStyle/>
          <a:p>
            <a:endParaRPr lang="en-US" sz="2400" dirty="0"/>
          </a:p>
        </p:txBody>
      </p:sp>
      <p:sp>
        <p:nvSpPr>
          <p:cNvPr id="14" name="Title 13"/>
          <p:cNvSpPr>
            <a:spLocks noGrp="1"/>
          </p:cNvSpPr>
          <p:nvPr>
            <p:ph type="title" hasCustomPrompt="1"/>
          </p:nvPr>
        </p:nvSpPr>
        <p:spPr>
          <a:xfrm>
            <a:off x="675592" y="3032696"/>
            <a:ext cx="9069977" cy="875880"/>
          </a:xfrm>
          <a:prstGeom prst="rect">
            <a:avLst/>
          </a:prstGeom>
        </p:spPr>
        <p:txBody>
          <a:bodyPr anchor="ctr">
            <a:noAutofit/>
          </a:bodyPr>
          <a:lstStyle>
            <a:lvl1pPr>
              <a:defRPr sz="4800" b="1" i="0" spc="0" baseline="0">
                <a:solidFill>
                  <a:schemeClr val="tx1"/>
                </a:solidFill>
                <a:latin typeface="Arial"/>
                <a:cs typeface="Arial"/>
              </a:defRPr>
            </a:lvl1pPr>
          </a:lstStyle>
          <a:p>
            <a:r>
              <a:rPr lang="en-US" dirty="0"/>
              <a:t>Section Heading</a:t>
            </a:r>
          </a:p>
        </p:txBody>
      </p:sp>
      <p:sp>
        <p:nvSpPr>
          <p:cNvPr id="20" name="Text Placeholder 19"/>
          <p:cNvSpPr>
            <a:spLocks noGrp="1"/>
          </p:cNvSpPr>
          <p:nvPr>
            <p:ph type="body" sz="quarter" idx="10" hasCustomPrompt="1"/>
          </p:nvPr>
        </p:nvSpPr>
        <p:spPr>
          <a:xfrm>
            <a:off x="701508" y="2710384"/>
            <a:ext cx="6437727" cy="336549"/>
          </a:xfrm>
          <a:prstGeom prst="rect">
            <a:avLst/>
          </a:prstGeom>
        </p:spPr>
        <p:txBody>
          <a:bodyPr anchor="ctr">
            <a:noAutofit/>
          </a:bodyPr>
          <a:lstStyle>
            <a:lvl1pPr marL="0" indent="0">
              <a:buNone/>
              <a:defRPr sz="1867" b="1" i="0" spc="68" baseline="0">
                <a:solidFill>
                  <a:schemeClr val="tx1"/>
                </a:solidFill>
                <a:latin typeface="Arial"/>
                <a:cs typeface="Arial"/>
              </a:defRPr>
            </a:lvl1pPr>
          </a:lstStyle>
          <a:p>
            <a:pPr lvl="0"/>
            <a:r>
              <a:rPr lang="en-US" dirty="0"/>
              <a:t>SECTION NUMBER OR SUBTITLE</a:t>
            </a:r>
          </a:p>
        </p:txBody>
      </p:sp>
      <p:sp>
        <p:nvSpPr>
          <p:cNvPr id="4" name="Rectangle 3"/>
          <p:cNvSpPr/>
          <p:nvPr userDrawn="1"/>
        </p:nvSpPr>
        <p:spPr>
          <a:xfrm>
            <a:off x="-19922" y="2709333"/>
            <a:ext cx="198153" cy="1115608"/>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ectangle 14">
            <a:extLst>
              <a:ext uri="{FF2B5EF4-FFF2-40B4-BE49-F238E27FC236}">
                <a16:creationId xmlns:a16="http://schemas.microsoft.com/office/drawing/2014/main" id="{71595CF3-9252-EE46-83B0-3CEA4C383304}"/>
              </a:ext>
            </a:extLst>
          </p:cNvPr>
          <p:cNvSpPr/>
          <p:nvPr userDrawn="1"/>
        </p:nvSpPr>
        <p:spPr>
          <a:xfrm flipV="1">
            <a:off x="1" y="6154907"/>
            <a:ext cx="12192000" cy="4571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ext Placeholder 19">
            <a:extLst>
              <a:ext uri="{FF2B5EF4-FFF2-40B4-BE49-F238E27FC236}">
                <a16:creationId xmlns:a16="http://schemas.microsoft.com/office/drawing/2014/main" id="{CD065864-336A-BC40-A674-18BB7307F078}"/>
              </a:ext>
            </a:extLst>
          </p:cNvPr>
          <p:cNvSpPr>
            <a:spLocks noGrp="1"/>
          </p:cNvSpPr>
          <p:nvPr>
            <p:ph type="body" sz="quarter" idx="11" hasCustomPrompt="1"/>
          </p:nvPr>
        </p:nvSpPr>
        <p:spPr>
          <a:xfrm>
            <a:off x="4183087" y="80707"/>
            <a:ext cx="7789636" cy="336549"/>
          </a:xfrm>
          <a:prstGeom prst="rect">
            <a:avLst/>
          </a:prstGeom>
        </p:spPr>
        <p:txBody>
          <a:bodyPr anchor="ctr">
            <a:noAutofit/>
          </a:bodyPr>
          <a:lstStyle>
            <a:lvl1pPr marL="0" indent="0" algn="r">
              <a:buNone/>
              <a:defRPr sz="1401" b="0" spc="0" baseline="0">
                <a:solidFill>
                  <a:schemeClr val="tx1"/>
                </a:solidFill>
                <a:latin typeface="Arial"/>
                <a:cs typeface="Arial"/>
              </a:defRPr>
            </a:lvl1pPr>
          </a:lstStyle>
          <a:p>
            <a:pPr lvl="0"/>
            <a:r>
              <a:rPr lang="en-US" dirty="0"/>
              <a:t>SUBHEAD OR NAME OF DEPARTMENT, PROGRAM OR UNIT</a:t>
            </a:r>
          </a:p>
        </p:txBody>
      </p:sp>
      <p:pic>
        <p:nvPicPr>
          <p:cNvPr id="12" name="Picture 11">
            <a:extLst>
              <a:ext uri="{FF2B5EF4-FFF2-40B4-BE49-F238E27FC236}">
                <a16:creationId xmlns:a16="http://schemas.microsoft.com/office/drawing/2014/main" id="{1F9EA660-3969-7141-93F9-5C2823073BDF}"/>
              </a:ext>
            </a:extLst>
          </p:cNvPr>
          <p:cNvPicPr>
            <a:picLocks noChangeAspect="1"/>
          </p:cNvPicPr>
          <p:nvPr userDrawn="1"/>
        </p:nvPicPr>
        <p:blipFill>
          <a:blip r:embed="rId2"/>
          <a:stretch>
            <a:fillRect/>
          </a:stretch>
        </p:blipFill>
        <p:spPr>
          <a:xfrm>
            <a:off x="178230" y="6312341"/>
            <a:ext cx="2303556" cy="423356"/>
          </a:xfrm>
          <a:prstGeom prst="rect">
            <a:avLst/>
          </a:prstGeom>
        </p:spPr>
      </p:pic>
      <p:pic>
        <p:nvPicPr>
          <p:cNvPr id="16" name="Picture 15">
            <a:extLst>
              <a:ext uri="{FF2B5EF4-FFF2-40B4-BE49-F238E27FC236}">
                <a16:creationId xmlns:a16="http://schemas.microsoft.com/office/drawing/2014/main" id="{CEF8ADEB-A6D1-784D-B6D4-00CE8965011F}"/>
              </a:ext>
            </a:extLst>
          </p:cNvPr>
          <p:cNvPicPr>
            <a:picLocks noChangeAspect="1"/>
          </p:cNvPicPr>
          <p:nvPr userDrawn="1"/>
        </p:nvPicPr>
        <p:blipFill>
          <a:blip r:embed="rId3"/>
          <a:stretch>
            <a:fillRect/>
          </a:stretch>
        </p:blipFill>
        <p:spPr>
          <a:xfrm>
            <a:off x="9663861" y="6289200"/>
            <a:ext cx="2308863" cy="446497"/>
          </a:xfrm>
          <a:prstGeom prst="rect">
            <a:avLst/>
          </a:prstGeom>
        </p:spPr>
      </p:pic>
    </p:spTree>
    <p:extLst>
      <p:ext uri="{BB962C8B-B14F-4D97-AF65-F5344CB8AC3E}">
        <p14:creationId xmlns:p14="http://schemas.microsoft.com/office/powerpoint/2010/main" val="39896950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ACA39A">
            <a:alpha val="41000"/>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009F98-8860-434A-B687-E3861B4A9084}"/>
              </a:ext>
            </a:extLst>
          </p:cNvPr>
          <p:cNvSpPr/>
          <p:nvPr userDrawn="1"/>
        </p:nvSpPr>
        <p:spPr>
          <a:xfrm>
            <a:off x="0" y="0"/>
            <a:ext cx="12192000" cy="6154904"/>
          </a:xfrm>
          <a:prstGeom prst="rect">
            <a:avLst/>
          </a:prstGeom>
          <a:solidFill>
            <a:srgbClr val="88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p:cNvSpPr txBox="1"/>
          <p:nvPr userDrawn="1"/>
        </p:nvSpPr>
        <p:spPr>
          <a:xfrm>
            <a:off x="1838259" y="3187347"/>
            <a:ext cx="184731" cy="461665"/>
          </a:xfrm>
          <a:prstGeom prst="rect">
            <a:avLst/>
          </a:prstGeom>
          <a:noFill/>
        </p:spPr>
        <p:txBody>
          <a:bodyPr wrap="none" rtlCol="0">
            <a:spAutoFit/>
          </a:bodyPr>
          <a:lstStyle/>
          <a:p>
            <a:endParaRPr lang="en-US" sz="2400" dirty="0"/>
          </a:p>
        </p:txBody>
      </p:sp>
      <p:sp>
        <p:nvSpPr>
          <p:cNvPr id="10" name="TextBox 9"/>
          <p:cNvSpPr txBox="1"/>
          <p:nvPr userDrawn="1"/>
        </p:nvSpPr>
        <p:spPr>
          <a:xfrm>
            <a:off x="1838259" y="3187347"/>
            <a:ext cx="184731" cy="461665"/>
          </a:xfrm>
          <a:prstGeom prst="rect">
            <a:avLst/>
          </a:prstGeom>
          <a:noFill/>
        </p:spPr>
        <p:txBody>
          <a:bodyPr wrap="none" rtlCol="0">
            <a:spAutoFit/>
          </a:bodyPr>
          <a:lstStyle/>
          <a:p>
            <a:endParaRPr lang="en-US" sz="2400" dirty="0"/>
          </a:p>
        </p:txBody>
      </p:sp>
      <p:sp>
        <p:nvSpPr>
          <p:cNvPr id="11" name="TextBox 10"/>
          <p:cNvSpPr txBox="1"/>
          <p:nvPr userDrawn="1"/>
        </p:nvSpPr>
        <p:spPr>
          <a:xfrm>
            <a:off x="1838259" y="3187347"/>
            <a:ext cx="184731" cy="461665"/>
          </a:xfrm>
          <a:prstGeom prst="rect">
            <a:avLst/>
          </a:prstGeom>
          <a:noFill/>
        </p:spPr>
        <p:txBody>
          <a:bodyPr wrap="none" rtlCol="0">
            <a:spAutoFit/>
          </a:bodyPr>
          <a:lstStyle/>
          <a:p>
            <a:endParaRPr lang="en-US" sz="2400" dirty="0"/>
          </a:p>
        </p:txBody>
      </p:sp>
      <p:sp>
        <p:nvSpPr>
          <p:cNvPr id="14" name="Title 13"/>
          <p:cNvSpPr>
            <a:spLocks noGrp="1"/>
          </p:cNvSpPr>
          <p:nvPr>
            <p:ph type="title" hasCustomPrompt="1"/>
          </p:nvPr>
        </p:nvSpPr>
        <p:spPr>
          <a:xfrm>
            <a:off x="675592" y="3032696"/>
            <a:ext cx="9069977" cy="875880"/>
          </a:xfrm>
          <a:prstGeom prst="rect">
            <a:avLst/>
          </a:prstGeom>
        </p:spPr>
        <p:txBody>
          <a:bodyPr anchor="ctr">
            <a:noAutofit/>
          </a:bodyPr>
          <a:lstStyle>
            <a:lvl1pPr>
              <a:defRPr sz="4800" b="1" i="0" spc="0" baseline="0">
                <a:solidFill>
                  <a:schemeClr val="bg1"/>
                </a:solidFill>
                <a:latin typeface="Arial"/>
                <a:cs typeface="Arial"/>
              </a:defRPr>
            </a:lvl1pPr>
          </a:lstStyle>
          <a:p>
            <a:r>
              <a:rPr lang="en-US" dirty="0"/>
              <a:t>Section Heading</a:t>
            </a:r>
          </a:p>
        </p:txBody>
      </p:sp>
      <p:sp>
        <p:nvSpPr>
          <p:cNvPr id="20" name="Text Placeholder 19"/>
          <p:cNvSpPr>
            <a:spLocks noGrp="1"/>
          </p:cNvSpPr>
          <p:nvPr>
            <p:ph type="body" sz="quarter" idx="10" hasCustomPrompt="1"/>
          </p:nvPr>
        </p:nvSpPr>
        <p:spPr>
          <a:xfrm>
            <a:off x="701508" y="2710384"/>
            <a:ext cx="6437727" cy="336549"/>
          </a:xfrm>
          <a:prstGeom prst="rect">
            <a:avLst/>
          </a:prstGeom>
        </p:spPr>
        <p:txBody>
          <a:bodyPr anchor="ctr">
            <a:noAutofit/>
          </a:bodyPr>
          <a:lstStyle>
            <a:lvl1pPr marL="0" indent="0">
              <a:buNone/>
              <a:defRPr sz="1867" b="1" i="0" spc="68" baseline="0">
                <a:solidFill>
                  <a:schemeClr val="bg1"/>
                </a:solidFill>
                <a:latin typeface="Arial"/>
                <a:cs typeface="Arial"/>
              </a:defRPr>
            </a:lvl1pPr>
          </a:lstStyle>
          <a:p>
            <a:pPr lvl="0"/>
            <a:r>
              <a:rPr lang="en-US" dirty="0"/>
              <a:t>SECTION NUMBER OR SUBTITLE</a:t>
            </a:r>
          </a:p>
        </p:txBody>
      </p:sp>
      <p:sp>
        <p:nvSpPr>
          <p:cNvPr id="4" name="Rectangle 3"/>
          <p:cNvSpPr/>
          <p:nvPr userDrawn="1"/>
        </p:nvSpPr>
        <p:spPr>
          <a:xfrm>
            <a:off x="-19922" y="2709333"/>
            <a:ext cx="198153" cy="11156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ectangle 14">
            <a:extLst>
              <a:ext uri="{FF2B5EF4-FFF2-40B4-BE49-F238E27FC236}">
                <a16:creationId xmlns:a16="http://schemas.microsoft.com/office/drawing/2014/main" id="{71595CF3-9252-EE46-83B0-3CEA4C383304}"/>
              </a:ext>
            </a:extLst>
          </p:cNvPr>
          <p:cNvSpPr/>
          <p:nvPr userDrawn="1"/>
        </p:nvSpPr>
        <p:spPr>
          <a:xfrm flipV="1">
            <a:off x="1" y="6154907"/>
            <a:ext cx="12192000" cy="4571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ext Placeholder 19">
            <a:extLst>
              <a:ext uri="{FF2B5EF4-FFF2-40B4-BE49-F238E27FC236}">
                <a16:creationId xmlns:a16="http://schemas.microsoft.com/office/drawing/2014/main" id="{CD065864-336A-BC40-A674-18BB7307F078}"/>
              </a:ext>
            </a:extLst>
          </p:cNvPr>
          <p:cNvSpPr>
            <a:spLocks noGrp="1"/>
          </p:cNvSpPr>
          <p:nvPr>
            <p:ph type="body" sz="quarter" idx="11" hasCustomPrompt="1"/>
          </p:nvPr>
        </p:nvSpPr>
        <p:spPr>
          <a:xfrm>
            <a:off x="4183087" y="80707"/>
            <a:ext cx="7789636" cy="336549"/>
          </a:xfrm>
          <a:prstGeom prst="rect">
            <a:avLst/>
          </a:prstGeom>
        </p:spPr>
        <p:txBody>
          <a:bodyPr anchor="ctr">
            <a:noAutofit/>
          </a:bodyPr>
          <a:lstStyle>
            <a:lvl1pPr marL="0" indent="0" algn="r">
              <a:buNone/>
              <a:defRPr sz="1401" b="0" spc="0" baseline="0">
                <a:solidFill>
                  <a:schemeClr val="bg1"/>
                </a:solidFill>
                <a:latin typeface="Arial"/>
                <a:cs typeface="Arial"/>
              </a:defRPr>
            </a:lvl1pPr>
          </a:lstStyle>
          <a:p>
            <a:pPr lvl="0"/>
            <a:r>
              <a:rPr lang="en-US" dirty="0"/>
              <a:t>SUBHEAD OR NAME OF DEPARTMENT, PROGRAM OR UNIT</a:t>
            </a:r>
          </a:p>
        </p:txBody>
      </p:sp>
      <p:pic>
        <p:nvPicPr>
          <p:cNvPr id="12" name="Picture 11">
            <a:extLst>
              <a:ext uri="{FF2B5EF4-FFF2-40B4-BE49-F238E27FC236}">
                <a16:creationId xmlns:a16="http://schemas.microsoft.com/office/drawing/2014/main" id="{1F9EA660-3969-7141-93F9-5C2823073BDF}"/>
              </a:ext>
            </a:extLst>
          </p:cNvPr>
          <p:cNvPicPr>
            <a:picLocks noChangeAspect="1"/>
          </p:cNvPicPr>
          <p:nvPr userDrawn="1"/>
        </p:nvPicPr>
        <p:blipFill>
          <a:blip r:embed="rId2"/>
          <a:stretch>
            <a:fillRect/>
          </a:stretch>
        </p:blipFill>
        <p:spPr>
          <a:xfrm>
            <a:off x="178230" y="6312341"/>
            <a:ext cx="2303556" cy="423356"/>
          </a:xfrm>
          <a:prstGeom prst="rect">
            <a:avLst/>
          </a:prstGeom>
        </p:spPr>
      </p:pic>
      <p:pic>
        <p:nvPicPr>
          <p:cNvPr id="16" name="Picture 15">
            <a:extLst>
              <a:ext uri="{FF2B5EF4-FFF2-40B4-BE49-F238E27FC236}">
                <a16:creationId xmlns:a16="http://schemas.microsoft.com/office/drawing/2014/main" id="{E1B3A668-80DB-5745-AFFD-2855E56A67DE}"/>
              </a:ext>
            </a:extLst>
          </p:cNvPr>
          <p:cNvPicPr>
            <a:picLocks noChangeAspect="1"/>
          </p:cNvPicPr>
          <p:nvPr userDrawn="1"/>
        </p:nvPicPr>
        <p:blipFill>
          <a:blip r:embed="rId3"/>
          <a:stretch>
            <a:fillRect/>
          </a:stretch>
        </p:blipFill>
        <p:spPr>
          <a:xfrm>
            <a:off x="9663861" y="6289200"/>
            <a:ext cx="2308863" cy="446497"/>
          </a:xfrm>
          <a:prstGeom prst="rect">
            <a:avLst/>
          </a:prstGeom>
        </p:spPr>
      </p:pic>
    </p:spTree>
    <p:extLst>
      <p:ext uri="{BB962C8B-B14F-4D97-AF65-F5344CB8AC3E}">
        <p14:creationId xmlns:p14="http://schemas.microsoft.com/office/powerpoint/2010/main" val="35471859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6708" y="629465"/>
            <a:ext cx="10672521" cy="932087"/>
          </a:xfrm>
          <a:prstGeom prst="rect">
            <a:avLst/>
          </a:prstGeom>
        </p:spPr>
        <p:txBody>
          <a:bodyPr>
            <a:normAutofit/>
          </a:bodyPr>
          <a:lstStyle>
            <a:lvl1pPr>
              <a:defRPr sz="4000" b="1" i="0" cap="none" spc="0">
                <a:solidFill>
                  <a:srgbClr val="404041"/>
                </a:solidFill>
                <a:latin typeface="Arial"/>
                <a:cs typeface="Arial"/>
              </a:defRPr>
            </a:lvl1pPr>
          </a:lstStyle>
          <a:p>
            <a:r>
              <a:rPr lang="en-US" dirty="0"/>
              <a:t>Click to edit master title style</a:t>
            </a:r>
          </a:p>
        </p:txBody>
      </p:sp>
      <p:sp>
        <p:nvSpPr>
          <p:cNvPr id="5" name="Rectangle 4"/>
          <p:cNvSpPr/>
          <p:nvPr userDrawn="1"/>
        </p:nvSpPr>
        <p:spPr>
          <a:xfrm>
            <a:off x="0" y="705597"/>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TextBox 3"/>
          <p:cNvSpPr txBox="1"/>
          <p:nvPr userDrawn="1"/>
        </p:nvSpPr>
        <p:spPr>
          <a:xfrm>
            <a:off x="4741342" y="4721416"/>
            <a:ext cx="184731" cy="461665"/>
          </a:xfrm>
          <a:prstGeom prst="rect">
            <a:avLst/>
          </a:prstGeom>
          <a:noFill/>
        </p:spPr>
        <p:txBody>
          <a:bodyPr wrap="none" rtlCol="0">
            <a:spAutoFit/>
          </a:bodyPr>
          <a:lstStyle/>
          <a:p>
            <a:endParaRPr lang="en-US" sz="2400" dirty="0"/>
          </a:p>
        </p:txBody>
      </p:sp>
      <p:sp>
        <p:nvSpPr>
          <p:cNvPr id="7" name="Text Placeholder 2"/>
          <p:cNvSpPr>
            <a:spLocks noGrp="1"/>
          </p:cNvSpPr>
          <p:nvPr>
            <p:ph idx="1" hasCustomPrompt="1"/>
          </p:nvPr>
        </p:nvSpPr>
        <p:spPr>
          <a:xfrm>
            <a:off x="691766" y="1695171"/>
            <a:ext cx="10687460" cy="3747511"/>
          </a:xfrm>
          <a:prstGeom prst="rect">
            <a:avLst/>
          </a:prstGeom>
        </p:spPr>
        <p:txBody>
          <a:bodyPr vert="horz" lIns="91440" tIns="45720" rIns="91440" bIns="45720" rtlCol="0">
            <a:normAutofit/>
          </a:bodyPr>
          <a:lstStyle>
            <a:lvl1pPr marL="457155" marR="0" indent="-457155" algn="l" defTabSz="609541" rtl="0" eaLnBrk="1" fontAlgn="auto" latinLnBrk="0" hangingPunct="1">
              <a:lnSpc>
                <a:spcPct val="100000"/>
              </a:lnSpc>
              <a:spcBef>
                <a:spcPts val="0"/>
              </a:spcBef>
              <a:spcAft>
                <a:spcPts val="2400"/>
              </a:spcAft>
              <a:buClr>
                <a:schemeClr val="tx1">
                  <a:lumMod val="50000"/>
                  <a:lumOff val="50000"/>
                </a:schemeClr>
              </a:buClr>
              <a:buSzPct val="100000"/>
              <a:buFont typeface="+mj-lt"/>
              <a:buAutoNum type="arabicPeriod"/>
              <a:tabLst/>
              <a:defRPr sz="2400">
                <a:solidFill>
                  <a:srgbClr val="404041"/>
                </a:solidFill>
                <a:latin typeface="Arial"/>
                <a:cs typeface="Arial"/>
              </a:defRPr>
            </a:lvl1pPr>
            <a:lvl2pPr>
              <a:lnSpc>
                <a:spcPct val="100000"/>
              </a:lnSpc>
              <a:defRPr sz="2133">
                <a:solidFill>
                  <a:srgbClr val="404041"/>
                </a:solidFill>
                <a:latin typeface="Arial"/>
                <a:cs typeface="Arial"/>
              </a:defRPr>
            </a:lvl2pPr>
            <a:lvl3pPr>
              <a:lnSpc>
                <a:spcPct val="100000"/>
              </a:lnSpc>
              <a:defRPr sz="2133">
                <a:solidFill>
                  <a:srgbClr val="404041"/>
                </a:solidFill>
                <a:latin typeface="Arial"/>
                <a:cs typeface="Arial"/>
              </a:defRPr>
            </a:lvl3pPr>
            <a:lvl4pPr>
              <a:lnSpc>
                <a:spcPct val="100000"/>
              </a:lnSpc>
              <a:defRPr sz="2133">
                <a:solidFill>
                  <a:srgbClr val="404041"/>
                </a:solidFill>
                <a:latin typeface="Arial"/>
                <a:cs typeface="Arial"/>
              </a:defRPr>
            </a:lvl4pPr>
            <a:lvl5pPr>
              <a:lnSpc>
                <a:spcPct val="100000"/>
              </a:lnSpc>
              <a:defRPr sz="2133">
                <a:solidFill>
                  <a:srgbClr val="404041"/>
                </a:solidFill>
                <a:latin typeface="Arial"/>
                <a:cs typeface="Arial"/>
              </a:defRPr>
            </a:lvl5pPr>
          </a:lstStyle>
          <a:p>
            <a:pPr lvl="0"/>
            <a:r>
              <a:rPr lang="en-US" dirty="0"/>
              <a:t>Click to edit master subtitle style</a:t>
            </a:r>
          </a:p>
        </p:txBody>
      </p:sp>
      <p:sp>
        <p:nvSpPr>
          <p:cNvPr id="14" name="Rectangle 13">
            <a:extLst>
              <a:ext uri="{FF2B5EF4-FFF2-40B4-BE49-F238E27FC236}">
                <a16:creationId xmlns:a16="http://schemas.microsoft.com/office/drawing/2014/main" id="{8E7BC511-0440-754C-AF04-F4A457586155}"/>
              </a:ext>
            </a:extLst>
          </p:cNvPr>
          <p:cNvSpPr/>
          <p:nvPr userDrawn="1"/>
        </p:nvSpPr>
        <p:spPr>
          <a:xfrm flipV="1">
            <a:off x="1" y="6154907"/>
            <a:ext cx="12192000" cy="4571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4" name="Text Placeholder 19">
            <a:extLst>
              <a:ext uri="{FF2B5EF4-FFF2-40B4-BE49-F238E27FC236}">
                <a16:creationId xmlns:a16="http://schemas.microsoft.com/office/drawing/2014/main" id="{BA78909C-5DAE-3F46-B3C6-43EFD714B0AF}"/>
              </a:ext>
            </a:extLst>
          </p:cNvPr>
          <p:cNvSpPr>
            <a:spLocks noGrp="1"/>
          </p:cNvSpPr>
          <p:nvPr>
            <p:ph type="body" sz="quarter" idx="11" hasCustomPrompt="1"/>
          </p:nvPr>
        </p:nvSpPr>
        <p:spPr>
          <a:xfrm>
            <a:off x="4183087" y="80707"/>
            <a:ext cx="7789636" cy="336549"/>
          </a:xfrm>
          <a:prstGeom prst="rect">
            <a:avLst/>
          </a:prstGeom>
        </p:spPr>
        <p:txBody>
          <a:bodyPr anchor="ctr">
            <a:noAutofit/>
          </a:bodyPr>
          <a:lstStyle>
            <a:lvl1pPr marL="0" indent="0" algn="r">
              <a:buNone/>
              <a:defRPr sz="1401" b="0" spc="0" baseline="0">
                <a:solidFill>
                  <a:schemeClr val="tx1"/>
                </a:solidFill>
                <a:latin typeface="Arial"/>
                <a:cs typeface="Arial"/>
              </a:defRPr>
            </a:lvl1pPr>
          </a:lstStyle>
          <a:p>
            <a:pPr lvl="0"/>
            <a:r>
              <a:rPr lang="en-US" dirty="0"/>
              <a:t>SUBHEAD OR NAME OF DEPARTMENT, PROGRAM OR UNIT</a:t>
            </a:r>
          </a:p>
        </p:txBody>
      </p:sp>
      <p:pic>
        <p:nvPicPr>
          <p:cNvPr id="12" name="Picture 11">
            <a:extLst>
              <a:ext uri="{FF2B5EF4-FFF2-40B4-BE49-F238E27FC236}">
                <a16:creationId xmlns:a16="http://schemas.microsoft.com/office/drawing/2014/main" id="{657E6E5D-055A-3C48-9FBD-1AF9118FA3BC}"/>
              </a:ext>
            </a:extLst>
          </p:cNvPr>
          <p:cNvPicPr>
            <a:picLocks noChangeAspect="1"/>
          </p:cNvPicPr>
          <p:nvPr userDrawn="1"/>
        </p:nvPicPr>
        <p:blipFill>
          <a:blip r:embed="rId2"/>
          <a:stretch>
            <a:fillRect/>
          </a:stretch>
        </p:blipFill>
        <p:spPr>
          <a:xfrm>
            <a:off x="178230" y="6312341"/>
            <a:ext cx="2303556" cy="423356"/>
          </a:xfrm>
          <a:prstGeom prst="rect">
            <a:avLst/>
          </a:prstGeom>
        </p:spPr>
      </p:pic>
      <p:pic>
        <p:nvPicPr>
          <p:cNvPr id="10" name="Picture 9">
            <a:extLst>
              <a:ext uri="{FF2B5EF4-FFF2-40B4-BE49-F238E27FC236}">
                <a16:creationId xmlns:a16="http://schemas.microsoft.com/office/drawing/2014/main" id="{7E52170F-567E-784E-B0AF-5C13F934E4F2}"/>
              </a:ext>
            </a:extLst>
          </p:cNvPr>
          <p:cNvPicPr>
            <a:picLocks noChangeAspect="1"/>
          </p:cNvPicPr>
          <p:nvPr userDrawn="1"/>
        </p:nvPicPr>
        <p:blipFill>
          <a:blip r:embed="rId3"/>
          <a:stretch>
            <a:fillRect/>
          </a:stretch>
        </p:blipFill>
        <p:spPr>
          <a:xfrm>
            <a:off x="9663861" y="6289200"/>
            <a:ext cx="2308863" cy="446497"/>
          </a:xfrm>
          <a:prstGeom prst="rect">
            <a:avLst/>
          </a:prstGeom>
        </p:spPr>
      </p:pic>
    </p:spTree>
    <p:extLst>
      <p:ext uri="{BB962C8B-B14F-4D97-AF65-F5344CB8AC3E}">
        <p14:creationId xmlns:p14="http://schemas.microsoft.com/office/powerpoint/2010/main" val="6973448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with footer: 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D2F7D9-ACC7-8243-8FFE-DD36574CF48E}"/>
              </a:ext>
            </a:extLst>
          </p:cNvPr>
          <p:cNvSpPr/>
          <p:nvPr userDrawn="1"/>
        </p:nvSpPr>
        <p:spPr>
          <a:xfrm>
            <a:off x="0" y="705597"/>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Text Placeholder 19">
            <a:extLst>
              <a:ext uri="{FF2B5EF4-FFF2-40B4-BE49-F238E27FC236}">
                <a16:creationId xmlns:a16="http://schemas.microsoft.com/office/drawing/2014/main" id="{E5A6D359-A7F2-104D-AE13-A2CC95C6994F}"/>
              </a:ext>
            </a:extLst>
          </p:cNvPr>
          <p:cNvSpPr>
            <a:spLocks noGrp="1"/>
          </p:cNvSpPr>
          <p:nvPr>
            <p:ph type="body" sz="quarter" idx="11" hasCustomPrompt="1"/>
          </p:nvPr>
        </p:nvSpPr>
        <p:spPr>
          <a:xfrm>
            <a:off x="4183087" y="80707"/>
            <a:ext cx="7789636" cy="336549"/>
          </a:xfrm>
          <a:prstGeom prst="rect">
            <a:avLst/>
          </a:prstGeom>
        </p:spPr>
        <p:txBody>
          <a:bodyPr anchor="ctr">
            <a:noAutofit/>
          </a:bodyPr>
          <a:lstStyle>
            <a:lvl1pPr marL="0" indent="0" algn="r">
              <a:buNone/>
              <a:defRPr sz="1401" b="0" spc="0" baseline="0">
                <a:solidFill>
                  <a:schemeClr val="tx1"/>
                </a:solidFill>
                <a:latin typeface="Arial"/>
                <a:cs typeface="Arial"/>
              </a:defRPr>
            </a:lvl1pPr>
          </a:lstStyle>
          <a:p>
            <a:pPr lvl="0"/>
            <a:r>
              <a:rPr lang="en-US" dirty="0"/>
              <a:t>SUBHEAD OR NAME OF DEPARTMENT, PROGRAM OR UNIT</a:t>
            </a:r>
          </a:p>
        </p:txBody>
      </p:sp>
      <p:sp>
        <p:nvSpPr>
          <p:cNvPr id="9" name="Rectangle 8">
            <a:extLst>
              <a:ext uri="{FF2B5EF4-FFF2-40B4-BE49-F238E27FC236}">
                <a16:creationId xmlns:a16="http://schemas.microsoft.com/office/drawing/2014/main" id="{234B461C-5BC8-254C-985F-31F4FE483390}"/>
              </a:ext>
            </a:extLst>
          </p:cNvPr>
          <p:cNvSpPr/>
          <p:nvPr userDrawn="1"/>
        </p:nvSpPr>
        <p:spPr>
          <a:xfrm flipV="1">
            <a:off x="1" y="6154907"/>
            <a:ext cx="12192000" cy="4571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6" name="Picture 15">
            <a:extLst>
              <a:ext uri="{FF2B5EF4-FFF2-40B4-BE49-F238E27FC236}">
                <a16:creationId xmlns:a16="http://schemas.microsoft.com/office/drawing/2014/main" id="{256A4980-CED0-CA49-93E3-403661D88E67}"/>
              </a:ext>
            </a:extLst>
          </p:cNvPr>
          <p:cNvPicPr>
            <a:picLocks noChangeAspect="1"/>
          </p:cNvPicPr>
          <p:nvPr userDrawn="1"/>
        </p:nvPicPr>
        <p:blipFill>
          <a:blip r:embed="rId2"/>
          <a:stretch>
            <a:fillRect/>
          </a:stretch>
        </p:blipFill>
        <p:spPr>
          <a:xfrm>
            <a:off x="178230" y="6312341"/>
            <a:ext cx="2303556" cy="423356"/>
          </a:xfrm>
          <a:prstGeom prst="rect">
            <a:avLst/>
          </a:prstGeom>
        </p:spPr>
      </p:pic>
      <p:pic>
        <p:nvPicPr>
          <p:cNvPr id="10" name="Picture 9">
            <a:extLst>
              <a:ext uri="{FF2B5EF4-FFF2-40B4-BE49-F238E27FC236}">
                <a16:creationId xmlns:a16="http://schemas.microsoft.com/office/drawing/2014/main" id="{FE482094-B0DF-3143-B0E0-10A4CB488D05}"/>
              </a:ext>
            </a:extLst>
          </p:cNvPr>
          <p:cNvPicPr>
            <a:picLocks noChangeAspect="1"/>
          </p:cNvPicPr>
          <p:nvPr userDrawn="1"/>
        </p:nvPicPr>
        <p:blipFill>
          <a:blip r:embed="rId3"/>
          <a:stretch>
            <a:fillRect/>
          </a:stretch>
        </p:blipFill>
        <p:spPr>
          <a:xfrm>
            <a:off x="9663861" y="6289200"/>
            <a:ext cx="2308863" cy="446497"/>
          </a:xfrm>
          <a:prstGeom prst="rect">
            <a:avLst/>
          </a:prstGeom>
        </p:spPr>
      </p:pic>
    </p:spTree>
    <p:extLst>
      <p:ext uri="{BB962C8B-B14F-4D97-AF65-F5344CB8AC3E}">
        <p14:creationId xmlns:p14="http://schemas.microsoft.com/office/powerpoint/2010/main" val="62336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7CDBB-1828-7871-58BA-693F941BAB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DA1C14-2F3C-81D3-542A-9B83BCAF78A1}"/>
              </a:ext>
            </a:extLst>
          </p:cNvPr>
          <p:cNvSpPr>
            <a:spLocks noGrp="1"/>
          </p:cNvSpPr>
          <p:nvPr>
            <p:ph type="dt" sz="half" idx="10"/>
          </p:nvPr>
        </p:nvSpPr>
        <p:spPr/>
        <p:txBody>
          <a:bodyPr/>
          <a:lstStyle/>
          <a:p>
            <a:fld id="{FA6FC880-5FDD-4CBC-976B-ABB59A9F4C11}" type="datetimeFigureOut">
              <a:rPr lang="en-US" smtClean="0"/>
              <a:t>11/12/2025</a:t>
            </a:fld>
            <a:endParaRPr lang="en-US"/>
          </a:p>
        </p:txBody>
      </p:sp>
      <p:sp>
        <p:nvSpPr>
          <p:cNvPr id="4" name="Footer Placeholder 3">
            <a:extLst>
              <a:ext uri="{FF2B5EF4-FFF2-40B4-BE49-F238E27FC236}">
                <a16:creationId xmlns:a16="http://schemas.microsoft.com/office/drawing/2014/main" id="{3A4CDCA6-C02D-9AC4-C38F-32E8078A51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5A4A3A-1141-0550-C5EA-7D3E4BD14A7E}"/>
              </a:ext>
            </a:extLst>
          </p:cNvPr>
          <p:cNvSpPr>
            <a:spLocks noGrp="1"/>
          </p:cNvSpPr>
          <p:nvPr>
            <p:ph type="sldNum" sz="quarter" idx="12"/>
          </p:nvPr>
        </p:nvSpPr>
        <p:spPr/>
        <p:txBody>
          <a:bodyPr/>
          <a:lstStyle/>
          <a:p>
            <a:fld id="{DCF964AE-0101-4574-9A7A-50759D7D3B39}" type="slidenum">
              <a:rPr lang="en-US" smtClean="0"/>
              <a:t>‹#›</a:t>
            </a:fld>
            <a:endParaRPr lang="en-US"/>
          </a:p>
        </p:txBody>
      </p:sp>
    </p:spTree>
    <p:extLst>
      <p:ext uri="{BB962C8B-B14F-4D97-AF65-F5344CB8AC3E}">
        <p14:creationId xmlns:p14="http://schemas.microsoft.com/office/powerpoint/2010/main" val="4902190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theme" Target="../theme/theme10.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5.png"/><Relationship Id="rId2" Type="http://schemas.openxmlformats.org/officeDocument/2006/relationships/slideLayout" Target="../slideLayouts/slideLayout27.xml"/><Relationship Id="rId16" Type="http://schemas.openxmlformats.org/officeDocument/2006/relationships/image" Target="../media/image4.jpe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4.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13.png"/><Relationship Id="rId5" Type="http://schemas.openxmlformats.org/officeDocument/2006/relationships/slideLayout" Target="../slideLayouts/slideLayout44.xml"/><Relationship Id="rId10" Type="http://schemas.openxmlformats.org/officeDocument/2006/relationships/theme" Target="../theme/theme5.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image" Target="../media/image13.png"/><Relationship Id="rId4" Type="http://schemas.openxmlformats.org/officeDocument/2006/relationships/slideLayout" Target="../slideLayouts/slideLayout5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7.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theme" Target="../theme/theme8.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9.xml"/><Relationship Id="rId7" Type="http://schemas.openxmlformats.org/officeDocument/2006/relationships/theme" Target="../theme/theme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p>
            <a:r>
              <a:t>Title Text</a:t>
            </a:r>
          </a:p>
        </p:txBody>
      </p:sp>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pic>
        <p:nvPicPr>
          <p:cNvPr id="4" name="Picture 3">
            <a:extLst>
              <a:ext uri="{FF2B5EF4-FFF2-40B4-BE49-F238E27FC236}">
                <a16:creationId xmlns:a16="http://schemas.microsoft.com/office/drawing/2014/main" id="{946FCCF0-8AC0-ED4C-8D03-7FA5EC43323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97052780"/>
      </p:ext>
    </p:extLst>
  </p:cSld>
  <p:clrMap bg1="lt1" tx1="dk1" bg2="lt2" tx2="dk2" accent1="accent1" accent2="accent2" accent3="accent3" accent4="accent4" accent5="accent5" accent6="accent6" hlink="hlink" folHlink="folHlink"/>
  <p:sldLayoutIdLst>
    <p:sldLayoutId id="2147483683" r:id="rId1"/>
    <p:sldLayoutId id="2147493489" r:id="rId2"/>
    <p:sldLayoutId id="2147483708" r:id="rId3"/>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257175" marR="0" indent="-257175"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119057"/>
      </p:ext>
    </p:extLst>
  </p:cSld>
  <p:clrMap bg1="lt1" tx1="dk1" bg2="lt2" tx2="dk2" accent1="accent1" accent2="accent2" accent3="accent3" accent4="accent4" accent5="accent5" accent6="accent6" hlink="hlink" folHlink="folHlink"/>
  <p:sldLayoutIdLst>
    <p:sldLayoutId id="2147493491" r:id="rId1"/>
    <p:sldLayoutId id="2147493492" r:id="rId2"/>
    <p:sldLayoutId id="2147493493" r:id="rId3"/>
    <p:sldLayoutId id="2147493494" r:id="rId4"/>
    <p:sldLayoutId id="2147493495" r:id="rId5"/>
    <p:sldLayoutId id="2147493496" r:id="rId6"/>
  </p:sldLayoutIdLst>
  <p:txStyles>
    <p:titleStyle>
      <a:lvl1pPr algn="l" defTabSz="609541" rtl="0" eaLnBrk="1" latinLnBrk="0" hangingPunct="1">
        <a:spcBef>
          <a:spcPct val="0"/>
        </a:spcBef>
        <a:buNone/>
        <a:defRPr sz="4267" b="1" i="0" kern="100" spc="0">
          <a:solidFill>
            <a:schemeClr val="tx1"/>
          </a:solidFill>
          <a:latin typeface="Arial"/>
          <a:ea typeface="+mj-ea"/>
          <a:cs typeface="Arial"/>
        </a:defRPr>
      </a:lvl1pPr>
    </p:titleStyle>
    <p:bodyStyle>
      <a:lvl1pPr marL="457155" indent="-457155" algn="l" defTabSz="609541" rtl="0" eaLnBrk="1" latinLnBrk="0" hangingPunct="1">
        <a:lnSpc>
          <a:spcPct val="100000"/>
        </a:lnSpc>
        <a:spcBef>
          <a:spcPts val="0"/>
        </a:spcBef>
        <a:spcAft>
          <a:spcPts val="2400"/>
        </a:spcAft>
        <a:buClr>
          <a:schemeClr val="tx1">
            <a:lumMod val="50000"/>
            <a:lumOff val="50000"/>
          </a:schemeClr>
        </a:buClr>
        <a:buSzPct val="100000"/>
        <a:buFont typeface="Wingdings" charset="2"/>
        <a:buChar char="§"/>
        <a:defRPr sz="2400" kern="1200">
          <a:solidFill>
            <a:schemeClr val="tx1"/>
          </a:solidFill>
          <a:latin typeface="Arial"/>
          <a:ea typeface="+mn-ea"/>
          <a:cs typeface="Arial"/>
        </a:defRPr>
      </a:lvl1pPr>
      <a:lvl2pPr marL="990502" indent="-380962" algn="l" defTabSz="609541" rtl="0" eaLnBrk="1" latinLnBrk="0" hangingPunct="1">
        <a:lnSpc>
          <a:spcPct val="100000"/>
        </a:lnSpc>
        <a:spcBef>
          <a:spcPts val="0"/>
        </a:spcBef>
        <a:spcAft>
          <a:spcPts val="2400"/>
        </a:spcAft>
        <a:buFont typeface="Arial"/>
        <a:buChar char="–"/>
        <a:defRPr sz="2400" kern="1200">
          <a:solidFill>
            <a:schemeClr val="tx1"/>
          </a:solidFill>
          <a:latin typeface="Arial"/>
          <a:ea typeface="+mn-ea"/>
          <a:cs typeface="Arial"/>
        </a:defRPr>
      </a:lvl2pPr>
      <a:lvl3pPr marL="1523849" indent="-304768" algn="l" defTabSz="609541" rtl="0" eaLnBrk="1" latinLnBrk="0" hangingPunct="1">
        <a:lnSpc>
          <a:spcPct val="100000"/>
        </a:lnSpc>
        <a:spcBef>
          <a:spcPts val="0"/>
        </a:spcBef>
        <a:spcAft>
          <a:spcPts val="2400"/>
        </a:spcAft>
        <a:buFont typeface="Arial"/>
        <a:buChar char="•"/>
        <a:defRPr sz="2400" kern="1200">
          <a:solidFill>
            <a:schemeClr val="tx1"/>
          </a:solidFill>
          <a:latin typeface="Arial"/>
          <a:ea typeface="+mn-ea"/>
          <a:cs typeface="Arial"/>
        </a:defRPr>
      </a:lvl3pPr>
      <a:lvl4pPr marL="2133387" indent="-304768" algn="l" defTabSz="609541" rtl="0" eaLnBrk="1" latinLnBrk="0" hangingPunct="1">
        <a:lnSpc>
          <a:spcPct val="100000"/>
        </a:lnSpc>
        <a:spcBef>
          <a:spcPts val="0"/>
        </a:spcBef>
        <a:spcAft>
          <a:spcPts val="2400"/>
        </a:spcAft>
        <a:buFont typeface="Arial"/>
        <a:buChar char="–"/>
        <a:defRPr sz="2400" kern="1200">
          <a:solidFill>
            <a:schemeClr val="tx1"/>
          </a:solidFill>
          <a:latin typeface="Arial"/>
          <a:ea typeface="+mn-ea"/>
          <a:cs typeface="Arial"/>
        </a:defRPr>
      </a:lvl4pPr>
      <a:lvl5pPr marL="2742926" indent="-304768" algn="l" defTabSz="609541" rtl="0" eaLnBrk="1" latinLnBrk="0" hangingPunct="1">
        <a:lnSpc>
          <a:spcPct val="100000"/>
        </a:lnSpc>
        <a:spcBef>
          <a:spcPts val="0"/>
        </a:spcBef>
        <a:spcAft>
          <a:spcPts val="2400"/>
        </a:spcAft>
        <a:buFont typeface="Arial"/>
        <a:buChar char="»"/>
        <a:defRPr sz="2400" kern="1200">
          <a:solidFill>
            <a:schemeClr val="tx1"/>
          </a:solidFill>
          <a:latin typeface="Arial"/>
          <a:ea typeface="+mn-ea"/>
          <a:cs typeface="Arial"/>
        </a:defRPr>
      </a:lvl5pPr>
      <a:lvl6pPr marL="3352466" indent="-304768" algn="l" defTabSz="609541" rtl="0" eaLnBrk="1" latinLnBrk="0" hangingPunct="1">
        <a:spcBef>
          <a:spcPct val="20000"/>
        </a:spcBef>
        <a:buFont typeface="Arial"/>
        <a:buChar char="•"/>
        <a:defRPr sz="2667" kern="1200">
          <a:solidFill>
            <a:schemeClr val="tx1"/>
          </a:solidFill>
          <a:latin typeface="+mn-lt"/>
          <a:ea typeface="+mn-ea"/>
          <a:cs typeface="+mn-cs"/>
        </a:defRPr>
      </a:lvl6pPr>
      <a:lvl7pPr marL="3962005" indent="-304768" algn="l" defTabSz="609541" rtl="0" eaLnBrk="1" latinLnBrk="0" hangingPunct="1">
        <a:spcBef>
          <a:spcPct val="20000"/>
        </a:spcBef>
        <a:buFont typeface="Arial"/>
        <a:buChar char="•"/>
        <a:defRPr sz="2667" kern="1200">
          <a:solidFill>
            <a:schemeClr val="tx1"/>
          </a:solidFill>
          <a:latin typeface="+mn-lt"/>
          <a:ea typeface="+mn-ea"/>
          <a:cs typeface="+mn-cs"/>
        </a:defRPr>
      </a:lvl7pPr>
      <a:lvl8pPr marL="4571544" indent="-304768" algn="l" defTabSz="609541" rtl="0" eaLnBrk="1" latinLnBrk="0" hangingPunct="1">
        <a:spcBef>
          <a:spcPct val="20000"/>
        </a:spcBef>
        <a:buFont typeface="Arial"/>
        <a:buChar char="•"/>
        <a:defRPr sz="2667" kern="1200">
          <a:solidFill>
            <a:schemeClr val="tx1"/>
          </a:solidFill>
          <a:latin typeface="+mn-lt"/>
          <a:ea typeface="+mn-ea"/>
          <a:cs typeface="+mn-cs"/>
        </a:defRPr>
      </a:lvl8pPr>
      <a:lvl9pPr marL="5181084" indent="-304768" algn="l" defTabSz="609541"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41" rtl="0" eaLnBrk="1" latinLnBrk="0" hangingPunct="1">
        <a:defRPr sz="2400" kern="1200">
          <a:solidFill>
            <a:schemeClr val="tx1"/>
          </a:solidFill>
          <a:latin typeface="+mn-lt"/>
          <a:ea typeface="+mn-ea"/>
          <a:cs typeface="+mn-cs"/>
        </a:defRPr>
      </a:lvl1pPr>
      <a:lvl2pPr marL="609541" algn="l" defTabSz="609541" rtl="0" eaLnBrk="1" latinLnBrk="0" hangingPunct="1">
        <a:defRPr sz="2400" kern="1200">
          <a:solidFill>
            <a:schemeClr val="tx1"/>
          </a:solidFill>
          <a:latin typeface="+mn-lt"/>
          <a:ea typeface="+mn-ea"/>
          <a:cs typeface="+mn-cs"/>
        </a:defRPr>
      </a:lvl2pPr>
      <a:lvl3pPr marL="1219079" algn="l" defTabSz="609541" rtl="0" eaLnBrk="1" latinLnBrk="0" hangingPunct="1">
        <a:defRPr sz="2400" kern="1200">
          <a:solidFill>
            <a:schemeClr val="tx1"/>
          </a:solidFill>
          <a:latin typeface="+mn-lt"/>
          <a:ea typeface="+mn-ea"/>
          <a:cs typeface="+mn-cs"/>
        </a:defRPr>
      </a:lvl3pPr>
      <a:lvl4pPr marL="1828618" algn="l" defTabSz="609541" rtl="0" eaLnBrk="1" latinLnBrk="0" hangingPunct="1">
        <a:defRPr sz="2400" kern="1200">
          <a:solidFill>
            <a:schemeClr val="tx1"/>
          </a:solidFill>
          <a:latin typeface="+mn-lt"/>
          <a:ea typeface="+mn-ea"/>
          <a:cs typeface="+mn-cs"/>
        </a:defRPr>
      </a:lvl4pPr>
      <a:lvl5pPr marL="2438158" algn="l" defTabSz="609541" rtl="0" eaLnBrk="1" latinLnBrk="0" hangingPunct="1">
        <a:defRPr sz="2400" kern="1200">
          <a:solidFill>
            <a:schemeClr val="tx1"/>
          </a:solidFill>
          <a:latin typeface="+mn-lt"/>
          <a:ea typeface="+mn-ea"/>
          <a:cs typeface="+mn-cs"/>
        </a:defRPr>
      </a:lvl5pPr>
      <a:lvl6pPr marL="3047697" algn="l" defTabSz="609541" rtl="0" eaLnBrk="1" latinLnBrk="0" hangingPunct="1">
        <a:defRPr sz="2400" kern="1200">
          <a:solidFill>
            <a:schemeClr val="tx1"/>
          </a:solidFill>
          <a:latin typeface="+mn-lt"/>
          <a:ea typeface="+mn-ea"/>
          <a:cs typeface="+mn-cs"/>
        </a:defRPr>
      </a:lvl6pPr>
      <a:lvl7pPr marL="3657235" algn="l" defTabSz="609541" rtl="0" eaLnBrk="1" latinLnBrk="0" hangingPunct="1">
        <a:defRPr sz="2400" kern="1200">
          <a:solidFill>
            <a:schemeClr val="tx1"/>
          </a:solidFill>
          <a:latin typeface="+mn-lt"/>
          <a:ea typeface="+mn-ea"/>
          <a:cs typeface="+mn-cs"/>
        </a:defRPr>
      </a:lvl7pPr>
      <a:lvl8pPr marL="4266773" algn="l" defTabSz="609541" rtl="0" eaLnBrk="1" latinLnBrk="0" hangingPunct="1">
        <a:defRPr sz="2400" kern="1200">
          <a:solidFill>
            <a:schemeClr val="tx1"/>
          </a:solidFill>
          <a:latin typeface="+mn-lt"/>
          <a:ea typeface="+mn-ea"/>
          <a:cs typeface="+mn-cs"/>
        </a:defRPr>
      </a:lvl8pPr>
      <a:lvl9pPr marL="4876314" algn="l" defTabSz="609541"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95111C-4211-7A81-4194-9681B3746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82C5FE-0BBF-9832-A003-2D979EFD16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265244-B88D-A734-0644-AE87E03A2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A6FC880-5FDD-4CBC-976B-ABB59A9F4C11}" type="datetimeFigureOut">
              <a:rPr lang="en-US" smtClean="0"/>
              <a:t>11/12/2025</a:t>
            </a:fld>
            <a:endParaRPr lang="en-US"/>
          </a:p>
        </p:txBody>
      </p:sp>
      <p:sp>
        <p:nvSpPr>
          <p:cNvPr id="5" name="Footer Placeholder 4">
            <a:extLst>
              <a:ext uri="{FF2B5EF4-FFF2-40B4-BE49-F238E27FC236}">
                <a16:creationId xmlns:a16="http://schemas.microsoft.com/office/drawing/2014/main" id="{EE573602-1EC0-2CFF-4297-9EFF8653F4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97BF02D-AA04-DEFA-FB6F-D410820A82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CF964AE-0101-4574-9A7A-50759D7D3B39}" type="slidenum">
              <a:rPr lang="en-US" smtClean="0"/>
              <a:t>‹#›</a:t>
            </a:fld>
            <a:endParaRPr lang="en-US"/>
          </a:p>
        </p:txBody>
      </p:sp>
    </p:spTree>
    <p:extLst>
      <p:ext uri="{BB962C8B-B14F-4D97-AF65-F5344CB8AC3E}">
        <p14:creationId xmlns:p14="http://schemas.microsoft.com/office/powerpoint/2010/main" val="3124852574"/>
      </p:ext>
    </p:extLst>
  </p:cSld>
  <p:clrMap bg1="lt1" tx1="dk1" bg2="lt2" tx2="dk2" accent1="accent1" accent2="accent2" accent3="accent3" accent4="accent4" accent5="accent5" accent6="accent6" hlink="hlink" folHlink="folHlink"/>
  <p:sldLayoutIdLst>
    <p:sldLayoutId id="2147483685" r:id="rId1"/>
    <p:sldLayoutId id="2147483703" r:id="rId2"/>
    <p:sldLayoutId id="2147483705" r:id="rId3"/>
    <p:sldLayoutId id="2147483704" r:id="rId4"/>
    <p:sldLayoutId id="2147483697" r:id="rId5"/>
    <p:sldLayoutId id="2147483701" r:id="rId6"/>
    <p:sldLayoutId id="2147483694" r:id="rId7"/>
    <p:sldLayoutId id="2147483698"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7BD2FB-691C-6B62-6AA7-A1B3A1102C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A13357-BC41-8C9D-0E42-3EE70DA14E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E4516-7448-20EA-29E0-99906DF15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0DDD41-3155-410D-AC9A-B6F3199771B5}" type="datetimeFigureOut">
              <a:rPr lang="en-US" smtClean="0"/>
              <a:t>11/12/2025</a:t>
            </a:fld>
            <a:endParaRPr lang="en-US"/>
          </a:p>
        </p:txBody>
      </p:sp>
      <p:sp>
        <p:nvSpPr>
          <p:cNvPr id="5" name="Footer Placeholder 4">
            <a:extLst>
              <a:ext uri="{FF2B5EF4-FFF2-40B4-BE49-F238E27FC236}">
                <a16:creationId xmlns:a16="http://schemas.microsoft.com/office/drawing/2014/main" id="{68A89983-7BD7-9DE2-7591-8563C57B73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145F61-6777-1B38-1EF8-4413BCE4FF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9CE81B-7478-44EB-A7C2-CB8B74948314}" type="slidenum">
              <a:rPr lang="en-US" smtClean="0"/>
              <a:t>‹#›</a:t>
            </a:fld>
            <a:endParaRPr lang="en-US"/>
          </a:p>
        </p:txBody>
      </p:sp>
    </p:spTree>
    <p:extLst>
      <p:ext uri="{BB962C8B-B14F-4D97-AF65-F5344CB8AC3E}">
        <p14:creationId xmlns:p14="http://schemas.microsoft.com/office/powerpoint/2010/main" val="3701378570"/>
      </p:ext>
    </p:extLst>
  </p:cSld>
  <p:clrMap bg1="lt1" tx1="dk1" bg2="lt2" tx2="dk2" accent1="accent1" accent2="accent2" accent3="accent3" accent4="accent4" accent5="accent5" accent6="accent6" hlink="hlink" folHlink="folHlink"/>
  <p:sldLayoutIdLst>
    <p:sldLayoutId id="2147483707" r:id="rId1"/>
    <p:sldLayoutId id="2147493485" r:id="rId2"/>
    <p:sldLayoutId id="2147483695" r:id="rId3"/>
    <p:sldLayoutId id="2147483696" r:id="rId4"/>
    <p:sldLayoutId id="2147483702" r:id="rId5"/>
    <p:sldLayoutId id="2147483666" r:id="rId6"/>
    <p:sldLayoutId id="2147493486" r:id="rId7"/>
    <p:sldLayoutId id="2147493487" r:id="rId8"/>
    <p:sldLayoutId id="2147483669" r:id="rId9"/>
    <p:sldLayoutId id="214748370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cs typeface="Century Gothic" panose="020B0502020202020204" pitchFamily="34" charset="0"/>
              </a:defRPr>
            </a:lvl1pPr>
          </a:lstStyle>
          <a:p>
            <a:fld id="{2E6FB912-7241-A94E-9456-8504F6FE9EA0}" type="datetime4">
              <a:rPr lang="en-US" smtClean="0"/>
              <a:pPr/>
              <a:t>November 12, 2025</a:t>
            </a:fld>
            <a:endParaRPr lang="en-US" dirty="0"/>
          </a:p>
        </p:txBody>
      </p:sp>
      <p:sp>
        <p:nvSpPr>
          <p:cNvPr id="5" name="Footer Placeholder 4"/>
          <p:cNvSpPr>
            <a:spLocks noGrp="1"/>
          </p:cNvSpPr>
          <p:nvPr>
            <p:ph type="ftr" sz="quarter" idx="3"/>
          </p:nvPr>
        </p:nvSpPr>
        <p:spPr>
          <a:xfrm>
            <a:off x="3454400" y="6356351"/>
            <a:ext cx="29464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cs typeface="Century Gothic" panose="020B0502020202020204" pitchFamily="34" charset="0"/>
              </a:defRPr>
            </a:lvl1pPr>
          </a:lstStyle>
          <a:p>
            <a:endParaRPr lang="en-US" dirty="0"/>
          </a:p>
        </p:txBody>
      </p:sp>
      <p:sp>
        <p:nvSpPr>
          <p:cNvPr id="6" name="Slide Number Placeholder 5"/>
          <p:cNvSpPr>
            <a:spLocks noGrp="1"/>
          </p:cNvSpPr>
          <p:nvPr>
            <p:ph type="sldNum" sz="quarter" idx="4"/>
          </p:nvPr>
        </p:nvSpPr>
        <p:spPr>
          <a:xfrm>
            <a:off x="6400800" y="6356351"/>
            <a:ext cx="28448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cs typeface="Century Gothic" panose="020B0502020202020204" pitchFamily="34" charset="0"/>
              </a:defRPr>
            </a:lvl1pPr>
          </a:lstStyle>
          <a:p>
            <a:fld id="{D3F8C041-0C5D-2542-BA56-2F135B42574C}" type="slidenum">
              <a:rPr lang="en-US" smtClean="0"/>
              <a:pPr/>
              <a:t>‹#›</a:t>
            </a:fld>
            <a:endParaRPr lang="en-US" dirty="0"/>
          </a:p>
        </p:txBody>
      </p:sp>
      <p:pic>
        <p:nvPicPr>
          <p:cNvPr id="7" name="Picture 2" descr="O:\MAC-SERVER\Jobs\CNM_Childrens_National_Medical_Center\12495-08_Collateral_Templates\PPT\Links\CN_Color_bar.jpg"/>
          <p:cNvPicPr>
            <a:picLocks noChangeAspect="1" noChangeArrowheads="1"/>
          </p:cNvPicPr>
          <p:nvPr/>
        </p:nvPicPr>
        <p:blipFill>
          <a:blip r:embed="rId16"/>
          <a:srcRect/>
          <a:stretch>
            <a:fillRect/>
          </a:stretch>
        </p:blipFill>
        <p:spPr bwMode="auto">
          <a:xfrm>
            <a:off x="1" y="0"/>
            <a:ext cx="12192001" cy="171450"/>
          </a:xfrm>
          <a:prstGeom prst="rect">
            <a:avLst/>
          </a:prstGeom>
          <a:noFill/>
        </p:spPr>
      </p:pic>
      <p:pic>
        <p:nvPicPr>
          <p:cNvPr id="1027" name="Picture 3" descr="J:\PR and Marketing 2.0\Marketing\Brand Creative Assets\All Logos\2019 Children's National Hospital Logos\Primary\Digital\Hi Res\CN_Primary_RGB_HiRes_Lg.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476318" y="5789392"/>
            <a:ext cx="2715684" cy="106860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40" r:id="rId1"/>
    <p:sldLayoutId id="2147483744" r:id="rId2"/>
    <p:sldLayoutId id="2147493484" r:id="rId3"/>
    <p:sldLayoutId id="2147483661" r:id="rId4"/>
    <p:sldLayoutId id="2147483665" r:id="rId5"/>
    <p:sldLayoutId id="2147483679" r:id="rId6"/>
    <p:sldLayoutId id="2147483741" r:id="rId7"/>
    <p:sldLayoutId id="2147483743" r:id="rId8"/>
    <p:sldLayoutId id="2147483654" r:id="rId9"/>
    <p:sldLayoutId id="2147483655" r:id="rId10"/>
    <p:sldLayoutId id="2147483663" r:id="rId11"/>
    <p:sldLayoutId id="2147483664" r:id="rId12"/>
    <p:sldLayoutId id="2147483742" r:id="rId13"/>
    <p:sldLayoutId id="2147483656" r:id="rId14"/>
  </p:sldLayoutIdLst>
  <p:hf sldNum="0" hdr="0" ftr="0"/>
  <p:txStyles>
    <p:titleStyle>
      <a:lvl1pPr algn="l" defTabSz="457200" rtl="0" eaLnBrk="1" latinLnBrk="0" hangingPunct="1">
        <a:spcBef>
          <a:spcPct val="0"/>
        </a:spcBef>
        <a:buNone/>
        <a:defRPr sz="2800" b="0" i="0" kern="1200">
          <a:solidFill>
            <a:srgbClr val="FF0000"/>
          </a:solidFill>
          <a:latin typeface="Century Gothic" panose="020B0502020202020204" pitchFamily="34" charset="0"/>
          <a:ea typeface="+mj-ea"/>
          <a:cs typeface="Century Gothic" panose="020B0502020202020204" pitchFamily="34" charset="0"/>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Century Gothic" panose="020B0502020202020204" pitchFamily="34" charset="0"/>
          <a:ea typeface="+mn-ea"/>
          <a:cs typeface="Century Gothic" panose="020B0502020202020204" pitchFamily="34" charset="0"/>
        </a:defRPr>
      </a:lvl1pPr>
      <a:lvl2pPr marL="742950" indent="-285750" algn="l" defTabSz="457200" rtl="0" eaLnBrk="1" latinLnBrk="0" hangingPunct="1">
        <a:spcBef>
          <a:spcPct val="20000"/>
        </a:spcBef>
        <a:buFont typeface="Arial"/>
        <a:buChar char="–"/>
        <a:defRPr sz="2400" b="0" i="0" kern="1200">
          <a:solidFill>
            <a:schemeClr val="tx1"/>
          </a:solidFill>
          <a:latin typeface="Century Gothic" panose="020B0502020202020204" pitchFamily="34" charset="0"/>
          <a:ea typeface="+mn-ea"/>
          <a:cs typeface="Century Gothic" panose="020B0502020202020204" pitchFamily="34" charset="0"/>
        </a:defRPr>
      </a:lvl2pPr>
      <a:lvl3pPr marL="1143000" indent="-228600" algn="l" defTabSz="457200" rtl="0" eaLnBrk="1" latinLnBrk="0" hangingPunct="1">
        <a:spcBef>
          <a:spcPct val="20000"/>
        </a:spcBef>
        <a:buFont typeface="Arial"/>
        <a:buChar char="•"/>
        <a:defRPr sz="2000" b="0" i="0" kern="1200">
          <a:solidFill>
            <a:schemeClr val="tx1"/>
          </a:solidFill>
          <a:latin typeface="Century Gothic" panose="020B0502020202020204" pitchFamily="34" charset="0"/>
          <a:ea typeface="+mn-ea"/>
          <a:cs typeface="Century Gothic" panose="020B0502020202020204" pitchFamily="34" charset="0"/>
        </a:defRPr>
      </a:lvl3pPr>
      <a:lvl4pPr marL="1600200" indent="-228600" algn="l" defTabSz="457200" rtl="0" eaLnBrk="1" latinLnBrk="0" hangingPunct="1">
        <a:spcBef>
          <a:spcPct val="20000"/>
        </a:spcBef>
        <a:buFont typeface="Arial"/>
        <a:buChar char="–"/>
        <a:defRPr sz="1800" b="0" i="0" kern="1200">
          <a:solidFill>
            <a:schemeClr val="tx1"/>
          </a:solidFill>
          <a:latin typeface="Century Gothic" panose="020B0502020202020204" pitchFamily="34" charset="0"/>
          <a:ea typeface="+mn-ea"/>
          <a:cs typeface="Century Gothic" panose="020B0502020202020204" pitchFamily="34" charset="0"/>
        </a:defRPr>
      </a:lvl4pPr>
      <a:lvl5pPr marL="2057400" indent="-228600" algn="l" defTabSz="457200" rtl="0" eaLnBrk="1" latinLnBrk="0" hangingPunct="1">
        <a:spcBef>
          <a:spcPct val="20000"/>
        </a:spcBef>
        <a:buFont typeface="Arial"/>
        <a:buChar char="»"/>
        <a:defRPr sz="1800" b="0" i="0" kern="1200">
          <a:solidFill>
            <a:schemeClr val="tx1"/>
          </a:solidFill>
          <a:latin typeface="Century Gothic" panose="020B0502020202020204" pitchFamily="34" charset="0"/>
          <a:ea typeface="+mn-ea"/>
          <a:cs typeface="Century Gothic" panose="020B0502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A51C4B-8F60-E047-B767-F262E23C0E5C}"/>
              </a:ext>
            </a:extLst>
          </p:cNvPr>
          <p:cNvSpPr txBox="1">
            <a:spLocks/>
          </p:cNvSpPr>
          <p:nvPr userDrawn="1"/>
        </p:nvSpPr>
        <p:spPr>
          <a:xfrm>
            <a:off x="8755583" y="6383757"/>
            <a:ext cx="3228332" cy="3169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i="0" kern="1200">
                <a:solidFill>
                  <a:schemeClr val="bg1"/>
                </a:solidFill>
                <a:latin typeface="Gibson Light" panose="02000000000000000000" pitchFamily="2" charset="77"/>
                <a:ea typeface="+mj-ea"/>
                <a:cs typeface="+mj-cs"/>
              </a:defRPr>
            </a:lvl1pPr>
          </a:lstStyle>
          <a:p>
            <a:pPr algn="r"/>
            <a:fld id="{3A10251A-7818-2840-96FB-1EA917552BBA}" type="slidenum">
              <a:rPr lang="en-US" sz="1100" b="0" i="0" smtClean="0">
                <a:solidFill>
                  <a:schemeClr val="accent6"/>
                </a:solidFill>
                <a:latin typeface="Proxima Nova Lt" panose="02000506030000020004" pitchFamily="2" charset="0"/>
              </a:rPr>
              <a:pPr algn="r"/>
              <a:t>‹#›</a:t>
            </a:fld>
            <a:r>
              <a:rPr lang="en-US" sz="1100" b="0" i="0" dirty="0">
                <a:solidFill>
                  <a:schemeClr val="tx1"/>
                </a:solidFill>
                <a:latin typeface="Proxima Nova Lt" panose="02000506030000020004" pitchFamily="2" charset="0"/>
              </a:rPr>
              <a:t> </a:t>
            </a:r>
          </a:p>
        </p:txBody>
      </p:sp>
      <p:sp>
        <p:nvSpPr>
          <p:cNvPr id="9" name="Title 1">
            <a:extLst>
              <a:ext uri="{FF2B5EF4-FFF2-40B4-BE49-F238E27FC236}">
                <a16:creationId xmlns:a16="http://schemas.microsoft.com/office/drawing/2014/main" id="{862BB9D1-F621-D141-9813-E082BA958C6C}"/>
              </a:ext>
            </a:extLst>
          </p:cNvPr>
          <p:cNvSpPr txBox="1">
            <a:spLocks/>
          </p:cNvSpPr>
          <p:nvPr userDrawn="1"/>
        </p:nvSpPr>
        <p:spPr>
          <a:xfrm>
            <a:off x="1265913" y="6423470"/>
            <a:ext cx="10371905" cy="29901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0" i="0" kern="1200">
                <a:solidFill>
                  <a:schemeClr val="accent6"/>
                </a:solidFill>
                <a:latin typeface="Proxima Nova Lt" panose="02000506030000020004" pitchFamily="2" charset="0"/>
                <a:ea typeface="+mj-ea"/>
                <a:cs typeface="+mj-cs"/>
              </a:defRPr>
            </a:lvl1pPr>
          </a:lstStyle>
          <a:p>
            <a:pPr algn="ctr"/>
            <a:r>
              <a:rPr lang="en-US" sz="1100" dirty="0">
                <a:solidFill>
                  <a:schemeClr val="accent6"/>
                </a:solidFill>
              </a:rPr>
              <a:t>Department or Presentation Title	</a:t>
            </a:r>
          </a:p>
        </p:txBody>
      </p:sp>
      <p:cxnSp>
        <p:nvCxnSpPr>
          <p:cNvPr id="10" name="Straight Connector 9">
            <a:extLst>
              <a:ext uri="{FF2B5EF4-FFF2-40B4-BE49-F238E27FC236}">
                <a16:creationId xmlns:a16="http://schemas.microsoft.com/office/drawing/2014/main" id="{83D71AC4-7692-F44D-B38E-BF4438F63321}"/>
              </a:ext>
            </a:extLst>
          </p:cNvPr>
          <p:cNvCxnSpPr>
            <a:cxnSpLocks/>
          </p:cNvCxnSpPr>
          <p:nvPr userDrawn="1"/>
        </p:nvCxnSpPr>
        <p:spPr>
          <a:xfrm flipH="1">
            <a:off x="314425" y="6287959"/>
            <a:ext cx="11563150" cy="11854"/>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yellow and blue text&#10;&#10;Description automatically generated">
            <a:extLst>
              <a:ext uri="{FF2B5EF4-FFF2-40B4-BE49-F238E27FC236}">
                <a16:creationId xmlns:a16="http://schemas.microsoft.com/office/drawing/2014/main" id="{D822104C-3678-3AC6-F80C-866DE322A111}"/>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315568" y="6410770"/>
            <a:ext cx="950345" cy="337900"/>
          </a:xfrm>
          <a:prstGeom prst="rect">
            <a:avLst/>
          </a:prstGeom>
        </p:spPr>
      </p:pic>
      <p:sp>
        <p:nvSpPr>
          <p:cNvPr id="3" name="Rectangle 2">
            <a:extLst>
              <a:ext uri="{FF2B5EF4-FFF2-40B4-BE49-F238E27FC236}">
                <a16:creationId xmlns:a16="http://schemas.microsoft.com/office/drawing/2014/main" id="{8B92CDE2-FFA7-D41E-7A9A-13606206E024}"/>
              </a:ext>
            </a:extLst>
          </p:cNvPr>
          <p:cNvSpPr/>
          <p:nvPr userDrawn="1"/>
        </p:nvSpPr>
        <p:spPr>
          <a:xfrm>
            <a:off x="0" y="2614740"/>
            <a:ext cx="7928808" cy="42432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g" panose="02000506030000020004" pitchFamily="2" charset="0"/>
            </a:endParaRPr>
          </a:p>
        </p:txBody>
      </p:sp>
      <p:sp>
        <p:nvSpPr>
          <p:cNvPr id="4" name="Rectangle 3">
            <a:extLst>
              <a:ext uri="{FF2B5EF4-FFF2-40B4-BE49-F238E27FC236}">
                <a16:creationId xmlns:a16="http://schemas.microsoft.com/office/drawing/2014/main" id="{50059765-6BFF-F5E2-79B8-13F416384711}"/>
              </a:ext>
            </a:extLst>
          </p:cNvPr>
          <p:cNvSpPr/>
          <p:nvPr userDrawn="1"/>
        </p:nvSpPr>
        <p:spPr>
          <a:xfrm>
            <a:off x="1" y="2044700"/>
            <a:ext cx="12192000" cy="5700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FBF23"/>
              </a:solidFill>
              <a:latin typeface="Proxima Nova Rg" panose="02000506030000020004" pitchFamily="2" charset="0"/>
            </a:endParaRPr>
          </a:p>
        </p:txBody>
      </p:sp>
      <p:sp>
        <p:nvSpPr>
          <p:cNvPr id="11" name="Rectangle 10">
            <a:extLst>
              <a:ext uri="{FF2B5EF4-FFF2-40B4-BE49-F238E27FC236}">
                <a16:creationId xmlns:a16="http://schemas.microsoft.com/office/drawing/2014/main" id="{09187278-267D-3AF2-DF78-1827B685C8EA}"/>
              </a:ext>
            </a:extLst>
          </p:cNvPr>
          <p:cNvSpPr/>
          <p:nvPr userDrawn="1"/>
        </p:nvSpPr>
        <p:spPr>
          <a:xfrm>
            <a:off x="7928808" y="2614740"/>
            <a:ext cx="4267200" cy="42432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g" panose="02000506030000020004" pitchFamily="2" charset="0"/>
            </a:endParaRPr>
          </a:p>
        </p:txBody>
      </p:sp>
      <p:sp>
        <p:nvSpPr>
          <p:cNvPr id="12" name="Title Placeholder 1">
            <a:extLst>
              <a:ext uri="{FF2B5EF4-FFF2-40B4-BE49-F238E27FC236}">
                <a16:creationId xmlns:a16="http://schemas.microsoft.com/office/drawing/2014/main" id="{AE74C5C5-502C-5FA3-3182-B05AD63AF705}"/>
              </a:ext>
            </a:extLst>
          </p:cNvPr>
          <p:cNvSpPr>
            <a:spLocks noGrp="1"/>
          </p:cNvSpPr>
          <p:nvPr>
            <p:ph type="title"/>
          </p:nvPr>
        </p:nvSpPr>
        <p:spPr>
          <a:xfrm>
            <a:off x="521498" y="558187"/>
            <a:ext cx="10832302" cy="874058"/>
          </a:xfrm>
          <a:prstGeom prst="rect">
            <a:avLst/>
          </a:prstGeom>
        </p:spPr>
        <p:txBody>
          <a:bodyPr vert="horz" lIns="91440" tIns="45720" rIns="91440" bIns="45720" rtlCol="0" anchor="ctr">
            <a:normAutofit/>
          </a:bodyPr>
          <a:lstStyle/>
          <a:p>
            <a:r>
              <a:rPr lang="en-US" dirty="0"/>
              <a:t>Cover Options</a:t>
            </a:r>
          </a:p>
        </p:txBody>
      </p:sp>
    </p:spTree>
    <p:extLst>
      <p:ext uri="{BB962C8B-B14F-4D97-AF65-F5344CB8AC3E}">
        <p14:creationId xmlns:p14="http://schemas.microsoft.com/office/powerpoint/2010/main" val="3901174473"/>
      </p:ext>
    </p:extLst>
  </p:cSld>
  <p:clrMap bg1="lt1" tx1="dk1" bg2="lt2" tx2="dk2" accent1="accent1" accent2="accent2" accent3="accent3" accent4="accent4" accent5="accent5" accent6="accent6" hlink="hlink" folHlink="folHlink"/>
  <p:sldLayoutIdLst>
    <p:sldLayoutId id="2147493488" r:id="rId1"/>
    <p:sldLayoutId id="2147483693" r:id="rId2"/>
    <p:sldLayoutId id="2147483689" r:id="rId3"/>
    <p:sldLayoutId id="2147483691" r:id="rId4"/>
    <p:sldLayoutId id="2147483692" r:id="rId5"/>
    <p:sldLayoutId id="2147483686" r:id="rId6"/>
    <p:sldLayoutId id="2147483687" r:id="rId7"/>
    <p:sldLayoutId id="2147483688" r:id="rId8"/>
    <p:sldLayoutId id="2147483690" r:id="rId9"/>
  </p:sldLayoutIdLst>
  <p:txStyles>
    <p:titleStyle>
      <a:lvl1pPr algn="l" defTabSz="914400" rtl="0" eaLnBrk="1" latinLnBrk="0" hangingPunct="1">
        <a:lnSpc>
          <a:spcPct val="90000"/>
        </a:lnSpc>
        <a:spcBef>
          <a:spcPct val="0"/>
        </a:spcBef>
        <a:buNone/>
        <a:defRPr sz="4400" b="1" i="0" kern="1200">
          <a:solidFill>
            <a:schemeClr val="tx1"/>
          </a:solidFill>
          <a:latin typeface="Proxima Nova Th"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EF6DE1C-3AD5-48E4-C11B-7AF2A53E51C6}"/>
              </a:ext>
            </a:extLst>
          </p:cNvPr>
          <p:cNvSpPr txBox="1">
            <a:spLocks/>
          </p:cNvSpPr>
          <p:nvPr userDrawn="1"/>
        </p:nvSpPr>
        <p:spPr>
          <a:xfrm>
            <a:off x="6956000" y="6357605"/>
            <a:ext cx="4714502" cy="29901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0" i="0" kern="1200">
                <a:solidFill>
                  <a:schemeClr val="accent6"/>
                </a:solidFill>
                <a:latin typeface="Proxima Nova Lt" panose="02000506030000020004" pitchFamily="2" charset="0"/>
                <a:ea typeface="+mj-ea"/>
                <a:cs typeface="+mj-cs"/>
              </a:defRPr>
            </a:lvl1pPr>
          </a:lstStyle>
          <a:p>
            <a:pPr algn="r"/>
            <a:r>
              <a:rPr lang="en-US" sz="1200" dirty="0">
                <a:solidFill>
                  <a:schemeClr val="accent6">
                    <a:lumMod val="60000"/>
                    <a:lumOff val="40000"/>
                  </a:schemeClr>
                </a:solidFill>
              </a:rPr>
              <a:t>Department or Presentation Title   </a:t>
            </a:r>
            <a:fld id="{3A10251A-7818-2840-96FB-1EA917552BBA}" type="slidenum">
              <a:rPr lang="en-US" sz="1200" b="0" i="0" smtClean="0">
                <a:solidFill>
                  <a:schemeClr val="accent6">
                    <a:lumMod val="60000"/>
                    <a:lumOff val="40000"/>
                  </a:schemeClr>
                </a:solidFill>
                <a:latin typeface="Proxima Nova Lt" panose="02000506030000020004" pitchFamily="2" charset="0"/>
              </a:rPr>
              <a:pPr algn="r"/>
              <a:t>‹#›</a:t>
            </a:fld>
            <a:r>
              <a:rPr lang="en-US" sz="1200" b="0" i="0" dirty="0">
                <a:solidFill>
                  <a:schemeClr val="accent6">
                    <a:lumMod val="60000"/>
                    <a:lumOff val="40000"/>
                  </a:schemeClr>
                </a:solidFill>
                <a:latin typeface="Proxima Nova Lt" panose="02000506030000020004" pitchFamily="2" charset="0"/>
              </a:rPr>
              <a:t> </a:t>
            </a:r>
            <a:endParaRPr lang="en-US" sz="1200" dirty="0">
              <a:solidFill>
                <a:schemeClr val="accent6">
                  <a:lumMod val="60000"/>
                  <a:lumOff val="40000"/>
                </a:schemeClr>
              </a:solidFill>
            </a:endParaRPr>
          </a:p>
        </p:txBody>
      </p:sp>
      <p:pic>
        <p:nvPicPr>
          <p:cNvPr id="13" name="Picture 12" descr="A yellow and blue text&#10;&#10;Description automatically generated">
            <a:extLst>
              <a:ext uri="{FF2B5EF4-FFF2-40B4-BE49-F238E27FC236}">
                <a16:creationId xmlns:a16="http://schemas.microsoft.com/office/drawing/2014/main" id="{31ED3ED9-5560-D514-4B9B-C89172E0E1AC}"/>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617365" y="6123457"/>
            <a:ext cx="1272666" cy="452502"/>
          </a:xfrm>
          <a:prstGeom prst="rect">
            <a:avLst/>
          </a:prstGeom>
        </p:spPr>
      </p:pic>
      <p:sp>
        <p:nvSpPr>
          <p:cNvPr id="15" name="Title Placeholder 1">
            <a:extLst>
              <a:ext uri="{FF2B5EF4-FFF2-40B4-BE49-F238E27FC236}">
                <a16:creationId xmlns:a16="http://schemas.microsoft.com/office/drawing/2014/main" id="{933FA858-DD25-308B-2086-D5A2C9B598C7}"/>
              </a:ext>
            </a:extLst>
          </p:cNvPr>
          <p:cNvSpPr>
            <a:spLocks noGrp="1"/>
          </p:cNvSpPr>
          <p:nvPr>
            <p:ph type="title"/>
          </p:nvPr>
        </p:nvSpPr>
        <p:spPr>
          <a:xfrm>
            <a:off x="521498" y="1"/>
            <a:ext cx="10832302" cy="6575958"/>
          </a:xfrm>
          <a:prstGeom prst="rect">
            <a:avLst/>
          </a:prstGeom>
        </p:spPr>
        <p:txBody>
          <a:bodyPr vert="horz" lIns="91440" tIns="45720" rIns="91440" bIns="45720" rtlCol="0" anchor="ctr">
            <a:normAutofit/>
          </a:bodyPr>
          <a:lstStyle/>
          <a:p>
            <a:r>
              <a:rPr lang="en-US" dirty="0"/>
              <a:t>General Slides</a:t>
            </a:r>
          </a:p>
        </p:txBody>
      </p:sp>
    </p:spTree>
    <p:extLst>
      <p:ext uri="{BB962C8B-B14F-4D97-AF65-F5344CB8AC3E}">
        <p14:creationId xmlns:p14="http://schemas.microsoft.com/office/powerpoint/2010/main" val="251938364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7" r:id="rId5"/>
    <p:sldLayoutId id="2147483738" r:id="rId6"/>
    <p:sldLayoutId id="2147483724" r:id="rId7"/>
    <p:sldLayoutId id="2147483739" r:id="rId8"/>
  </p:sldLayoutIdLst>
  <p:txStyles>
    <p:titleStyle>
      <a:lvl1pPr algn="l" defTabSz="914400" rtl="0" eaLnBrk="1" latinLnBrk="0" hangingPunct="1">
        <a:lnSpc>
          <a:spcPct val="90000"/>
        </a:lnSpc>
        <a:spcBef>
          <a:spcPct val="0"/>
        </a:spcBef>
        <a:buNone/>
        <a:defRPr sz="8000" b="1" i="0" kern="1200">
          <a:solidFill>
            <a:schemeClr val="tx1"/>
          </a:solidFill>
          <a:latin typeface="Proxima Nova Th"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Title Placeholder 1">
            <a:extLst>
              <a:ext uri="{FF2B5EF4-FFF2-40B4-BE49-F238E27FC236}">
                <a16:creationId xmlns:a16="http://schemas.microsoft.com/office/drawing/2014/main" id="{683499C2-035B-EEB0-75F7-45E71FA329CD}"/>
              </a:ext>
            </a:extLst>
          </p:cNvPr>
          <p:cNvSpPr>
            <a:spLocks noGrp="1"/>
          </p:cNvSpPr>
          <p:nvPr>
            <p:ph type="title"/>
          </p:nvPr>
        </p:nvSpPr>
        <p:spPr>
          <a:xfrm>
            <a:off x="521498" y="1"/>
            <a:ext cx="10832302" cy="6575958"/>
          </a:xfrm>
          <a:prstGeom prst="rect">
            <a:avLst/>
          </a:prstGeom>
        </p:spPr>
        <p:txBody>
          <a:bodyPr vert="horz" lIns="91440" tIns="45720" rIns="91440" bIns="45720" rtlCol="0" anchor="ctr">
            <a:normAutofit/>
          </a:bodyPr>
          <a:lstStyle/>
          <a:p>
            <a:r>
              <a:rPr lang="en-US" dirty="0"/>
              <a:t>Section Starts</a:t>
            </a:r>
          </a:p>
        </p:txBody>
      </p:sp>
    </p:spTree>
    <p:extLst>
      <p:ext uri="{BB962C8B-B14F-4D97-AF65-F5344CB8AC3E}">
        <p14:creationId xmlns:p14="http://schemas.microsoft.com/office/powerpoint/2010/main" val="3261017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2" r:id="rId4"/>
    <p:sldLayoutId id="2147483651" r:id="rId5"/>
  </p:sldLayoutIdLst>
  <p:txStyles>
    <p:titleStyle>
      <a:lvl1pPr algn="l" defTabSz="914400" rtl="0" eaLnBrk="1" latinLnBrk="0" hangingPunct="1">
        <a:lnSpc>
          <a:spcPct val="90000"/>
        </a:lnSpc>
        <a:spcBef>
          <a:spcPct val="0"/>
        </a:spcBef>
        <a:buNone/>
        <a:defRPr sz="8000" b="1" i="0" kern="1200">
          <a:solidFill>
            <a:schemeClr val="tx1"/>
          </a:solidFill>
          <a:latin typeface="Proxima Nova Th"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11/12/2025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5" r:id="rId1"/>
    <p:sldLayoutId id="2147483662" r:id="rId2"/>
    <p:sldLayoutId id="2147483676" r:id="rId3"/>
    <p:sldLayoutId id="2147483677" r:id="rId4"/>
    <p:sldLayoutId id="2147483678" r:id="rId5"/>
    <p:sldLayoutId id="2147483859" r:id="rId6"/>
    <p:sldLayoutId id="2147483667" r:id="rId7"/>
    <p:sldLayoutId id="2147483668" r:id="rId8"/>
    <p:sldLayoutId id="2147483858" r:id="rId9"/>
    <p:sldLayoutId id="2147483670" r:id="rId10"/>
    <p:sldLayoutId id="2147483674" r:id="rId11"/>
    <p:sldLayoutId id="2147483672" r:id="rId12"/>
    <p:sldLayoutId id="2147483854" r:id="rId13"/>
    <p:sldLayoutId id="2147483860" r:id="rId14"/>
    <p:sldLayoutId id="214748385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81" r:id="rId1"/>
    <p:sldLayoutId id="2147493482" r:id="rId2"/>
    <p:sldLayoutId id="2147493478" r:id="rId3"/>
    <p:sldLayoutId id="2147493483" r:id="rId4"/>
    <p:sldLayoutId id="2147493472" r:id="rId5"/>
    <p:sldLayoutId id="2147493475" r:id="rId6"/>
  </p:sldLayoutIdLst>
  <p:txStyles>
    <p:titleStyle>
      <a:lvl1pPr algn="l" defTabSz="457167" rtl="0" eaLnBrk="1" latinLnBrk="0" hangingPunct="1">
        <a:spcBef>
          <a:spcPct val="0"/>
        </a:spcBef>
        <a:buNone/>
        <a:defRPr sz="3200" b="1" i="0" kern="100" spc="0">
          <a:solidFill>
            <a:schemeClr val="tx1"/>
          </a:solidFill>
          <a:latin typeface="Arial"/>
          <a:ea typeface="+mj-ea"/>
          <a:cs typeface="Arial"/>
        </a:defRPr>
      </a:lvl1pPr>
    </p:titleStyle>
    <p:bodyStyle>
      <a:lvl1pPr marL="342875" indent="-342875" algn="l" defTabSz="457167"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895" indent="-285729" algn="l" defTabSz="457167"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2pPr>
      <a:lvl3pPr marL="1142915" indent="-228582" algn="l" defTabSz="457167"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080" indent="-228582" algn="l" defTabSz="457167"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246" indent="-228582" algn="l" defTabSz="457167"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412" indent="-228582" algn="l" defTabSz="457167" rtl="0" eaLnBrk="1" latinLnBrk="0" hangingPunct="1">
        <a:spcBef>
          <a:spcPct val="20000"/>
        </a:spcBef>
        <a:buFont typeface="Arial"/>
        <a:buChar char="•"/>
        <a:defRPr sz="2000" kern="1200">
          <a:solidFill>
            <a:schemeClr val="tx1"/>
          </a:solidFill>
          <a:latin typeface="+mn-lt"/>
          <a:ea typeface="+mn-ea"/>
          <a:cs typeface="+mn-cs"/>
        </a:defRPr>
      </a:lvl6pPr>
      <a:lvl7pPr marL="2971578" indent="-228582" algn="l" defTabSz="457167" rtl="0" eaLnBrk="1" latinLnBrk="0" hangingPunct="1">
        <a:spcBef>
          <a:spcPct val="20000"/>
        </a:spcBef>
        <a:buFont typeface="Arial"/>
        <a:buChar char="•"/>
        <a:defRPr sz="2000" kern="1200">
          <a:solidFill>
            <a:schemeClr val="tx1"/>
          </a:solidFill>
          <a:latin typeface="+mn-lt"/>
          <a:ea typeface="+mn-ea"/>
          <a:cs typeface="+mn-cs"/>
        </a:defRPr>
      </a:lvl7pPr>
      <a:lvl8pPr marL="3428744" indent="-228582" algn="l" defTabSz="457167" rtl="0" eaLnBrk="1" latinLnBrk="0" hangingPunct="1">
        <a:spcBef>
          <a:spcPct val="20000"/>
        </a:spcBef>
        <a:buFont typeface="Arial"/>
        <a:buChar char="•"/>
        <a:defRPr sz="2000" kern="1200">
          <a:solidFill>
            <a:schemeClr val="tx1"/>
          </a:solidFill>
          <a:latin typeface="+mn-lt"/>
          <a:ea typeface="+mn-ea"/>
          <a:cs typeface="+mn-cs"/>
        </a:defRPr>
      </a:lvl8pPr>
      <a:lvl9pPr marL="3885910" indent="-228582" algn="l" defTabSz="45716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7" rtl="0" eaLnBrk="1" latinLnBrk="0" hangingPunct="1">
        <a:defRPr sz="1800" kern="1200">
          <a:solidFill>
            <a:schemeClr val="tx1"/>
          </a:solidFill>
          <a:latin typeface="+mn-lt"/>
          <a:ea typeface="+mn-ea"/>
          <a:cs typeface="+mn-cs"/>
        </a:defRPr>
      </a:lvl1pPr>
      <a:lvl2pPr marL="457167" algn="l" defTabSz="457167" rtl="0" eaLnBrk="1" latinLnBrk="0" hangingPunct="1">
        <a:defRPr sz="1800" kern="1200">
          <a:solidFill>
            <a:schemeClr val="tx1"/>
          </a:solidFill>
          <a:latin typeface="+mn-lt"/>
          <a:ea typeface="+mn-ea"/>
          <a:cs typeface="+mn-cs"/>
        </a:defRPr>
      </a:lvl2pPr>
      <a:lvl3pPr marL="914332" algn="l" defTabSz="457167" rtl="0" eaLnBrk="1" latinLnBrk="0" hangingPunct="1">
        <a:defRPr sz="1800" kern="1200">
          <a:solidFill>
            <a:schemeClr val="tx1"/>
          </a:solidFill>
          <a:latin typeface="+mn-lt"/>
          <a:ea typeface="+mn-ea"/>
          <a:cs typeface="+mn-cs"/>
        </a:defRPr>
      </a:lvl3pPr>
      <a:lvl4pPr marL="1371498" algn="l" defTabSz="457167" rtl="0" eaLnBrk="1" latinLnBrk="0" hangingPunct="1">
        <a:defRPr sz="1800" kern="1200">
          <a:solidFill>
            <a:schemeClr val="tx1"/>
          </a:solidFill>
          <a:latin typeface="+mn-lt"/>
          <a:ea typeface="+mn-ea"/>
          <a:cs typeface="+mn-cs"/>
        </a:defRPr>
      </a:lvl4pPr>
      <a:lvl5pPr marL="1828664" algn="l" defTabSz="457167" rtl="0" eaLnBrk="1" latinLnBrk="0" hangingPunct="1">
        <a:defRPr sz="1800" kern="1200">
          <a:solidFill>
            <a:schemeClr val="tx1"/>
          </a:solidFill>
          <a:latin typeface="+mn-lt"/>
          <a:ea typeface="+mn-ea"/>
          <a:cs typeface="+mn-cs"/>
        </a:defRPr>
      </a:lvl5pPr>
      <a:lvl6pPr marL="2285830" algn="l" defTabSz="457167" rtl="0" eaLnBrk="1" latinLnBrk="0" hangingPunct="1">
        <a:defRPr sz="1800" kern="1200">
          <a:solidFill>
            <a:schemeClr val="tx1"/>
          </a:solidFill>
          <a:latin typeface="+mn-lt"/>
          <a:ea typeface="+mn-ea"/>
          <a:cs typeface="+mn-cs"/>
        </a:defRPr>
      </a:lvl6pPr>
      <a:lvl7pPr marL="2742995" algn="l" defTabSz="457167" rtl="0" eaLnBrk="1" latinLnBrk="0" hangingPunct="1">
        <a:defRPr sz="1800" kern="1200">
          <a:solidFill>
            <a:schemeClr val="tx1"/>
          </a:solidFill>
          <a:latin typeface="+mn-lt"/>
          <a:ea typeface="+mn-ea"/>
          <a:cs typeface="+mn-cs"/>
        </a:defRPr>
      </a:lvl7pPr>
      <a:lvl8pPr marL="3200160" algn="l" defTabSz="457167" rtl="0" eaLnBrk="1" latinLnBrk="0" hangingPunct="1">
        <a:defRPr sz="1800" kern="1200">
          <a:solidFill>
            <a:schemeClr val="tx1"/>
          </a:solidFill>
          <a:latin typeface="+mn-lt"/>
          <a:ea typeface="+mn-ea"/>
          <a:cs typeface="+mn-cs"/>
        </a:defRPr>
      </a:lvl8pPr>
      <a:lvl9pPr marL="3657327" algn="l" defTabSz="45716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jpe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package" Target="../embeddings/Microsoft_Excel_Worksheet2.xlsx"/><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notesSlide" Target="../notesSlides/notesSlide21.xml"/><Relationship Id="rId1" Type="http://schemas.openxmlformats.org/officeDocument/2006/relationships/slideLayout" Target="../slideLayouts/slideLayout56.xml"/><Relationship Id="rId4" Type="http://schemas.openxmlformats.org/officeDocument/2006/relationships/image" Target="../media/image43.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chart" Target="../charts/chart13.xml"/><Relationship Id="rId1" Type="http://schemas.openxmlformats.org/officeDocument/2006/relationships/slideLayout" Target="../slideLayouts/slideLayout81.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7.xml.rels><?xml version="1.0" encoding="UTF-8" standalone="yes"?>
<Relationships xmlns="http://schemas.openxmlformats.org/package/2006/relationships"><Relationship Id="rId3" Type="http://schemas.openxmlformats.org/officeDocument/2006/relationships/hyperlink" Target="https://doi.org/10.1186/s13098-024-01337-5" TargetMode="External"/><Relationship Id="rId2" Type="http://schemas.openxmlformats.org/officeDocument/2006/relationships/hyperlink" Target="https://doi.org/10.1016/j.diabres.2024.111879" TargetMode="External"/><Relationship Id="rId1" Type="http://schemas.openxmlformats.org/officeDocument/2006/relationships/slideLayout" Target="../slideLayouts/slideLayout81.xml"/><Relationship Id="rId4" Type="http://schemas.openxmlformats.org/officeDocument/2006/relationships/hyperlink" Target="https://www.accessdata.fda.gov/drugsatfda_docs/label/2022/125469s051lbl.pdf?utm_source=chatgpt.com"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chart" Target="../charts/chart1.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EDBFF-1724-6DFC-B02C-EEFC8943CE19}"/>
            </a:ext>
          </a:extLst>
        </p:cNvPr>
        <p:cNvGrpSpPr/>
        <p:nvPr/>
      </p:nvGrpSpPr>
      <p:grpSpPr>
        <a:xfrm>
          <a:off x="0" y="0"/>
          <a:ext cx="0" cy="0"/>
          <a:chOff x="0" y="0"/>
          <a:chExt cx="0" cy="0"/>
        </a:xfrm>
      </p:grpSpPr>
      <p:pic>
        <p:nvPicPr>
          <p:cNvPr id="6" name="Picture 5" descr="A picture containing filled, group, bunch, many&#10;&#10;Description automatically generated">
            <a:extLst>
              <a:ext uri="{FF2B5EF4-FFF2-40B4-BE49-F238E27FC236}">
                <a16:creationId xmlns:a16="http://schemas.microsoft.com/office/drawing/2014/main" id="{9228875B-A740-2D0C-E894-BE1BD61E4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F910639F-9CB9-89E0-0139-8A3E15A4EF1E}"/>
              </a:ext>
            </a:extLst>
          </p:cNvPr>
          <p:cNvSpPr/>
          <p:nvPr/>
        </p:nvSpPr>
        <p:spPr>
          <a:xfrm>
            <a:off x="0" y="1959948"/>
            <a:ext cx="12192000" cy="3046984"/>
          </a:xfrm>
          <a:prstGeom prst="rect">
            <a:avLst/>
          </a:prstGeom>
          <a:solidFill>
            <a:srgbClr val="FFFFFF">
              <a:alpha val="87000"/>
            </a:srgbClr>
          </a:solidFill>
          <a:ln w="25400" cap="flat">
            <a:noFill/>
            <a:prstDash val="solid"/>
            <a:round/>
          </a:ln>
          <a:effectLst>
            <a:outerShdw dist="23000" sx="1000" sy="1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endParaRPr lang="en-US" sz="4000" dirty="0">
              <a:solidFill>
                <a:srgbClr val="47616E"/>
              </a:solidFill>
              <a:latin typeface="Hind Regular"/>
              <a:cs typeface="Hind Regular"/>
            </a:endParaRPr>
          </a:p>
          <a:p>
            <a:pPr algn="ctr"/>
            <a:r>
              <a:rPr lang="en-US" sz="4000" dirty="0">
                <a:solidFill>
                  <a:srgbClr val="47616E"/>
                </a:solidFill>
                <a:latin typeface="Hind Regular"/>
                <a:cs typeface="Hind Regular"/>
              </a:rPr>
              <a:t>GLP-1s/Other Adjunctive Therapies and Glycemic Outcomes</a:t>
            </a:r>
            <a:endParaRPr lang="en-US" dirty="0"/>
          </a:p>
          <a:p>
            <a:pPr algn="ctr"/>
            <a:r>
              <a:rPr lang="en-US" sz="2800" i="1" dirty="0">
                <a:solidFill>
                  <a:srgbClr val="47616E"/>
                </a:solidFill>
                <a:latin typeface="Hind Regular"/>
                <a:cs typeface="Hind Regular"/>
              </a:rPr>
              <a:t>Moderated by Viral Shah, MD</a:t>
            </a:r>
          </a:p>
          <a:p>
            <a:pPr algn="ctr"/>
            <a:endParaRPr lang="en-US" sz="4000" dirty="0">
              <a:solidFill>
                <a:srgbClr val="47616E"/>
              </a:solidFill>
              <a:latin typeface="Hind Regular"/>
              <a:cs typeface="Hind Regular"/>
            </a:endParaRPr>
          </a:p>
        </p:txBody>
      </p:sp>
      <p:sp>
        <p:nvSpPr>
          <p:cNvPr id="11" name="TextBox 10">
            <a:extLst>
              <a:ext uri="{FF2B5EF4-FFF2-40B4-BE49-F238E27FC236}">
                <a16:creationId xmlns:a16="http://schemas.microsoft.com/office/drawing/2014/main" id="{B5AA9468-842E-F8D7-2B22-6ED015E40548}"/>
              </a:ext>
            </a:extLst>
          </p:cNvPr>
          <p:cNvSpPr txBox="1"/>
          <p:nvPr/>
        </p:nvSpPr>
        <p:spPr>
          <a:xfrm>
            <a:off x="4224542" y="4608613"/>
            <a:ext cx="7722087"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endParaRPr lang="en-US" sz="2800" b="1" dirty="0">
              <a:solidFill>
                <a:srgbClr val="3E4E8D"/>
              </a:solidFill>
              <a:latin typeface="Montserrat SemiBold"/>
              <a:cs typeface="Hind Bold"/>
            </a:endParaRPr>
          </a:p>
        </p:txBody>
      </p:sp>
    </p:spTree>
    <p:extLst>
      <p:ext uri="{BB962C8B-B14F-4D97-AF65-F5344CB8AC3E}">
        <p14:creationId xmlns:p14="http://schemas.microsoft.com/office/powerpoint/2010/main" val="9500690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sidebar_purple.jpg">
            <a:extLst>
              <a:ext uri="{FF2B5EF4-FFF2-40B4-BE49-F238E27FC236}">
                <a16:creationId xmlns:a16="http://schemas.microsoft.com/office/drawing/2014/main" id="{C0AC4D76-759A-B87A-A50A-A8113A6490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1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footer_golisano.jpg">
            <a:extLst>
              <a:ext uri="{FF2B5EF4-FFF2-40B4-BE49-F238E27FC236}">
                <a16:creationId xmlns:a16="http://schemas.microsoft.com/office/drawing/2014/main" id="{3FCE1B91-2D7E-16A1-5ED6-3FF9FE2ED7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24600"/>
            <a:ext cx="1219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861BDAF6-880E-7E59-371B-CAC43CB42F72}"/>
              </a:ext>
            </a:extLst>
          </p:cNvPr>
          <p:cNvSpPr>
            <a:spLocks noGrp="1"/>
          </p:cNvSpPr>
          <p:nvPr>
            <p:ph type="title"/>
          </p:nvPr>
        </p:nvSpPr>
        <p:spPr/>
        <p:txBody>
          <a:bodyPr/>
          <a:lstStyle/>
          <a:p>
            <a:r>
              <a:rPr lang="en-US" dirty="0"/>
              <a:t>DKA Events	</a:t>
            </a:r>
          </a:p>
        </p:txBody>
      </p:sp>
      <p:sp>
        <p:nvSpPr>
          <p:cNvPr id="5" name="Content Placeholder 4">
            <a:extLst>
              <a:ext uri="{FF2B5EF4-FFF2-40B4-BE49-F238E27FC236}">
                <a16:creationId xmlns:a16="http://schemas.microsoft.com/office/drawing/2014/main" id="{F3CBE97B-751E-1DA9-2C6E-1452B97EB75D}"/>
              </a:ext>
            </a:extLst>
          </p:cNvPr>
          <p:cNvSpPr>
            <a:spLocks noGrp="1"/>
          </p:cNvSpPr>
          <p:nvPr>
            <p:ph idx="1"/>
          </p:nvPr>
        </p:nvSpPr>
        <p:spPr/>
        <p:txBody>
          <a:bodyPr/>
          <a:lstStyle/>
          <a:p>
            <a:r>
              <a:rPr lang="en-US" dirty="0"/>
              <a:t>2024 Cohort</a:t>
            </a:r>
          </a:p>
          <a:p>
            <a:pPr lvl="1"/>
            <a:r>
              <a:rPr lang="en-US" dirty="0"/>
              <a:t>21 events recorded prior to enrollment</a:t>
            </a:r>
          </a:p>
          <a:p>
            <a:pPr lvl="1"/>
            <a:r>
              <a:rPr lang="en-US" dirty="0"/>
              <a:t>During program and post completion/return-to-usual care: 9</a:t>
            </a:r>
          </a:p>
          <a:p>
            <a:pPr lvl="2"/>
            <a:r>
              <a:rPr lang="en-US" dirty="0"/>
              <a:t>6 from those who returned to usual care vs 3 from completed program</a:t>
            </a:r>
          </a:p>
          <a:p>
            <a:pPr lvl="2"/>
            <a:endParaRPr lang="en-US" dirty="0"/>
          </a:p>
          <a:p>
            <a:pPr lvl="2"/>
            <a:endParaRPr lang="en-US" dirty="0"/>
          </a:p>
          <a:p>
            <a:r>
              <a:rPr lang="en-US" dirty="0"/>
              <a:t>2025 Cohort</a:t>
            </a:r>
          </a:p>
          <a:p>
            <a:pPr lvl="1"/>
            <a:r>
              <a:rPr lang="en-US" dirty="0"/>
              <a:t>35 events prior to enrollment - 24 were from one participant</a:t>
            </a:r>
          </a:p>
          <a:p>
            <a:pPr lvl="1"/>
            <a:r>
              <a:rPr lang="en-US" dirty="0"/>
              <a:t>During program: 3 events (2 from participant noted above)</a:t>
            </a:r>
          </a:p>
          <a:p>
            <a:pPr lvl="1"/>
            <a:endParaRPr lang="en-US" dirty="0"/>
          </a:p>
        </p:txBody>
      </p:sp>
    </p:spTree>
    <p:extLst>
      <p:ext uri="{BB962C8B-B14F-4D97-AF65-F5344CB8AC3E}">
        <p14:creationId xmlns:p14="http://schemas.microsoft.com/office/powerpoint/2010/main" val="2054500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D0178-1DF5-9440-961B-C5435CB200C6}"/>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E645CC50-E5E2-2458-35E2-FA11531F8076}"/>
              </a:ext>
            </a:extLst>
          </p:cNvPr>
          <p:cNvSpPr>
            <a:spLocks noGrp="1"/>
          </p:cNvSpPr>
          <p:nvPr>
            <p:ph idx="1"/>
          </p:nvPr>
        </p:nvSpPr>
        <p:spPr/>
        <p:txBody>
          <a:bodyPr/>
          <a:lstStyle/>
          <a:p>
            <a:r>
              <a:rPr lang="en-US" dirty="0"/>
              <a:t>Finish visits/complete program for those enrolled in 2025 cohort</a:t>
            </a:r>
          </a:p>
          <a:p>
            <a:pPr lvl="1"/>
            <a:r>
              <a:rPr lang="en-US" dirty="0"/>
              <a:t>Analyze outcome measures of full cohort</a:t>
            </a:r>
          </a:p>
          <a:p>
            <a:pPr lvl="1"/>
            <a:endParaRPr lang="en-US" dirty="0"/>
          </a:p>
          <a:p>
            <a:r>
              <a:rPr lang="en-US" dirty="0"/>
              <a:t>Determine participant satisfaction of program and get feedback from those that completed program</a:t>
            </a:r>
          </a:p>
          <a:p>
            <a:endParaRPr lang="en-US" dirty="0"/>
          </a:p>
          <a:p>
            <a:r>
              <a:rPr lang="en-US" dirty="0"/>
              <a:t>Continue to try new interventions to address barriers</a:t>
            </a:r>
          </a:p>
          <a:p>
            <a:pPr lvl="1"/>
            <a:r>
              <a:rPr lang="en-US" dirty="0"/>
              <a:t>New goals to increase completion rate of program</a:t>
            </a:r>
          </a:p>
          <a:p>
            <a:pPr lvl="1"/>
            <a:endParaRPr lang="en-US" dirty="0"/>
          </a:p>
          <a:p>
            <a:pPr lvl="1"/>
            <a:endParaRPr lang="en-US" dirty="0"/>
          </a:p>
        </p:txBody>
      </p:sp>
      <p:pic>
        <p:nvPicPr>
          <p:cNvPr id="4" name="Picture 4" descr="sidebar_purple.jpg">
            <a:extLst>
              <a:ext uri="{FF2B5EF4-FFF2-40B4-BE49-F238E27FC236}">
                <a16:creationId xmlns:a16="http://schemas.microsoft.com/office/drawing/2014/main" id="{ADC168BF-D096-673F-9AD9-F734874005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1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ooter_golisano.jpg">
            <a:extLst>
              <a:ext uri="{FF2B5EF4-FFF2-40B4-BE49-F238E27FC236}">
                <a16:creationId xmlns:a16="http://schemas.microsoft.com/office/drawing/2014/main" id="{43DCC1AB-95CC-5689-58D3-7E5BECB944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1219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8318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D770-6F51-C26B-E29E-546FE00EAAB7}"/>
              </a:ext>
            </a:extLst>
          </p:cNvPr>
          <p:cNvSpPr>
            <a:spLocks noGrp="1"/>
          </p:cNvSpPr>
          <p:nvPr>
            <p:ph type="title"/>
          </p:nvPr>
        </p:nvSpPr>
        <p:spPr>
          <a:xfrm>
            <a:off x="1528313" y="211121"/>
            <a:ext cx="8526076" cy="1325563"/>
          </a:xfrm>
        </p:spPr>
        <p:txBody>
          <a:bodyPr/>
          <a:lstStyle/>
          <a:p>
            <a:r>
              <a:rPr lang="en-US" dirty="0"/>
              <a:t>Acknowledgements</a:t>
            </a:r>
          </a:p>
        </p:txBody>
      </p:sp>
      <p:sp>
        <p:nvSpPr>
          <p:cNvPr id="3" name="Content Placeholder 2">
            <a:extLst>
              <a:ext uri="{FF2B5EF4-FFF2-40B4-BE49-F238E27FC236}">
                <a16:creationId xmlns:a16="http://schemas.microsoft.com/office/drawing/2014/main" id="{DB24EF89-8D75-534F-461E-703AA873458F}"/>
              </a:ext>
            </a:extLst>
          </p:cNvPr>
          <p:cNvSpPr>
            <a:spLocks noGrp="1"/>
          </p:cNvSpPr>
          <p:nvPr>
            <p:ph idx="1"/>
          </p:nvPr>
        </p:nvSpPr>
        <p:spPr>
          <a:xfrm>
            <a:off x="2827724" y="1825625"/>
            <a:ext cx="8526076" cy="4351338"/>
          </a:xfrm>
        </p:spPr>
        <p:txBody>
          <a:bodyPr>
            <a:normAutofit lnSpcReduction="10000"/>
          </a:bodyPr>
          <a:lstStyle/>
          <a:p>
            <a:r>
              <a:rPr lang="en-US" dirty="0"/>
              <a:t>PIs: Dr. David Hansen, Dr. Roberto Izquierdo</a:t>
            </a:r>
          </a:p>
          <a:p>
            <a:r>
              <a:rPr lang="en-US" dirty="0">
                <a:effectLst/>
                <a:ea typeface="Aptos" panose="020B0004020202020204" pitchFamily="34" charset="0"/>
                <a:cs typeface="Aptos" panose="020B0004020202020204" pitchFamily="34" charset="0"/>
              </a:rPr>
              <a:t>Diabetes Care and Education Specialists</a:t>
            </a:r>
            <a:r>
              <a:rPr lang="en-US" dirty="0"/>
              <a:t>: </a:t>
            </a:r>
          </a:p>
          <a:p>
            <a:pPr marL="457200" lvl="1" indent="0">
              <a:buNone/>
            </a:pPr>
            <a:r>
              <a:rPr lang="en-US" dirty="0"/>
              <a:t>Ann-Marie Hudy, Janine Robbins, Eden Dodd, Cortney Parry</a:t>
            </a:r>
          </a:p>
          <a:p>
            <a:r>
              <a:rPr lang="en-US" dirty="0"/>
              <a:t>Psychologist: Dr. Ashely McDuffee</a:t>
            </a:r>
          </a:p>
          <a:p>
            <a:r>
              <a:rPr lang="en-US" dirty="0"/>
              <a:t>Social Worker: Elizabeth Delaney</a:t>
            </a:r>
            <a:endParaRPr lang="en-US" strike="sngStrike" dirty="0"/>
          </a:p>
          <a:p>
            <a:r>
              <a:rPr lang="en-US" dirty="0"/>
              <a:t>Child Life Specialist: Margaret Nellis</a:t>
            </a:r>
          </a:p>
          <a:p>
            <a:r>
              <a:rPr lang="en-US" dirty="0"/>
              <a:t>Registered Dietician: Kathryn Lewis</a:t>
            </a:r>
          </a:p>
          <a:p>
            <a:r>
              <a:rPr lang="en-US" dirty="0"/>
              <a:t>QI Team: Jerusha Owusu-Barnie, Joe Erardi</a:t>
            </a:r>
          </a:p>
          <a:p>
            <a:r>
              <a:rPr lang="en-US" dirty="0"/>
              <a:t>Management: Beth Wells, Jess Reis, Melissa Stacy</a:t>
            </a:r>
          </a:p>
        </p:txBody>
      </p:sp>
      <p:pic>
        <p:nvPicPr>
          <p:cNvPr id="4" name="Picture 7" descr="sidebar_golisano.jpg">
            <a:extLst>
              <a:ext uri="{FF2B5EF4-FFF2-40B4-BE49-F238E27FC236}">
                <a16:creationId xmlns:a16="http://schemas.microsoft.com/office/drawing/2014/main" id="{23A809F9-6B89-F097-8CD9-6E71FCBB8E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14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0787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5A540-5B7C-AB02-60A8-3884BDB57054}"/>
            </a:ext>
          </a:extLst>
        </p:cNvPr>
        <p:cNvGrpSpPr/>
        <p:nvPr/>
      </p:nvGrpSpPr>
      <p:grpSpPr>
        <a:xfrm>
          <a:off x="0" y="0"/>
          <a:ext cx="0" cy="0"/>
          <a:chOff x="0" y="0"/>
          <a:chExt cx="0" cy="0"/>
        </a:xfrm>
      </p:grpSpPr>
    </p:spTree>
    <p:extLst>
      <p:ext uri="{BB962C8B-B14F-4D97-AF65-F5344CB8AC3E}">
        <p14:creationId xmlns:p14="http://schemas.microsoft.com/office/powerpoint/2010/main" val="120235280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7EC78-F014-FD93-49A7-166F8F5E3166}"/>
              </a:ext>
            </a:extLst>
          </p:cNvPr>
          <p:cNvSpPr>
            <a:spLocks noGrp="1"/>
          </p:cNvSpPr>
          <p:nvPr>
            <p:ph type="title"/>
          </p:nvPr>
        </p:nvSpPr>
        <p:spPr/>
        <p:txBody>
          <a:bodyPr>
            <a:normAutofit/>
          </a:bodyPr>
          <a:lstStyle/>
          <a:p>
            <a:br>
              <a:rPr lang="en-US" sz="3600" b="1" dirty="0"/>
            </a:br>
            <a:endParaRPr lang="en-US" sz="3600" b="1" dirty="0"/>
          </a:p>
        </p:txBody>
      </p:sp>
      <p:sp>
        <p:nvSpPr>
          <p:cNvPr id="3" name="Text Placeholder 2">
            <a:extLst>
              <a:ext uri="{FF2B5EF4-FFF2-40B4-BE49-F238E27FC236}">
                <a16:creationId xmlns:a16="http://schemas.microsoft.com/office/drawing/2014/main" id="{74DD2763-0ACC-8234-CF14-95A69FD4D8EE}"/>
              </a:ext>
            </a:extLst>
          </p:cNvPr>
          <p:cNvSpPr>
            <a:spLocks noGrp="1"/>
          </p:cNvSpPr>
          <p:nvPr>
            <p:ph type="body" idx="1"/>
          </p:nvPr>
        </p:nvSpPr>
        <p:spPr/>
        <p:txBody>
          <a:bodyPr>
            <a:noAutofit/>
          </a:bodyPr>
          <a:lstStyle/>
          <a:p>
            <a:r>
              <a:rPr lang="en-US" b="1" dirty="0">
                <a:solidFill>
                  <a:srgbClr val="FF0000"/>
                </a:solidFill>
              </a:rPr>
              <a:t>Blossoming Outcomes:</a:t>
            </a:r>
          </a:p>
          <a:p>
            <a:r>
              <a:rPr lang="en-US" b="1" dirty="0">
                <a:solidFill>
                  <a:srgbClr val="FF0000"/>
                </a:solidFill>
              </a:rPr>
              <a:t>A Multidisciplinary Model for Youth with Type 1 Diabetes and Sub-optimal Glycemic Control</a:t>
            </a:r>
          </a:p>
          <a:p>
            <a:endParaRPr lang="en-US" dirty="0">
              <a:solidFill>
                <a:srgbClr val="FF0000"/>
              </a:solidFill>
            </a:endParaRPr>
          </a:p>
        </p:txBody>
      </p:sp>
      <p:sp>
        <p:nvSpPr>
          <p:cNvPr id="4" name="Subtitle 2">
            <a:extLst>
              <a:ext uri="{FF2B5EF4-FFF2-40B4-BE49-F238E27FC236}">
                <a16:creationId xmlns:a16="http://schemas.microsoft.com/office/drawing/2014/main" id="{77B786CE-3F2B-92BB-074A-D92E35982BC1}"/>
              </a:ext>
            </a:extLst>
          </p:cNvPr>
          <p:cNvSpPr txBox="1">
            <a:spLocks/>
          </p:cNvSpPr>
          <p:nvPr/>
        </p:nvSpPr>
        <p:spPr>
          <a:xfrm>
            <a:off x="1981200" y="2979517"/>
            <a:ext cx="8229600" cy="1524000"/>
          </a:xfrm>
          <a:prstGeom prst="rect">
            <a:avLst/>
          </a:prstGeom>
        </p:spPr>
        <p:txBody>
          <a:bodyPr>
            <a:noAutofit/>
          </a:bodyPr>
          <a:lstStyle>
            <a:lvl1pPr marL="342900" indent="-342900" algn="l" defTabSz="457200" rtl="0" eaLnBrk="1" latinLnBrk="0" hangingPunct="1">
              <a:spcBef>
                <a:spcPct val="20000"/>
              </a:spcBef>
              <a:buFont typeface="Arial"/>
              <a:buChar char="•"/>
              <a:defRPr sz="2800" b="0" i="0" kern="1200">
                <a:solidFill>
                  <a:schemeClr val="tx1"/>
                </a:solidFill>
                <a:latin typeface="Century Gothic" panose="020B0502020202020204" pitchFamily="34" charset="0"/>
                <a:ea typeface="+mn-ea"/>
                <a:cs typeface="Century Gothic" panose="020B0502020202020204" pitchFamily="34" charset="0"/>
              </a:defRPr>
            </a:lvl1pPr>
            <a:lvl2pPr marL="742950" indent="-285750" algn="l" defTabSz="457200" rtl="0" eaLnBrk="1" latinLnBrk="0" hangingPunct="1">
              <a:spcBef>
                <a:spcPct val="20000"/>
              </a:spcBef>
              <a:buFont typeface="Arial"/>
              <a:buChar char="–"/>
              <a:defRPr sz="2400" b="0" i="0" kern="1200">
                <a:solidFill>
                  <a:schemeClr val="tx1"/>
                </a:solidFill>
                <a:latin typeface="Century Gothic" panose="020B0502020202020204" pitchFamily="34" charset="0"/>
                <a:ea typeface="+mn-ea"/>
                <a:cs typeface="Century Gothic" panose="020B0502020202020204" pitchFamily="34" charset="0"/>
              </a:defRPr>
            </a:lvl2pPr>
            <a:lvl3pPr marL="1143000" indent="-228600" algn="l" defTabSz="457200" rtl="0" eaLnBrk="1" latinLnBrk="0" hangingPunct="1">
              <a:spcBef>
                <a:spcPct val="20000"/>
              </a:spcBef>
              <a:buFont typeface="Arial"/>
              <a:buChar char="•"/>
              <a:defRPr sz="2000" b="0" i="0" kern="1200">
                <a:solidFill>
                  <a:schemeClr val="tx1"/>
                </a:solidFill>
                <a:latin typeface="Century Gothic" panose="020B0502020202020204" pitchFamily="34" charset="0"/>
                <a:ea typeface="+mn-ea"/>
                <a:cs typeface="Century Gothic" panose="020B0502020202020204" pitchFamily="34" charset="0"/>
              </a:defRPr>
            </a:lvl3pPr>
            <a:lvl4pPr marL="1600200" indent="-228600" algn="l" defTabSz="457200" rtl="0" eaLnBrk="1" latinLnBrk="0" hangingPunct="1">
              <a:spcBef>
                <a:spcPct val="20000"/>
              </a:spcBef>
              <a:buFont typeface="Arial"/>
              <a:buChar char="–"/>
              <a:defRPr sz="1800" b="0" i="0" kern="1200">
                <a:solidFill>
                  <a:schemeClr val="tx1"/>
                </a:solidFill>
                <a:latin typeface="Century Gothic" panose="020B0502020202020204" pitchFamily="34" charset="0"/>
                <a:ea typeface="+mn-ea"/>
                <a:cs typeface="Century Gothic" panose="020B0502020202020204" pitchFamily="34" charset="0"/>
              </a:defRPr>
            </a:lvl4pPr>
            <a:lvl5pPr marL="2057400" indent="-228600" algn="l" defTabSz="457200" rtl="0" eaLnBrk="1" latinLnBrk="0" hangingPunct="1">
              <a:spcBef>
                <a:spcPct val="20000"/>
              </a:spcBef>
              <a:buFont typeface="Arial"/>
              <a:buChar char="»"/>
              <a:defRPr sz="1800" b="0" i="0" kern="1200">
                <a:solidFill>
                  <a:schemeClr val="tx1"/>
                </a:solidFill>
                <a:latin typeface="Century Gothic" panose="020B0502020202020204" pitchFamily="34" charset="0"/>
                <a:ea typeface="+mn-ea"/>
                <a:cs typeface="Century Gothic" panose="020B0502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nSpc>
                <a:spcPct val="107000"/>
              </a:lnSpc>
              <a:spcBef>
                <a:spcPts val="0"/>
              </a:spcBef>
              <a:spcAft>
                <a:spcPts val="0"/>
              </a:spcAft>
              <a:buNone/>
            </a:pPr>
            <a:r>
              <a:rPr lang="en-US" sz="1400" kern="100" dirty="0">
                <a:effectLst/>
                <a:ea typeface="Aptos" panose="020B0004020202020204" pitchFamily="34" charset="0"/>
                <a:cs typeface="Times New Roman" panose="02020603050405020304" pitchFamily="18" charset="0"/>
              </a:rPr>
              <a:t>Jody Beth Grundman, MD, MPH; Mai Tran, PharmD, BCACP, BCGP, </a:t>
            </a:r>
            <a:r>
              <a:rPr lang="en-US" sz="1400" kern="100" dirty="0">
                <a:ea typeface="Aptos" panose="020B0004020202020204" pitchFamily="34" charset="0"/>
                <a:cs typeface="Times New Roman" panose="02020603050405020304" pitchFamily="18" charset="0"/>
              </a:rPr>
              <a:t>CDCES; Lauren Clary, PhD; Lauren DeAnna, LICSW; Amanda Perkins, CPNP, CDCES, MPH</a:t>
            </a:r>
            <a:endParaRPr lang="en-US" sz="1400" kern="100" dirty="0">
              <a:effectLst/>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endParaRPr lang="en-US" sz="1400" dirty="0"/>
          </a:p>
          <a:p>
            <a:pPr marL="0" indent="0">
              <a:lnSpc>
                <a:spcPct val="90000"/>
              </a:lnSpc>
              <a:spcBef>
                <a:spcPts val="0"/>
              </a:spcBef>
              <a:buNone/>
            </a:pPr>
            <a:r>
              <a:rPr lang="en-US" sz="1400" dirty="0"/>
              <a:t>T1DX-QI November Learning Session</a:t>
            </a:r>
          </a:p>
          <a:p>
            <a:pPr marL="0" indent="0">
              <a:lnSpc>
                <a:spcPct val="90000"/>
              </a:lnSpc>
              <a:spcBef>
                <a:spcPts val="0"/>
              </a:spcBef>
              <a:buNone/>
            </a:pPr>
            <a:r>
              <a:rPr lang="en-US" sz="1400" dirty="0"/>
              <a:t>Atlanta, GA , </a:t>
            </a:r>
          </a:p>
          <a:p>
            <a:pPr marL="0" indent="0">
              <a:lnSpc>
                <a:spcPct val="90000"/>
              </a:lnSpc>
              <a:spcBef>
                <a:spcPts val="0"/>
              </a:spcBef>
              <a:buNone/>
            </a:pPr>
            <a:r>
              <a:rPr lang="en-US" sz="1400" dirty="0"/>
              <a:t>November 12, 2025</a:t>
            </a:r>
          </a:p>
        </p:txBody>
      </p:sp>
    </p:spTree>
    <p:extLst>
      <p:ext uri="{BB962C8B-B14F-4D97-AF65-F5344CB8AC3E}">
        <p14:creationId xmlns:p14="http://schemas.microsoft.com/office/powerpoint/2010/main" val="559638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map&#10;&#10;Description automatically generated">
            <a:extLst>
              <a:ext uri="{FF2B5EF4-FFF2-40B4-BE49-F238E27FC236}">
                <a16:creationId xmlns:a16="http://schemas.microsoft.com/office/drawing/2014/main" id="{A80CC729-A312-4DF7-94BC-F5B84F180A31}"/>
              </a:ext>
            </a:extLst>
          </p:cNvPr>
          <p:cNvPicPr>
            <a:picLocks noChangeAspect="1"/>
          </p:cNvPicPr>
          <p:nvPr/>
        </p:nvPicPr>
        <p:blipFill>
          <a:blip r:embed="rId3"/>
          <a:stretch>
            <a:fillRect/>
          </a:stretch>
        </p:blipFill>
        <p:spPr>
          <a:xfrm>
            <a:off x="6323859" y="721534"/>
            <a:ext cx="4137173" cy="2000459"/>
          </a:xfrm>
          <a:prstGeom prst="rect">
            <a:avLst/>
          </a:prstGeom>
        </p:spPr>
      </p:pic>
      <p:sp>
        <p:nvSpPr>
          <p:cNvPr id="2" name="Title 1">
            <a:extLst>
              <a:ext uri="{FF2B5EF4-FFF2-40B4-BE49-F238E27FC236}">
                <a16:creationId xmlns:a16="http://schemas.microsoft.com/office/drawing/2014/main" id="{16E2D6D4-5F64-4D05-BC24-5179B4578BE5}"/>
              </a:ext>
            </a:extLst>
          </p:cNvPr>
          <p:cNvSpPr>
            <a:spLocks noGrp="1"/>
          </p:cNvSpPr>
          <p:nvPr>
            <p:ph type="title"/>
          </p:nvPr>
        </p:nvSpPr>
        <p:spPr>
          <a:xfrm>
            <a:off x="1711702" y="224447"/>
            <a:ext cx="7886700" cy="994172"/>
          </a:xfrm>
        </p:spPr>
        <p:txBody>
          <a:bodyPr>
            <a:normAutofit fontScale="90000"/>
          </a:bodyPr>
          <a:lstStyle/>
          <a:p>
            <a:pPr>
              <a:spcBef>
                <a:spcPts val="0"/>
              </a:spcBef>
            </a:pPr>
            <a:r>
              <a:rPr lang="en-US" dirty="0"/>
              <a:t>Children’s National Hospital, Washington DC, USA</a:t>
            </a:r>
            <a:br>
              <a:rPr lang="en-US" sz="1350" dirty="0">
                <a:latin typeface="Calibri" panose="020F0502020204030204" pitchFamily="34" charset="0"/>
                <a:ea typeface="Calibri" panose="020F0502020204030204" pitchFamily="34" charset="0"/>
              </a:rPr>
            </a:br>
            <a:r>
              <a:rPr lang="en-US" sz="1350" dirty="0">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5" name="Content Placeholder 4">
            <a:extLst>
              <a:ext uri="{FF2B5EF4-FFF2-40B4-BE49-F238E27FC236}">
                <a16:creationId xmlns:a16="http://schemas.microsoft.com/office/drawing/2014/main" id="{AF4B3DBE-8A33-F408-252E-BD82681D5C9A}"/>
              </a:ext>
            </a:extLst>
          </p:cNvPr>
          <p:cNvSpPr>
            <a:spLocks noGrp="1"/>
          </p:cNvSpPr>
          <p:nvPr>
            <p:ph idx="1"/>
          </p:nvPr>
        </p:nvSpPr>
        <p:spPr>
          <a:xfrm>
            <a:off x="1743915" y="1120117"/>
            <a:ext cx="6414781" cy="2619558"/>
          </a:xfrm>
        </p:spPr>
        <p:txBody>
          <a:bodyPr>
            <a:normAutofit/>
          </a:bodyPr>
          <a:lstStyle/>
          <a:p>
            <a:r>
              <a:rPr lang="en-US" dirty="0"/>
              <a:t>~1600 youth with type 1 diabetes</a:t>
            </a:r>
          </a:p>
          <a:p>
            <a:r>
              <a:rPr lang="en-US" dirty="0"/>
              <a:t>Median HbA1c: 7.9%</a:t>
            </a:r>
          </a:p>
        </p:txBody>
      </p:sp>
      <p:graphicFrame>
        <p:nvGraphicFramePr>
          <p:cNvPr id="3" name="Chart 2">
            <a:extLst>
              <a:ext uri="{FF2B5EF4-FFF2-40B4-BE49-F238E27FC236}">
                <a16:creationId xmlns:a16="http://schemas.microsoft.com/office/drawing/2014/main" id="{F6AA3204-2717-9E5A-4C8E-C2274A20FF7B}"/>
              </a:ext>
            </a:extLst>
          </p:cNvPr>
          <p:cNvGraphicFramePr>
            <a:graphicFrameLocks/>
          </p:cNvGraphicFramePr>
          <p:nvPr/>
        </p:nvGraphicFramePr>
        <p:xfrm>
          <a:off x="1331214" y="2767564"/>
          <a:ext cx="2990904" cy="27788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12A96F4F-EBD9-2AF7-80FC-E16222ED70A7}"/>
              </a:ext>
            </a:extLst>
          </p:cNvPr>
          <p:cNvGraphicFramePr>
            <a:graphicFrameLocks/>
          </p:cNvGraphicFramePr>
          <p:nvPr/>
        </p:nvGraphicFramePr>
        <p:xfrm>
          <a:off x="3577590" y="2767564"/>
          <a:ext cx="4137174" cy="277887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22295381-6422-A42C-336E-697B8C045156}"/>
              </a:ext>
            </a:extLst>
          </p:cNvPr>
          <p:cNvGraphicFramePr/>
          <p:nvPr/>
        </p:nvGraphicFramePr>
        <p:xfrm>
          <a:off x="7067226" y="2767562"/>
          <a:ext cx="3749794" cy="283990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512979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E1A1ED0A-F075-4DDE-18D0-182CBC19246B}"/>
              </a:ext>
            </a:extLst>
          </p:cNvPr>
          <p:cNvSpPr>
            <a:spLocks noGrp="1"/>
          </p:cNvSpPr>
          <p:nvPr>
            <p:ph type="title"/>
          </p:nvPr>
        </p:nvSpPr>
        <p:spPr>
          <a:xfrm>
            <a:off x="1981200" y="274638"/>
            <a:ext cx="8229600" cy="1143000"/>
          </a:xfrm>
        </p:spPr>
        <p:txBody>
          <a:bodyPr/>
          <a:lstStyle/>
          <a:p>
            <a:r>
              <a:rPr lang="en-US" dirty="0"/>
              <a:t>Background</a:t>
            </a:r>
          </a:p>
        </p:txBody>
      </p:sp>
      <p:sp>
        <p:nvSpPr>
          <p:cNvPr id="7" name="Rounded Rectangle 6">
            <a:extLst>
              <a:ext uri="{FF2B5EF4-FFF2-40B4-BE49-F238E27FC236}">
                <a16:creationId xmlns:a16="http://schemas.microsoft.com/office/drawing/2014/main" id="{C3683518-EF45-4443-E3F1-B0DB2129DA4C}"/>
              </a:ext>
            </a:extLst>
          </p:cNvPr>
          <p:cNvSpPr/>
          <p:nvPr/>
        </p:nvSpPr>
        <p:spPr>
          <a:xfrm>
            <a:off x="3112291" y="2337645"/>
            <a:ext cx="5967414" cy="12678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t>Global Aim:</a:t>
            </a:r>
          </a:p>
          <a:p>
            <a:pPr algn="ctr"/>
            <a:r>
              <a:rPr lang="en-US" sz="1800" dirty="0"/>
              <a:t>Improve Glycemic Control and Diabetes Technology Use for Youth with Sub optimally Controlled T1D</a:t>
            </a:r>
          </a:p>
        </p:txBody>
      </p:sp>
      <p:sp>
        <p:nvSpPr>
          <p:cNvPr id="8" name="Rounded Rectangle 7">
            <a:extLst>
              <a:ext uri="{FF2B5EF4-FFF2-40B4-BE49-F238E27FC236}">
                <a16:creationId xmlns:a16="http://schemas.microsoft.com/office/drawing/2014/main" id="{4A1DD041-C31E-95DB-C6E7-F34BE1E611BF}"/>
              </a:ext>
            </a:extLst>
          </p:cNvPr>
          <p:cNvSpPr/>
          <p:nvPr/>
        </p:nvSpPr>
        <p:spPr>
          <a:xfrm>
            <a:off x="3112291" y="4888917"/>
            <a:ext cx="5967414" cy="1267881"/>
          </a:xfrm>
          <a:prstGeom prst="roundRect">
            <a:avLst/>
          </a:prstGeom>
          <a:solidFill>
            <a:schemeClr val="accent4">
              <a:lumMod val="60000"/>
              <a:lumOff val="40000"/>
            </a:schemeClr>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t>Specific Aim:</a:t>
            </a:r>
          </a:p>
          <a:p>
            <a:pPr algn="ctr"/>
            <a:r>
              <a:rPr lang="en-US" sz="1800" dirty="0"/>
              <a:t>Increase CGM and AID initiation to &gt;80% and reduce mean HbA1c </a:t>
            </a:r>
            <a:r>
              <a:rPr lang="en-US" sz="1800" u="sng" dirty="0"/>
              <a:t>&gt;</a:t>
            </a:r>
            <a:r>
              <a:rPr lang="en-US" sz="1800" dirty="0"/>
              <a:t>1% among Blossom Clinic Participants within 3 years</a:t>
            </a:r>
          </a:p>
        </p:txBody>
      </p:sp>
      <p:sp>
        <p:nvSpPr>
          <p:cNvPr id="9" name="Content Placeholder 4">
            <a:extLst>
              <a:ext uri="{FF2B5EF4-FFF2-40B4-BE49-F238E27FC236}">
                <a16:creationId xmlns:a16="http://schemas.microsoft.com/office/drawing/2014/main" id="{D6D48902-85B4-CFF6-EBCE-6279D45AD255}"/>
              </a:ext>
            </a:extLst>
          </p:cNvPr>
          <p:cNvSpPr>
            <a:spLocks noGrp="1"/>
          </p:cNvSpPr>
          <p:nvPr>
            <p:ph idx="1"/>
          </p:nvPr>
        </p:nvSpPr>
        <p:spPr>
          <a:xfrm>
            <a:off x="1626579" y="701204"/>
            <a:ext cx="8039100" cy="1752793"/>
          </a:xfrm>
        </p:spPr>
        <p:txBody>
          <a:bodyPr>
            <a:normAutofit fontScale="85000" lnSpcReduction="10000"/>
          </a:bodyPr>
          <a:lstStyle/>
          <a:p>
            <a:endParaRPr lang="en-US" dirty="0"/>
          </a:p>
          <a:p>
            <a:r>
              <a:rPr lang="en-US" dirty="0"/>
              <a:t>Youth with T1D and sub-optimal glycemic control often face barriers that are inadequately addressed in standard outpatient care</a:t>
            </a:r>
          </a:p>
        </p:txBody>
      </p:sp>
      <p:pic>
        <p:nvPicPr>
          <p:cNvPr id="2" name="Picture 1" descr="A pink flower with a black background&#10;&#10;AI-generated content may be incorrect.">
            <a:extLst>
              <a:ext uri="{FF2B5EF4-FFF2-40B4-BE49-F238E27FC236}">
                <a16:creationId xmlns:a16="http://schemas.microsoft.com/office/drawing/2014/main" id="{1220215E-B535-099A-1720-9388195848D4}"/>
              </a:ext>
            </a:extLst>
          </p:cNvPr>
          <p:cNvPicPr>
            <a:picLocks noChangeAspect="1"/>
          </p:cNvPicPr>
          <p:nvPr/>
        </p:nvPicPr>
        <p:blipFill>
          <a:blip r:embed="rId3"/>
          <a:stretch>
            <a:fillRect/>
          </a:stretch>
        </p:blipFill>
        <p:spPr>
          <a:xfrm>
            <a:off x="5292992" y="3429001"/>
            <a:ext cx="1606013" cy="1606013"/>
          </a:xfrm>
          <a:prstGeom prst="rect">
            <a:avLst/>
          </a:prstGeom>
        </p:spPr>
      </p:pic>
    </p:spTree>
    <p:extLst>
      <p:ext uri="{BB962C8B-B14F-4D97-AF65-F5344CB8AC3E}">
        <p14:creationId xmlns:p14="http://schemas.microsoft.com/office/powerpoint/2010/main" val="350396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3D0F-5B95-D47E-D0A4-DDBC0D03328D}"/>
              </a:ext>
            </a:extLst>
          </p:cNvPr>
          <p:cNvSpPr>
            <a:spLocks noGrp="1"/>
          </p:cNvSpPr>
          <p:nvPr>
            <p:ph type="title"/>
          </p:nvPr>
        </p:nvSpPr>
        <p:spPr/>
        <p:txBody>
          <a:bodyPr/>
          <a:lstStyle/>
          <a:p>
            <a:r>
              <a:rPr lang="en-US" dirty="0"/>
              <a:t>Blossom Clinic</a:t>
            </a:r>
          </a:p>
        </p:txBody>
      </p:sp>
      <p:sp>
        <p:nvSpPr>
          <p:cNvPr id="3" name="Content Placeholder 2">
            <a:extLst>
              <a:ext uri="{FF2B5EF4-FFF2-40B4-BE49-F238E27FC236}">
                <a16:creationId xmlns:a16="http://schemas.microsoft.com/office/drawing/2014/main" id="{6361B60F-76F1-3F19-9E43-DFB1772820B8}"/>
              </a:ext>
            </a:extLst>
          </p:cNvPr>
          <p:cNvSpPr>
            <a:spLocks noGrp="1"/>
          </p:cNvSpPr>
          <p:nvPr>
            <p:ph idx="1"/>
          </p:nvPr>
        </p:nvSpPr>
        <p:spPr>
          <a:xfrm>
            <a:off x="1981200" y="1056191"/>
            <a:ext cx="8229600" cy="2470138"/>
          </a:xfrm>
        </p:spPr>
        <p:txBody>
          <a:bodyPr>
            <a:noAutofit/>
          </a:bodyPr>
          <a:lstStyle/>
          <a:p>
            <a:r>
              <a:rPr lang="en-US" sz="2400" dirty="0"/>
              <a:t>Target Population: youth 6-18yrs with </a:t>
            </a:r>
          </a:p>
          <a:p>
            <a:pPr marL="0" indent="0">
              <a:buNone/>
            </a:pPr>
            <a:r>
              <a:rPr lang="en-US" sz="2400" dirty="0"/>
              <a:t>    </a:t>
            </a:r>
            <a:r>
              <a:rPr lang="en-US" sz="2400" u="sng" dirty="0"/>
              <a:t>&gt;</a:t>
            </a:r>
            <a:r>
              <a:rPr lang="en-US" sz="2400" dirty="0"/>
              <a:t>2 HbA1c </a:t>
            </a:r>
            <a:r>
              <a:rPr lang="en-US" sz="2400" u="sng" dirty="0"/>
              <a:t>&gt;</a:t>
            </a:r>
            <a:r>
              <a:rPr lang="en-US" sz="2400" dirty="0"/>
              <a:t>10% or </a:t>
            </a:r>
            <a:r>
              <a:rPr lang="en-US" sz="2400" u="sng" dirty="0"/>
              <a:t>&gt;</a:t>
            </a:r>
            <a:r>
              <a:rPr lang="en-US" sz="2400" dirty="0"/>
              <a:t>2 DKA in prior 12 months </a:t>
            </a:r>
          </a:p>
          <a:p>
            <a:pPr marL="0" indent="0">
              <a:buNone/>
            </a:pPr>
            <a:endParaRPr lang="en-US" sz="2400" dirty="0"/>
          </a:p>
          <a:p>
            <a:r>
              <a:rPr lang="en-US" sz="2400" dirty="0"/>
              <a:t>12-month program, 4 structured visits + in between support</a:t>
            </a:r>
          </a:p>
          <a:p>
            <a:endParaRPr lang="en-US" sz="2400" dirty="0"/>
          </a:p>
          <a:p>
            <a:r>
              <a:rPr lang="en-US" sz="2400" dirty="0"/>
              <a:t>Interdisciplinary team</a:t>
            </a:r>
          </a:p>
        </p:txBody>
      </p:sp>
      <p:sp>
        <p:nvSpPr>
          <p:cNvPr id="4" name="Date Placeholder 3">
            <a:extLst>
              <a:ext uri="{FF2B5EF4-FFF2-40B4-BE49-F238E27FC236}">
                <a16:creationId xmlns:a16="http://schemas.microsoft.com/office/drawing/2014/main" id="{C41FE87E-F086-8351-CDF6-11161C2EE0FD}"/>
              </a:ext>
            </a:extLst>
          </p:cNvPr>
          <p:cNvSpPr>
            <a:spLocks noGrp="1"/>
          </p:cNvSpPr>
          <p:nvPr>
            <p:ph type="dt" sz="half" idx="10"/>
          </p:nvPr>
        </p:nvSpPr>
        <p:spPr/>
        <p:txBody>
          <a:bodyPr/>
          <a:lstStyle/>
          <a:p>
            <a:fld id="{997B8069-F4FB-4C4A-A299-D8D1A1D280E9}" type="datetime4">
              <a:rPr lang="en-US" smtClean="0"/>
              <a:pPr/>
              <a:t>November 12, 2025</a:t>
            </a:fld>
            <a:endParaRPr lang="en-US"/>
          </a:p>
        </p:txBody>
      </p:sp>
      <p:graphicFrame>
        <p:nvGraphicFramePr>
          <p:cNvPr id="6" name="Diagram 5">
            <a:extLst>
              <a:ext uri="{FF2B5EF4-FFF2-40B4-BE49-F238E27FC236}">
                <a16:creationId xmlns:a16="http://schemas.microsoft.com/office/drawing/2014/main" id="{8763C87A-5CB8-27BC-69AF-E78FD91F1CA0}"/>
              </a:ext>
            </a:extLst>
          </p:cNvPr>
          <p:cNvGraphicFramePr/>
          <p:nvPr/>
        </p:nvGraphicFramePr>
        <p:xfrm>
          <a:off x="4661704" y="2853421"/>
          <a:ext cx="5362937" cy="3868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pink flower with a black background&#10;&#10;AI-generated content may be incorrect.">
            <a:extLst>
              <a:ext uri="{FF2B5EF4-FFF2-40B4-BE49-F238E27FC236}">
                <a16:creationId xmlns:a16="http://schemas.microsoft.com/office/drawing/2014/main" id="{647645FB-C9C9-5448-DDBB-00E41EC42656}"/>
              </a:ext>
            </a:extLst>
          </p:cNvPr>
          <p:cNvPicPr>
            <a:picLocks noChangeAspect="1"/>
          </p:cNvPicPr>
          <p:nvPr/>
        </p:nvPicPr>
        <p:blipFill>
          <a:blip r:embed="rId8"/>
          <a:stretch>
            <a:fillRect/>
          </a:stretch>
        </p:blipFill>
        <p:spPr>
          <a:xfrm>
            <a:off x="5924791" y="3306410"/>
            <a:ext cx="2795286" cy="2795286"/>
          </a:xfrm>
          <a:prstGeom prst="rect">
            <a:avLst/>
          </a:prstGeom>
        </p:spPr>
      </p:pic>
      <p:sp>
        <p:nvSpPr>
          <p:cNvPr id="5" name="TextBox 4">
            <a:extLst>
              <a:ext uri="{FF2B5EF4-FFF2-40B4-BE49-F238E27FC236}">
                <a16:creationId xmlns:a16="http://schemas.microsoft.com/office/drawing/2014/main" id="{490432F8-D1B6-9871-1366-098F936E9069}"/>
              </a:ext>
            </a:extLst>
          </p:cNvPr>
          <p:cNvSpPr txBox="1"/>
          <p:nvPr/>
        </p:nvSpPr>
        <p:spPr>
          <a:xfrm>
            <a:off x="6858000" y="3938550"/>
            <a:ext cx="936928" cy="369332"/>
          </a:xfrm>
          <a:prstGeom prst="rect">
            <a:avLst/>
          </a:prstGeom>
          <a:noFill/>
        </p:spPr>
        <p:txBody>
          <a:bodyPr wrap="square" rtlCol="0">
            <a:spAutoFit/>
          </a:bodyPr>
          <a:lstStyle/>
          <a:p>
            <a:r>
              <a:rPr lang="en-US" sz="1800" b="1" dirty="0">
                <a:solidFill>
                  <a:schemeClr val="bg1"/>
                </a:solidFill>
              </a:rPr>
              <a:t>patient</a:t>
            </a:r>
          </a:p>
        </p:txBody>
      </p:sp>
    </p:spTree>
    <p:extLst>
      <p:ext uri="{BB962C8B-B14F-4D97-AF65-F5344CB8AC3E}">
        <p14:creationId xmlns:p14="http://schemas.microsoft.com/office/powerpoint/2010/main" val="2612339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C80B0-43AD-458C-0067-CFB89A377BB9}"/>
              </a:ext>
            </a:extLst>
          </p:cNvPr>
          <p:cNvSpPr>
            <a:spLocks noGrp="1"/>
          </p:cNvSpPr>
          <p:nvPr>
            <p:ph type="title"/>
          </p:nvPr>
        </p:nvSpPr>
        <p:spPr/>
        <p:txBody>
          <a:bodyPr/>
          <a:lstStyle/>
          <a:p>
            <a:r>
              <a:rPr lang="en-US" dirty="0"/>
              <a:t>Blossom Clinic</a:t>
            </a:r>
          </a:p>
        </p:txBody>
      </p:sp>
      <p:sp>
        <p:nvSpPr>
          <p:cNvPr id="4" name="Date Placeholder 3">
            <a:extLst>
              <a:ext uri="{FF2B5EF4-FFF2-40B4-BE49-F238E27FC236}">
                <a16:creationId xmlns:a16="http://schemas.microsoft.com/office/drawing/2014/main" id="{38426F88-3158-BF4D-34AA-5A3C27BB5383}"/>
              </a:ext>
            </a:extLst>
          </p:cNvPr>
          <p:cNvSpPr>
            <a:spLocks noGrp="1"/>
          </p:cNvSpPr>
          <p:nvPr>
            <p:ph type="dt" sz="half" idx="10"/>
          </p:nvPr>
        </p:nvSpPr>
        <p:spPr/>
        <p:txBody>
          <a:bodyPr/>
          <a:lstStyle/>
          <a:p>
            <a:fld id="{997B8069-F4FB-4C4A-A299-D8D1A1D280E9}" type="datetime4">
              <a:rPr lang="en-US" smtClean="0"/>
              <a:pPr/>
              <a:t>November 12, 2025</a:t>
            </a:fld>
            <a:endParaRPr lang="en-US"/>
          </a:p>
        </p:txBody>
      </p:sp>
      <p:pic>
        <p:nvPicPr>
          <p:cNvPr id="6" name="Picture 5" descr="A pink flower with a black background&#10;&#10;AI-generated content may be incorrect.">
            <a:extLst>
              <a:ext uri="{FF2B5EF4-FFF2-40B4-BE49-F238E27FC236}">
                <a16:creationId xmlns:a16="http://schemas.microsoft.com/office/drawing/2014/main" id="{9BDE5A35-6793-DD49-A62B-35D16694B27B}"/>
              </a:ext>
            </a:extLst>
          </p:cNvPr>
          <p:cNvPicPr>
            <a:picLocks noChangeAspect="1"/>
          </p:cNvPicPr>
          <p:nvPr/>
        </p:nvPicPr>
        <p:blipFill>
          <a:blip r:embed="rId3"/>
          <a:stretch>
            <a:fillRect/>
          </a:stretch>
        </p:blipFill>
        <p:spPr>
          <a:xfrm>
            <a:off x="4381741" y="-167048"/>
            <a:ext cx="1351863" cy="1351863"/>
          </a:xfrm>
          <a:prstGeom prst="rect">
            <a:avLst/>
          </a:prstGeom>
        </p:spPr>
      </p:pic>
      <p:sp>
        <p:nvSpPr>
          <p:cNvPr id="11" name="Freeform: Shape 10">
            <a:extLst>
              <a:ext uri="{FF2B5EF4-FFF2-40B4-BE49-F238E27FC236}">
                <a16:creationId xmlns:a16="http://schemas.microsoft.com/office/drawing/2014/main" id="{EBC5680D-D4CC-235B-4091-3EB7E96F65C4}"/>
              </a:ext>
            </a:extLst>
          </p:cNvPr>
          <p:cNvSpPr/>
          <p:nvPr/>
        </p:nvSpPr>
        <p:spPr>
          <a:xfrm>
            <a:off x="4800981" y="1191057"/>
            <a:ext cx="5266945" cy="973816"/>
          </a:xfrm>
          <a:custGeom>
            <a:avLst/>
            <a:gdLst>
              <a:gd name="connsiteX0" fmla="*/ 162306 w 973815"/>
              <a:gd name="connsiteY0" fmla="*/ 0 h 5266944"/>
              <a:gd name="connsiteX1" fmla="*/ 811509 w 973815"/>
              <a:gd name="connsiteY1" fmla="*/ 0 h 5266944"/>
              <a:gd name="connsiteX2" fmla="*/ 973815 w 973815"/>
              <a:gd name="connsiteY2" fmla="*/ 162306 h 5266944"/>
              <a:gd name="connsiteX3" fmla="*/ 973815 w 973815"/>
              <a:gd name="connsiteY3" fmla="*/ 5266944 h 5266944"/>
              <a:gd name="connsiteX4" fmla="*/ 973815 w 973815"/>
              <a:gd name="connsiteY4" fmla="*/ 5266944 h 5266944"/>
              <a:gd name="connsiteX5" fmla="*/ 0 w 973815"/>
              <a:gd name="connsiteY5" fmla="*/ 5266944 h 5266944"/>
              <a:gd name="connsiteX6" fmla="*/ 0 w 973815"/>
              <a:gd name="connsiteY6" fmla="*/ 5266944 h 5266944"/>
              <a:gd name="connsiteX7" fmla="*/ 0 w 973815"/>
              <a:gd name="connsiteY7" fmla="*/ 162306 h 5266944"/>
              <a:gd name="connsiteX8" fmla="*/ 162306 w 973815"/>
              <a:gd name="connsiteY8" fmla="*/ 0 h 526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3815" h="5266944">
                <a:moveTo>
                  <a:pt x="973815" y="877845"/>
                </a:moveTo>
                <a:lnTo>
                  <a:pt x="973815" y="4389099"/>
                </a:lnTo>
                <a:cubicBezTo>
                  <a:pt x="973815" y="4873917"/>
                  <a:pt x="960379" y="5266941"/>
                  <a:pt x="943806" y="5266941"/>
                </a:cubicBezTo>
                <a:lnTo>
                  <a:pt x="0" y="5266941"/>
                </a:lnTo>
                <a:lnTo>
                  <a:pt x="0" y="5266941"/>
                </a:lnTo>
                <a:lnTo>
                  <a:pt x="0" y="3"/>
                </a:lnTo>
                <a:lnTo>
                  <a:pt x="0" y="3"/>
                </a:lnTo>
                <a:lnTo>
                  <a:pt x="943806" y="3"/>
                </a:lnTo>
                <a:cubicBezTo>
                  <a:pt x="960379" y="3"/>
                  <a:pt x="973815" y="393027"/>
                  <a:pt x="973815" y="877845"/>
                </a:cubicBezTo>
                <a:close/>
              </a:path>
            </a:pathLst>
          </a:cu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1" tIns="79923" rIns="112308" bIns="79924"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Pre-clinic huddles</a:t>
            </a:r>
          </a:p>
          <a:p>
            <a:pPr marL="171450" lvl="1" indent="-171450" algn="l" defTabSz="755650">
              <a:lnSpc>
                <a:spcPct val="90000"/>
              </a:lnSpc>
              <a:spcBef>
                <a:spcPct val="0"/>
              </a:spcBef>
              <a:spcAft>
                <a:spcPct val="15000"/>
              </a:spcAft>
              <a:buChar char="•"/>
            </a:pPr>
            <a:r>
              <a:rPr lang="en-US" sz="1700" kern="1200" dirty="0"/>
              <a:t>Extended visits</a:t>
            </a:r>
          </a:p>
          <a:p>
            <a:pPr marL="171450" lvl="1" indent="-171450" algn="l" defTabSz="755650">
              <a:lnSpc>
                <a:spcPct val="90000"/>
              </a:lnSpc>
              <a:spcBef>
                <a:spcPct val="0"/>
              </a:spcBef>
              <a:spcAft>
                <a:spcPct val="15000"/>
              </a:spcAft>
              <a:buChar char="•"/>
            </a:pPr>
            <a:r>
              <a:rPr lang="en-US" sz="1700" kern="1200" dirty="0"/>
              <a:t>Decision point at 1 year</a:t>
            </a:r>
          </a:p>
        </p:txBody>
      </p:sp>
      <p:sp>
        <p:nvSpPr>
          <p:cNvPr id="12" name="Freeform: Shape 11">
            <a:extLst>
              <a:ext uri="{FF2B5EF4-FFF2-40B4-BE49-F238E27FC236}">
                <a16:creationId xmlns:a16="http://schemas.microsoft.com/office/drawing/2014/main" id="{8CA4981F-7E9F-9253-9F43-3F6C9B988504}"/>
              </a:ext>
            </a:extLst>
          </p:cNvPr>
          <p:cNvSpPr/>
          <p:nvPr/>
        </p:nvSpPr>
        <p:spPr>
          <a:xfrm>
            <a:off x="1838325" y="1069329"/>
            <a:ext cx="2962656" cy="1217268"/>
          </a:xfrm>
          <a:custGeom>
            <a:avLst/>
            <a:gdLst>
              <a:gd name="connsiteX0" fmla="*/ 0 w 2962656"/>
              <a:gd name="connsiteY0" fmla="*/ 202882 h 1217268"/>
              <a:gd name="connsiteX1" fmla="*/ 202882 w 2962656"/>
              <a:gd name="connsiteY1" fmla="*/ 0 h 1217268"/>
              <a:gd name="connsiteX2" fmla="*/ 2759774 w 2962656"/>
              <a:gd name="connsiteY2" fmla="*/ 0 h 1217268"/>
              <a:gd name="connsiteX3" fmla="*/ 2962656 w 2962656"/>
              <a:gd name="connsiteY3" fmla="*/ 202882 h 1217268"/>
              <a:gd name="connsiteX4" fmla="*/ 2962656 w 2962656"/>
              <a:gd name="connsiteY4" fmla="*/ 1014386 h 1217268"/>
              <a:gd name="connsiteX5" fmla="*/ 2759774 w 2962656"/>
              <a:gd name="connsiteY5" fmla="*/ 1217268 h 1217268"/>
              <a:gd name="connsiteX6" fmla="*/ 202882 w 2962656"/>
              <a:gd name="connsiteY6" fmla="*/ 1217268 h 1217268"/>
              <a:gd name="connsiteX7" fmla="*/ 0 w 2962656"/>
              <a:gd name="connsiteY7" fmla="*/ 1014386 h 1217268"/>
              <a:gd name="connsiteX8" fmla="*/ 0 w 2962656"/>
              <a:gd name="connsiteY8" fmla="*/ 202882 h 121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1217268">
                <a:moveTo>
                  <a:pt x="0" y="202882"/>
                </a:moveTo>
                <a:cubicBezTo>
                  <a:pt x="0" y="90833"/>
                  <a:pt x="90833" y="0"/>
                  <a:pt x="202882" y="0"/>
                </a:cubicBezTo>
                <a:lnTo>
                  <a:pt x="2759774" y="0"/>
                </a:lnTo>
                <a:cubicBezTo>
                  <a:pt x="2871823" y="0"/>
                  <a:pt x="2962656" y="90833"/>
                  <a:pt x="2962656" y="202882"/>
                </a:cubicBezTo>
                <a:lnTo>
                  <a:pt x="2962656" y="1014386"/>
                </a:lnTo>
                <a:cubicBezTo>
                  <a:pt x="2962656" y="1126435"/>
                  <a:pt x="2871823" y="1217268"/>
                  <a:pt x="2759774" y="1217268"/>
                </a:cubicBezTo>
                <a:lnTo>
                  <a:pt x="202882" y="1217268"/>
                </a:lnTo>
                <a:cubicBezTo>
                  <a:pt x="90833" y="1217268"/>
                  <a:pt x="0" y="1126435"/>
                  <a:pt x="0" y="1014386"/>
                </a:cubicBezTo>
                <a:lnTo>
                  <a:pt x="0" y="202882"/>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9912" tIns="114667" rIns="169912" bIns="114667" numCol="1" spcCol="1270" anchor="ctr" anchorCtr="0">
            <a:noAutofit/>
          </a:bodyPr>
          <a:lstStyle/>
          <a:p>
            <a:pPr marL="0" lvl="0" indent="0" algn="ctr" defTabSz="1289050">
              <a:lnSpc>
                <a:spcPct val="90000"/>
              </a:lnSpc>
              <a:spcBef>
                <a:spcPct val="0"/>
              </a:spcBef>
              <a:spcAft>
                <a:spcPct val="35000"/>
              </a:spcAft>
              <a:buNone/>
            </a:pPr>
            <a:r>
              <a:rPr lang="en-US" sz="2900" kern="1200" dirty="0"/>
              <a:t>Interdisciplinary Care</a:t>
            </a:r>
          </a:p>
        </p:txBody>
      </p:sp>
      <p:sp>
        <p:nvSpPr>
          <p:cNvPr id="13" name="Freeform: Shape 12">
            <a:extLst>
              <a:ext uri="{FF2B5EF4-FFF2-40B4-BE49-F238E27FC236}">
                <a16:creationId xmlns:a16="http://schemas.microsoft.com/office/drawing/2014/main" id="{9E031784-E4F0-E59D-5A5B-E8ACBC65BAB3}"/>
              </a:ext>
            </a:extLst>
          </p:cNvPr>
          <p:cNvSpPr/>
          <p:nvPr/>
        </p:nvSpPr>
        <p:spPr>
          <a:xfrm>
            <a:off x="4800981" y="2469189"/>
            <a:ext cx="5266945" cy="973816"/>
          </a:xfrm>
          <a:custGeom>
            <a:avLst/>
            <a:gdLst>
              <a:gd name="connsiteX0" fmla="*/ 162306 w 973815"/>
              <a:gd name="connsiteY0" fmla="*/ 0 h 5266944"/>
              <a:gd name="connsiteX1" fmla="*/ 811509 w 973815"/>
              <a:gd name="connsiteY1" fmla="*/ 0 h 5266944"/>
              <a:gd name="connsiteX2" fmla="*/ 973815 w 973815"/>
              <a:gd name="connsiteY2" fmla="*/ 162306 h 5266944"/>
              <a:gd name="connsiteX3" fmla="*/ 973815 w 973815"/>
              <a:gd name="connsiteY3" fmla="*/ 5266944 h 5266944"/>
              <a:gd name="connsiteX4" fmla="*/ 973815 w 973815"/>
              <a:gd name="connsiteY4" fmla="*/ 5266944 h 5266944"/>
              <a:gd name="connsiteX5" fmla="*/ 0 w 973815"/>
              <a:gd name="connsiteY5" fmla="*/ 5266944 h 5266944"/>
              <a:gd name="connsiteX6" fmla="*/ 0 w 973815"/>
              <a:gd name="connsiteY6" fmla="*/ 5266944 h 5266944"/>
              <a:gd name="connsiteX7" fmla="*/ 0 w 973815"/>
              <a:gd name="connsiteY7" fmla="*/ 162306 h 5266944"/>
              <a:gd name="connsiteX8" fmla="*/ 162306 w 973815"/>
              <a:gd name="connsiteY8" fmla="*/ 0 h 526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3815" h="5266944">
                <a:moveTo>
                  <a:pt x="973815" y="877845"/>
                </a:moveTo>
                <a:lnTo>
                  <a:pt x="973815" y="4389099"/>
                </a:lnTo>
                <a:cubicBezTo>
                  <a:pt x="973815" y="4873917"/>
                  <a:pt x="960379" y="5266941"/>
                  <a:pt x="943806" y="5266941"/>
                </a:cubicBezTo>
                <a:lnTo>
                  <a:pt x="0" y="5266941"/>
                </a:lnTo>
                <a:lnTo>
                  <a:pt x="0" y="5266941"/>
                </a:lnTo>
                <a:lnTo>
                  <a:pt x="0" y="3"/>
                </a:lnTo>
                <a:lnTo>
                  <a:pt x="0" y="3"/>
                </a:lnTo>
                <a:lnTo>
                  <a:pt x="943806" y="3"/>
                </a:lnTo>
                <a:cubicBezTo>
                  <a:pt x="960379" y="3"/>
                  <a:pt x="973815" y="393027"/>
                  <a:pt x="973815" y="877845"/>
                </a:cubicBezTo>
                <a:close/>
              </a:path>
            </a:pathLst>
          </a:cu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1" tIns="79923" rIns="112308" bIns="79924"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Patient goal setting</a:t>
            </a:r>
          </a:p>
          <a:p>
            <a:pPr marL="171450" lvl="1" indent="-171450" algn="l" defTabSz="755650">
              <a:lnSpc>
                <a:spcPct val="90000"/>
              </a:lnSpc>
              <a:spcBef>
                <a:spcPct val="0"/>
              </a:spcBef>
              <a:spcAft>
                <a:spcPct val="15000"/>
              </a:spcAft>
              <a:buChar char="•"/>
            </a:pPr>
            <a:r>
              <a:rPr lang="en-US" sz="1700" kern="1200" dirty="0"/>
              <a:t>Between visit touchpoints</a:t>
            </a:r>
          </a:p>
          <a:p>
            <a:pPr marL="171450" lvl="1" indent="-171450" algn="l" defTabSz="755650">
              <a:lnSpc>
                <a:spcPct val="90000"/>
              </a:lnSpc>
              <a:spcBef>
                <a:spcPct val="0"/>
              </a:spcBef>
              <a:spcAft>
                <a:spcPct val="15000"/>
              </a:spcAft>
              <a:buChar char="•"/>
            </a:pPr>
            <a:r>
              <a:rPr lang="en-US" sz="1700" kern="1200" dirty="0"/>
              <a:t>Comprehensive assessment tools</a:t>
            </a:r>
          </a:p>
        </p:txBody>
      </p:sp>
      <p:sp>
        <p:nvSpPr>
          <p:cNvPr id="14" name="Freeform: Shape 13">
            <a:extLst>
              <a:ext uri="{FF2B5EF4-FFF2-40B4-BE49-F238E27FC236}">
                <a16:creationId xmlns:a16="http://schemas.microsoft.com/office/drawing/2014/main" id="{574E3F44-D7BC-C490-4CC9-00833E157328}"/>
              </a:ext>
            </a:extLst>
          </p:cNvPr>
          <p:cNvSpPr/>
          <p:nvPr/>
        </p:nvSpPr>
        <p:spPr>
          <a:xfrm>
            <a:off x="1838325" y="2347462"/>
            <a:ext cx="2962656" cy="1217268"/>
          </a:xfrm>
          <a:custGeom>
            <a:avLst/>
            <a:gdLst>
              <a:gd name="connsiteX0" fmla="*/ 0 w 2962656"/>
              <a:gd name="connsiteY0" fmla="*/ 202882 h 1217268"/>
              <a:gd name="connsiteX1" fmla="*/ 202882 w 2962656"/>
              <a:gd name="connsiteY1" fmla="*/ 0 h 1217268"/>
              <a:gd name="connsiteX2" fmla="*/ 2759774 w 2962656"/>
              <a:gd name="connsiteY2" fmla="*/ 0 h 1217268"/>
              <a:gd name="connsiteX3" fmla="*/ 2962656 w 2962656"/>
              <a:gd name="connsiteY3" fmla="*/ 202882 h 1217268"/>
              <a:gd name="connsiteX4" fmla="*/ 2962656 w 2962656"/>
              <a:gd name="connsiteY4" fmla="*/ 1014386 h 1217268"/>
              <a:gd name="connsiteX5" fmla="*/ 2759774 w 2962656"/>
              <a:gd name="connsiteY5" fmla="*/ 1217268 h 1217268"/>
              <a:gd name="connsiteX6" fmla="*/ 202882 w 2962656"/>
              <a:gd name="connsiteY6" fmla="*/ 1217268 h 1217268"/>
              <a:gd name="connsiteX7" fmla="*/ 0 w 2962656"/>
              <a:gd name="connsiteY7" fmla="*/ 1014386 h 1217268"/>
              <a:gd name="connsiteX8" fmla="*/ 0 w 2962656"/>
              <a:gd name="connsiteY8" fmla="*/ 202882 h 121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1217268">
                <a:moveTo>
                  <a:pt x="0" y="202882"/>
                </a:moveTo>
                <a:cubicBezTo>
                  <a:pt x="0" y="90833"/>
                  <a:pt x="90833" y="0"/>
                  <a:pt x="202882" y="0"/>
                </a:cubicBezTo>
                <a:lnTo>
                  <a:pt x="2759774" y="0"/>
                </a:lnTo>
                <a:cubicBezTo>
                  <a:pt x="2871823" y="0"/>
                  <a:pt x="2962656" y="90833"/>
                  <a:pt x="2962656" y="202882"/>
                </a:cubicBezTo>
                <a:lnTo>
                  <a:pt x="2962656" y="1014386"/>
                </a:lnTo>
                <a:cubicBezTo>
                  <a:pt x="2962656" y="1126435"/>
                  <a:pt x="2871823" y="1217268"/>
                  <a:pt x="2759774" y="1217268"/>
                </a:cubicBezTo>
                <a:lnTo>
                  <a:pt x="202882" y="1217268"/>
                </a:lnTo>
                <a:cubicBezTo>
                  <a:pt x="90833" y="1217268"/>
                  <a:pt x="0" y="1126435"/>
                  <a:pt x="0" y="1014386"/>
                </a:cubicBezTo>
                <a:lnTo>
                  <a:pt x="0" y="202882"/>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9912" tIns="114667" rIns="169912" bIns="114667" numCol="1" spcCol="1270" anchor="ctr" anchorCtr="0">
            <a:noAutofit/>
          </a:bodyPr>
          <a:lstStyle/>
          <a:p>
            <a:pPr marL="0" lvl="0" indent="0" algn="ctr" defTabSz="1289050">
              <a:lnSpc>
                <a:spcPct val="90000"/>
              </a:lnSpc>
              <a:spcBef>
                <a:spcPct val="0"/>
              </a:spcBef>
              <a:spcAft>
                <a:spcPct val="35000"/>
              </a:spcAft>
              <a:buNone/>
            </a:pPr>
            <a:r>
              <a:rPr lang="en-US" sz="2900" kern="1200" dirty="0"/>
              <a:t>Patient/Family Centered</a:t>
            </a:r>
          </a:p>
        </p:txBody>
      </p:sp>
      <p:sp>
        <p:nvSpPr>
          <p:cNvPr id="15" name="Freeform: Shape 14">
            <a:extLst>
              <a:ext uri="{FF2B5EF4-FFF2-40B4-BE49-F238E27FC236}">
                <a16:creationId xmlns:a16="http://schemas.microsoft.com/office/drawing/2014/main" id="{0955E27B-ECD1-868C-0767-AF3415FC34DC}"/>
              </a:ext>
            </a:extLst>
          </p:cNvPr>
          <p:cNvSpPr/>
          <p:nvPr/>
        </p:nvSpPr>
        <p:spPr>
          <a:xfrm>
            <a:off x="4800981" y="3747320"/>
            <a:ext cx="5266945" cy="973816"/>
          </a:xfrm>
          <a:custGeom>
            <a:avLst/>
            <a:gdLst>
              <a:gd name="connsiteX0" fmla="*/ 162306 w 973815"/>
              <a:gd name="connsiteY0" fmla="*/ 0 h 5266944"/>
              <a:gd name="connsiteX1" fmla="*/ 811509 w 973815"/>
              <a:gd name="connsiteY1" fmla="*/ 0 h 5266944"/>
              <a:gd name="connsiteX2" fmla="*/ 973815 w 973815"/>
              <a:gd name="connsiteY2" fmla="*/ 162306 h 5266944"/>
              <a:gd name="connsiteX3" fmla="*/ 973815 w 973815"/>
              <a:gd name="connsiteY3" fmla="*/ 5266944 h 5266944"/>
              <a:gd name="connsiteX4" fmla="*/ 973815 w 973815"/>
              <a:gd name="connsiteY4" fmla="*/ 5266944 h 5266944"/>
              <a:gd name="connsiteX5" fmla="*/ 0 w 973815"/>
              <a:gd name="connsiteY5" fmla="*/ 5266944 h 5266944"/>
              <a:gd name="connsiteX6" fmla="*/ 0 w 973815"/>
              <a:gd name="connsiteY6" fmla="*/ 5266944 h 5266944"/>
              <a:gd name="connsiteX7" fmla="*/ 0 w 973815"/>
              <a:gd name="connsiteY7" fmla="*/ 162306 h 5266944"/>
              <a:gd name="connsiteX8" fmla="*/ 162306 w 973815"/>
              <a:gd name="connsiteY8" fmla="*/ 0 h 526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3815" h="5266944">
                <a:moveTo>
                  <a:pt x="973815" y="877845"/>
                </a:moveTo>
                <a:lnTo>
                  <a:pt x="973815" y="4389099"/>
                </a:lnTo>
                <a:cubicBezTo>
                  <a:pt x="973815" y="4873917"/>
                  <a:pt x="960379" y="5266941"/>
                  <a:pt x="943806" y="5266941"/>
                </a:cubicBezTo>
                <a:lnTo>
                  <a:pt x="0" y="5266941"/>
                </a:lnTo>
                <a:lnTo>
                  <a:pt x="0" y="5266941"/>
                </a:lnTo>
                <a:lnTo>
                  <a:pt x="0" y="3"/>
                </a:lnTo>
                <a:lnTo>
                  <a:pt x="0" y="3"/>
                </a:lnTo>
                <a:lnTo>
                  <a:pt x="943806" y="3"/>
                </a:lnTo>
                <a:cubicBezTo>
                  <a:pt x="960379" y="3"/>
                  <a:pt x="973815" y="393027"/>
                  <a:pt x="973815" y="877845"/>
                </a:cubicBezTo>
                <a:close/>
              </a:path>
            </a:pathLst>
          </a:cu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1" tIns="79923" rIns="112308" bIns="79924"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Transportation</a:t>
            </a:r>
          </a:p>
          <a:p>
            <a:pPr marL="171450" lvl="1" indent="-171450" algn="l" defTabSz="755650">
              <a:lnSpc>
                <a:spcPct val="90000"/>
              </a:lnSpc>
              <a:spcBef>
                <a:spcPct val="0"/>
              </a:spcBef>
              <a:spcAft>
                <a:spcPct val="15000"/>
              </a:spcAft>
              <a:buChar char="•"/>
            </a:pPr>
            <a:r>
              <a:rPr lang="en-US" sz="1700" kern="1200" dirty="0"/>
              <a:t>Food Pharmacy</a:t>
            </a:r>
          </a:p>
          <a:p>
            <a:pPr marL="171450" lvl="1" indent="-171450" algn="l" defTabSz="755650">
              <a:lnSpc>
                <a:spcPct val="90000"/>
              </a:lnSpc>
              <a:spcBef>
                <a:spcPct val="0"/>
              </a:spcBef>
              <a:spcAft>
                <a:spcPct val="15000"/>
              </a:spcAft>
              <a:buChar char="•"/>
            </a:pPr>
            <a:r>
              <a:rPr lang="en-US" sz="1700" kern="1200" dirty="0"/>
              <a:t>Diabetes Supplies</a:t>
            </a:r>
          </a:p>
        </p:txBody>
      </p:sp>
      <p:sp>
        <p:nvSpPr>
          <p:cNvPr id="16" name="Freeform: Shape 15">
            <a:extLst>
              <a:ext uri="{FF2B5EF4-FFF2-40B4-BE49-F238E27FC236}">
                <a16:creationId xmlns:a16="http://schemas.microsoft.com/office/drawing/2014/main" id="{89837B43-E9D1-8F92-A834-78AD2105B715}"/>
              </a:ext>
            </a:extLst>
          </p:cNvPr>
          <p:cNvSpPr/>
          <p:nvPr/>
        </p:nvSpPr>
        <p:spPr>
          <a:xfrm>
            <a:off x="1838325" y="3625594"/>
            <a:ext cx="2962656" cy="1217268"/>
          </a:xfrm>
          <a:custGeom>
            <a:avLst/>
            <a:gdLst>
              <a:gd name="connsiteX0" fmla="*/ 0 w 2962656"/>
              <a:gd name="connsiteY0" fmla="*/ 202882 h 1217268"/>
              <a:gd name="connsiteX1" fmla="*/ 202882 w 2962656"/>
              <a:gd name="connsiteY1" fmla="*/ 0 h 1217268"/>
              <a:gd name="connsiteX2" fmla="*/ 2759774 w 2962656"/>
              <a:gd name="connsiteY2" fmla="*/ 0 h 1217268"/>
              <a:gd name="connsiteX3" fmla="*/ 2962656 w 2962656"/>
              <a:gd name="connsiteY3" fmla="*/ 202882 h 1217268"/>
              <a:gd name="connsiteX4" fmla="*/ 2962656 w 2962656"/>
              <a:gd name="connsiteY4" fmla="*/ 1014386 h 1217268"/>
              <a:gd name="connsiteX5" fmla="*/ 2759774 w 2962656"/>
              <a:gd name="connsiteY5" fmla="*/ 1217268 h 1217268"/>
              <a:gd name="connsiteX6" fmla="*/ 202882 w 2962656"/>
              <a:gd name="connsiteY6" fmla="*/ 1217268 h 1217268"/>
              <a:gd name="connsiteX7" fmla="*/ 0 w 2962656"/>
              <a:gd name="connsiteY7" fmla="*/ 1014386 h 1217268"/>
              <a:gd name="connsiteX8" fmla="*/ 0 w 2962656"/>
              <a:gd name="connsiteY8" fmla="*/ 202882 h 121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1217268">
                <a:moveTo>
                  <a:pt x="0" y="202882"/>
                </a:moveTo>
                <a:cubicBezTo>
                  <a:pt x="0" y="90833"/>
                  <a:pt x="90833" y="0"/>
                  <a:pt x="202882" y="0"/>
                </a:cubicBezTo>
                <a:lnTo>
                  <a:pt x="2759774" y="0"/>
                </a:lnTo>
                <a:cubicBezTo>
                  <a:pt x="2871823" y="0"/>
                  <a:pt x="2962656" y="90833"/>
                  <a:pt x="2962656" y="202882"/>
                </a:cubicBezTo>
                <a:lnTo>
                  <a:pt x="2962656" y="1014386"/>
                </a:lnTo>
                <a:cubicBezTo>
                  <a:pt x="2962656" y="1126435"/>
                  <a:pt x="2871823" y="1217268"/>
                  <a:pt x="2759774" y="1217268"/>
                </a:cubicBezTo>
                <a:lnTo>
                  <a:pt x="202882" y="1217268"/>
                </a:lnTo>
                <a:cubicBezTo>
                  <a:pt x="90833" y="1217268"/>
                  <a:pt x="0" y="1126435"/>
                  <a:pt x="0" y="1014386"/>
                </a:cubicBezTo>
                <a:lnTo>
                  <a:pt x="0" y="202882"/>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9912" tIns="114667" rIns="169912" bIns="114667" numCol="1" spcCol="1270" anchor="ctr" anchorCtr="0">
            <a:noAutofit/>
          </a:bodyPr>
          <a:lstStyle/>
          <a:p>
            <a:pPr marL="0" lvl="0" indent="0" algn="ctr" defTabSz="1289050">
              <a:lnSpc>
                <a:spcPct val="90000"/>
              </a:lnSpc>
              <a:spcBef>
                <a:spcPct val="0"/>
              </a:spcBef>
              <a:spcAft>
                <a:spcPct val="35000"/>
              </a:spcAft>
              <a:buNone/>
            </a:pPr>
            <a:r>
              <a:rPr lang="en-US" sz="2900" kern="1200" dirty="0"/>
              <a:t>Equity-Focused Supports</a:t>
            </a:r>
          </a:p>
        </p:txBody>
      </p:sp>
      <p:sp>
        <p:nvSpPr>
          <p:cNvPr id="17" name="Freeform: Shape 16">
            <a:extLst>
              <a:ext uri="{FF2B5EF4-FFF2-40B4-BE49-F238E27FC236}">
                <a16:creationId xmlns:a16="http://schemas.microsoft.com/office/drawing/2014/main" id="{2FC7B2FF-4BA6-1DFE-8705-820056E56276}"/>
              </a:ext>
            </a:extLst>
          </p:cNvPr>
          <p:cNvSpPr/>
          <p:nvPr/>
        </p:nvSpPr>
        <p:spPr>
          <a:xfrm>
            <a:off x="4800981" y="5025452"/>
            <a:ext cx="5266945" cy="973816"/>
          </a:xfrm>
          <a:custGeom>
            <a:avLst/>
            <a:gdLst>
              <a:gd name="connsiteX0" fmla="*/ 162306 w 973815"/>
              <a:gd name="connsiteY0" fmla="*/ 0 h 5266944"/>
              <a:gd name="connsiteX1" fmla="*/ 811509 w 973815"/>
              <a:gd name="connsiteY1" fmla="*/ 0 h 5266944"/>
              <a:gd name="connsiteX2" fmla="*/ 973815 w 973815"/>
              <a:gd name="connsiteY2" fmla="*/ 162306 h 5266944"/>
              <a:gd name="connsiteX3" fmla="*/ 973815 w 973815"/>
              <a:gd name="connsiteY3" fmla="*/ 5266944 h 5266944"/>
              <a:gd name="connsiteX4" fmla="*/ 973815 w 973815"/>
              <a:gd name="connsiteY4" fmla="*/ 5266944 h 5266944"/>
              <a:gd name="connsiteX5" fmla="*/ 0 w 973815"/>
              <a:gd name="connsiteY5" fmla="*/ 5266944 h 5266944"/>
              <a:gd name="connsiteX6" fmla="*/ 0 w 973815"/>
              <a:gd name="connsiteY6" fmla="*/ 5266944 h 5266944"/>
              <a:gd name="connsiteX7" fmla="*/ 0 w 973815"/>
              <a:gd name="connsiteY7" fmla="*/ 162306 h 5266944"/>
              <a:gd name="connsiteX8" fmla="*/ 162306 w 973815"/>
              <a:gd name="connsiteY8" fmla="*/ 0 h 526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3815" h="5266944">
                <a:moveTo>
                  <a:pt x="973815" y="877845"/>
                </a:moveTo>
                <a:lnTo>
                  <a:pt x="973815" y="4389099"/>
                </a:lnTo>
                <a:cubicBezTo>
                  <a:pt x="973815" y="4873917"/>
                  <a:pt x="960379" y="5266941"/>
                  <a:pt x="943806" y="5266941"/>
                </a:cubicBezTo>
                <a:lnTo>
                  <a:pt x="0" y="5266941"/>
                </a:lnTo>
                <a:lnTo>
                  <a:pt x="0" y="5266941"/>
                </a:lnTo>
                <a:lnTo>
                  <a:pt x="0" y="3"/>
                </a:lnTo>
                <a:lnTo>
                  <a:pt x="0" y="3"/>
                </a:lnTo>
                <a:lnTo>
                  <a:pt x="943806" y="3"/>
                </a:lnTo>
                <a:cubicBezTo>
                  <a:pt x="960379" y="3"/>
                  <a:pt x="973815" y="393027"/>
                  <a:pt x="973815" y="877845"/>
                </a:cubicBezTo>
                <a:close/>
              </a:path>
            </a:pathLst>
          </a:cu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1" tIns="79923" rIns="112308" bIns="79924"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CGM initiation/re-initiation</a:t>
            </a:r>
          </a:p>
          <a:p>
            <a:pPr marL="171450" lvl="1" indent="-171450" algn="l" defTabSz="755650">
              <a:lnSpc>
                <a:spcPct val="90000"/>
              </a:lnSpc>
              <a:spcBef>
                <a:spcPct val="0"/>
              </a:spcBef>
              <a:spcAft>
                <a:spcPct val="15000"/>
              </a:spcAft>
              <a:buChar char="•"/>
            </a:pPr>
            <a:r>
              <a:rPr lang="en-US" sz="1700" kern="1200" dirty="0"/>
              <a:t>AID education, initiation, and sustained use</a:t>
            </a:r>
          </a:p>
          <a:p>
            <a:pPr marL="171450" lvl="1" indent="-171450" algn="l" defTabSz="755650">
              <a:lnSpc>
                <a:spcPct val="90000"/>
              </a:lnSpc>
              <a:spcBef>
                <a:spcPct val="0"/>
              </a:spcBef>
              <a:spcAft>
                <a:spcPct val="15000"/>
              </a:spcAft>
              <a:buChar char="•"/>
            </a:pPr>
            <a:r>
              <a:rPr lang="en-US" sz="1700" kern="1200" dirty="0"/>
              <a:t>Extra Supplies</a:t>
            </a:r>
          </a:p>
        </p:txBody>
      </p:sp>
      <p:sp>
        <p:nvSpPr>
          <p:cNvPr id="18" name="Freeform: Shape 17">
            <a:extLst>
              <a:ext uri="{FF2B5EF4-FFF2-40B4-BE49-F238E27FC236}">
                <a16:creationId xmlns:a16="http://schemas.microsoft.com/office/drawing/2014/main" id="{B8181146-B58B-C807-6A23-8AD7A752A0CF}"/>
              </a:ext>
            </a:extLst>
          </p:cNvPr>
          <p:cNvSpPr/>
          <p:nvPr/>
        </p:nvSpPr>
        <p:spPr>
          <a:xfrm>
            <a:off x="1838325" y="4903726"/>
            <a:ext cx="2962656" cy="1217268"/>
          </a:xfrm>
          <a:custGeom>
            <a:avLst/>
            <a:gdLst>
              <a:gd name="connsiteX0" fmla="*/ 0 w 2962656"/>
              <a:gd name="connsiteY0" fmla="*/ 202882 h 1217268"/>
              <a:gd name="connsiteX1" fmla="*/ 202882 w 2962656"/>
              <a:gd name="connsiteY1" fmla="*/ 0 h 1217268"/>
              <a:gd name="connsiteX2" fmla="*/ 2759774 w 2962656"/>
              <a:gd name="connsiteY2" fmla="*/ 0 h 1217268"/>
              <a:gd name="connsiteX3" fmla="*/ 2962656 w 2962656"/>
              <a:gd name="connsiteY3" fmla="*/ 202882 h 1217268"/>
              <a:gd name="connsiteX4" fmla="*/ 2962656 w 2962656"/>
              <a:gd name="connsiteY4" fmla="*/ 1014386 h 1217268"/>
              <a:gd name="connsiteX5" fmla="*/ 2759774 w 2962656"/>
              <a:gd name="connsiteY5" fmla="*/ 1217268 h 1217268"/>
              <a:gd name="connsiteX6" fmla="*/ 202882 w 2962656"/>
              <a:gd name="connsiteY6" fmla="*/ 1217268 h 1217268"/>
              <a:gd name="connsiteX7" fmla="*/ 0 w 2962656"/>
              <a:gd name="connsiteY7" fmla="*/ 1014386 h 1217268"/>
              <a:gd name="connsiteX8" fmla="*/ 0 w 2962656"/>
              <a:gd name="connsiteY8" fmla="*/ 202882 h 121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1217268">
                <a:moveTo>
                  <a:pt x="0" y="202882"/>
                </a:moveTo>
                <a:cubicBezTo>
                  <a:pt x="0" y="90833"/>
                  <a:pt x="90833" y="0"/>
                  <a:pt x="202882" y="0"/>
                </a:cubicBezTo>
                <a:lnTo>
                  <a:pt x="2759774" y="0"/>
                </a:lnTo>
                <a:cubicBezTo>
                  <a:pt x="2871823" y="0"/>
                  <a:pt x="2962656" y="90833"/>
                  <a:pt x="2962656" y="202882"/>
                </a:cubicBezTo>
                <a:lnTo>
                  <a:pt x="2962656" y="1014386"/>
                </a:lnTo>
                <a:cubicBezTo>
                  <a:pt x="2962656" y="1126435"/>
                  <a:pt x="2871823" y="1217268"/>
                  <a:pt x="2759774" y="1217268"/>
                </a:cubicBezTo>
                <a:lnTo>
                  <a:pt x="202882" y="1217268"/>
                </a:lnTo>
                <a:cubicBezTo>
                  <a:pt x="90833" y="1217268"/>
                  <a:pt x="0" y="1126435"/>
                  <a:pt x="0" y="1014386"/>
                </a:cubicBezTo>
                <a:lnTo>
                  <a:pt x="0" y="202882"/>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9912" tIns="114667" rIns="169912" bIns="114667" numCol="1" spcCol="1270" anchor="ctr" anchorCtr="0">
            <a:noAutofit/>
          </a:bodyPr>
          <a:lstStyle/>
          <a:p>
            <a:pPr marL="0" lvl="0" indent="0" algn="ctr" defTabSz="1289050">
              <a:lnSpc>
                <a:spcPct val="90000"/>
              </a:lnSpc>
              <a:spcBef>
                <a:spcPct val="0"/>
              </a:spcBef>
              <a:spcAft>
                <a:spcPct val="35000"/>
              </a:spcAft>
              <a:buNone/>
            </a:pPr>
            <a:r>
              <a:rPr lang="en-US" sz="2900" kern="1200" dirty="0"/>
              <a:t>Technology Support</a:t>
            </a:r>
          </a:p>
        </p:txBody>
      </p:sp>
    </p:spTree>
    <p:extLst>
      <p:ext uri="{BB962C8B-B14F-4D97-AF65-F5344CB8AC3E}">
        <p14:creationId xmlns:p14="http://schemas.microsoft.com/office/powerpoint/2010/main" val="172536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3758A-768C-F54E-BBB3-2C0FF30F39A0}"/>
              </a:ext>
            </a:extLst>
          </p:cNvPr>
          <p:cNvSpPr>
            <a:spLocks noGrp="1"/>
          </p:cNvSpPr>
          <p:nvPr>
            <p:ph type="title"/>
          </p:nvPr>
        </p:nvSpPr>
        <p:spPr/>
        <p:txBody>
          <a:bodyPr/>
          <a:lstStyle/>
          <a:p>
            <a:r>
              <a:rPr lang="en-US" dirty="0"/>
              <a:t>Participant Baseline Characteristics (n=12)</a:t>
            </a:r>
          </a:p>
        </p:txBody>
      </p:sp>
      <p:graphicFrame>
        <p:nvGraphicFramePr>
          <p:cNvPr id="5" name="Content Placeholder 4">
            <a:extLst>
              <a:ext uri="{FF2B5EF4-FFF2-40B4-BE49-F238E27FC236}">
                <a16:creationId xmlns:a16="http://schemas.microsoft.com/office/drawing/2014/main" id="{8A555731-9C3D-A3A6-A6BC-A6900D54204B}"/>
              </a:ext>
            </a:extLst>
          </p:cNvPr>
          <p:cNvGraphicFramePr>
            <a:graphicFrameLocks noGrp="1"/>
          </p:cNvGraphicFramePr>
          <p:nvPr>
            <p:ph idx="1"/>
          </p:nvPr>
        </p:nvGraphicFramePr>
        <p:xfrm>
          <a:off x="3818213" y="895590"/>
          <a:ext cx="4208568" cy="1341120"/>
        </p:xfrm>
        <a:graphic>
          <a:graphicData uri="http://schemas.openxmlformats.org/drawingml/2006/table">
            <a:tbl>
              <a:tblPr firstRow="1" bandRow="1">
                <a:tableStyleId>{21E4AEA4-8DFA-4A89-87EB-49C32662AFE0}</a:tableStyleId>
              </a:tblPr>
              <a:tblGrid>
                <a:gridCol w="1814072">
                  <a:extLst>
                    <a:ext uri="{9D8B030D-6E8A-4147-A177-3AD203B41FA5}">
                      <a16:colId xmlns:a16="http://schemas.microsoft.com/office/drawing/2014/main" val="3647285373"/>
                    </a:ext>
                  </a:extLst>
                </a:gridCol>
                <a:gridCol w="2394496">
                  <a:extLst>
                    <a:ext uri="{9D8B030D-6E8A-4147-A177-3AD203B41FA5}">
                      <a16:colId xmlns:a16="http://schemas.microsoft.com/office/drawing/2014/main" val="3554541169"/>
                    </a:ext>
                  </a:extLst>
                </a:gridCol>
              </a:tblGrid>
              <a:tr h="285750">
                <a:tc>
                  <a:txBody>
                    <a:bodyPr/>
                    <a:lstStyle/>
                    <a:p>
                      <a:pPr algn="ctr"/>
                      <a:r>
                        <a:rPr lang="en-US" sz="1600" dirty="0"/>
                        <a:t>Characteristic</a:t>
                      </a:r>
                    </a:p>
                  </a:txBody>
                  <a:tcPr/>
                </a:tc>
                <a:tc>
                  <a:txBody>
                    <a:bodyPr/>
                    <a:lstStyle/>
                    <a:p>
                      <a:pPr algn="ctr"/>
                      <a:r>
                        <a:rPr lang="en-US" sz="1600" dirty="0"/>
                        <a:t>Median, IQR</a:t>
                      </a:r>
                    </a:p>
                  </a:txBody>
                  <a:tcPr/>
                </a:tc>
                <a:extLst>
                  <a:ext uri="{0D108BD9-81ED-4DB2-BD59-A6C34878D82A}">
                    <a16:rowId xmlns:a16="http://schemas.microsoft.com/office/drawing/2014/main" val="1729050117"/>
                  </a:ext>
                </a:extLst>
              </a:tr>
              <a:tr h="285750">
                <a:tc>
                  <a:txBody>
                    <a:bodyPr/>
                    <a:lstStyle/>
                    <a:p>
                      <a:pPr algn="l"/>
                      <a:r>
                        <a:rPr lang="en-US" sz="1600" dirty="0"/>
                        <a:t>Age, years </a:t>
                      </a:r>
                    </a:p>
                  </a:txBody>
                  <a:tcPr/>
                </a:tc>
                <a:tc>
                  <a:txBody>
                    <a:bodyPr/>
                    <a:lstStyle/>
                    <a:p>
                      <a:pPr algn="ctr"/>
                      <a:r>
                        <a:rPr lang="en-US" sz="1600" dirty="0"/>
                        <a:t>12.8 (11.9,15.1)</a:t>
                      </a:r>
                    </a:p>
                  </a:txBody>
                  <a:tcPr/>
                </a:tc>
                <a:extLst>
                  <a:ext uri="{0D108BD9-81ED-4DB2-BD59-A6C34878D82A}">
                    <a16:rowId xmlns:a16="http://schemas.microsoft.com/office/drawing/2014/main" val="685775357"/>
                  </a:ext>
                </a:extLst>
              </a:tr>
              <a:tr h="285750">
                <a:tc>
                  <a:txBody>
                    <a:bodyPr/>
                    <a:lstStyle/>
                    <a:p>
                      <a:pPr algn="l"/>
                      <a:r>
                        <a:rPr lang="en-US" sz="1600" dirty="0"/>
                        <a:t>T1D Duration, years</a:t>
                      </a:r>
                    </a:p>
                  </a:txBody>
                  <a:tcPr/>
                </a:tc>
                <a:tc>
                  <a:txBody>
                    <a:bodyPr/>
                    <a:lstStyle/>
                    <a:p>
                      <a:pPr algn="ctr"/>
                      <a:r>
                        <a:rPr lang="en-US" sz="1600" dirty="0"/>
                        <a:t>4.9 (3.5, 7.6)</a:t>
                      </a:r>
                    </a:p>
                  </a:txBody>
                  <a:tcPr/>
                </a:tc>
                <a:extLst>
                  <a:ext uri="{0D108BD9-81ED-4DB2-BD59-A6C34878D82A}">
                    <a16:rowId xmlns:a16="http://schemas.microsoft.com/office/drawing/2014/main" val="3897196836"/>
                  </a:ext>
                </a:extLst>
              </a:tr>
              <a:tr h="285750">
                <a:tc>
                  <a:txBody>
                    <a:bodyPr/>
                    <a:lstStyle/>
                    <a:p>
                      <a:pPr algn="l"/>
                      <a:r>
                        <a:rPr lang="en-US" sz="1600" dirty="0"/>
                        <a:t>HbA1c</a:t>
                      </a:r>
                    </a:p>
                  </a:txBody>
                  <a:tcPr/>
                </a:tc>
                <a:tc>
                  <a:txBody>
                    <a:bodyPr/>
                    <a:lstStyle/>
                    <a:p>
                      <a:pPr algn="ctr"/>
                      <a:r>
                        <a:rPr lang="en-US" sz="1600" dirty="0"/>
                        <a:t>11.9 (9.9, 13.3)</a:t>
                      </a:r>
                    </a:p>
                  </a:txBody>
                  <a:tcPr/>
                </a:tc>
                <a:extLst>
                  <a:ext uri="{0D108BD9-81ED-4DB2-BD59-A6C34878D82A}">
                    <a16:rowId xmlns:a16="http://schemas.microsoft.com/office/drawing/2014/main" val="1266805011"/>
                  </a:ext>
                </a:extLst>
              </a:tr>
            </a:tbl>
          </a:graphicData>
        </a:graphic>
      </p:graphicFrame>
      <p:sp>
        <p:nvSpPr>
          <p:cNvPr id="4" name="Date Placeholder 3">
            <a:extLst>
              <a:ext uri="{FF2B5EF4-FFF2-40B4-BE49-F238E27FC236}">
                <a16:creationId xmlns:a16="http://schemas.microsoft.com/office/drawing/2014/main" id="{FE8F7780-AE5B-265A-A88A-0EBEC382BDC7}"/>
              </a:ext>
            </a:extLst>
          </p:cNvPr>
          <p:cNvSpPr>
            <a:spLocks noGrp="1"/>
          </p:cNvSpPr>
          <p:nvPr>
            <p:ph type="dt" sz="half" idx="10"/>
          </p:nvPr>
        </p:nvSpPr>
        <p:spPr/>
        <p:txBody>
          <a:bodyPr/>
          <a:lstStyle/>
          <a:p>
            <a:fld id="{997B8069-F4FB-4C4A-A299-D8D1A1D280E9}" type="datetime4">
              <a:rPr lang="en-US" smtClean="0"/>
              <a:pPr/>
              <a:t>November 12, 2025</a:t>
            </a:fld>
            <a:endParaRPr lang="en-US"/>
          </a:p>
        </p:txBody>
      </p:sp>
      <p:graphicFrame>
        <p:nvGraphicFramePr>
          <p:cNvPr id="7" name="Chart 6">
            <a:extLst>
              <a:ext uri="{FF2B5EF4-FFF2-40B4-BE49-F238E27FC236}">
                <a16:creationId xmlns:a16="http://schemas.microsoft.com/office/drawing/2014/main" id="{295061B6-B998-336C-8D00-86645489EE65}"/>
              </a:ext>
            </a:extLst>
          </p:cNvPr>
          <p:cNvGraphicFramePr>
            <a:graphicFrameLocks/>
          </p:cNvGraphicFramePr>
          <p:nvPr/>
        </p:nvGraphicFramePr>
        <p:xfrm>
          <a:off x="1110573" y="2085279"/>
          <a:ext cx="4599517" cy="27156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AF8FE2B0-BEC3-1780-522C-75C412C866F4}"/>
              </a:ext>
            </a:extLst>
          </p:cNvPr>
          <p:cNvGraphicFramePr>
            <a:graphicFrameLocks/>
          </p:cNvGraphicFramePr>
          <p:nvPr/>
        </p:nvGraphicFramePr>
        <p:xfrm>
          <a:off x="3806825" y="2071158"/>
          <a:ext cx="4578350" cy="27156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7428EDE2-69C5-B71D-FA77-3699C8D92455}"/>
              </a:ext>
            </a:extLst>
          </p:cNvPr>
          <p:cNvGraphicFramePr>
            <a:graphicFrameLocks/>
          </p:cNvGraphicFramePr>
          <p:nvPr/>
        </p:nvGraphicFramePr>
        <p:xfrm>
          <a:off x="6206016" y="2085279"/>
          <a:ext cx="4616450" cy="27156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10D1AAFE-7F59-1964-594B-3A2C621ECAF9}"/>
              </a:ext>
            </a:extLst>
          </p:cNvPr>
          <p:cNvGraphicFramePr>
            <a:graphicFrameLocks/>
          </p:cNvGraphicFramePr>
          <p:nvPr/>
        </p:nvGraphicFramePr>
        <p:xfrm>
          <a:off x="4267842" y="4621291"/>
          <a:ext cx="3656316" cy="234692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36321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Graphic spid="9" grpId="0">
        <p:bldAsOne/>
      </p:bldGraphic>
      <p:bldGraphic spid="10"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0D4F7-6277-7C4B-77FD-BB71AA57A30E}"/>
              </a:ext>
            </a:extLst>
          </p:cNvPr>
          <p:cNvSpPr>
            <a:spLocks noGrp="1"/>
          </p:cNvSpPr>
          <p:nvPr>
            <p:ph type="ctrTitle"/>
          </p:nvPr>
        </p:nvSpPr>
        <p:spPr>
          <a:xfrm>
            <a:off x="1877389" y="1563624"/>
            <a:ext cx="9144000" cy="2387600"/>
          </a:xfrm>
        </p:spPr>
        <p:txBody>
          <a:bodyPr>
            <a:normAutofit fontScale="90000"/>
          </a:bodyPr>
          <a:lstStyle/>
          <a:p>
            <a:r>
              <a:rPr lang="en-US" dirty="0"/>
              <a:t>Diabetes Resources Education and Management Support (DREAMS):</a:t>
            </a:r>
            <a:br>
              <a:rPr lang="en-US" dirty="0"/>
            </a:br>
            <a:r>
              <a:rPr lang="en-US" dirty="0"/>
              <a:t> Updates to 2024 and 2025 Cohorts</a:t>
            </a:r>
          </a:p>
        </p:txBody>
      </p:sp>
      <p:pic>
        <p:nvPicPr>
          <p:cNvPr id="6" name="Picture 7" descr="sidebar_golisano.jpg">
            <a:extLst>
              <a:ext uri="{FF2B5EF4-FFF2-40B4-BE49-F238E27FC236}">
                <a16:creationId xmlns:a16="http://schemas.microsoft.com/office/drawing/2014/main" id="{D5A6332B-FF25-9538-99E5-12720D92C5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14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C5EC485-E248-A7B2-92FB-0DA9052EA7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861" y="5958542"/>
            <a:ext cx="3072351" cy="899245"/>
          </a:xfrm>
          <a:prstGeom prst="rect">
            <a:avLst/>
          </a:prstGeom>
        </p:spPr>
      </p:pic>
      <p:sp>
        <p:nvSpPr>
          <p:cNvPr id="3" name="TextBox 2">
            <a:extLst>
              <a:ext uri="{FF2B5EF4-FFF2-40B4-BE49-F238E27FC236}">
                <a16:creationId xmlns:a16="http://schemas.microsoft.com/office/drawing/2014/main" id="{B04CA484-FC00-467E-F25A-2E8B4F7F8409}"/>
              </a:ext>
            </a:extLst>
          </p:cNvPr>
          <p:cNvSpPr txBox="1"/>
          <p:nvPr/>
        </p:nvSpPr>
        <p:spPr>
          <a:xfrm>
            <a:off x="4014216" y="4206240"/>
            <a:ext cx="5431536" cy="584775"/>
          </a:xfrm>
          <a:prstGeom prst="rect">
            <a:avLst/>
          </a:prstGeom>
          <a:noFill/>
        </p:spPr>
        <p:txBody>
          <a:bodyPr wrap="square" rtlCol="0">
            <a:spAutoFit/>
          </a:bodyPr>
          <a:lstStyle/>
          <a:p>
            <a:r>
              <a:rPr lang="en-US" sz="3200" dirty="0"/>
              <a:t>David W. Hansen, MD, MPH</a:t>
            </a:r>
          </a:p>
        </p:txBody>
      </p:sp>
    </p:spTree>
    <p:extLst>
      <p:ext uri="{BB962C8B-B14F-4D97-AF65-F5344CB8AC3E}">
        <p14:creationId xmlns:p14="http://schemas.microsoft.com/office/powerpoint/2010/main" val="281488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id="{ACB1474D-C989-8D2D-9F76-7743EF173D22}"/>
              </a:ext>
            </a:extLst>
          </p:cNvPr>
          <p:cNvGraphicFramePr>
            <a:graphicFrameLocks/>
          </p:cNvGraphicFramePr>
          <p:nvPr/>
        </p:nvGraphicFramePr>
        <p:xfrm>
          <a:off x="6298556" y="3657601"/>
          <a:ext cx="4159280" cy="26987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C4EF852F-423E-EC25-C327-410FD1AB4AD9}"/>
              </a:ext>
            </a:extLst>
          </p:cNvPr>
          <p:cNvGraphicFramePr>
            <a:graphicFrameLocks/>
          </p:cNvGraphicFramePr>
          <p:nvPr/>
        </p:nvGraphicFramePr>
        <p:xfrm>
          <a:off x="1713857" y="3657600"/>
          <a:ext cx="4256075" cy="26987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D012F0E9-A5AA-E966-A69D-7EE0FA50E2CC}"/>
              </a:ext>
            </a:extLst>
          </p:cNvPr>
          <p:cNvGraphicFramePr>
            <a:graphicFrameLocks/>
          </p:cNvGraphicFramePr>
          <p:nvPr/>
        </p:nvGraphicFramePr>
        <p:xfrm>
          <a:off x="6298557" y="940769"/>
          <a:ext cx="4159279" cy="249731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Chart 2">
            <a:extLst>
              <a:ext uri="{FF2B5EF4-FFF2-40B4-BE49-F238E27FC236}">
                <a16:creationId xmlns:a16="http://schemas.microsoft.com/office/drawing/2014/main" id="{33CF59BC-6565-ABA5-B559-9BF5AE985209}"/>
              </a:ext>
            </a:extLst>
          </p:cNvPr>
          <p:cNvGraphicFramePr>
            <a:graphicFrameLocks/>
          </p:cNvGraphicFramePr>
          <p:nvPr/>
        </p:nvGraphicFramePr>
        <p:xfrm>
          <a:off x="1734165" y="945656"/>
          <a:ext cx="4235766" cy="2497315"/>
        </p:xfrm>
        <a:graphic>
          <a:graphicData uri="http://schemas.openxmlformats.org/drawingml/2006/chart">
            <c:chart xmlns:c="http://schemas.openxmlformats.org/drawingml/2006/chart" xmlns:r="http://schemas.openxmlformats.org/officeDocument/2006/relationships" r:id="rId6"/>
          </a:graphicData>
        </a:graphic>
      </p:graphicFrame>
      <p:sp>
        <p:nvSpPr>
          <p:cNvPr id="2" name="Title 1">
            <a:extLst>
              <a:ext uri="{FF2B5EF4-FFF2-40B4-BE49-F238E27FC236}">
                <a16:creationId xmlns:a16="http://schemas.microsoft.com/office/drawing/2014/main" id="{0700461E-61B4-B6E2-650E-1017D0F37751}"/>
              </a:ext>
            </a:extLst>
          </p:cNvPr>
          <p:cNvSpPr>
            <a:spLocks noGrp="1"/>
          </p:cNvSpPr>
          <p:nvPr>
            <p:ph type="title"/>
          </p:nvPr>
        </p:nvSpPr>
        <p:spPr/>
        <p:txBody>
          <a:bodyPr/>
          <a:lstStyle/>
          <a:p>
            <a:r>
              <a:rPr lang="en-US" dirty="0"/>
              <a:t>Clinical Outcomes</a:t>
            </a:r>
          </a:p>
        </p:txBody>
      </p:sp>
      <p:sp>
        <p:nvSpPr>
          <p:cNvPr id="4" name="Date Placeholder 3">
            <a:extLst>
              <a:ext uri="{FF2B5EF4-FFF2-40B4-BE49-F238E27FC236}">
                <a16:creationId xmlns:a16="http://schemas.microsoft.com/office/drawing/2014/main" id="{4ED17D64-A423-CE9D-7511-FCE5E2EB6905}"/>
              </a:ext>
            </a:extLst>
          </p:cNvPr>
          <p:cNvSpPr>
            <a:spLocks noGrp="1"/>
          </p:cNvSpPr>
          <p:nvPr>
            <p:ph type="dt" sz="half" idx="10"/>
          </p:nvPr>
        </p:nvSpPr>
        <p:spPr/>
        <p:txBody>
          <a:bodyPr/>
          <a:lstStyle/>
          <a:p>
            <a:fld id="{997B8069-F4FB-4C4A-A299-D8D1A1D280E9}" type="datetime4">
              <a:rPr lang="en-US" smtClean="0"/>
              <a:pPr/>
              <a:t>November 12, 2025</a:t>
            </a:fld>
            <a:endParaRPr lang="en-US"/>
          </a:p>
        </p:txBody>
      </p:sp>
      <p:sp>
        <p:nvSpPr>
          <p:cNvPr id="12" name="TextBox 11">
            <a:extLst>
              <a:ext uri="{FF2B5EF4-FFF2-40B4-BE49-F238E27FC236}">
                <a16:creationId xmlns:a16="http://schemas.microsoft.com/office/drawing/2014/main" id="{7D45EF97-5B7E-FA82-CD48-C70A210DC6D3}"/>
              </a:ext>
            </a:extLst>
          </p:cNvPr>
          <p:cNvSpPr txBox="1"/>
          <p:nvPr/>
        </p:nvSpPr>
        <p:spPr>
          <a:xfrm>
            <a:off x="6242666" y="6356350"/>
            <a:ext cx="4271059" cy="307777"/>
          </a:xfrm>
          <a:prstGeom prst="rect">
            <a:avLst/>
          </a:prstGeom>
          <a:noFill/>
        </p:spPr>
        <p:txBody>
          <a:bodyPr wrap="square" rtlCol="0">
            <a:spAutoFit/>
          </a:bodyPr>
          <a:lstStyle/>
          <a:p>
            <a:r>
              <a:rPr lang="en-US" sz="1400" dirty="0"/>
              <a:t>*2 initiated AID after V4 (+28%)</a:t>
            </a:r>
          </a:p>
        </p:txBody>
      </p:sp>
      <p:sp>
        <p:nvSpPr>
          <p:cNvPr id="5" name="TextBox 4">
            <a:extLst>
              <a:ext uri="{FF2B5EF4-FFF2-40B4-BE49-F238E27FC236}">
                <a16:creationId xmlns:a16="http://schemas.microsoft.com/office/drawing/2014/main" id="{FAB321D8-E0C9-EAC9-244A-BAD304EFB8F9}"/>
              </a:ext>
            </a:extLst>
          </p:cNvPr>
          <p:cNvSpPr txBox="1"/>
          <p:nvPr/>
        </p:nvSpPr>
        <p:spPr>
          <a:xfrm>
            <a:off x="5295900" y="992529"/>
            <a:ext cx="665629" cy="369332"/>
          </a:xfrm>
          <a:prstGeom prst="rect">
            <a:avLst/>
          </a:prstGeom>
          <a:noFill/>
        </p:spPr>
        <p:txBody>
          <a:bodyPr wrap="square" rtlCol="0">
            <a:spAutoFit/>
          </a:bodyPr>
          <a:lstStyle/>
          <a:p>
            <a:r>
              <a:rPr lang="en-US" sz="1800" dirty="0"/>
              <a:t>1.7%</a:t>
            </a:r>
          </a:p>
        </p:txBody>
      </p:sp>
      <p:sp>
        <p:nvSpPr>
          <p:cNvPr id="7" name="TextBox 6">
            <a:extLst>
              <a:ext uri="{FF2B5EF4-FFF2-40B4-BE49-F238E27FC236}">
                <a16:creationId xmlns:a16="http://schemas.microsoft.com/office/drawing/2014/main" id="{0BD04494-5684-E911-AB17-D5FC46764257}"/>
              </a:ext>
            </a:extLst>
          </p:cNvPr>
          <p:cNvSpPr txBox="1"/>
          <p:nvPr/>
        </p:nvSpPr>
        <p:spPr>
          <a:xfrm>
            <a:off x="5304303" y="3834498"/>
            <a:ext cx="665629" cy="369332"/>
          </a:xfrm>
          <a:prstGeom prst="rect">
            <a:avLst/>
          </a:prstGeom>
          <a:noFill/>
        </p:spPr>
        <p:txBody>
          <a:bodyPr wrap="square" rtlCol="0">
            <a:spAutoFit/>
          </a:bodyPr>
          <a:lstStyle/>
          <a:p>
            <a:r>
              <a:rPr lang="en-US" sz="1800" dirty="0"/>
              <a:t>58%</a:t>
            </a:r>
          </a:p>
        </p:txBody>
      </p:sp>
      <p:sp>
        <p:nvSpPr>
          <p:cNvPr id="9" name="TextBox 8">
            <a:extLst>
              <a:ext uri="{FF2B5EF4-FFF2-40B4-BE49-F238E27FC236}">
                <a16:creationId xmlns:a16="http://schemas.microsoft.com/office/drawing/2014/main" id="{A1CD1043-2C2D-55DC-CDD8-15D2A814928B}"/>
              </a:ext>
            </a:extLst>
          </p:cNvPr>
          <p:cNvSpPr txBox="1"/>
          <p:nvPr/>
        </p:nvSpPr>
        <p:spPr>
          <a:xfrm>
            <a:off x="9792207" y="3760445"/>
            <a:ext cx="665629" cy="369332"/>
          </a:xfrm>
          <a:prstGeom prst="rect">
            <a:avLst/>
          </a:prstGeom>
          <a:noFill/>
        </p:spPr>
        <p:txBody>
          <a:bodyPr wrap="square" rtlCol="0">
            <a:spAutoFit/>
          </a:bodyPr>
          <a:lstStyle/>
          <a:p>
            <a:r>
              <a:rPr lang="en-US" sz="1800" dirty="0"/>
              <a:t>58%</a:t>
            </a:r>
          </a:p>
        </p:txBody>
      </p:sp>
      <p:sp>
        <p:nvSpPr>
          <p:cNvPr id="14" name="Down Arrow 13">
            <a:extLst>
              <a:ext uri="{FF2B5EF4-FFF2-40B4-BE49-F238E27FC236}">
                <a16:creationId xmlns:a16="http://schemas.microsoft.com/office/drawing/2014/main" id="{2372CFBC-0D56-AA2A-EB93-DB58C4B30A74}"/>
              </a:ext>
            </a:extLst>
          </p:cNvPr>
          <p:cNvSpPr/>
          <p:nvPr/>
        </p:nvSpPr>
        <p:spPr>
          <a:xfrm>
            <a:off x="5071556" y="1048306"/>
            <a:ext cx="224343" cy="31355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1409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Graphic spid="19" grpId="0">
        <p:bldAsOne/>
      </p:bldGraphic>
      <p:bldGraphic spid="18" grpId="0">
        <p:bldAsOne/>
      </p:bldGraphic>
      <p:bldGraphic spid="3" grpId="0">
        <p:bldAsOne/>
      </p:bldGraphic>
      <p:bldP spid="12" grpId="0"/>
      <p:bldP spid="5" grpId="0"/>
      <p:bldP spid="7" grpId="0"/>
      <p:bldP spid="9"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536F-0621-2474-A591-24D5E077FE8B}"/>
              </a:ext>
            </a:extLst>
          </p:cNvPr>
          <p:cNvSpPr>
            <a:spLocks noGrp="1"/>
          </p:cNvSpPr>
          <p:nvPr>
            <p:ph type="title"/>
          </p:nvPr>
        </p:nvSpPr>
        <p:spPr/>
        <p:txBody>
          <a:bodyPr/>
          <a:lstStyle/>
          <a:p>
            <a:r>
              <a:rPr lang="en-US" dirty="0"/>
              <a:t>Engagement</a:t>
            </a:r>
          </a:p>
        </p:txBody>
      </p:sp>
      <p:sp>
        <p:nvSpPr>
          <p:cNvPr id="4" name="Date Placeholder 3">
            <a:extLst>
              <a:ext uri="{FF2B5EF4-FFF2-40B4-BE49-F238E27FC236}">
                <a16:creationId xmlns:a16="http://schemas.microsoft.com/office/drawing/2014/main" id="{4C09C591-3DEE-B90A-5CFA-A61898D277CB}"/>
              </a:ext>
            </a:extLst>
          </p:cNvPr>
          <p:cNvSpPr>
            <a:spLocks noGrp="1"/>
          </p:cNvSpPr>
          <p:nvPr>
            <p:ph type="dt" sz="half" idx="10"/>
          </p:nvPr>
        </p:nvSpPr>
        <p:spPr/>
        <p:txBody>
          <a:bodyPr/>
          <a:lstStyle/>
          <a:p>
            <a:fld id="{997B8069-F4FB-4C4A-A299-D8D1A1D280E9}" type="datetime4">
              <a:rPr lang="en-US" smtClean="0"/>
              <a:pPr/>
              <a:t>November 12, 2025</a:t>
            </a:fld>
            <a:endParaRPr lang="en-US"/>
          </a:p>
        </p:txBody>
      </p:sp>
      <p:pic>
        <p:nvPicPr>
          <p:cNvPr id="2050" name="Picture 2" descr="Team - Free user icons">
            <a:extLst>
              <a:ext uri="{FF2B5EF4-FFF2-40B4-BE49-F238E27FC236}">
                <a16:creationId xmlns:a16="http://schemas.microsoft.com/office/drawing/2014/main" id="{AFCA9061-853D-0ED0-BDB9-FEC517C52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5325" y="1856121"/>
            <a:ext cx="2684555" cy="268455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tomer retention - Free icons">
            <a:extLst>
              <a:ext uri="{FF2B5EF4-FFF2-40B4-BE49-F238E27FC236}">
                <a16:creationId xmlns:a16="http://schemas.microsoft.com/office/drawing/2014/main" id="{2177490D-25C2-DF70-55F3-EBC6651DD0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468" y="1973916"/>
            <a:ext cx="2684556" cy="268455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nsulin - Free healthcare and medical icons">
            <a:extLst>
              <a:ext uri="{FF2B5EF4-FFF2-40B4-BE49-F238E27FC236}">
                <a16:creationId xmlns:a16="http://schemas.microsoft.com/office/drawing/2014/main" id="{52225C32-7A68-3FA3-FBCD-FFC8B3A2FD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9498" y="1878842"/>
            <a:ext cx="2684557" cy="26845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FC9B21F-D38B-D036-CD90-2A1B4699E48C}"/>
              </a:ext>
            </a:extLst>
          </p:cNvPr>
          <p:cNvSpPr txBox="1"/>
          <p:nvPr/>
        </p:nvSpPr>
        <p:spPr>
          <a:xfrm>
            <a:off x="1752600" y="4979159"/>
            <a:ext cx="2362200" cy="646331"/>
          </a:xfrm>
          <a:prstGeom prst="rect">
            <a:avLst/>
          </a:prstGeom>
          <a:noFill/>
        </p:spPr>
        <p:txBody>
          <a:bodyPr wrap="square" rtlCol="0">
            <a:spAutoFit/>
          </a:bodyPr>
          <a:lstStyle/>
          <a:p>
            <a:pPr algn="ctr"/>
            <a:r>
              <a:rPr lang="en-US" sz="1800" dirty="0"/>
              <a:t>3.1 </a:t>
            </a:r>
            <a:r>
              <a:rPr lang="en-US" sz="1800" u="sng" dirty="0"/>
              <a:t>+</a:t>
            </a:r>
            <a:r>
              <a:rPr lang="en-US" sz="1800" dirty="0"/>
              <a:t> 0.5 Avg. team members seen per visit</a:t>
            </a:r>
          </a:p>
        </p:txBody>
      </p:sp>
      <p:sp>
        <p:nvSpPr>
          <p:cNvPr id="11" name="TextBox 10">
            <a:extLst>
              <a:ext uri="{FF2B5EF4-FFF2-40B4-BE49-F238E27FC236}">
                <a16:creationId xmlns:a16="http://schemas.microsoft.com/office/drawing/2014/main" id="{36E3F393-E6C0-BAF2-EA50-D5A95311BBD8}"/>
              </a:ext>
            </a:extLst>
          </p:cNvPr>
          <p:cNvSpPr txBox="1"/>
          <p:nvPr/>
        </p:nvSpPr>
        <p:spPr>
          <a:xfrm>
            <a:off x="5076078" y="4979160"/>
            <a:ext cx="2362200" cy="646331"/>
          </a:xfrm>
          <a:prstGeom prst="rect">
            <a:avLst/>
          </a:prstGeom>
          <a:noFill/>
        </p:spPr>
        <p:txBody>
          <a:bodyPr wrap="square" rtlCol="0">
            <a:spAutoFit/>
          </a:bodyPr>
          <a:lstStyle/>
          <a:p>
            <a:pPr algn="ctr"/>
            <a:r>
              <a:rPr lang="en-US" sz="1800" dirty="0"/>
              <a:t>100% Retention (attended all 4 visits)</a:t>
            </a:r>
          </a:p>
        </p:txBody>
      </p:sp>
      <p:sp>
        <p:nvSpPr>
          <p:cNvPr id="12" name="TextBox 11">
            <a:extLst>
              <a:ext uri="{FF2B5EF4-FFF2-40B4-BE49-F238E27FC236}">
                <a16:creationId xmlns:a16="http://schemas.microsoft.com/office/drawing/2014/main" id="{F615E8FD-0053-84D8-2DEA-C436AF40F11E}"/>
              </a:ext>
            </a:extLst>
          </p:cNvPr>
          <p:cNvSpPr txBox="1"/>
          <p:nvPr/>
        </p:nvSpPr>
        <p:spPr>
          <a:xfrm>
            <a:off x="8077200" y="4769348"/>
            <a:ext cx="2362200" cy="923330"/>
          </a:xfrm>
          <a:prstGeom prst="rect">
            <a:avLst/>
          </a:prstGeom>
          <a:noFill/>
        </p:spPr>
        <p:txBody>
          <a:bodyPr wrap="square" rtlCol="0">
            <a:spAutoFit/>
          </a:bodyPr>
          <a:lstStyle/>
          <a:p>
            <a:pPr algn="ctr"/>
            <a:r>
              <a:rPr lang="en-US" sz="1800" dirty="0"/>
              <a:t>63% received AID education </a:t>
            </a:r>
          </a:p>
          <a:p>
            <a:pPr algn="ctr"/>
            <a:r>
              <a:rPr lang="en-US" sz="1800" dirty="0"/>
              <a:t>(5/8 AID naïve youth) </a:t>
            </a:r>
          </a:p>
        </p:txBody>
      </p:sp>
    </p:spTree>
    <p:extLst>
      <p:ext uri="{BB962C8B-B14F-4D97-AF65-F5344CB8AC3E}">
        <p14:creationId xmlns:p14="http://schemas.microsoft.com/office/powerpoint/2010/main" val="283154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C67C1-2082-F162-E8A0-533A55BF831B}"/>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83420D1B-833C-C351-E038-883127956411}"/>
              </a:ext>
            </a:extLst>
          </p:cNvPr>
          <p:cNvSpPr>
            <a:spLocks noGrp="1"/>
          </p:cNvSpPr>
          <p:nvPr>
            <p:ph idx="1"/>
          </p:nvPr>
        </p:nvSpPr>
        <p:spPr>
          <a:xfrm>
            <a:off x="1981200" y="1040121"/>
            <a:ext cx="8229600" cy="4314463"/>
          </a:xfrm>
        </p:spPr>
        <p:txBody>
          <a:bodyPr>
            <a:noAutofit/>
          </a:bodyPr>
          <a:lstStyle/>
          <a:p>
            <a:r>
              <a:rPr lang="en-US" dirty="0"/>
              <a:t>Multidisciplinary, equity-focused design seems feasible and acceptable and supported families with complex needs</a:t>
            </a:r>
          </a:p>
          <a:p>
            <a:endParaRPr lang="en-US" dirty="0"/>
          </a:p>
          <a:p>
            <a:r>
              <a:rPr lang="en-US" dirty="0"/>
              <a:t>Strong engagement with multi-disciplinary team</a:t>
            </a:r>
          </a:p>
          <a:p>
            <a:pPr marL="0" indent="0">
              <a:buNone/>
            </a:pPr>
            <a:endParaRPr lang="en-US" dirty="0"/>
          </a:p>
          <a:p>
            <a:r>
              <a:rPr lang="en-US" dirty="0"/>
              <a:t>Early data suggest improved HbA1c and greater readiness for AID use</a:t>
            </a:r>
          </a:p>
        </p:txBody>
      </p:sp>
      <p:sp>
        <p:nvSpPr>
          <p:cNvPr id="4" name="Date Placeholder 3">
            <a:extLst>
              <a:ext uri="{FF2B5EF4-FFF2-40B4-BE49-F238E27FC236}">
                <a16:creationId xmlns:a16="http://schemas.microsoft.com/office/drawing/2014/main" id="{218D0ADB-5685-1D58-4832-864803423DAE}"/>
              </a:ext>
            </a:extLst>
          </p:cNvPr>
          <p:cNvSpPr>
            <a:spLocks noGrp="1"/>
          </p:cNvSpPr>
          <p:nvPr>
            <p:ph type="dt" sz="half" idx="10"/>
          </p:nvPr>
        </p:nvSpPr>
        <p:spPr/>
        <p:txBody>
          <a:bodyPr/>
          <a:lstStyle/>
          <a:p>
            <a:fld id="{997B8069-F4FB-4C4A-A299-D8D1A1D280E9}" type="datetime4">
              <a:rPr lang="en-US" smtClean="0"/>
              <a:pPr/>
              <a:t>November 12, 2025</a:t>
            </a:fld>
            <a:endParaRPr lang="en-US"/>
          </a:p>
        </p:txBody>
      </p:sp>
    </p:spTree>
    <p:extLst>
      <p:ext uri="{BB962C8B-B14F-4D97-AF65-F5344CB8AC3E}">
        <p14:creationId xmlns:p14="http://schemas.microsoft.com/office/powerpoint/2010/main" val="3349503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E9FE-B07D-C191-C136-0E22F8F752D5}"/>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CADA118E-6A10-B1A0-EE98-8899EAD08191}"/>
              </a:ext>
            </a:extLst>
          </p:cNvPr>
          <p:cNvSpPr>
            <a:spLocks noGrp="1"/>
          </p:cNvSpPr>
          <p:nvPr>
            <p:ph idx="1"/>
          </p:nvPr>
        </p:nvSpPr>
        <p:spPr>
          <a:xfrm>
            <a:off x="1981201" y="920588"/>
            <a:ext cx="6615297" cy="5662774"/>
          </a:xfrm>
        </p:spPr>
        <p:txBody>
          <a:bodyPr>
            <a:normAutofit/>
          </a:bodyPr>
          <a:lstStyle/>
          <a:p>
            <a:endParaRPr lang="en-US" dirty="0"/>
          </a:p>
          <a:p>
            <a:endParaRPr lang="en-US" dirty="0"/>
          </a:p>
          <a:p>
            <a:endParaRPr lang="en-US" dirty="0"/>
          </a:p>
          <a:p>
            <a:endParaRPr lang="en-US" dirty="0"/>
          </a:p>
          <a:p>
            <a:endParaRPr lang="en-US" dirty="0"/>
          </a:p>
          <a:p>
            <a:pPr marL="0" indent="0">
              <a:buNone/>
            </a:pPr>
            <a:endParaRPr lang="en-US" dirty="0"/>
          </a:p>
        </p:txBody>
      </p:sp>
      <p:graphicFrame>
        <p:nvGraphicFramePr>
          <p:cNvPr id="5" name="Diagram 4">
            <a:extLst>
              <a:ext uri="{FF2B5EF4-FFF2-40B4-BE49-F238E27FC236}">
                <a16:creationId xmlns:a16="http://schemas.microsoft.com/office/drawing/2014/main" id="{4ABE1E4F-6F4F-959D-DE92-2F985CF63985}"/>
              </a:ext>
            </a:extLst>
          </p:cNvPr>
          <p:cNvGraphicFramePr/>
          <p:nvPr/>
        </p:nvGraphicFramePr>
        <p:xfrm>
          <a:off x="2252664" y="920588"/>
          <a:ext cx="7043736" cy="5380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nk flower with a black background&#10;&#10;AI-generated content may be incorrect.">
            <a:extLst>
              <a:ext uri="{FF2B5EF4-FFF2-40B4-BE49-F238E27FC236}">
                <a16:creationId xmlns:a16="http://schemas.microsoft.com/office/drawing/2014/main" id="{2FFBC411-A255-B419-35D1-5FFD6313D2DF}"/>
              </a:ext>
            </a:extLst>
          </p:cNvPr>
          <p:cNvPicPr>
            <a:picLocks noChangeAspect="1"/>
          </p:cNvPicPr>
          <p:nvPr/>
        </p:nvPicPr>
        <p:blipFill>
          <a:blip r:embed="rId8"/>
          <a:stretch>
            <a:fillRect/>
          </a:stretch>
        </p:blipFill>
        <p:spPr>
          <a:xfrm>
            <a:off x="6034844" y="760060"/>
            <a:ext cx="3413956" cy="3413956"/>
          </a:xfrm>
          <a:prstGeom prst="rect">
            <a:avLst/>
          </a:prstGeom>
        </p:spPr>
      </p:pic>
    </p:spTree>
    <p:extLst>
      <p:ext uri="{BB962C8B-B14F-4D97-AF65-F5344CB8AC3E}">
        <p14:creationId xmlns:p14="http://schemas.microsoft.com/office/powerpoint/2010/main" val="734605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0586D570-7CF9-85D6-A4DE-DDE2A951F207}"/>
              </a:ext>
            </a:extLst>
          </p:cNvPr>
          <p:cNvSpPr>
            <a:spLocks noGrp="1"/>
          </p:cNvSpPr>
          <p:nvPr>
            <p:ph type="title"/>
          </p:nvPr>
        </p:nvSpPr>
        <p:spPr>
          <a:xfrm>
            <a:off x="1981200" y="274638"/>
            <a:ext cx="8229600" cy="1143000"/>
          </a:xfrm>
        </p:spPr>
        <p:txBody>
          <a:bodyPr/>
          <a:lstStyle/>
          <a:p>
            <a:r>
              <a:rPr lang="en-US" dirty="0"/>
              <a:t>Special Thanks To… </a:t>
            </a:r>
          </a:p>
        </p:txBody>
      </p:sp>
      <p:pic>
        <p:nvPicPr>
          <p:cNvPr id="1026" name="Picture 2" descr="A group of people posing for a photo&#10;&#10;AI-generated content may be incorrect.">
            <a:extLst>
              <a:ext uri="{FF2B5EF4-FFF2-40B4-BE49-F238E27FC236}">
                <a16:creationId xmlns:a16="http://schemas.microsoft.com/office/drawing/2014/main" id="{4321F5DF-36E8-9CBD-6CCF-8B70DB053B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32787"/>
          <a:stretch>
            <a:fillRect/>
          </a:stretch>
        </p:blipFill>
        <p:spPr bwMode="auto">
          <a:xfrm>
            <a:off x="5379765" y="2917140"/>
            <a:ext cx="5142838" cy="29209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AC733239-D032-6B7C-B755-20BCDA553E63}"/>
              </a:ext>
            </a:extLst>
          </p:cNvPr>
          <p:cNvSpPr>
            <a:spLocks noGrp="1"/>
          </p:cNvSpPr>
          <p:nvPr>
            <p:ph type="dt" sz="half" idx="10"/>
          </p:nvPr>
        </p:nvSpPr>
        <p:spPr>
          <a:xfrm>
            <a:off x="1981200" y="6356351"/>
            <a:ext cx="2133600" cy="365125"/>
          </a:xfrm>
        </p:spPr>
        <p:txBody>
          <a:bodyPr anchor="ctr">
            <a:normAutofit/>
          </a:bodyPr>
          <a:lstStyle/>
          <a:p>
            <a:pPr>
              <a:spcAft>
                <a:spcPts val="600"/>
              </a:spcAft>
            </a:pPr>
            <a:fld id="{997B8069-F4FB-4C4A-A299-D8D1A1D280E9}" type="datetime4">
              <a:rPr lang="en-US" smtClean="0"/>
              <a:pPr>
                <a:spcAft>
                  <a:spcPts val="600"/>
                </a:spcAft>
              </a:pPr>
              <a:t>November 12, 2025</a:t>
            </a:fld>
            <a:endParaRPr lang="en-US"/>
          </a:p>
        </p:txBody>
      </p:sp>
      <p:sp>
        <p:nvSpPr>
          <p:cNvPr id="5" name="Content Placeholder 2">
            <a:extLst>
              <a:ext uri="{FF2B5EF4-FFF2-40B4-BE49-F238E27FC236}">
                <a16:creationId xmlns:a16="http://schemas.microsoft.com/office/drawing/2014/main" id="{C1E22AE0-63ED-B3F9-C2F4-7ABFE53FC35A}"/>
              </a:ext>
            </a:extLst>
          </p:cNvPr>
          <p:cNvSpPr>
            <a:spLocks noGrp="1"/>
          </p:cNvSpPr>
          <p:nvPr>
            <p:ph idx="1"/>
          </p:nvPr>
        </p:nvSpPr>
        <p:spPr>
          <a:xfrm>
            <a:off x="1787595" y="1798134"/>
            <a:ext cx="6300725" cy="4785228"/>
          </a:xfrm>
        </p:spPr>
        <p:txBody>
          <a:bodyPr>
            <a:normAutofit/>
          </a:bodyPr>
          <a:lstStyle/>
          <a:p>
            <a:pPr marL="0" indent="0">
              <a:buNone/>
            </a:pPr>
            <a:r>
              <a:rPr lang="en-US" sz="2400" kern="100" dirty="0">
                <a:ea typeface="Aptos" panose="020B0004020202020204" pitchFamily="34" charset="0"/>
                <a:cs typeface="Times New Roman" panose="02020603050405020304" pitchFamily="18" charset="0"/>
              </a:rPr>
              <a:t>Amanda Perkins, CPNP, CDCES, MPH</a:t>
            </a:r>
          </a:p>
          <a:p>
            <a:pPr marL="0" indent="0">
              <a:buNone/>
            </a:pPr>
            <a:r>
              <a:rPr lang="en-US" sz="2400" kern="100" dirty="0">
                <a:ea typeface="Aptos" panose="020B0004020202020204" pitchFamily="34" charset="0"/>
                <a:cs typeface="Times New Roman" panose="02020603050405020304" pitchFamily="18" charset="0"/>
              </a:rPr>
              <a:t>Mai Tran, PharmD, BCACP, BCGP, CDCES</a:t>
            </a:r>
          </a:p>
          <a:p>
            <a:pPr marL="0" indent="0">
              <a:buNone/>
            </a:pPr>
            <a:r>
              <a:rPr lang="en-US" sz="2400" kern="100" dirty="0">
                <a:ea typeface="Aptos" panose="020B0004020202020204" pitchFamily="34" charset="0"/>
                <a:cs typeface="Times New Roman" panose="02020603050405020304" pitchFamily="18" charset="0"/>
              </a:rPr>
              <a:t>Lauren Clary, PhD</a:t>
            </a:r>
          </a:p>
          <a:p>
            <a:pPr marL="0" indent="0">
              <a:buNone/>
            </a:pPr>
            <a:r>
              <a:rPr lang="en-US" sz="2400" kern="100" dirty="0">
                <a:ea typeface="Aptos" panose="020B0004020202020204" pitchFamily="34" charset="0"/>
                <a:cs typeface="Times New Roman" panose="02020603050405020304" pitchFamily="18" charset="0"/>
              </a:rPr>
              <a:t>Lauren DeAnna, LICSW</a:t>
            </a:r>
          </a:p>
          <a:p>
            <a:pPr marL="0" indent="0">
              <a:buNone/>
            </a:pPr>
            <a:r>
              <a:rPr lang="pt-BR" sz="2400" kern="100" dirty="0">
                <a:ea typeface="Aptos" panose="020B0004020202020204" pitchFamily="34" charset="0"/>
                <a:cs typeface="Times New Roman" panose="02020603050405020304" pitchFamily="18" charset="0"/>
              </a:rPr>
              <a:t>Roxanna Velasquez</a:t>
            </a:r>
          </a:p>
          <a:p>
            <a:pPr marL="0" indent="0">
              <a:buNone/>
            </a:pPr>
            <a:r>
              <a:rPr lang="en-US" sz="2400" dirty="0"/>
              <a:t>Our CDCES and RDs!</a:t>
            </a:r>
          </a:p>
        </p:txBody>
      </p:sp>
      <p:pic>
        <p:nvPicPr>
          <p:cNvPr id="6" name="Picture 5" descr="A pink flower with a black background&#10;&#10;AI-generated content may be incorrect.">
            <a:extLst>
              <a:ext uri="{FF2B5EF4-FFF2-40B4-BE49-F238E27FC236}">
                <a16:creationId xmlns:a16="http://schemas.microsoft.com/office/drawing/2014/main" id="{D9E2A65F-E864-7B53-9BC4-39FBFA7C25F4}"/>
              </a:ext>
            </a:extLst>
          </p:cNvPr>
          <p:cNvPicPr>
            <a:picLocks noChangeAspect="1"/>
          </p:cNvPicPr>
          <p:nvPr/>
        </p:nvPicPr>
        <p:blipFill>
          <a:blip r:embed="rId3"/>
          <a:stretch>
            <a:fillRect/>
          </a:stretch>
        </p:blipFill>
        <p:spPr>
          <a:xfrm>
            <a:off x="7254044" y="-289340"/>
            <a:ext cx="3413956" cy="3413956"/>
          </a:xfrm>
          <a:prstGeom prst="rect">
            <a:avLst/>
          </a:prstGeom>
        </p:spPr>
      </p:pic>
    </p:spTree>
    <p:extLst>
      <p:ext uri="{BB962C8B-B14F-4D97-AF65-F5344CB8AC3E}">
        <p14:creationId xmlns:p14="http://schemas.microsoft.com/office/powerpoint/2010/main" val="1396872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5A540-5B7C-AB02-60A8-3884BDB57054}"/>
            </a:ext>
          </a:extLst>
        </p:cNvPr>
        <p:cNvGrpSpPr/>
        <p:nvPr/>
      </p:nvGrpSpPr>
      <p:grpSpPr>
        <a:xfrm>
          <a:off x="0" y="0"/>
          <a:ext cx="0" cy="0"/>
          <a:chOff x="0" y="0"/>
          <a:chExt cx="0" cy="0"/>
        </a:xfrm>
      </p:grpSpPr>
    </p:spTree>
    <p:extLst>
      <p:ext uri="{BB962C8B-B14F-4D97-AF65-F5344CB8AC3E}">
        <p14:creationId xmlns:p14="http://schemas.microsoft.com/office/powerpoint/2010/main" val="28696199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38D6F-F947-6904-5780-CF316258C87A}"/>
              </a:ext>
            </a:extLst>
          </p:cNvPr>
          <p:cNvSpPr>
            <a:spLocks noGrp="1"/>
          </p:cNvSpPr>
          <p:nvPr>
            <p:ph type="ctrTitle"/>
          </p:nvPr>
        </p:nvSpPr>
        <p:spPr/>
        <p:txBody>
          <a:bodyPr>
            <a:normAutofit fontScale="90000"/>
          </a:bodyPr>
          <a:lstStyle/>
          <a:p>
            <a:r>
              <a:rPr lang="en-US" dirty="0"/>
              <a:t>Remote Patient Monitoring for PwT1D Experiencing Elevated Glycemic Measures</a:t>
            </a:r>
          </a:p>
        </p:txBody>
      </p:sp>
      <p:sp>
        <p:nvSpPr>
          <p:cNvPr id="5" name="Subtitle 4">
            <a:extLst>
              <a:ext uri="{FF2B5EF4-FFF2-40B4-BE49-F238E27FC236}">
                <a16:creationId xmlns:a16="http://schemas.microsoft.com/office/drawing/2014/main" id="{BC799E17-22D5-8C90-0A69-593E2A37BA47}"/>
              </a:ext>
            </a:extLst>
          </p:cNvPr>
          <p:cNvSpPr>
            <a:spLocks noGrp="1"/>
          </p:cNvSpPr>
          <p:nvPr>
            <p:ph type="subTitle" idx="1"/>
          </p:nvPr>
        </p:nvSpPr>
        <p:spPr>
          <a:xfrm>
            <a:off x="577516" y="5121301"/>
            <a:ext cx="5122640" cy="1391084"/>
          </a:xfrm>
        </p:spPr>
        <p:txBody>
          <a:bodyPr/>
          <a:lstStyle/>
          <a:p>
            <a:r>
              <a:rPr lang="en-US" sz="2400" dirty="0"/>
              <a:t>Stephanie Crossen, Mia Silva, Ava Warfel, Kelli May, Sushma Reddy, Brandon Arbiter</a:t>
            </a:r>
          </a:p>
        </p:txBody>
      </p:sp>
    </p:spTree>
    <p:extLst>
      <p:ext uri="{BB962C8B-B14F-4D97-AF65-F5344CB8AC3E}">
        <p14:creationId xmlns:p14="http://schemas.microsoft.com/office/powerpoint/2010/main" val="4124705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EAC289-AAEB-BEE7-4CB2-F98681A3C927}"/>
              </a:ext>
            </a:extLst>
          </p:cNvPr>
          <p:cNvSpPr>
            <a:spLocks noGrp="1"/>
          </p:cNvSpPr>
          <p:nvPr>
            <p:ph idx="1"/>
          </p:nvPr>
        </p:nvSpPr>
        <p:spPr>
          <a:xfrm>
            <a:off x="563131" y="1618819"/>
            <a:ext cx="11065738" cy="4627602"/>
          </a:xfrm>
        </p:spPr>
        <p:txBody>
          <a:bodyPr>
            <a:normAutofit/>
          </a:bodyPr>
          <a:lstStyle/>
          <a:p>
            <a:pPr>
              <a:spcAft>
                <a:spcPts val="3000"/>
              </a:spcAft>
            </a:pPr>
            <a:r>
              <a:rPr lang="en-US" sz="2400" dirty="0"/>
              <a:t>Although CGM data is often remotely accessible, diabetes centers lack protocols for reviewing data and reaching out to people with type 1 diabetes (PwT1D) between appointments. </a:t>
            </a:r>
          </a:p>
          <a:p>
            <a:pPr>
              <a:spcAft>
                <a:spcPts val="3000"/>
              </a:spcAft>
            </a:pPr>
            <a:r>
              <a:rPr lang="en-US" sz="2400" dirty="0"/>
              <a:t>Diabetes data platforms like Tidepool now provide population health tools to risk-stratify patients based on their recent CGM metrics.</a:t>
            </a:r>
          </a:p>
          <a:p>
            <a:pPr>
              <a:spcAft>
                <a:spcPts val="3000"/>
              </a:spcAft>
            </a:pPr>
            <a:r>
              <a:rPr lang="en-US" sz="2400" dirty="0"/>
              <a:t>PwT1D experiencing elevated glycemic measures may particularly benefit from between-visit outreach.</a:t>
            </a:r>
          </a:p>
        </p:txBody>
      </p:sp>
      <p:sp>
        <p:nvSpPr>
          <p:cNvPr id="3" name="Title 2">
            <a:extLst>
              <a:ext uri="{FF2B5EF4-FFF2-40B4-BE49-F238E27FC236}">
                <a16:creationId xmlns:a16="http://schemas.microsoft.com/office/drawing/2014/main" id="{56E31501-002A-1E64-CAA7-383B69B87771}"/>
              </a:ext>
            </a:extLst>
          </p:cNvPr>
          <p:cNvSpPr>
            <a:spLocks noGrp="1"/>
          </p:cNvSpPr>
          <p:nvPr>
            <p:ph type="ctrTitle"/>
          </p:nvPr>
        </p:nvSpPr>
        <p:spPr/>
        <p:txBody>
          <a:bodyPr/>
          <a:lstStyle/>
          <a:p>
            <a:r>
              <a:rPr lang="en-US" dirty="0"/>
              <a:t>Background</a:t>
            </a:r>
          </a:p>
        </p:txBody>
      </p:sp>
      <p:sp>
        <p:nvSpPr>
          <p:cNvPr id="4" name="TextBox 3">
            <a:extLst>
              <a:ext uri="{FF2B5EF4-FFF2-40B4-BE49-F238E27FC236}">
                <a16:creationId xmlns:a16="http://schemas.microsoft.com/office/drawing/2014/main" id="{05551C4B-5D08-2DA2-D9DB-16C4F61B1700}"/>
              </a:ext>
            </a:extLst>
          </p:cNvPr>
          <p:cNvSpPr txBox="1"/>
          <p:nvPr/>
        </p:nvSpPr>
        <p:spPr>
          <a:xfrm>
            <a:off x="9072748" y="6341423"/>
            <a:ext cx="2339439"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861255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0E4FC-6997-D350-40C2-70B7F2F15A0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AD1619-2BCA-2FBA-6BAF-CEBAF6E439CF}"/>
              </a:ext>
            </a:extLst>
          </p:cNvPr>
          <p:cNvSpPr>
            <a:spLocks noGrp="1"/>
          </p:cNvSpPr>
          <p:nvPr>
            <p:ph idx="1"/>
          </p:nvPr>
        </p:nvSpPr>
        <p:spPr>
          <a:xfrm>
            <a:off x="534079" y="1428813"/>
            <a:ext cx="11258118" cy="4544475"/>
          </a:xfrm>
        </p:spPr>
        <p:txBody>
          <a:bodyPr>
            <a:normAutofit lnSpcReduction="10000"/>
          </a:bodyPr>
          <a:lstStyle/>
          <a:p>
            <a:pPr>
              <a:spcAft>
                <a:spcPts val="2400"/>
              </a:spcAft>
            </a:pPr>
            <a:r>
              <a:rPr lang="en-US" sz="2400" dirty="0"/>
              <a:t>Enrolled 20 PwT1D with </a:t>
            </a:r>
            <a:r>
              <a:rPr lang="en-US" sz="2400" u="sng" dirty="0"/>
              <a:t>&gt;</a:t>
            </a:r>
            <a:r>
              <a:rPr lang="en-US" sz="2400" dirty="0"/>
              <a:t>1 yr duration of T1D, </a:t>
            </a:r>
            <a:r>
              <a:rPr lang="en-US" sz="2400" u="sng" dirty="0"/>
              <a:t>&gt;</a:t>
            </a:r>
            <a:r>
              <a:rPr lang="en-US" sz="2400" dirty="0"/>
              <a:t>3 months CGM use, and HbA1c or GMI </a:t>
            </a:r>
            <a:r>
              <a:rPr lang="en-US" sz="2400" u="sng" dirty="0"/>
              <a:t>&gt;</a:t>
            </a:r>
            <a:r>
              <a:rPr lang="en-US" sz="2400" dirty="0"/>
              <a:t>8%. </a:t>
            </a:r>
          </a:p>
          <a:p>
            <a:pPr>
              <a:spcAft>
                <a:spcPts val="2400"/>
              </a:spcAft>
            </a:pPr>
            <a:r>
              <a:rPr lang="en-US" sz="2400" dirty="0"/>
              <a:t>Agreed to 4-month clinical RPM with associated outreach and billing.</a:t>
            </a:r>
          </a:p>
          <a:p>
            <a:pPr>
              <a:spcAft>
                <a:spcPts val="600"/>
              </a:spcAft>
            </a:pPr>
            <a:r>
              <a:rPr lang="en-US" sz="2400" dirty="0"/>
              <a:t>Weekly reports via Tidepool+ TIDE dashboard to identify patients for outreach:</a:t>
            </a:r>
          </a:p>
          <a:p>
            <a:pPr marL="1257300" lvl="2" indent="-342900">
              <a:buFont typeface="Arial" panose="020B0604020202020204" pitchFamily="34" charset="0"/>
              <a:buChar char="•"/>
            </a:pPr>
            <a:r>
              <a:rPr lang="en-US" sz="2200" dirty="0"/>
              <a:t>time-in-range (TIR) &lt;30%</a:t>
            </a:r>
          </a:p>
          <a:p>
            <a:pPr marL="1257300" lvl="2" indent="-342900">
              <a:buFont typeface="Arial" panose="020B0604020202020204" pitchFamily="34" charset="0"/>
              <a:buChar char="•"/>
            </a:pPr>
            <a:r>
              <a:rPr lang="en-US" sz="2200" dirty="0"/>
              <a:t>decrease in TIR of </a:t>
            </a:r>
            <a:r>
              <a:rPr lang="en-US" sz="2200" u="sng" dirty="0"/>
              <a:t>&gt;</a:t>
            </a:r>
            <a:r>
              <a:rPr lang="en-US" sz="2200" dirty="0"/>
              <a:t>15% from the prior week</a:t>
            </a:r>
          </a:p>
          <a:p>
            <a:pPr marL="1257300" lvl="2" indent="-342900">
              <a:buFont typeface="Arial" panose="020B0604020202020204" pitchFamily="34" charset="0"/>
              <a:buChar char="•"/>
            </a:pPr>
            <a:r>
              <a:rPr lang="en-US" sz="2200" dirty="0"/>
              <a:t>Hypoglycemia (&lt;70 mg/dl) </a:t>
            </a:r>
            <a:r>
              <a:rPr lang="en-US" sz="2200" u="sng" dirty="0"/>
              <a:t>&gt;</a:t>
            </a:r>
            <a:r>
              <a:rPr lang="en-US" sz="2200" dirty="0"/>
              <a:t>5%, or </a:t>
            </a:r>
          </a:p>
          <a:p>
            <a:pPr marL="1257300" lvl="2" indent="-342900">
              <a:spcAft>
                <a:spcPts val="2400"/>
              </a:spcAft>
              <a:buFont typeface="Arial" panose="020B0604020202020204" pitchFamily="34" charset="0"/>
              <a:buChar char="•"/>
            </a:pPr>
            <a:r>
              <a:rPr lang="en-US" sz="2200" dirty="0"/>
              <a:t>CGM wear time &lt;70%</a:t>
            </a:r>
          </a:p>
          <a:p>
            <a:r>
              <a:rPr lang="en-US" sz="2400" dirty="0"/>
              <a:t>Contacted via text, phone, and/or EHR messaging and offered assistance.</a:t>
            </a:r>
          </a:p>
        </p:txBody>
      </p:sp>
      <p:sp>
        <p:nvSpPr>
          <p:cNvPr id="3" name="Title 2">
            <a:extLst>
              <a:ext uri="{FF2B5EF4-FFF2-40B4-BE49-F238E27FC236}">
                <a16:creationId xmlns:a16="http://schemas.microsoft.com/office/drawing/2014/main" id="{35B024D3-A005-9A66-4F9C-EED0AE388050}"/>
              </a:ext>
            </a:extLst>
          </p:cNvPr>
          <p:cNvSpPr>
            <a:spLocks noGrp="1"/>
          </p:cNvSpPr>
          <p:nvPr>
            <p:ph type="ctrTitle"/>
          </p:nvPr>
        </p:nvSpPr>
        <p:spPr/>
        <p:txBody>
          <a:bodyPr/>
          <a:lstStyle/>
          <a:p>
            <a:r>
              <a:rPr lang="en-US" dirty="0"/>
              <a:t>Methods</a:t>
            </a:r>
          </a:p>
        </p:txBody>
      </p:sp>
      <p:sp>
        <p:nvSpPr>
          <p:cNvPr id="4" name="TextBox 3">
            <a:extLst>
              <a:ext uri="{FF2B5EF4-FFF2-40B4-BE49-F238E27FC236}">
                <a16:creationId xmlns:a16="http://schemas.microsoft.com/office/drawing/2014/main" id="{8328BA60-6ED8-2FE1-3D5D-866E38475183}"/>
              </a:ext>
            </a:extLst>
          </p:cNvPr>
          <p:cNvSpPr txBox="1"/>
          <p:nvPr/>
        </p:nvSpPr>
        <p:spPr>
          <a:xfrm>
            <a:off x="9072748" y="6341423"/>
            <a:ext cx="2339439"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739308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CF65A-511D-CC55-0532-5324F6A6C04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C8617F-573C-7B82-218D-4356E093ED58}"/>
              </a:ext>
            </a:extLst>
          </p:cNvPr>
          <p:cNvSpPr>
            <a:spLocks noGrp="1"/>
          </p:cNvSpPr>
          <p:nvPr>
            <p:ph idx="1"/>
          </p:nvPr>
        </p:nvSpPr>
        <p:spPr>
          <a:xfrm>
            <a:off x="534079" y="1428814"/>
            <a:ext cx="4857318" cy="4627602"/>
          </a:xfrm>
        </p:spPr>
        <p:txBody>
          <a:bodyPr>
            <a:normAutofit/>
          </a:bodyPr>
          <a:lstStyle/>
          <a:p>
            <a:pPr>
              <a:spcAft>
                <a:spcPts val="2400"/>
              </a:spcAft>
            </a:pPr>
            <a:endParaRPr lang="en-US" sz="2400" dirty="0"/>
          </a:p>
          <a:p>
            <a:pPr>
              <a:spcAft>
                <a:spcPts val="2400"/>
              </a:spcAft>
            </a:pPr>
            <a:endParaRPr lang="en-US" sz="2400" dirty="0"/>
          </a:p>
          <a:p>
            <a:pPr>
              <a:spcAft>
                <a:spcPts val="2400"/>
              </a:spcAft>
            </a:pPr>
            <a:r>
              <a:rPr lang="en-US" sz="2400" dirty="0"/>
              <a:t>Cohort was majority adolescent and using AID systems; 50% publicly insured; 25% Latinx</a:t>
            </a:r>
          </a:p>
        </p:txBody>
      </p:sp>
      <p:sp>
        <p:nvSpPr>
          <p:cNvPr id="3" name="Title 2">
            <a:extLst>
              <a:ext uri="{FF2B5EF4-FFF2-40B4-BE49-F238E27FC236}">
                <a16:creationId xmlns:a16="http://schemas.microsoft.com/office/drawing/2014/main" id="{DEB77116-62F0-AABE-77D0-63FE515A82D6}"/>
              </a:ext>
            </a:extLst>
          </p:cNvPr>
          <p:cNvSpPr>
            <a:spLocks noGrp="1"/>
          </p:cNvSpPr>
          <p:nvPr>
            <p:ph type="ctrTitle"/>
          </p:nvPr>
        </p:nvSpPr>
        <p:spPr/>
        <p:txBody>
          <a:bodyPr/>
          <a:lstStyle/>
          <a:p>
            <a:r>
              <a:rPr lang="en-US" dirty="0"/>
              <a:t>RPM Cohort</a:t>
            </a:r>
          </a:p>
        </p:txBody>
      </p:sp>
      <p:sp>
        <p:nvSpPr>
          <p:cNvPr id="4" name="TextBox 3">
            <a:extLst>
              <a:ext uri="{FF2B5EF4-FFF2-40B4-BE49-F238E27FC236}">
                <a16:creationId xmlns:a16="http://schemas.microsoft.com/office/drawing/2014/main" id="{18280E99-382E-3DE3-4BDD-8DE53BE0D596}"/>
              </a:ext>
            </a:extLst>
          </p:cNvPr>
          <p:cNvSpPr txBox="1"/>
          <p:nvPr/>
        </p:nvSpPr>
        <p:spPr>
          <a:xfrm>
            <a:off x="9072748" y="6341423"/>
            <a:ext cx="2339439" cy="369332"/>
          </a:xfrm>
          <a:prstGeom prst="rect">
            <a:avLst/>
          </a:prstGeom>
          <a:solidFill>
            <a:schemeClr val="bg1"/>
          </a:solidFill>
        </p:spPr>
        <p:txBody>
          <a:bodyPr wrap="square" rtlCol="0">
            <a:spAutoFit/>
          </a:bodyPr>
          <a:lstStyle/>
          <a:p>
            <a:endParaRPr lang="en-US" dirty="0"/>
          </a:p>
        </p:txBody>
      </p:sp>
      <p:graphicFrame>
        <p:nvGraphicFramePr>
          <p:cNvPr id="6" name="Object 5">
            <a:extLst>
              <a:ext uri="{FF2B5EF4-FFF2-40B4-BE49-F238E27FC236}">
                <a16:creationId xmlns:a16="http://schemas.microsoft.com/office/drawing/2014/main" id="{26E61DFC-1B2D-E962-8EFF-B7AB3059C4CB}"/>
              </a:ext>
            </a:extLst>
          </p:cNvPr>
          <p:cNvGraphicFramePr>
            <a:graphicFrameLocks noChangeAspect="1"/>
          </p:cNvGraphicFramePr>
          <p:nvPr/>
        </p:nvGraphicFramePr>
        <p:xfrm>
          <a:off x="5644674" y="138289"/>
          <a:ext cx="5868273" cy="6572466"/>
        </p:xfrm>
        <a:graphic>
          <a:graphicData uri="http://schemas.openxmlformats.org/presentationml/2006/ole">
            <mc:AlternateContent xmlns:mc="http://schemas.openxmlformats.org/markup-compatibility/2006">
              <mc:Choice xmlns:v="urn:schemas-microsoft-com:vml" Requires="v">
                <p:oleObj name="Worksheet" r:id="rId2" imgW="3095348" imgH="3466837" progId="Excel.Sheet.12">
                  <p:embed/>
                </p:oleObj>
              </mc:Choice>
              <mc:Fallback>
                <p:oleObj name="Worksheet" r:id="rId2" imgW="3095348" imgH="3466837" progId="Excel.Sheet.12">
                  <p:embed/>
                  <p:pic>
                    <p:nvPicPr>
                      <p:cNvPr id="6" name="Object 5">
                        <a:extLst>
                          <a:ext uri="{FF2B5EF4-FFF2-40B4-BE49-F238E27FC236}">
                            <a16:creationId xmlns:a16="http://schemas.microsoft.com/office/drawing/2014/main" id="{26E61DFC-1B2D-E962-8EFF-B7AB3059C4CB}"/>
                          </a:ext>
                        </a:extLst>
                      </p:cNvPr>
                      <p:cNvPicPr/>
                      <p:nvPr/>
                    </p:nvPicPr>
                    <p:blipFill>
                      <a:blip r:embed="rId3"/>
                      <a:stretch>
                        <a:fillRect/>
                      </a:stretch>
                    </p:blipFill>
                    <p:spPr>
                      <a:xfrm>
                        <a:off x="5644674" y="138289"/>
                        <a:ext cx="5868273" cy="6572466"/>
                      </a:xfrm>
                      <a:prstGeom prst="rect">
                        <a:avLst/>
                      </a:prstGeom>
                      <a:ln w="76200">
                        <a:solidFill>
                          <a:schemeClr val="accent1"/>
                        </a:solidFill>
                      </a:ln>
                    </p:spPr>
                  </p:pic>
                </p:oleObj>
              </mc:Fallback>
            </mc:AlternateContent>
          </a:graphicData>
        </a:graphic>
      </p:graphicFrame>
    </p:spTree>
    <p:extLst>
      <p:ext uri="{BB962C8B-B14F-4D97-AF65-F5344CB8AC3E}">
        <p14:creationId xmlns:p14="http://schemas.microsoft.com/office/powerpoint/2010/main" val="651091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F8F51A-9D35-F89D-21ED-2F3B0B77015D}"/>
              </a:ext>
            </a:extLst>
          </p:cNvPr>
          <p:cNvSpPr>
            <a:spLocks noGrp="1"/>
          </p:cNvSpPr>
          <p:nvPr>
            <p:ph type="title"/>
          </p:nvPr>
        </p:nvSpPr>
        <p:spPr>
          <a:xfrm>
            <a:off x="1740876" y="500062"/>
            <a:ext cx="10515600" cy="1325563"/>
          </a:xfrm>
        </p:spPr>
        <p:txBody>
          <a:bodyPr/>
          <a:lstStyle/>
          <a:p>
            <a:r>
              <a:rPr lang="en-US" dirty="0"/>
              <a:t>Purpose</a:t>
            </a:r>
          </a:p>
        </p:txBody>
      </p:sp>
      <p:sp>
        <p:nvSpPr>
          <p:cNvPr id="6" name="Content Placeholder 5">
            <a:extLst>
              <a:ext uri="{FF2B5EF4-FFF2-40B4-BE49-F238E27FC236}">
                <a16:creationId xmlns:a16="http://schemas.microsoft.com/office/drawing/2014/main" id="{7354130C-DB77-D817-26DC-996D7F6F56ED}"/>
              </a:ext>
            </a:extLst>
          </p:cNvPr>
          <p:cNvSpPr>
            <a:spLocks noGrp="1"/>
          </p:cNvSpPr>
          <p:nvPr>
            <p:ph idx="1"/>
          </p:nvPr>
        </p:nvSpPr>
        <p:spPr>
          <a:xfrm>
            <a:off x="1740876" y="1825625"/>
            <a:ext cx="9612923" cy="4351338"/>
          </a:xfrm>
        </p:spPr>
        <p:txBody>
          <a:bodyPr/>
          <a:lstStyle/>
          <a:p>
            <a:r>
              <a:rPr lang="en-US" dirty="0"/>
              <a:t>The program is intended to provide further support, via additional education visits with RN DCES, to individuals with diabetes who have been admitted to the hospital with diabetic ketoacidosis (DKA) or who have an HbA1c that is above 9.0% and at risk for DKA.</a:t>
            </a:r>
          </a:p>
          <a:p>
            <a:endParaRPr lang="en-US" dirty="0"/>
          </a:p>
          <a:p>
            <a:r>
              <a:rPr lang="en-US" dirty="0"/>
              <a:t>AIM: Decrease DKA admissions, improve HbA1c and increase quality of life for program participants.</a:t>
            </a:r>
            <a:endParaRPr lang="en-US" u="sng" strike="sngStrike" dirty="0"/>
          </a:p>
          <a:p>
            <a:pPr marL="0" indent="0">
              <a:buNone/>
            </a:pPr>
            <a:endParaRPr lang="en-US" dirty="0"/>
          </a:p>
        </p:txBody>
      </p:sp>
      <p:pic>
        <p:nvPicPr>
          <p:cNvPr id="2" name="Picture 7" descr="sidebar_golisano.jpg">
            <a:extLst>
              <a:ext uri="{FF2B5EF4-FFF2-40B4-BE49-F238E27FC236}">
                <a16:creationId xmlns:a16="http://schemas.microsoft.com/office/drawing/2014/main" id="{6F5E1214-389D-04AC-2C82-E1453ACF1A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14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712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8285D-01E9-BF7C-099E-CD1E782B51C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E6D066-D9E1-3F24-E905-2E0C7B1FC703}"/>
              </a:ext>
            </a:extLst>
          </p:cNvPr>
          <p:cNvSpPr>
            <a:spLocks noGrp="1"/>
          </p:cNvSpPr>
          <p:nvPr>
            <p:ph idx="1"/>
          </p:nvPr>
        </p:nvSpPr>
        <p:spPr>
          <a:xfrm>
            <a:off x="534079" y="1678195"/>
            <a:ext cx="11065738" cy="4627602"/>
          </a:xfrm>
        </p:spPr>
        <p:txBody>
          <a:bodyPr>
            <a:normAutofit/>
          </a:bodyPr>
          <a:lstStyle/>
          <a:p>
            <a:pPr>
              <a:spcAft>
                <a:spcPts val="2400"/>
              </a:spcAft>
            </a:pPr>
            <a:r>
              <a:rPr lang="en-US" sz="2400" dirty="0"/>
              <a:t>PwT1D received outreach a median of 6.5 times (range 0-15) over 16 weeks. </a:t>
            </a:r>
          </a:p>
          <a:p>
            <a:pPr>
              <a:spcAft>
                <a:spcPts val="2400"/>
              </a:spcAft>
            </a:pPr>
            <a:r>
              <a:rPr lang="en-US" sz="2400" dirty="0"/>
              <a:t>Most frequent reasons for outreach were TIR &lt;30% (48% of outreach) and CGM wear time &lt;70% (27% of outreach). </a:t>
            </a:r>
          </a:p>
          <a:p>
            <a:pPr>
              <a:spcAft>
                <a:spcPts val="2400"/>
              </a:spcAft>
            </a:pPr>
            <a:r>
              <a:rPr lang="en-US" sz="2400" dirty="0"/>
              <a:t>Median time per outreach event was 10 minutes (range 5-60).</a:t>
            </a:r>
          </a:p>
          <a:p>
            <a:pPr>
              <a:spcAft>
                <a:spcPts val="2400"/>
              </a:spcAft>
            </a:pPr>
            <a:r>
              <a:rPr lang="en-US" sz="2400" dirty="0"/>
              <a:t>Low response rate to text messages </a:t>
            </a:r>
            <a:r>
              <a:rPr lang="en-US" sz="2400" dirty="0">
                <a:sym typeface="Wingdings" panose="05000000000000000000" pitchFamily="2" charset="2"/>
              </a:rPr>
              <a:t></a:t>
            </a:r>
            <a:r>
              <a:rPr lang="en-US" sz="2400" dirty="0"/>
              <a:t> 65% of outreach involved phone.</a:t>
            </a:r>
          </a:p>
          <a:p>
            <a:pPr>
              <a:spcAft>
                <a:spcPts val="2400"/>
              </a:spcAft>
            </a:pPr>
            <a:r>
              <a:rPr lang="en-US" sz="2400" dirty="0"/>
              <a:t>41% of outreach events got no response (even with repeated attempts).</a:t>
            </a:r>
          </a:p>
          <a:p>
            <a:pPr>
              <a:spcAft>
                <a:spcPts val="2400"/>
              </a:spcAft>
            </a:pPr>
            <a:endParaRPr lang="en-US" sz="2400" dirty="0"/>
          </a:p>
        </p:txBody>
      </p:sp>
      <p:sp>
        <p:nvSpPr>
          <p:cNvPr id="3" name="Title 2">
            <a:extLst>
              <a:ext uri="{FF2B5EF4-FFF2-40B4-BE49-F238E27FC236}">
                <a16:creationId xmlns:a16="http://schemas.microsoft.com/office/drawing/2014/main" id="{ECDA4472-DD5D-8BAD-9475-CC78BBCA2F25}"/>
              </a:ext>
            </a:extLst>
          </p:cNvPr>
          <p:cNvSpPr>
            <a:spLocks noGrp="1"/>
          </p:cNvSpPr>
          <p:nvPr>
            <p:ph type="ctrTitle"/>
          </p:nvPr>
        </p:nvSpPr>
        <p:spPr/>
        <p:txBody>
          <a:bodyPr/>
          <a:lstStyle/>
          <a:p>
            <a:r>
              <a:rPr lang="en-US" dirty="0"/>
              <a:t>RPM Outreach Data</a:t>
            </a:r>
          </a:p>
        </p:txBody>
      </p:sp>
      <p:sp>
        <p:nvSpPr>
          <p:cNvPr id="4" name="TextBox 3">
            <a:extLst>
              <a:ext uri="{FF2B5EF4-FFF2-40B4-BE49-F238E27FC236}">
                <a16:creationId xmlns:a16="http://schemas.microsoft.com/office/drawing/2014/main" id="{B782A351-9DA7-1045-4703-96710959581C}"/>
              </a:ext>
            </a:extLst>
          </p:cNvPr>
          <p:cNvSpPr txBox="1"/>
          <p:nvPr/>
        </p:nvSpPr>
        <p:spPr>
          <a:xfrm>
            <a:off x="9072748" y="6341423"/>
            <a:ext cx="2339439"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931909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DB6FF-6200-D3A0-5EBA-B207EB915D55}"/>
            </a:ext>
          </a:extLst>
        </p:cNvPr>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B0F4073D-2374-2166-1A93-B78434621421}"/>
              </a:ext>
            </a:extLst>
          </p:cNvPr>
          <p:cNvGraphicFramePr>
            <a:graphicFrameLocks noChangeAspect="1"/>
          </p:cNvGraphicFramePr>
          <p:nvPr/>
        </p:nvGraphicFramePr>
        <p:xfrm>
          <a:off x="3372592" y="1189038"/>
          <a:ext cx="8605653" cy="4747947"/>
        </p:xfrm>
        <a:graphic>
          <a:graphicData uri="http://schemas.openxmlformats.org/presentationml/2006/ole">
            <mc:AlternateContent xmlns:mc="http://schemas.openxmlformats.org/markup-compatibility/2006">
              <mc:Choice xmlns:v="urn:schemas-microsoft-com:vml" Requires="v">
                <p:oleObj name="Worksheet" r:id="rId3" imgW="4143504" imgH="2286197" progId="Excel.Sheet.12">
                  <p:embed/>
                </p:oleObj>
              </mc:Choice>
              <mc:Fallback>
                <p:oleObj name="Worksheet" r:id="rId3" imgW="4143504" imgH="2286197" progId="Excel.Sheet.12">
                  <p:embed/>
                  <p:pic>
                    <p:nvPicPr>
                      <p:cNvPr id="10" name="Object 9">
                        <a:extLst>
                          <a:ext uri="{FF2B5EF4-FFF2-40B4-BE49-F238E27FC236}">
                            <a16:creationId xmlns:a16="http://schemas.microsoft.com/office/drawing/2014/main" id="{B0F4073D-2374-2166-1A93-B78434621421}"/>
                          </a:ext>
                        </a:extLst>
                      </p:cNvPr>
                      <p:cNvPicPr/>
                      <p:nvPr/>
                    </p:nvPicPr>
                    <p:blipFill>
                      <a:blip r:embed="rId4"/>
                      <a:stretch>
                        <a:fillRect/>
                      </a:stretch>
                    </p:blipFill>
                    <p:spPr>
                      <a:xfrm>
                        <a:off x="3372592" y="1189038"/>
                        <a:ext cx="8605653" cy="4747947"/>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B2CCEFBD-0314-E848-8AEF-CCA45C75652B}"/>
              </a:ext>
            </a:extLst>
          </p:cNvPr>
          <p:cNvSpPr>
            <a:spLocks noGrp="1"/>
          </p:cNvSpPr>
          <p:nvPr>
            <p:ph type="ctrTitle"/>
          </p:nvPr>
        </p:nvSpPr>
        <p:spPr/>
        <p:txBody>
          <a:bodyPr/>
          <a:lstStyle/>
          <a:p>
            <a:r>
              <a:rPr lang="en-US" dirty="0"/>
              <a:t>Changes in CGM Metrics</a:t>
            </a:r>
          </a:p>
        </p:txBody>
      </p:sp>
      <p:sp>
        <p:nvSpPr>
          <p:cNvPr id="4" name="TextBox 3">
            <a:extLst>
              <a:ext uri="{FF2B5EF4-FFF2-40B4-BE49-F238E27FC236}">
                <a16:creationId xmlns:a16="http://schemas.microsoft.com/office/drawing/2014/main" id="{0A2F0039-6A1C-8372-AF33-237B65D5D90B}"/>
              </a:ext>
            </a:extLst>
          </p:cNvPr>
          <p:cNvSpPr txBox="1"/>
          <p:nvPr/>
        </p:nvSpPr>
        <p:spPr>
          <a:xfrm>
            <a:off x="9072748" y="6341423"/>
            <a:ext cx="2339439" cy="369332"/>
          </a:xfrm>
          <a:prstGeom prst="rect">
            <a:avLst/>
          </a:prstGeom>
          <a:solidFill>
            <a:schemeClr val="bg1"/>
          </a:solidFill>
        </p:spPr>
        <p:txBody>
          <a:bodyPr wrap="square" rtlCol="0">
            <a:spAutoFit/>
          </a:bodyPr>
          <a:lstStyle/>
          <a:p>
            <a:endParaRPr lang="en-US" dirty="0"/>
          </a:p>
        </p:txBody>
      </p:sp>
      <p:sp>
        <p:nvSpPr>
          <p:cNvPr id="6" name="Content Placeholder 1">
            <a:extLst>
              <a:ext uri="{FF2B5EF4-FFF2-40B4-BE49-F238E27FC236}">
                <a16:creationId xmlns:a16="http://schemas.microsoft.com/office/drawing/2014/main" id="{D9358E97-8D8B-DFFC-F9CC-DFB96542EA33}"/>
              </a:ext>
            </a:extLst>
          </p:cNvPr>
          <p:cNvSpPr txBox="1">
            <a:spLocks/>
          </p:cNvSpPr>
          <p:nvPr/>
        </p:nvSpPr>
        <p:spPr>
          <a:xfrm>
            <a:off x="380010" y="1428814"/>
            <a:ext cx="2861955" cy="4627602"/>
          </a:xfrm>
          <a:prstGeom prst="rect">
            <a:avLst/>
          </a:prstGeom>
        </p:spPr>
        <p:txBody>
          <a:bodyPr>
            <a:normAutofit/>
          </a:bodyPr>
          <a:lstStyle>
            <a:lvl1pPr marL="251460" indent="-251460" algn="l" defTabSz="914400" rtl="0" eaLnBrk="1" latinLnBrk="0" hangingPunct="1">
              <a:lnSpc>
                <a:spcPct val="90000"/>
              </a:lnSpc>
              <a:spcBef>
                <a:spcPts val="1000"/>
              </a:spcBef>
              <a:buClr>
                <a:schemeClr val="accent1"/>
              </a:buClr>
              <a:buSzPct val="100000"/>
              <a:buFont typeface="Wingdings" panose="05000000000000000000" pitchFamily="2" charset="2"/>
              <a:buChar char="§"/>
              <a:defRPr sz="2000" b="0" i="0" kern="1200">
                <a:solidFill>
                  <a:schemeClr val="accent6">
                    <a:lumMod val="75000"/>
                  </a:schemeClr>
                </a:solidFill>
                <a:latin typeface="Proxima Nova Rg" panose="02000506030000020004" pitchFamily="2" charset="0"/>
                <a:ea typeface="+mn-ea"/>
                <a:cs typeface="+mn-cs"/>
              </a:defRPr>
            </a:lvl1pPr>
            <a:lvl2pPr marL="502920" marR="0" indent="-228600" algn="l" defTabSz="914400" rtl="0" eaLnBrk="1" fontAlgn="auto" latinLnBrk="0" hangingPunct="1">
              <a:lnSpc>
                <a:spcPct val="90000"/>
              </a:lnSpc>
              <a:spcBef>
                <a:spcPts val="500"/>
              </a:spcBef>
              <a:spcAft>
                <a:spcPts val="0"/>
              </a:spcAft>
              <a:buClrTx/>
              <a:buSzPct val="85000"/>
              <a:buFont typeface="Proxima Nova Light" panose="02000506030000020004" pitchFamily="2" charset="0"/>
              <a:buChar char="–"/>
              <a:tabLst/>
              <a:defRPr sz="2000" b="0" i="0" kern="1200">
                <a:solidFill>
                  <a:schemeClr val="accent6">
                    <a:lumMod val="75000"/>
                  </a:schemeClr>
                </a:solidFill>
                <a:latin typeface="Proxima Nova Rg" panose="0200050603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rgbClr val="150221"/>
                </a:solidFill>
                <a:latin typeface="Proxima Nova A Thin"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50221"/>
                </a:solidFill>
                <a:latin typeface="Gibson Light"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50221"/>
                </a:solidFill>
                <a:latin typeface="Gibson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400"/>
              </a:spcAft>
            </a:pPr>
            <a:endParaRPr lang="en-US" sz="2400" dirty="0"/>
          </a:p>
          <a:p>
            <a:pPr>
              <a:spcAft>
                <a:spcPts val="2400"/>
              </a:spcAft>
            </a:pPr>
            <a:r>
              <a:rPr lang="en-US" sz="2400" dirty="0"/>
              <a:t>Significant improvement in TIR over 4 months, correlating with decreased hyperglycemia</a:t>
            </a:r>
          </a:p>
        </p:txBody>
      </p:sp>
      <p:sp>
        <p:nvSpPr>
          <p:cNvPr id="7" name="TextBox 6">
            <a:extLst>
              <a:ext uri="{FF2B5EF4-FFF2-40B4-BE49-F238E27FC236}">
                <a16:creationId xmlns:a16="http://schemas.microsoft.com/office/drawing/2014/main" id="{3393F4D2-A6AE-4CAD-E86F-0E76838CFADD}"/>
              </a:ext>
            </a:extLst>
          </p:cNvPr>
          <p:cNvSpPr txBox="1"/>
          <p:nvPr/>
        </p:nvSpPr>
        <p:spPr>
          <a:xfrm>
            <a:off x="3693226" y="3111763"/>
            <a:ext cx="8059388" cy="451248"/>
          </a:xfrm>
          <a:prstGeom prst="rect">
            <a:avLst/>
          </a:prstGeom>
          <a:noFill/>
          <a:ln w="57150">
            <a:solidFill>
              <a:schemeClr val="accent1"/>
            </a:solidFill>
          </a:ln>
        </p:spPr>
        <p:txBody>
          <a:bodyPr wrap="square" rtlCol="0">
            <a:spAutoFit/>
          </a:bodyPr>
          <a:lstStyle/>
          <a:p>
            <a:endParaRPr lang="en-US" dirty="0"/>
          </a:p>
        </p:txBody>
      </p:sp>
      <p:sp>
        <p:nvSpPr>
          <p:cNvPr id="11" name="TextBox 10">
            <a:extLst>
              <a:ext uri="{FF2B5EF4-FFF2-40B4-BE49-F238E27FC236}">
                <a16:creationId xmlns:a16="http://schemas.microsoft.com/office/drawing/2014/main" id="{CF19FD94-D863-AB5B-F7F1-83AD19E60507}"/>
              </a:ext>
            </a:extLst>
          </p:cNvPr>
          <p:cNvSpPr txBox="1"/>
          <p:nvPr/>
        </p:nvSpPr>
        <p:spPr>
          <a:xfrm>
            <a:off x="3750627" y="4249814"/>
            <a:ext cx="8059388" cy="451248"/>
          </a:xfrm>
          <a:prstGeom prst="rect">
            <a:avLst/>
          </a:prstGeom>
          <a:noFill/>
          <a:ln w="57150">
            <a:solidFill>
              <a:schemeClr val="accent5"/>
            </a:solidFill>
          </a:ln>
        </p:spPr>
        <p:txBody>
          <a:bodyPr wrap="square" rtlCol="0">
            <a:spAutoFit/>
          </a:bodyPr>
          <a:lstStyle/>
          <a:p>
            <a:endParaRPr lang="en-US" dirty="0"/>
          </a:p>
        </p:txBody>
      </p:sp>
    </p:spTree>
    <p:extLst>
      <p:ext uri="{BB962C8B-B14F-4D97-AF65-F5344CB8AC3E}">
        <p14:creationId xmlns:p14="http://schemas.microsoft.com/office/powerpoint/2010/main" val="2129655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2EF1C-F319-DEEB-A32F-0FFD6601C75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271FD1-05F6-621F-B4A0-6AAA00057488}"/>
              </a:ext>
            </a:extLst>
          </p:cNvPr>
          <p:cNvSpPr>
            <a:spLocks noGrp="1"/>
          </p:cNvSpPr>
          <p:nvPr>
            <p:ph idx="1"/>
          </p:nvPr>
        </p:nvSpPr>
        <p:spPr>
          <a:xfrm>
            <a:off x="534079" y="1428814"/>
            <a:ext cx="11127490" cy="4627602"/>
          </a:xfrm>
        </p:spPr>
        <p:txBody>
          <a:bodyPr>
            <a:normAutofit/>
          </a:bodyPr>
          <a:lstStyle/>
          <a:p>
            <a:pPr>
              <a:spcAft>
                <a:spcPts val="2400"/>
              </a:spcAft>
            </a:pPr>
            <a:r>
              <a:rPr lang="en-US" sz="2400" dirty="0"/>
              <a:t>All respondents rated the program as “very helpful” (44%) or “a little helpful” (56%), and 83% of respondents thought it should continue. </a:t>
            </a:r>
          </a:p>
          <a:p>
            <a:r>
              <a:rPr lang="en-US" sz="2400" dirty="0"/>
              <a:t>Most frequently cited benefits were :</a:t>
            </a:r>
          </a:p>
          <a:p>
            <a:pPr lvl="1"/>
            <a:r>
              <a:rPr lang="en-US" sz="2200" dirty="0"/>
              <a:t>“Reminded me to stay focused on diabetes between visits” (61%)</a:t>
            </a:r>
          </a:p>
          <a:p>
            <a:pPr lvl="1">
              <a:spcAft>
                <a:spcPts val="2400"/>
              </a:spcAft>
            </a:pPr>
            <a:r>
              <a:rPr lang="en-US" sz="2200" dirty="0"/>
              <a:t>“Made it easier to get help managing diabetes between visits” (50%)</a:t>
            </a:r>
          </a:p>
          <a:p>
            <a:r>
              <a:rPr lang="en-US" sz="2400" dirty="0"/>
              <a:t>Preferences for future RPM:</a:t>
            </a:r>
          </a:p>
          <a:p>
            <a:pPr lvl="1"/>
            <a:r>
              <a:rPr lang="en-US" sz="2200" dirty="0"/>
              <a:t>Weekly (56%) or monthly (28%) outreach</a:t>
            </a:r>
          </a:p>
          <a:p>
            <a:pPr lvl="1"/>
            <a:r>
              <a:rPr lang="en-US" sz="2200" dirty="0"/>
              <a:t>Text (72%) as preferred modality, followed by phone (22%) </a:t>
            </a:r>
          </a:p>
          <a:p>
            <a:pPr lvl="1"/>
            <a:r>
              <a:rPr lang="en-US" sz="2200" dirty="0"/>
              <a:t>Help with keeping glucose in target range (72%), getting diabetes supplies (39%)</a:t>
            </a:r>
          </a:p>
        </p:txBody>
      </p:sp>
      <p:sp>
        <p:nvSpPr>
          <p:cNvPr id="3" name="Title 2">
            <a:extLst>
              <a:ext uri="{FF2B5EF4-FFF2-40B4-BE49-F238E27FC236}">
                <a16:creationId xmlns:a16="http://schemas.microsoft.com/office/drawing/2014/main" id="{1E353EB7-FDE8-8A8B-BBAF-ACF93E6A3C74}"/>
              </a:ext>
            </a:extLst>
          </p:cNvPr>
          <p:cNvSpPr>
            <a:spLocks noGrp="1"/>
          </p:cNvSpPr>
          <p:nvPr>
            <p:ph type="ctrTitle"/>
          </p:nvPr>
        </p:nvSpPr>
        <p:spPr/>
        <p:txBody>
          <a:bodyPr/>
          <a:lstStyle/>
          <a:p>
            <a:r>
              <a:rPr lang="en-US"/>
              <a:t>Survey Data</a:t>
            </a:r>
            <a:endParaRPr lang="en-US" dirty="0"/>
          </a:p>
        </p:txBody>
      </p:sp>
      <p:sp>
        <p:nvSpPr>
          <p:cNvPr id="4" name="TextBox 3">
            <a:extLst>
              <a:ext uri="{FF2B5EF4-FFF2-40B4-BE49-F238E27FC236}">
                <a16:creationId xmlns:a16="http://schemas.microsoft.com/office/drawing/2014/main" id="{38EAA006-EE42-3F62-BC71-AB5DE151FD91}"/>
              </a:ext>
            </a:extLst>
          </p:cNvPr>
          <p:cNvSpPr txBox="1"/>
          <p:nvPr/>
        </p:nvSpPr>
        <p:spPr>
          <a:xfrm>
            <a:off x="9072748" y="6341423"/>
            <a:ext cx="2339439"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239871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DF25C-E0AE-1385-8C3A-37DF87FCF77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F68377-D91F-E054-083B-3FCD0A6681A3}"/>
              </a:ext>
            </a:extLst>
          </p:cNvPr>
          <p:cNvSpPr>
            <a:spLocks noGrp="1"/>
          </p:cNvSpPr>
          <p:nvPr>
            <p:ph idx="1"/>
          </p:nvPr>
        </p:nvSpPr>
        <p:spPr>
          <a:xfrm>
            <a:off x="534079" y="1308446"/>
            <a:ext cx="11065738" cy="5032977"/>
          </a:xfrm>
        </p:spPr>
        <p:txBody>
          <a:bodyPr>
            <a:normAutofit fontScale="92500" lnSpcReduction="20000"/>
          </a:bodyPr>
          <a:lstStyle/>
          <a:p>
            <a:pPr>
              <a:spcAft>
                <a:spcPts val="2400"/>
              </a:spcAft>
            </a:pPr>
            <a:r>
              <a:rPr lang="en-US" sz="2400" dirty="0"/>
              <a:t>Overall RPM charges totaled ~$26,600 and reimbursements were ~$8300 (about $100 per patient per month for this cohort and payor mix). </a:t>
            </a:r>
          </a:p>
          <a:p>
            <a:r>
              <a:rPr lang="en-US" sz="2400" u="sng" dirty="0"/>
              <a:t>Among charges that were paid, reimbursement rates varied</a:t>
            </a:r>
          </a:p>
          <a:p>
            <a:pPr lvl="1"/>
            <a:r>
              <a:rPr lang="en-US" sz="2400" b="1" dirty="0"/>
              <a:t>99453</a:t>
            </a:r>
            <a:r>
              <a:rPr lang="en-US" sz="2400" dirty="0"/>
              <a:t> (setup)</a:t>
            </a:r>
          </a:p>
          <a:p>
            <a:pPr lvl="2"/>
            <a:r>
              <a:rPr lang="en-US" sz="2200" dirty="0">
                <a:solidFill>
                  <a:schemeClr val="accent4"/>
                </a:solidFill>
              </a:rPr>
              <a:t>Public: $18-25</a:t>
            </a:r>
          </a:p>
          <a:p>
            <a:pPr lvl="2"/>
            <a:r>
              <a:rPr lang="en-US" sz="2200" dirty="0">
                <a:solidFill>
                  <a:schemeClr val="accent5"/>
                </a:solidFill>
              </a:rPr>
              <a:t>Private: $62-73</a:t>
            </a:r>
          </a:p>
          <a:p>
            <a:pPr lvl="1"/>
            <a:r>
              <a:rPr lang="en-US" sz="2400" b="1" dirty="0"/>
              <a:t>99454</a:t>
            </a:r>
            <a:r>
              <a:rPr lang="en-US" sz="2400" dirty="0"/>
              <a:t> (monthly facility charge for reviewing 16+ days of data)</a:t>
            </a:r>
          </a:p>
          <a:p>
            <a:pPr lvl="2"/>
            <a:r>
              <a:rPr lang="en-US" sz="2200" dirty="0">
                <a:solidFill>
                  <a:schemeClr val="accent4"/>
                </a:solidFill>
              </a:rPr>
              <a:t>Public: $34-63</a:t>
            </a:r>
          </a:p>
          <a:p>
            <a:pPr lvl="2"/>
            <a:r>
              <a:rPr lang="en-US" sz="2200" dirty="0">
                <a:solidFill>
                  <a:schemeClr val="accent5"/>
                </a:solidFill>
              </a:rPr>
              <a:t>Private: $250-380</a:t>
            </a:r>
          </a:p>
          <a:p>
            <a:pPr lvl="1"/>
            <a:r>
              <a:rPr lang="en-US" sz="2400" b="1" dirty="0"/>
              <a:t>99457/99458</a:t>
            </a:r>
            <a:r>
              <a:rPr lang="en-US" sz="2400" dirty="0"/>
              <a:t> (20+ minutes of care provided, must include some synchronous)</a:t>
            </a:r>
          </a:p>
          <a:p>
            <a:pPr lvl="2"/>
            <a:r>
              <a:rPr lang="en-US" sz="2200" dirty="0">
                <a:solidFill>
                  <a:schemeClr val="accent4"/>
                </a:solidFill>
              </a:rPr>
              <a:t>Public: $45-75</a:t>
            </a:r>
          </a:p>
          <a:p>
            <a:pPr lvl="2">
              <a:spcAft>
                <a:spcPts val="2400"/>
              </a:spcAft>
            </a:pPr>
            <a:r>
              <a:rPr lang="en-US" sz="2200" dirty="0">
                <a:solidFill>
                  <a:schemeClr val="accent5"/>
                </a:solidFill>
              </a:rPr>
              <a:t>Private: $110-190</a:t>
            </a:r>
          </a:p>
          <a:p>
            <a:r>
              <a:rPr lang="en-US" sz="2400" dirty="0"/>
              <a:t>One participant with high deductible plan charged full amount. No other co-pays reported. Managed care charges and reimbursement hard to assess (contracts).</a:t>
            </a:r>
          </a:p>
          <a:p>
            <a:endParaRPr lang="en-US" sz="2400" dirty="0"/>
          </a:p>
        </p:txBody>
      </p:sp>
      <p:sp>
        <p:nvSpPr>
          <p:cNvPr id="3" name="Title 2">
            <a:extLst>
              <a:ext uri="{FF2B5EF4-FFF2-40B4-BE49-F238E27FC236}">
                <a16:creationId xmlns:a16="http://schemas.microsoft.com/office/drawing/2014/main" id="{E2294070-F874-D276-1CB1-7DE5527AF9DA}"/>
              </a:ext>
            </a:extLst>
          </p:cNvPr>
          <p:cNvSpPr>
            <a:spLocks noGrp="1"/>
          </p:cNvSpPr>
          <p:nvPr>
            <p:ph type="ctrTitle"/>
          </p:nvPr>
        </p:nvSpPr>
        <p:spPr/>
        <p:txBody>
          <a:bodyPr/>
          <a:lstStyle/>
          <a:p>
            <a:r>
              <a:rPr lang="en-US" dirty="0"/>
              <a:t>Reimbursement for RPM Codes</a:t>
            </a:r>
          </a:p>
        </p:txBody>
      </p:sp>
      <p:sp>
        <p:nvSpPr>
          <p:cNvPr id="4" name="TextBox 3">
            <a:extLst>
              <a:ext uri="{FF2B5EF4-FFF2-40B4-BE49-F238E27FC236}">
                <a16:creationId xmlns:a16="http://schemas.microsoft.com/office/drawing/2014/main" id="{12710DF7-0B53-A153-E73A-1406D63E7139}"/>
              </a:ext>
            </a:extLst>
          </p:cNvPr>
          <p:cNvSpPr txBox="1"/>
          <p:nvPr/>
        </p:nvSpPr>
        <p:spPr>
          <a:xfrm>
            <a:off x="9072748" y="6341423"/>
            <a:ext cx="2339439"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790308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E8ED6-1B68-275C-56FC-9C0DFA040AF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662B0B-823C-D213-C0F1-B022FAB89FD1}"/>
              </a:ext>
            </a:extLst>
          </p:cNvPr>
          <p:cNvSpPr>
            <a:spLocks noGrp="1"/>
          </p:cNvSpPr>
          <p:nvPr>
            <p:ph idx="1"/>
          </p:nvPr>
        </p:nvSpPr>
        <p:spPr>
          <a:xfrm>
            <a:off x="534079" y="1915702"/>
            <a:ext cx="11065738" cy="3451945"/>
          </a:xfrm>
        </p:spPr>
        <p:txBody>
          <a:bodyPr>
            <a:normAutofit/>
          </a:bodyPr>
          <a:lstStyle/>
          <a:p>
            <a:pPr>
              <a:spcAft>
                <a:spcPts val="2400"/>
              </a:spcAft>
            </a:pPr>
            <a:r>
              <a:rPr lang="en-US" sz="2400" dirty="0"/>
              <a:t>Weekly RPM for PwT1D is feasible using pop health dashboards that risk-stratify CGM data (like Tidepool+ TIDE), and is potentially beneficial for PwT1D experiencing elevated glycemic measures. </a:t>
            </a:r>
          </a:p>
          <a:p>
            <a:pPr>
              <a:spcAft>
                <a:spcPts val="2400"/>
              </a:spcAft>
            </a:pPr>
            <a:r>
              <a:rPr lang="en-US" sz="2400" dirty="0"/>
              <a:t>Barriers to widespread implementation include staffing limitations, variable responsiveness by PwT1D and their families, and variability in reimbursement.</a:t>
            </a:r>
          </a:p>
        </p:txBody>
      </p:sp>
      <p:sp>
        <p:nvSpPr>
          <p:cNvPr id="3" name="Title 2">
            <a:extLst>
              <a:ext uri="{FF2B5EF4-FFF2-40B4-BE49-F238E27FC236}">
                <a16:creationId xmlns:a16="http://schemas.microsoft.com/office/drawing/2014/main" id="{53362C6B-6A1F-38BE-6890-90B5AA43AF6B}"/>
              </a:ext>
            </a:extLst>
          </p:cNvPr>
          <p:cNvSpPr>
            <a:spLocks noGrp="1"/>
          </p:cNvSpPr>
          <p:nvPr>
            <p:ph type="ctrTitle"/>
          </p:nvPr>
        </p:nvSpPr>
        <p:spPr/>
        <p:txBody>
          <a:bodyPr/>
          <a:lstStyle/>
          <a:p>
            <a:r>
              <a:rPr lang="en-US" dirty="0"/>
              <a:t>Conclusions</a:t>
            </a:r>
          </a:p>
        </p:txBody>
      </p:sp>
      <p:sp>
        <p:nvSpPr>
          <p:cNvPr id="4" name="TextBox 3">
            <a:extLst>
              <a:ext uri="{FF2B5EF4-FFF2-40B4-BE49-F238E27FC236}">
                <a16:creationId xmlns:a16="http://schemas.microsoft.com/office/drawing/2014/main" id="{4F83ACC4-AD96-7E72-B9CD-C85DB92470D5}"/>
              </a:ext>
            </a:extLst>
          </p:cNvPr>
          <p:cNvSpPr txBox="1"/>
          <p:nvPr/>
        </p:nvSpPr>
        <p:spPr>
          <a:xfrm>
            <a:off x="9072748" y="6341423"/>
            <a:ext cx="2339439"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111450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18AEC1-5383-B88B-E03C-7C9EFED0B238}"/>
              </a:ext>
            </a:extLst>
          </p:cNvPr>
          <p:cNvSpPr>
            <a:spLocks noGrp="1"/>
          </p:cNvSpPr>
          <p:nvPr>
            <p:ph type="ctrTitle"/>
          </p:nvPr>
        </p:nvSpPr>
        <p:spPr/>
        <p:txBody>
          <a:bodyPr/>
          <a:lstStyle/>
          <a:p>
            <a:pPr algn="ctr"/>
            <a:r>
              <a:rPr lang="en-US" b="0" dirty="0"/>
              <a:t>Thank you!</a:t>
            </a:r>
            <a:br>
              <a:rPr lang="en-US" dirty="0"/>
            </a:br>
            <a:r>
              <a:rPr lang="en-US" dirty="0"/>
              <a:t>Questions?</a:t>
            </a:r>
          </a:p>
        </p:txBody>
      </p:sp>
    </p:spTree>
    <p:extLst>
      <p:ext uri="{BB962C8B-B14F-4D97-AF65-F5344CB8AC3E}">
        <p14:creationId xmlns:p14="http://schemas.microsoft.com/office/powerpoint/2010/main" val="327230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5A540-5B7C-AB02-60A8-3884BDB57054}"/>
            </a:ext>
          </a:extLst>
        </p:cNvPr>
        <p:cNvGrpSpPr/>
        <p:nvPr/>
      </p:nvGrpSpPr>
      <p:grpSpPr>
        <a:xfrm>
          <a:off x="0" y="0"/>
          <a:ext cx="0" cy="0"/>
          <a:chOff x="0" y="0"/>
          <a:chExt cx="0" cy="0"/>
        </a:xfrm>
      </p:grpSpPr>
    </p:spTree>
    <p:extLst>
      <p:ext uri="{BB962C8B-B14F-4D97-AF65-F5344CB8AC3E}">
        <p14:creationId xmlns:p14="http://schemas.microsoft.com/office/powerpoint/2010/main" val="160556275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81BD642-B422-CB4E-A00B-CD8DAD93E64C}"/>
              </a:ext>
            </a:extLst>
          </p:cNvPr>
          <p:cNvSpPr>
            <a:spLocks noGrp="1"/>
          </p:cNvSpPr>
          <p:nvPr>
            <p:ph type="body" sz="quarter" idx="11"/>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dirty="0"/>
              <a:t>Department of Pediatric Endocrinology</a:t>
            </a:r>
          </a:p>
        </p:txBody>
      </p:sp>
      <p:sp>
        <p:nvSpPr>
          <p:cNvPr id="11" name="Text Placeholder 10">
            <a:extLst>
              <a:ext uri="{FF2B5EF4-FFF2-40B4-BE49-F238E27FC236}">
                <a16:creationId xmlns:a16="http://schemas.microsoft.com/office/drawing/2014/main" id="{920E6A68-8CA8-4740-89F3-100A13E0ABB6}"/>
              </a:ext>
            </a:extLst>
          </p:cNvPr>
          <p:cNvSpPr>
            <a:spLocks noGrp="1"/>
          </p:cNvSpPr>
          <p:nvPr>
            <p:ph type="body" sz="quarter" idx="12"/>
          </p:nvPr>
        </p:nvSpPr>
        <p:spPr>
          <a:xfrm>
            <a:off x="707593" y="4352744"/>
            <a:ext cx="10312297" cy="688345"/>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867" b="1" u="sng" dirty="0"/>
              <a:t>Noha El Yaman, MD</a:t>
            </a:r>
            <a:r>
              <a:rPr lang="en-US" sz="1867" dirty="0"/>
              <a:t>; Kathryn Haberlin-Pittz, MPH, CHES®, CHWC; Brett M. McKinney, BS; Luz A. Machuca, BSPH, CHES®; </a:t>
            </a:r>
            <a:r>
              <a:rPr lang="en-US" sz="1867" b="1" u="sng" dirty="0"/>
              <a:t>Tamara S. Hannon MD, MS</a:t>
            </a:r>
          </a:p>
        </p:txBody>
      </p:sp>
      <p:sp>
        <p:nvSpPr>
          <p:cNvPr id="9" name="Title 8">
            <a:extLst>
              <a:ext uri="{FF2B5EF4-FFF2-40B4-BE49-F238E27FC236}">
                <a16:creationId xmlns:a16="http://schemas.microsoft.com/office/drawing/2014/main" id="{C0B485B5-584F-EE4A-A81E-B6D9B8F41BCD}"/>
              </a:ext>
            </a:extLst>
          </p:cNvPr>
          <p:cNvSpPr>
            <a:spLocks noGrp="1"/>
          </p:cNvSpPr>
          <p:nvPr>
            <p:ph type="title"/>
          </p:nvPr>
        </p:nvSpPr>
        <p:spPr>
          <a:xfrm>
            <a:off x="705001" y="1846613"/>
            <a:ext cx="10515600" cy="1325033"/>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dirty="0"/>
              <a:t>GLP-1 RA Choice and Change Patterns in Pediatric Type 2 Diabetes: A Single Institution Study</a:t>
            </a:r>
          </a:p>
        </p:txBody>
      </p:sp>
    </p:spTree>
    <p:extLst>
      <p:ext uri="{BB962C8B-B14F-4D97-AF65-F5344CB8AC3E}">
        <p14:creationId xmlns:p14="http://schemas.microsoft.com/office/powerpoint/2010/main" val="2561148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71B5B6-963F-F340-8149-4C6A3EA1BB38}"/>
              </a:ext>
            </a:extLst>
          </p:cNvPr>
          <p:cNvSpPr>
            <a:spLocks noGrp="1"/>
          </p:cNvSpPr>
          <p:nvPr>
            <p:ph type="ctr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dirty="0">
                <a:solidFill>
                  <a:schemeClr val="tx1"/>
                </a:solidFill>
              </a:rPr>
              <a:t>Background</a:t>
            </a:r>
          </a:p>
        </p:txBody>
      </p:sp>
      <p:sp>
        <p:nvSpPr>
          <p:cNvPr id="6" name="Content Placeholder 5">
            <a:extLst>
              <a:ext uri="{FF2B5EF4-FFF2-40B4-BE49-F238E27FC236}">
                <a16:creationId xmlns:a16="http://schemas.microsoft.com/office/drawing/2014/main" id="{5BB0096E-5A01-A445-AEC7-DF4487AFF82E}"/>
              </a:ext>
            </a:extLst>
          </p:cNvPr>
          <p:cNvSpPr>
            <a:spLocks noGrp="1"/>
          </p:cNvSpPr>
          <p:nvPr>
            <p:ph idx="1"/>
          </p:nvPr>
        </p:nvSpPr>
        <p:spPr>
          <a:xfrm>
            <a:off x="691763" y="1444413"/>
            <a:ext cx="10687460" cy="4590012"/>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buFont typeface="Arial" panose="020B0604020202020204" pitchFamily="34" charset="0"/>
              <a:buChar char="•"/>
            </a:pPr>
            <a:r>
              <a:rPr lang="en-US" dirty="0">
                <a:solidFill>
                  <a:schemeClr val="tx1"/>
                </a:solidFill>
              </a:rPr>
              <a:t>The prevalence of type 2 diabetes in youth is rising.</a:t>
            </a:r>
          </a:p>
          <a:p>
            <a:pPr>
              <a:buFont typeface="Arial" panose="020B0604020202020204" pitchFamily="34" charset="0"/>
              <a:buChar char="•"/>
            </a:pPr>
            <a:r>
              <a:rPr lang="en-US" dirty="0">
                <a:solidFill>
                  <a:schemeClr val="tx1"/>
                </a:solidFill>
              </a:rPr>
              <a:t>GLP-1 RAs are increasingly used to improve glycemic control and weight outcomes.</a:t>
            </a:r>
          </a:p>
          <a:p>
            <a:pPr>
              <a:buFont typeface="Arial" panose="020B0604020202020204" pitchFamily="34" charset="0"/>
              <a:buChar char="•"/>
            </a:pPr>
            <a:r>
              <a:rPr lang="en-US" dirty="0">
                <a:solidFill>
                  <a:schemeClr val="tx1"/>
                </a:solidFill>
              </a:rPr>
              <a:t>Despite growing use, real-world pediatric data on GLP-1 RA choice, switching, and discontinuation remain limited.</a:t>
            </a:r>
          </a:p>
          <a:p>
            <a:pPr>
              <a:buFont typeface="Arial" panose="020B0604020202020204" pitchFamily="34" charset="0"/>
              <a:buChar char="•"/>
            </a:pPr>
            <a:r>
              <a:rPr lang="en-US" u="sng" dirty="0">
                <a:solidFill>
                  <a:schemeClr val="tx1"/>
                </a:solidFill>
              </a:rPr>
              <a:t>Objective</a:t>
            </a:r>
            <a:r>
              <a:rPr lang="en-US" dirty="0">
                <a:solidFill>
                  <a:schemeClr val="tx1"/>
                </a:solidFill>
              </a:rPr>
              <a:t>: To characterize GLP-1 RA prescribing patterns and identify reasons for switches or discontinuations in pediatric patients with type 2 diabetes.</a:t>
            </a:r>
          </a:p>
          <a:p>
            <a:pPr>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208274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ECFEF-F633-8922-4AC8-ACC20850A4F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14E6ECE-75B3-518A-8FEC-2B11044E32DB}"/>
              </a:ext>
            </a:extLst>
          </p:cNvPr>
          <p:cNvSpPr>
            <a:spLocks noGrp="1"/>
          </p:cNvSpPr>
          <p:nvPr>
            <p:ph type="ctr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dirty="0">
                <a:solidFill>
                  <a:schemeClr val="tx1"/>
                </a:solidFill>
              </a:rPr>
              <a:t>Methods</a:t>
            </a:r>
          </a:p>
        </p:txBody>
      </p:sp>
      <p:sp>
        <p:nvSpPr>
          <p:cNvPr id="6" name="Content Placeholder 5">
            <a:extLst>
              <a:ext uri="{FF2B5EF4-FFF2-40B4-BE49-F238E27FC236}">
                <a16:creationId xmlns:a16="http://schemas.microsoft.com/office/drawing/2014/main" id="{8525BC8F-6706-166E-105A-413DDE6B10AC}"/>
              </a:ext>
            </a:extLst>
          </p:cNvPr>
          <p:cNvSpPr>
            <a:spLocks noGrp="1"/>
          </p:cNvSpPr>
          <p:nvPr>
            <p:ph idx="1"/>
          </p:nvPr>
        </p:nvSpPr>
        <p:spPr>
          <a:xfrm>
            <a:off x="691763" y="1444412"/>
            <a:ext cx="10687460" cy="4540752"/>
          </a:xfr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buFont typeface="Arial" panose="020B0604020202020204" pitchFamily="34" charset="0"/>
              <a:buChar char="•"/>
            </a:pPr>
            <a:r>
              <a:rPr lang="en-US" dirty="0">
                <a:solidFill>
                  <a:schemeClr val="tx1"/>
                </a:solidFill>
              </a:rPr>
              <a:t>Study Design: </a:t>
            </a:r>
          </a:p>
          <a:p>
            <a:pPr lvl="1">
              <a:buFont typeface="Arial" panose="020B0604020202020204" pitchFamily="34" charset="0"/>
              <a:buChar char="•"/>
            </a:pPr>
            <a:r>
              <a:rPr lang="en-US" sz="2400" dirty="0">
                <a:solidFill>
                  <a:schemeClr val="tx1"/>
                </a:solidFill>
              </a:rPr>
              <a:t>Retrospective chart review at a tertiary pediatric endocrinology clinic (2019–2024).</a:t>
            </a:r>
          </a:p>
          <a:p>
            <a:pPr lvl="1">
              <a:buFont typeface="Arial" panose="020B0604020202020204" pitchFamily="34" charset="0"/>
              <a:buChar char="•"/>
            </a:pPr>
            <a:r>
              <a:rPr lang="en-US" sz="2400" dirty="0">
                <a:solidFill>
                  <a:schemeClr val="tx1"/>
                </a:solidFill>
              </a:rPr>
              <a:t>Patients aged 7–18 years with type 2 diabetes</a:t>
            </a:r>
          </a:p>
          <a:p>
            <a:pPr lvl="1">
              <a:buFont typeface="Arial" panose="020B0604020202020204" pitchFamily="34" charset="0"/>
              <a:buChar char="•"/>
            </a:pPr>
            <a:r>
              <a:rPr lang="en-US" sz="2400" dirty="0">
                <a:solidFill>
                  <a:schemeClr val="tx1"/>
                </a:solidFill>
              </a:rPr>
              <a:t>Visit-level demographic data and GLP-1 RA prescriptions </a:t>
            </a:r>
          </a:p>
          <a:p>
            <a:pPr>
              <a:buFont typeface="Arial" panose="020B0604020202020204" pitchFamily="34" charset="0"/>
              <a:buChar char="•"/>
            </a:pPr>
            <a:r>
              <a:rPr lang="en-US" dirty="0">
                <a:solidFill>
                  <a:schemeClr val="tx1"/>
                </a:solidFill>
              </a:rPr>
              <a:t>Analysis: Descriptive statistics</a:t>
            </a:r>
          </a:p>
        </p:txBody>
      </p:sp>
    </p:spTree>
    <p:extLst>
      <p:ext uri="{BB962C8B-B14F-4D97-AF65-F5344CB8AC3E}">
        <p14:creationId xmlns:p14="http://schemas.microsoft.com/office/powerpoint/2010/main" val="2728685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D1957E58-27CA-3B9E-AA9E-94E0BABD3628}"/>
              </a:ext>
            </a:extLst>
          </p:cNvPr>
          <p:cNvCxnSpPr>
            <a:cxnSpLocks/>
          </p:cNvCxnSpPr>
          <p:nvPr/>
        </p:nvCxnSpPr>
        <p:spPr>
          <a:xfrm>
            <a:off x="368300" y="3773557"/>
            <a:ext cx="114554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624A5031-00E8-2476-936F-737C7696033F}"/>
              </a:ext>
            </a:extLst>
          </p:cNvPr>
          <p:cNvSpPr/>
          <p:nvPr/>
        </p:nvSpPr>
        <p:spPr>
          <a:xfrm>
            <a:off x="2891254" y="596685"/>
            <a:ext cx="2181944" cy="749298"/>
          </a:xfrm>
          <a:prstGeom prst="roundRect">
            <a:avLst/>
          </a:prstGeom>
          <a:solidFill>
            <a:srgbClr val="4888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Participants</a:t>
            </a:r>
          </a:p>
        </p:txBody>
      </p:sp>
      <p:sp>
        <p:nvSpPr>
          <p:cNvPr id="9" name="Rectangle: Rounded Corners 8">
            <a:extLst>
              <a:ext uri="{FF2B5EF4-FFF2-40B4-BE49-F238E27FC236}">
                <a16:creationId xmlns:a16="http://schemas.microsoft.com/office/drawing/2014/main" id="{7F69E54B-6523-A9C7-8AD9-2799B15F7AF9}"/>
              </a:ext>
            </a:extLst>
          </p:cNvPr>
          <p:cNvSpPr/>
          <p:nvPr/>
        </p:nvSpPr>
        <p:spPr>
          <a:xfrm>
            <a:off x="1490496" y="5573573"/>
            <a:ext cx="1905000" cy="74929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Technology</a:t>
            </a:r>
          </a:p>
        </p:txBody>
      </p:sp>
      <p:sp>
        <p:nvSpPr>
          <p:cNvPr id="10" name="Rectangle: Rounded Corners 9">
            <a:extLst>
              <a:ext uri="{FF2B5EF4-FFF2-40B4-BE49-F238E27FC236}">
                <a16:creationId xmlns:a16="http://schemas.microsoft.com/office/drawing/2014/main" id="{639F7877-4B6A-E257-603F-C62438F03FDB}"/>
              </a:ext>
            </a:extLst>
          </p:cNvPr>
          <p:cNvSpPr/>
          <p:nvPr/>
        </p:nvSpPr>
        <p:spPr>
          <a:xfrm>
            <a:off x="6309580" y="5590150"/>
            <a:ext cx="2292949" cy="749298"/>
          </a:xfrm>
          <a:prstGeom prst="roundRect">
            <a:avLst/>
          </a:prstGeom>
          <a:solidFill>
            <a:srgbClr val="966B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Process/Procedure</a:t>
            </a:r>
          </a:p>
        </p:txBody>
      </p:sp>
      <p:sp>
        <p:nvSpPr>
          <p:cNvPr id="3" name="Rectangle: Rounded Corners 2">
            <a:extLst>
              <a:ext uri="{FF2B5EF4-FFF2-40B4-BE49-F238E27FC236}">
                <a16:creationId xmlns:a16="http://schemas.microsoft.com/office/drawing/2014/main" id="{1AE4463A-5058-C2AD-031B-A851F0A120E9}"/>
              </a:ext>
            </a:extLst>
          </p:cNvPr>
          <p:cNvSpPr/>
          <p:nvPr/>
        </p:nvSpPr>
        <p:spPr>
          <a:xfrm>
            <a:off x="7542777" y="596685"/>
            <a:ext cx="1905000" cy="749298"/>
          </a:xfrm>
          <a:prstGeom prst="roundRect">
            <a:avLst/>
          </a:prstGeom>
          <a:solidFill>
            <a:srgbClr val="42C6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Guidelines/</a:t>
            </a:r>
          </a:p>
          <a:p>
            <a:pPr algn="ctr"/>
            <a:r>
              <a:rPr lang="en-US" dirty="0"/>
              <a:t>Education</a:t>
            </a:r>
          </a:p>
        </p:txBody>
      </p:sp>
      <p:cxnSp>
        <p:nvCxnSpPr>
          <p:cNvPr id="13" name="Straight Connector 12">
            <a:extLst>
              <a:ext uri="{FF2B5EF4-FFF2-40B4-BE49-F238E27FC236}">
                <a16:creationId xmlns:a16="http://schemas.microsoft.com/office/drawing/2014/main" id="{6170C010-047B-2565-B0E0-76AD1B50034D}"/>
              </a:ext>
            </a:extLst>
          </p:cNvPr>
          <p:cNvCxnSpPr>
            <a:cxnSpLocks/>
          </p:cNvCxnSpPr>
          <p:nvPr/>
        </p:nvCxnSpPr>
        <p:spPr>
          <a:xfrm flipV="1">
            <a:off x="3982226" y="3915749"/>
            <a:ext cx="1605845" cy="15281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AB4A169-8BC7-F060-CCCA-5D3DD2249C9A}"/>
              </a:ext>
            </a:extLst>
          </p:cNvPr>
          <p:cNvCxnSpPr>
            <a:cxnSpLocks/>
          </p:cNvCxnSpPr>
          <p:nvPr/>
        </p:nvCxnSpPr>
        <p:spPr>
          <a:xfrm flipV="1">
            <a:off x="8723904" y="3932444"/>
            <a:ext cx="1263122" cy="152291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A6DED5A-331E-F715-1621-DE23B29B26A1}"/>
              </a:ext>
            </a:extLst>
          </p:cNvPr>
          <p:cNvSpPr txBox="1"/>
          <p:nvPr/>
        </p:nvSpPr>
        <p:spPr>
          <a:xfrm>
            <a:off x="1238120" y="3964806"/>
            <a:ext cx="3260035"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Depends on each patient needs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Resistance to wearing devices  </a:t>
            </a:r>
          </a:p>
        </p:txBody>
      </p:sp>
      <p:sp>
        <p:nvSpPr>
          <p:cNvPr id="35" name="TextBox 34">
            <a:extLst>
              <a:ext uri="{FF2B5EF4-FFF2-40B4-BE49-F238E27FC236}">
                <a16:creationId xmlns:a16="http://schemas.microsoft.com/office/drawing/2014/main" id="{16CD690B-AE48-7F76-2C5F-71D33202D095}"/>
              </a:ext>
            </a:extLst>
          </p:cNvPr>
          <p:cNvSpPr txBox="1"/>
          <p:nvPr/>
        </p:nvSpPr>
        <p:spPr>
          <a:xfrm>
            <a:off x="6726122" y="1732356"/>
            <a:ext cx="2584448"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t>No required training for School Nurses, SW, guidance counselors (support at schools)</a:t>
            </a:r>
          </a:p>
          <a:p>
            <a:pPr marL="285750" indent="-285750">
              <a:buFont typeface="Arial" panose="020B0604020202020204" pitchFamily="34" charset="0"/>
              <a:buChar char="•"/>
            </a:pPr>
            <a:r>
              <a:rPr lang="en-US" sz="1600" dirty="0"/>
              <a:t>A need for more education required for support systems</a:t>
            </a:r>
          </a:p>
          <a:p>
            <a:pPr marL="285750" indent="-285750">
              <a:buFont typeface="Arial" panose="020B0604020202020204" pitchFamily="34" charset="0"/>
              <a:buChar char="•"/>
            </a:pPr>
            <a:endParaRPr lang="en-US" sz="1600" dirty="0"/>
          </a:p>
        </p:txBody>
      </p:sp>
      <p:sp>
        <p:nvSpPr>
          <p:cNvPr id="39" name="TextBox 38">
            <a:extLst>
              <a:ext uri="{FF2B5EF4-FFF2-40B4-BE49-F238E27FC236}">
                <a16:creationId xmlns:a16="http://schemas.microsoft.com/office/drawing/2014/main" id="{33DEF075-9BAD-C641-46C6-D40A200F6692}"/>
              </a:ext>
            </a:extLst>
          </p:cNvPr>
          <p:cNvSpPr txBox="1"/>
          <p:nvPr/>
        </p:nvSpPr>
        <p:spPr>
          <a:xfrm>
            <a:off x="6096000" y="4971829"/>
            <a:ext cx="2822713"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No set follow – up after program </a:t>
            </a:r>
          </a:p>
        </p:txBody>
      </p:sp>
      <p:sp>
        <p:nvSpPr>
          <p:cNvPr id="41" name="TextBox 40">
            <a:extLst>
              <a:ext uri="{FF2B5EF4-FFF2-40B4-BE49-F238E27FC236}">
                <a16:creationId xmlns:a16="http://schemas.microsoft.com/office/drawing/2014/main" id="{58771964-B7C2-2DDB-DD5E-FDC65BA800B5}"/>
              </a:ext>
            </a:extLst>
          </p:cNvPr>
          <p:cNvSpPr txBox="1"/>
          <p:nvPr/>
        </p:nvSpPr>
        <p:spPr>
          <a:xfrm>
            <a:off x="6096000" y="4353508"/>
            <a:ext cx="3090517"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A need for more flexible schedules</a:t>
            </a:r>
          </a:p>
        </p:txBody>
      </p:sp>
      <p:sp>
        <p:nvSpPr>
          <p:cNvPr id="16" name="TextBox 15">
            <a:extLst>
              <a:ext uri="{FF2B5EF4-FFF2-40B4-BE49-F238E27FC236}">
                <a16:creationId xmlns:a16="http://schemas.microsoft.com/office/drawing/2014/main" id="{5308C78B-95B6-B2AC-EED8-E269B1ED574D}"/>
              </a:ext>
            </a:extLst>
          </p:cNvPr>
          <p:cNvSpPr txBox="1"/>
          <p:nvPr/>
        </p:nvSpPr>
        <p:spPr>
          <a:xfrm>
            <a:off x="1213251" y="1537231"/>
            <a:ext cx="4744395"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t>Multifaceted barriers (socioeconomic, parental support, behavioral health needs)</a:t>
            </a:r>
          </a:p>
          <a:p>
            <a:pPr marL="285750" indent="-285750">
              <a:buFont typeface="Arial" panose="020B0604020202020204" pitchFamily="34" charset="0"/>
              <a:buChar char="•"/>
            </a:pPr>
            <a:r>
              <a:rPr lang="en-US" sz="1600" dirty="0"/>
              <a:t>Need for more guidance/education on diabetes management</a:t>
            </a:r>
          </a:p>
          <a:p>
            <a:pPr marL="285750" indent="-285750">
              <a:buFont typeface="Arial" panose="020B0604020202020204" pitchFamily="34" charset="0"/>
              <a:buChar char="•"/>
            </a:pPr>
            <a:r>
              <a:rPr lang="en-US" sz="1600" dirty="0"/>
              <a:t>Lack of transportation to program visits</a:t>
            </a:r>
          </a:p>
          <a:p>
            <a:pPr marL="285750" indent="-285750">
              <a:buFont typeface="Arial" panose="020B0604020202020204" pitchFamily="34" charset="0"/>
              <a:buChar char="•"/>
            </a:pPr>
            <a:r>
              <a:rPr lang="en-US" sz="1600" dirty="0"/>
              <a:t>Getting participants to commit to additional visits and follow through</a:t>
            </a:r>
          </a:p>
          <a:p>
            <a:pPr marL="285750" indent="-285750">
              <a:buFont typeface="Arial" panose="020B0604020202020204" pitchFamily="34" charset="0"/>
              <a:buChar char="•"/>
            </a:pPr>
            <a:r>
              <a:rPr lang="en-US" sz="1600" dirty="0"/>
              <a:t>Establishing routines and adherence to treatment plan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30" name="TextBox 29">
            <a:extLst>
              <a:ext uri="{FF2B5EF4-FFF2-40B4-BE49-F238E27FC236}">
                <a16:creationId xmlns:a16="http://schemas.microsoft.com/office/drawing/2014/main" id="{0EFA3A1D-1103-1973-5C8F-5E474A750F39}"/>
              </a:ext>
            </a:extLst>
          </p:cNvPr>
          <p:cNvSpPr txBox="1"/>
          <p:nvPr/>
        </p:nvSpPr>
        <p:spPr>
          <a:xfrm>
            <a:off x="6072928" y="3815360"/>
            <a:ext cx="3248358"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t>No education telemedicine visits</a:t>
            </a:r>
          </a:p>
        </p:txBody>
      </p:sp>
      <p:sp>
        <p:nvSpPr>
          <p:cNvPr id="4" name="Arrow: Pentagon 3">
            <a:extLst>
              <a:ext uri="{FF2B5EF4-FFF2-40B4-BE49-F238E27FC236}">
                <a16:creationId xmlns:a16="http://schemas.microsoft.com/office/drawing/2014/main" id="{85D3D964-ED4D-49D0-32C2-47203D8F3310}"/>
              </a:ext>
            </a:extLst>
          </p:cNvPr>
          <p:cNvSpPr/>
          <p:nvPr/>
        </p:nvSpPr>
        <p:spPr>
          <a:xfrm>
            <a:off x="10379610" y="2110794"/>
            <a:ext cx="1847614" cy="2385392"/>
          </a:xfrm>
          <a:prstGeom prst="homePlate">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Patients with high risk of DKA and high HbA1c </a:t>
            </a:r>
          </a:p>
        </p:txBody>
      </p:sp>
      <p:pic>
        <p:nvPicPr>
          <p:cNvPr id="2" name="Picture 7" descr="sidebar_golisano.jpg">
            <a:extLst>
              <a:ext uri="{FF2B5EF4-FFF2-40B4-BE49-F238E27FC236}">
                <a16:creationId xmlns:a16="http://schemas.microsoft.com/office/drawing/2014/main" id="{985D891C-EBA3-3EF4-032A-1E61C274C2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54" y="0"/>
            <a:ext cx="123202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0E5D0D8A-8D00-F657-B5F7-4CBED9B959CA}"/>
              </a:ext>
            </a:extLst>
          </p:cNvPr>
          <p:cNvCxnSpPr>
            <a:cxnSpLocks/>
          </p:cNvCxnSpPr>
          <p:nvPr/>
        </p:nvCxnSpPr>
        <p:spPr>
          <a:xfrm flipH="1" flipV="1">
            <a:off x="9447777" y="1863237"/>
            <a:ext cx="702063" cy="18090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9A62582-3AD1-243C-A5B6-7FA98776260C}"/>
              </a:ext>
            </a:extLst>
          </p:cNvPr>
          <p:cNvCxnSpPr>
            <a:cxnSpLocks/>
          </p:cNvCxnSpPr>
          <p:nvPr/>
        </p:nvCxnSpPr>
        <p:spPr>
          <a:xfrm flipH="1" flipV="1">
            <a:off x="5957646" y="1710532"/>
            <a:ext cx="768476" cy="1961784"/>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7335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5E77D-93FE-E144-C567-ECC8D55EF96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83C23B1-0850-605C-E605-1CAA9801E594}"/>
              </a:ext>
            </a:extLst>
          </p:cNvPr>
          <p:cNvSpPr>
            <a:spLocks noGrp="1"/>
          </p:cNvSpPr>
          <p:nvPr>
            <p:ph type="ctr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dirty="0">
                <a:solidFill>
                  <a:schemeClr val="tx1"/>
                </a:solidFill>
              </a:rPr>
              <a:t>Cohort Characteristics</a:t>
            </a:r>
          </a:p>
        </p:txBody>
      </p:sp>
      <p:sp>
        <p:nvSpPr>
          <p:cNvPr id="6" name="Content Placeholder 5">
            <a:extLst>
              <a:ext uri="{FF2B5EF4-FFF2-40B4-BE49-F238E27FC236}">
                <a16:creationId xmlns:a16="http://schemas.microsoft.com/office/drawing/2014/main" id="{D5D88AB9-5C59-0E8B-A38C-B3BAA8466E80}"/>
              </a:ext>
            </a:extLst>
          </p:cNvPr>
          <p:cNvSpPr>
            <a:spLocks noGrp="1"/>
          </p:cNvSpPr>
          <p:nvPr>
            <p:ph idx="1"/>
          </p:nvPr>
        </p:nvSpPr>
        <p:spPr>
          <a:xfrm>
            <a:off x="691763" y="1444413"/>
            <a:ext cx="10687460" cy="3747511"/>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buFont typeface="Arial" panose="020B0604020202020204" pitchFamily="34" charset="0"/>
              <a:buChar char="•"/>
            </a:pPr>
            <a:r>
              <a:rPr lang="en-US" dirty="0">
                <a:solidFill>
                  <a:schemeClr val="tx1"/>
                </a:solidFill>
              </a:rPr>
              <a:t>846 patients (3,431 visits)</a:t>
            </a:r>
          </a:p>
          <a:p>
            <a:pPr>
              <a:buFont typeface="Arial" panose="020B0604020202020204" pitchFamily="34" charset="0"/>
              <a:buChar char="•"/>
            </a:pPr>
            <a:r>
              <a:rPr lang="en-US" dirty="0">
                <a:solidFill>
                  <a:schemeClr val="tx1"/>
                </a:solidFill>
              </a:rPr>
              <a:t>59% females</a:t>
            </a:r>
          </a:p>
          <a:p>
            <a:pPr>
              <a:buFont typeface="Arial" panose="020B0604020202020204" pitchFamily="34" charset="0"/>
              <a:buChar char="•"/>
            </a:pPr>
            <a:r>
              <a:rPr lang="en-US" dirty="0">
                <a:solidFill>
                  <a:schemeClr val="tx1"/>
                </a:solidFill>
              </a:rPr>
              <a:t>Insurance: Government 76%, Private 23%, Self-pay 1%</a:t>
            </a:r>
          </a:p>
          <a:p>
            <a:pPr>
              <a:buFont typeface="Arial" panose="020B0604020202020204" pitchFamily="34" charset="0"/>
              <a:buChar char="•"/>
            </a:pPr>
            <a:endParaRPr lang="en-US" dirty="0">
              <a:solidFill>
                <a:schemeClr val="tx1"/>
              </a:solidFill>
            </a:endParaRPr>
          </a:p>
        </p:txBody>
      </p:sp>
      <p:sp>
        <p:nvSpPr>
          <p:cNvPr id="2" name="TextBox 1">
            <a:extLst>
              <a:ext uri="{FF2B5EF4-FFF2-40B4-BE49-F238E27FC236}">
                <a16:creationId xmlns:a16="http://schemas.microsoft.com/office/drawing/2014/main" id="{A9A49F63-43CB-047F-8B10-CB07E9F2A3D5}"/>
              </a:ext>
            </a:extLst>
          </p:cNvPr>
          <p:cNvSpPr txBox="1"/>
          <p:nvPr/>
        </p:nvSpPr>
        <p:spPr>
          <a:xfrm>
            <a:off x="691761" y="5264311"/>
            <a:ext cx="10687463" cy="21544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800" dirty="0"/>
              <a:t>x</a:t>
            </a:r>
          </a:p>
        </p:txBody>
      </p:sp>
    </p:spTree>
    <p:extLst>
      <p:ext uri="{BB962C8B-B14F-4D97-AF65-F5344CB8AC3E}">
        <p14:creationId xmlns:p14="http://schemas.microsoft.com/office/powerpoint/2010/main" val="1312637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91433-35AA-9464-FE81-F0AE4B6D92D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AB50208-156E-26CA-8B2D-17804FC18DFD}"/>
              </a:ext>
            </a:extLst>
          </p:cNvPr>
          <p:cNvSpPr>
            <a:spLocks noGrp="1"/>
          </p:cNvSpPr>
          <p:nvPr>
            <p:ph type="ctr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dirty="0">
                <a:solidFill>
                  <a:schemeClr val="tx1"/>
                </a:solidFill>
              </a:rPr>
              <a:t>Prescribing Patterns</a:t>
            </a:r>
          </a:p>
        </p:txBody>
      </p:sp>
      <p:sp>
        <p:nvSpPr>
          <p:cNvPr id="6" name="Content Placeholder 5">
            <a:extLst>
              <a:ext uri="{FF2B5EF4-FFF2-40B4-BE49-F238E27FC236}">
                <a16:creationId xmlns:a16="http://schemas.microsoft.com/office/drawing/2014/main" id="{B9DFED0B-40E2-3317-046B-3D3FC7E8C16E}"/>
              </a:ext>
            </a:extLst>
          </p:cNvPr>
          <p:cNvSpPr>
            <a:spLocks noGrp="1"/>
          </p:cNvSpPr>
          <p:nvPr>
            <p:ph idx="1"/>
          </p:nvPr>
        </p:nvSpPr>
        <p:spPr>
          <a:xfrm>
            <a:off x="691763" y="1444413"/>
            <a:ext cx="10687460" cy="3747511"/>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buFont typeface="Arial" panose="020B0604020202020204" pitchFamily="34" charset="0"/>
              <a:buChar char="•"/>
            </a:pPr>
            <a:r>
              <a:rPr lang="en-US" dirty="0">
                <a:solidFill>
                  <a:schemeClr val="tx1"/>
                </a:solidFill>
              </a:rPr>
              <a:t>1,280 (37%) visits ended with a GLP-1 RA prescription.</a:t>
            </a: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endParaRPr lang="en-US" dirty="0">
              <a:solidFill>
                <a:schemeClr val="tx1"/>
              </a:solidFill>
            </a:endParaRPr>
          </a:p>
        </p:txBody>
      </p:sp>
      <p:graphicFrame>
        <p:nvGraphicFramePr>
          <p:cNvPr id="7" name="Chart 6">
            <a:extLst>
              <a:ext uri="{FF2B5EF4-FFF2-40B4-BE49-F238E27FC236}">
                <a16:creationId xmlns:a16="http://schemas.microsoft.com/office/drawing/2014/main" id="{A4753814-10B6-16DA-6228-94E41475F6FE}"/>
              </a:ext>
            </a:extLst>
          </p:cNvPr>
          <p:cNvGraphicFramePr/>
          <p:nvPr/>
        </p:nvGraphicFramePr>
        <p:xfrm>
          <a:off x="7092589" y="2204712"/>
          <a:ext cx="4480560" cy="3201929"/>
        </p:xfrm>
        <a:graphic>
          <a:graphicData uri="http://schemas.openxmlformats.org/drawingml/2006/chart">
            <c:chart xmlns:c="http://schemas.openxmlformats.org/drawingml/2006/chart" xmlns:r="http://schemas.openxmlformats.org/officeDocument/2006/relationships" r:id="rId2"/>
          </a:graphicData>
        </a:graphic>
      </p:graphicFrame>
      <p:pic>
        <p:nvPicPr>
          <p:cNvPr id="15" name="Picture 14">
            <a:extLst>
              <a:ext uri="{FF2B5EF4-FFF2-40B4-BE49-F238E27FC236}">
                <a16:creationId xmlns:a16="http://schemas.microsoft.com/office/drawing/2014/main" id="{287CEAA0-14ED-BD06-E0B9-224B8F3AEC13}"/>
              </a:ext>
            </a:extLst>
          </p:cNvPr>
          <p:cNvPicPr>
            <a:picLocks noChangeAspect="1"/>
          </p:cNvPicPr>
          <p:nvPr/>
        </p:nvPicPr>
        <p:blipFill>
          <a:blip r:embed="rId3"/>
          <a:stretch>
            <a:fillRect/>
          </a:stretch>
        </p:blipFill>
        <p:spPr>
          <a:xfrm>
            <a:off x="907526" y="2074901"/>
            <a:ext cx="6264399" cy="4032807"/>
          </a:xfrm>
          <a:prstGeom prst="rect">
            <a:avLst/>
          </a:prstGeom>
        </p:spPr>
      </p:pic>
    </p:spTree>
    <p:extLst>
      <p:ext uri="{BB962C8B-B14F-4D97-AF65-F5344CB8AC3E}">
        <p14:creationId xmlns:p14="http://schemas.microsoft.com/office/powerpoint/2010/main" val="1559617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4B143-3BF8-F0B9-69CF-D3945547AE9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6B8CE9-08AE-42B1-51E7-6F3B08F3774F}"/>
              </a:ext>
            </a:extLst>
          </p:cNvPr>
          <p:cNvSpPr>
            <a:spLocks noGrp="1"/>
          </p:cNvSpPr>
          <p:nvPr>
            <p:ph type="ctr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dirty="0">
                <a:solidFill>
                  <a:schemeClr val="tx1"/>
                </a:solidFill>
              </a:rPr>
              <a:t>GLP-1 RA Choice</a:t>
            </a:r>
          </a:p>
        </p:txBody>
      </p:sp>
      <p:pic>
        <p:nvPicPr>
          <p:cNvPr id="7" name="Picture 6">
            <a:extLst>
              <a:ext uri="{FF2B5EF4-FFF2-40B4-BE49-F238E27FC236}">
                <a16:creationId xmlns:a16="http://schemas.microsoft.com/office/drawing/2014/main" id="{B35B7C05-F409-D389-0456-B419E77864A5}"/>
              </a:ext>
            </a:extLst>
          </p:cNvPr>
          <p:cNvPicPr>
            <a:picLocks noChangeAspect="1"/>
          </p:cNvPicPr>
          <p:nvPr/>
        </p:nvPicPr>
        <p:blipFill>
          <a:blip r:embed="rId3"/>
          <a:stretch>
            <a:fillRect/>
          </a:stretch>
        </p:blipFill>
        <p:spPr>
          <a:xfrm>
            <a:off x="2186092" y="1561551"/>
            <a:ext cx="7819817" cy="4691891"/>
          </a:xfrm>
          <a:prstGeom prst="rect">
            <a:avLst/>
          </a:prstGeom>
        </p:spPr>
      </p:pic>
    </p:spTree>
    <p:extLst>
      <p:ext uri="{BB962C8B-B14F-4D97-AF65-F5344CB8AC3E}">
        <p14:creationId xmlns:p14="http://schemas.microsoft.com/office/powerpoint/2010/main" val="4928534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C3969-E6A6-F6ED-D155-5FA45C1A4BC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E039E6F-CF5A-B1E8-2943-FA3C2478C10F}"/>
              </a:ext>
            </a:extLst>
          </p:cNvPr>
          <p:cNvSpPr>
            <a:spLocks noGrp="1"/>
          </p:cNvSpPr>
          <p:nvPr>
            <p:ph type="ctrTitle"/>
          </p:nvPr>
        </p:nvSpPr>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dirty="0">
                <a:solidFill>
                  <a:schemeClr val="tx1"/>
                </a:solidFill>
              </a:rPr>
              <a:t>GLP-1 RA:</a:t>
            </a:r>
            <a:br>
              <a:rPr lang="en-US" dirty="0">
                <a:solidFill>
                  <a:schemeClr val="tx1"/>
                </a:solidFill>
              </a:rPr>
            </a:br>
            <a:r>
              <a:rPr lang="en-US" dirty="0">
                <a:solidFill>
                  <a:schemeClr val="tx1"/>
                </a:solidFill>
              </a:rPr>
              <a:t>New</a:t>
            </a:r>
          </a:p>
        </p:txBody>
      </p:sp>
      <p:graphicFrame>
        <p:nvGraphicFramePr>
          <p:cNvPr id="7" name="Content Placeholder 6">
            <a:extLst>
              <a:ext uri="{FF2B5EF4-FFF2-40B4-BE49-F238E27FC236}">
                <a16:creationId xmlns:a16="http://schemas.microsoft.com/office/drawing/2014/main" id="{C849F806-9219-C2BF-2660-6D833158E8AE}"/>
              </a:ext>
            </a:extLst>
          </p:cNvPr>
          <p:cNvGraphicFramePr>
            <a:graphicFrameLocks noGrp="1"/>
          </p:cNvGraphicFramePr>
          <p:nvPr>
            <p:ph idx="1"/>
          </p:nvPr>
        </p:nvGraphicFramePr>
        <p:xfrm>
          <a:off x="2976109" y="1561551"/>
          <a:ext cx="6133715" cy="46968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05775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73D6A-E4F9-FCBD-45DA-7C2901BAA6F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5360B89-F7DC-13DC-6260-F05696302B36}"/>
              </a:ext>
            </a:extLst>
          </p:cNvPr>
          <p:cNvSpPr>
            <a:spLocks noGrp="1"/>
          </p:cNvSpPr>
          <p:nvPr>
            <p:ph type="ctrTitle"/>
          </p:nvPr>
        </p:nvSpPr>
        <p:spPr/>
        <p:txBody>
          <a:bodyPr>
            <a:noAutofit/>
          </a:bodyPr>
          <a:lstStyle/>
          <a:p>
            <a:r>
              <a:rPr lang="en-US" dirty="0">
                <a:solidFill>
                  <a:schemeClr val="tx1"/>
                </a:solidFill>
              </a:rPr>
              <a:t>GLP-1 RA: </a:t>
            </a:r>
            <a:br>
              <a:rPr lang="en-US" dirty="0">
                <a:solidFill>
                  <a:schemeClr val="tx1"/>
                </a:solidFill>
              </a:rPr>
            </a:br>
            <a:r>
              <a:rPr lang="en-US" dirty="0">
                <a:solidFill>
                  <a:schemeClr val="tx1"/>
                </a:solidFill>
              </a:rPr>
              <a:t>Switches</a:t>
            </a:r>
          </a:p>
        </p:txBody>
      </p:sp>
      <p:pic>
        <p:nvPicPr>
          <p:cNvPr id="10" name="Content Placeholder 9" descr="A chart of a prescription&#10;&#10;AI-generated content may be incorrect.">
            <a:extLst>
              <a:ext uri="{FF2B5EF4-FFF2-40B4-BE49-F238E27FC236}">
                <a16:creationId xmlns:a16="http://schemas.microsoft.com/office/drawing/2014/main" id="{37FE09A7-95AE-FEC3-FE13-4F30DC6D9C21}"/>
              </a:ext>
            </a:extLst>
          </p:cNvPr>
          <p:cNvPicPr>
            <a:picLocks noGrp="1" noChangeAspect="1"/>
          </p:cNvPicPr>
          <p:nvPr>
            <p:ph idx="1"/>
          </p:nvPr>
        </p:nvPicPr>
        <p:blipFill>
          <a:blip r:embed="rId2"/>
          <a:srcRect t="11612"/>
          <a:stretch/>
        </p:blipFill>
        <p:spPr>
          <a:xfrm>
            <a:off x="3717060" y="383159"/>
            <a:ext cx="7231109" cy="5453367"/>
          </a:xfrm>
        </p:spPr>
      </p:pic>
      <p:sp>
        <p:nvSpPr>
          <p:cNvPr id="13" name="Speech Bubble: Oval 12">
            <a:extLst>
              <a:ext uri="{FF2B5EF4-FFF2-40B4-BE49-F238E27FC236}">
                <a16:creationId xmlns:a16="http://schemas.microsoft.com/office/drawing/2014/main" id="{CEA988D0-18F4-DDF8-5298-FD714E958FB3}"/>
              </a:ext>
            </a:extLst>
          </p:cNvPr>
          <p:cNvSpPr/>
          <p:nvPr/>
        </p:nvSpPr>
        <p:spPr>
          <a:xfrm>
            <a:off x="8220369" y="2746279"/>
            <a:ext cx="2315235" cy="7135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b="1" dirty="0">
              <a:solidFill>
                <a:prstClr val="black"/>
              </a:solidFill>
              <a:latin typeface="Arial"/>
            </a:endParaRPr>
          </a:p>
          <a:p>
            <a:pPr algn="ctr" defTabSz="609585"/>
            <a:r>
              <a:rPr lang="en-US" sz="1600" b="1" dirty="0">
                <a:solidFill>
                  <a:prstClr val="black"/>
                </a:solidFill>
                <a:latin typeface="Arial"/>
              </a:rPr>
              <a:t>Weight loss benefit (36%)</a:t>
            </a:r>
          </a:p>
          <a:p>
            <a:pPr algn="ctr" defTabSz="609585"/>
            <a:endParaRPr lang="en-US" sz="1600" b="1" dirty="0">
              <a:solidFill>
                <a:prstClr val="black"/>
              </a:solidFill>
              <a:latin typeface="Arial"/>
            </a:endParaRPr>
          </a:p>
        </p:txBody>
      </p:sp>
      <p:sp>
        <p:nvSpPr>
          <p:cNvPr id="15" name="Speech Bubble: Oval 14">
            <a:extLst>
              <a:ext uri="{FF2B5EF4-FFF2-40B4-BE49-F238E27FC236}">
                <a16:creationId xmlns:a16="http://schemas.microsoft.com/office/drawing/2014/main" id="{DFD006FB-C693-8B9A-B4D8-DB4CE85719A3}"/>
              </a:ext>
            </a:extLst>
          </p:cNvPr>
          <p:cNvSpPr/>
          <p:nvPr/>
        </p:nvSpPr>
        <p:spPr>
          <a:xfrm>
            <a:off x="5492564" y="3742265"/>
            <a:ext cx="2315235" cy="479521"/>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US" sz="1600" b="1" dirty="0">
                <a:solidFill>
                  <a:prstClr val="black"/>
                </a:solidFill>
                <a:latin typeface="Arial"/>
              </a:rPr>
              <a:t>Insurance (88%)</a:t>
            </a:r>
          </a:p>
        </p:txBody>
      </p:sp>
      <p:sp>
        <p:nvSpPr>
          <p:cNvPr id="17" name="Speech Bubble: Oval 16">
            <a:extLst>
              <a:ext uri="{FF2B5EF4-FFF2-40B4-BE49-F238E27FC236}">
                <a16:creationId xmlns:a16="http://schemas.microsoft.com/office/drawing/2014/main" id="{5367FD90-7BFB-C990-1062-55FF54308854}"/>
              </a:ext>
            </a:extLst>
          </p:cNvPr>
          <p:cNvSpPr/>
          <p:nvPr/>
        </p:nvSpPr>
        <p:spPr>
          <a:xfrm>
            <a:off x="8220369" y="1304939"/>
            <a:ext cx="2315235" cy="7135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US" sz="1600" b="1" dirty="0">
                <a:solidFill>
                  <a:prstClr val="black"/>
                </a:solidFill>
                <a:latin typeface="Arial"/>
              </a:rPr>
              <a:t>Weight loss benefit (35%)</a:t>
            </a:r>
          </a:p>
        </p:txBody>
      </p:sp>
      <p:sp>
        <p:nvSpPr>
          <p:cNvPr id="19" name="Speech Bubble: Oval 18">
            <a:extLst>
              <a:ext uri="{FF2B5EF4-FFF2-40B4-BE49-F238E27FC236}">
                <a16:creationId xmlns:a16="http://schemas.microsoft.com/office/drawing/2014/main" id="{BBCD745A-2D99-DA99-E212-87FF175D9967}"/>
              </a:ext>
            </a:extLst>
          </p:cNvPr>
          <p:cNvSpPr/>
          <p:nvPr/>
        </p:nvSpPr>
        <p:spPr>
          <a:xfrm flipH="1">
            <a:off x="2327564" y="2758982"/>
            <a:ext cx="2801685" cy="7135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b="1" dirty="0">
              <a:solidFill>
                <a:prstClr val="black"/>
              </a:solidFill>
              <a:latin typeface="Arial"/>
            </a:endParaRPr>
          </a:p>
          <a:p>
            <a:pPr algn="ctr" defTabSz="609585"/>
            <a:r>
              <a:rPr lang="en-US" sz="1600" b="1" dirty="0">
                <a:solidFill>
                  <a:prstClr val="black"/>
                </a:solidFill>
                <a:latin typeface="Arial"/>
              </a:rPr>
              <a:t>Insurance (35%)</a:t>
            </a:r>
          </a:p>
          <a:p>
            <a:pPr algn="ctr" defTabSz="609585"/>
            <a:r>
              <a:rPr lang="en-US" sz="1600" b="1" dirty="0">
                <a:solidFill>
                  <a:prstClr val="black"/>
                </a:solidFill>
                <a:latin typeface="Arial"/>
              </a:rPr>
              <a:t>Adherence (19%)</a:t>
            </a:r>
          </a:p>
          <a:p>
            <a:pPr algn="ctr" defTabSz="609585"/>
            <a:endParaRPr lang="en-US" sz="1600" b="1" dirty="0">
              <a:solidFill>
                <a:prstClr val="black"/>
              </a:solidFill>
              <a:latin typeface="Arial"/>
            </a:endParaRPr>
          </a:p>
        </p:txBody>
      </p:sp>
      <p:sp>
        <p:nvSpPr>
          <p:cNvPr id="22" name="Rectangle 21">
            <a:extLst>
              <a:ext uri="{FF2B5EF4-FFF2-40B4-BE49-F238E27FC236}">
                <a16:creationId xmlns:a16="http://schemas.microsoft.com/office/drawing/2014/main" id="{95DDBF9A-F65A-F9A4-6362-097785D8A7CE}"/>
              </a:ext>
            </a:extLst>
          </p:cNvPr>
          <p:cNvSpPr/>
          <p:nvPr/>
        </p:nvSpPr>
        <p:spPr>
          <a:xfrm>
            <a:off x="73891" y="1845366"/>
            <a:ext cx="3820779" cy="42733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black"/>
              </a:solidFill>
              <a:latin typeface="Arial"/>
            </a:endParaRPr>
          </a:p>
          <a:p>
            <a:pPr algn="ctr" defTabSz="609585"/>
            <a:endParaRPr lang="en-US" sz="2400" dirty="0">
              <a:solidFill>
                <a:prstClr val="black"/>
              </a:solidFill>
              <a:latin typeface="Arial"/>
            </a:endParaRPr>
          </a:p>
          <a:p>
            <a:pPr algn="ctr" defTabSz="609585"/>
            <a:r>
              <a:rPr lang="en-US" sz="2400" dirty="0">
                <a:solidFill>
                  <a:prstClr val="black"/>
                </a:solidFill>
                <a:latin typeface="Arial"/>
              </a:rPr>
              <a:t>Insurance 49%</a:t>
            </a:r>
          </a:p>
          <a:p>
            <a:pPr algn="ctr" defTabSz="609585"/>
            <a:r>
              <a:rPr lang="en-US" sz="2400" dirty="0">
                <a:solidFill>
                  <a:prstClr val="black"/>
                </a:solidFill>
                <a:latin typeface="Arial"/>
              </a:rPr>
              <a:t>Weight loss benefit 13%</a:t>
            </a:r>
            <a:endParaRPr lang="en-US" sz="2400" dirty="0">
              <a:solidFill>
                <a:prstClr val="black"/>
              </a:solidFill>
              <a:latin typeface="Aptos Narrow" panose="020B0004020202020204" pitchFamily="34" charset="0"/>
            </a:endParaRPr>
          </a:p>
          <a:p>
            <a:pPr algn="ctr" defTabSz="609585"/>
            <a:r>
              <a:rPr lang="en-US" sz="2400" dirty="0">
                <a:solidFill>
                  <a:prstClr val="black"/>
                </a:solidFill>
                <a:latin typeface="Arial"/>
              </a:rPr>
              <a:t>Unclear 10%</a:t>
            </a:r>
            <a:endParaRPr lang="en-US" sz="2400" dirty="0">
              <a:solidFill>
                <a:prstClr val="black"/>
              </a:solidFill>
              <a:latin typeface="Aptos Narrow" panose="020B0004020202020204" pitchFamily="34" charset="0"/>
            </a:endParaRPr>
          </a:p>
          <a:p>
            <a:pPr algn="ctr" defTabSz="609585"/>
            <a:r>
              <a:rPr lang="en-US" sz="2400" dirty="0">
                <a:solidFill>
                  <a:prstClr val="black"/>
                </a:solidFill>
                <a:latin typeface="Arial"/>
              </a:rPr>
              <a:t>Availability Issues 6%</a:t>
            </a:r>
            <a:endParaRPr lang="en-US" sz="2400" dirty="0">
              <a:solidFill>
                <a:prstClr val="black"/>
              </a:solidFill>
              <a:latin typeface="Aptos Narrow" panose="020B0004020202020204" pitchFamily="34" charset="0"/>
            </a:endParaRPr>
          </a:p>
          <a:p>
            <a:pPr algn="ctr" defTabSz="609585"/>
            <a:r>
              <a:rPr lang="en-US" sz="2400" dirty="0">
                <a:solidFill>
                  <a:prstClr val="black"/>
                </a:solidFill>
                <a:latin typeface="Arial"/>
              </a:rPr>
              <a:t>Side effects 6%</a:t>
            </a:r>
            <a:endParaRPr lang="en-US" sz="2400" dirty="0">
              <a:solidFill>
                <a:prstClr val="black"/>
              </a:solidFill>
              <a:latin typeface="Aptos Narrow" panose="020B0004020202020204" pitchFamily="34" charset="0"/>
            </a:endParaRPr>
          </a:p>
          <a:p>
            <a:pPr algn="ctr" defTabSz="609585"/>
            <a:r>
              <a:rPr lang="en-US" sz="2400" dirty="0">
                <a:solidFill>
                  <a:prstClr val="black"/>
                </a:solidFill>
                <a:latin typeface="Arial"/>
              </a:rPr>
              <a:t>Adherence 5%</a:t>
            </a:r>
            <a:endParaRPr lang="en-US" sz="2400" dirty="0">
              <a:solidFill>
                <a:prstClr val="black"/>
              </a:solidFill>
              <a:latin typeface="Aptos Narrow" panose="020B0004020202020204" pitchFamily="34" charset="0"/>
            </a:endParaRPr>
          </a:p>
          <a:p>
            <a:pPr algn="ctr" defTabSz="609585"/>
            <a:r>
              <a:rPr lang="en-US" sz="2400" dirty="0">
                <a:solidFill>
                  <a:prstClr val="black"/>
                </a:solidFill>
                <a:latin typeface="Arial"/>
              </a:rPr>
              <a:t>Treatment failure 3%</a:t>
            </a:r>
          </a:p>
          <a:p>
            <a:pPr algn="ctr" defTabSz="609585"/>
            <a:r>
              <a:rPr lang="en-US" sz="2400" dirty="0">
                <a:solidFill>
                  <a:prstClr val="black"/>
                </a:solidFill>
                <a:latin typeface="Arial"/>
              </a:rPr>
              <a:t>Patient preference 3%</a:t>
            </a:r>
            <a:endParaRPr lang="en-US" sz="2400" dirty="0">
              <a:solidFill>
                <a:prstClr val="black"/>
              </a:solidFill>
              <a:latin typeface="Aptos Narrow" panose="020B0004020202020204" pitchFamily="34" charset="0"/>
            </a:endParaRPr>
          </a:p>
          <a:p>
            <a:pPr algn="ctr" defTabSz="609585"/>
            <a:endParaRPr lang="en-US" sz="2400" dirty="0">
              <a:solidFill>
                <a:prstClr val="black"/>
              </a:solidFill>
              <a:latin typeface="Aptos Narrow" panose="020B0004020202020204" pitchFamily="34" charset="0"/>
            </a:endParaRPr>
          </a:p>
          <a:p>
            <a:pPr algn="ctr" defTabSz="609585"/>
            <a:endParaRPr lang="en-US" sz="2400" dirty="0">
              <a:solidFill>
                <a:prstClr val="black"/>
              </a:solidFill>
              <a:latin typeface="Aptos Narrow" panose="020B0004020202020204" pitchFamily="34" charset="0"/>
            </a:endParaRPr>
          </a:p>
          <a:p>
            <a:pPr algn="ctr" defTabSz="609585"/>
            <a:endParaRPr lang="en-US" sz="2400" dirty="0">
              <a:solidFill>
                <a:prstClr val="black"/>
              </a:solidFill>
              <a:latin typeface="Arial"/>
            </a:endParaRPr>
          </a:p>
        </p:txBody>
      </p:sp>
    </p:spTree>
    <p:extLst>
      <p:ext uri="{BB962C8B-B14F-4D97-AF65-F5344CB8AC3E}">
        <p14:creationId xmlns:p14="http://schemas.microsoft.com/office/powerpoint/2010/main" val="422937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19" grpId="0" animBg="1"/>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7796D-5B90-7DDD-28A5-EF69168677E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87957E0-7CEF-82BD-28ED-F429FE59F452}"/>
              </a:ext>
            </a:extLst>
          </p:cNvPr>
          <p:cNvSpPr>
            <a:spLocks noGrp="1"/>
          </p:cNvSpPr>
          <p:nvPr>
            <p:ph type="ctrTitle"/>
          </p:nvPr>
        </p:nvSpPr>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dirty="0">
                <a:solidFill>
                  <a:schemeClr val="tx1"/>
                </a:solidFill>
              </a:rPr>
              <a:t>GLP-1 RA:</a:t>
            </a:r>
            <a:br>
              <a:rPr lang="en-US" dirty="0">
                <a:solidFill>
                  <a:schemeClr val="tx1"/>
                </a:solidFill>
              </a:rPr>
            </a:br>
            <a:r>
              <a:rPr lang="en-US" dirty="0">
                <a:solidFill>
                  <a:schemeClr val="tx1"/>
                </a:solidFill>
              </a:rPr>
              <a:t>Discontinuation</a:t>
            </a:r>
          </a:p>
        </p:txBody>
      </p:sp>
      <p:sp>
        <p:nvSpPr>
          <p:cNvPr id="7" name="Content Placeholder 5">
            <a:extLst>
              <a:ext uri="{FF2B5EF4-FFF2-40B4-BE49-F238E27FC236}">
                <a16:creationId xmlns:a16="http://schemas.microsoft.com/office/drawing/2014/main" id="{DB0961B6-7523-4B82-BCF0-581036F0FD66}"/>
              </a:ext>
            </a:extLst>
          </p:cNvPr>
          <p:cNvSpPr>
            <a:spLocks noGrp="1"/>
          </p:cNvSpPr>
          <p:nvPr>
            <p:ph idx="1"/>
          </p:nvPr>
        </p:nvSpPr>
        <p:spPr>
          <a:xfrm>
            <a:off x="752270" y="2023225"/>
            <a:ext cx="10687460" cy="3747511"/>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buFont typeface="Arial" panose="020B0604020202020204" pitchFamily="34" charset="0"/>
              <a:buChar char="•"/>
            </a:pPr>
            <a:r>
              <a:rPr lang="en-US" dirty="0">
                <a:solidFill>
                  <a:schemeClr val="tx1"/>
                </a:solidFill>
              </a:rPr>
              <a:t>GLP-1 RAs were discontinued at 58 visits.</a:t>
            </a:r>
          </a:p>
          <a:p>
            <a:pPr>
              <a:buFont typeface="Arial" panose="020B0604020202020204" pitchFamily="34" charset="0"/>
              <a:buChar char="•"/>
            </a:pPr>
            <a:r>
              <a:rPr lang="en-US" dirty="0">
                <a:solidFill>
                  <a:schemeClr val="tx1"/>
                </a:solidFill>
              </a:rPr>
              <a:t>Reasons:</a:t>
            </a:r>
          </a:p>
          <a:p>
            <a:pPr lvl="1">
              <a:buFont typeface="Arial" panose="020B0604020202020204" pitchFamily="34" charset="0"/>
              <a:buChar char="•"/>
            </a:pPr>
            <a:r>
              <a:rPr lang="en-US" dirty="0">
                <a:solidFill>
                  <a:schemeClr val="tx1"/>
                </a:solidFill>
              </a:rPr>
              <a:t>Patient preference 26%</a:t>
            </a:r>
          </a:p>
          <a:p>
            <a:pPr lvl="1">
              <a:buFont typeface="Arial" panose="020B0604020202020204" pitchFamily="34" charset="0"/>
              <a:buChar char="•"/>
            </a:pPr>
            <a:r>
              <a:rPr lang="en-US" dirty="0">
                <a:solidFill>
                  <a:schemeClr val="tx1"/>
                </a:solidFill>
              </a:rPr>
              <a:t>Insurance 24%</a:t>
            </a:r>
          </a:p>
          <a:p>
            <a:pPr lvl="1">
              <a:buFont typeface="Arial" panose="020B0604020202020204" pitchFamily="34" charset="0"/>
              <a:buChar char="•"/>
            </a:pPr>
            <a:r>
              <a:rPr lang="en-US" dirty="0">
                <a:solidFill>
                  <a:schemeClr val="tx1"/>
                </a:solidFill>
              </a:rPr>
              <a:t>Side effects: 24%</a:t>
            </a:r>
          </a:p>
        </p:txBody>
      </p:sp>
    </p:spTree>
    <p:extLst>
      <p:ext uri="{BB962C8B-B14F-4D97-AF65-F5344CB8AC3E}">
        <p14:creationId xmlns:p14="http://schemas.microsoft.com/office/powerpoint/2010/main" val="35261573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DAF69-95CF-D7D3-DC29-E870DBF90C6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C53149F-84DA-1229-8BAC-506123A638C5}"/>
              </a:ext>
            </a:extLst>
          </p:cNvPr>
          <p:cNvSpPr>
            <a:spLocks noGrp="1"/>
          </p:cNvSpPr>
          <p:nvPr>
            <p:ph type="ctr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dirty="0">
                <a:solidFill>
                  <a:schemeClr val="tx1"/>
                </a:solidFill>
              </a:rPr>
              <a:t>Conclusion</a:t>
            </a:r>
          </a:p>
        </p:txBody>
      </p:sp>
      <p:sp>
        <p:nvSpPr>
          <p:cNvPr id="6" name="Content Placeholder 5">
            <a:extLst>
              <a:ext uri="{FF2B5EF4-FFF2-40B4-BE49-F238E27FC236}">
                <a16:creationId xmlns:a16="http://schemas.microsoft.com/office/drawing/2014/main" id="{ABA61066-185A-67C4-5945-BD63E9D3DA95}"/>
              </a:ext>
            </a:extLst>
          </p:cNvPr>
          <p:cNvSpPr>
            <a:spLocks noGrp="1"/>
          </p:cNvSpPr>
          <p:nvPr>
            <p:ph idx="1"/>
          </p:nvPr>
        </p:nvSpPr>
        <p:spPr>
          <a:xfrm>
            <a:off x="691763" y="1444412"/>
            <a:ext cx="10687460" cy="4626957"/>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buFont typeface="Arial" panose="020B0604020202020204" pitchFamily="34" charset="0"/>
              <a:buChar char="•"/>
            </a:pPr>
            <a:r>
              <a:rPr lang="en-US" sz="2133" dirty="0">
                <a:solidFill>
                  <a:schemeClr val="tx1"/>
                </a:solidFill>
              </a:rPr>
              <a:t>Key Findings</a:t>
            </a:r>
          </a:p>
          <a:p>
            <a:pPr lvl="1">
              <a:buFont typeface="Arial" panose="020B0604020202020204" pitchFamily="34" charset="0"/>
              <a:buChar char="•"/>
            </a:pPr>
            <a:r>
              <a:rPr lang="en-US" sz="1867" dirty="0">
                <a:solidFill>
                  <a:schemeClr val="tx1"/>
                </a:solidFill>
              </a:rPr>
              <a:t>Dulaglutide emerged as the most prescribed and most frequent switch target among pediatric T2D patients.</a:t>
            </a:r>
          </a:p>
          <a:p>
            <a:pPr lvl="1">
              <a:buFont typeface="Arial" panose="020B0604020202020204" pitchFamily="34" charset="0"/>
              <a:buChar char="•"/>
            </a:pPr>
            <a:r>
              <a:rPr lang="en-US" sz="1867" dirty="0">
                <a:solidFill>
                  <a:schemeClr val="tx1"/>
                </a:solidFill>
              </a:rPr>
              <a:t>Insurance coverage was the leading factor guiding medication choice and switches, often overriding clinical preference.</a:t>
            </a:r>
          </a:p>
          <a:p>
            <a:pPr lvl="1">
              <a:buFont typeface="Arial" panose="020B0604020202020204" pitchFamily="34" charset="0"/>
              <a:buChar char="•"/>
            </a:pPr>
            <a:r>
              <a:rPr lang="en-US" sz="1867" dirty="0">
                <a:solidFill>
                  <a:schemeClr val="tx1"/>
                </a:solidFill>
              </a:rPr>
              <a:t>Perceived efficacy (particularly for weight loss) and tolerability also contributed but to a lesser </a:t>
            </a:r>
            <a:r>
              <a:rPr lang="en-US" sz="1867">
                <a:solidFill>
                  <a:schemeClr val="tx1"/>
                </a:solidFill>
              </a:rPr>
              <a:t>extent.</a:t>
            </a:r>
            <a:endParaRPr lang="en-US" sz="1867" dirty="0">
              <a:solidFill>
                <a:schemeClr val="tx1"/>
              </a:solidFill>
            </a:endParaRPr>
          </a:p>
        </p:txBody>
      </p:sp>
    </p:spTree>
    <p:extLst>
      <p:ext uri="{BB962C8B-B14F-4D97-AF65-F5344CB8AC3E}">
        <p14:creationId xmlns:p14="http://schemas.microsoft.com/office/powerpoint/2010/main" val="36112865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0F996-C1C6-61A4-A3DE-27B229C4381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753432F-084E-4DA9-E5EA-AF0F597D61D2}"/>
              </a:ext>
            </a:extLst>
          </p:cNvPr>
          <p:cNvSpPr txBox="1"/>
          <p:nvPr/>
        </p:nvSpPr>
        <p:spPr>
          <a:xfrm>
            <a:off x="691761" y="5264311"/>
            <a:ext cx="10687463" cy="21544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800" dirty="0"/>
              <a:t>x</a:t>
            </a:r>
          </a:p>
        </p:txBody>
      </p:sp>
      <p:sp>
        <p:nvSpPr>
          <p:cNvPr id="3" name="TextBox 2">
            <a:extLst>
              <a:ext uri="{FF2B5EF4-FFF2-40B4-BE49-F238E27FC236}">
                <a16:creationId xmlns:a16="http://schemas.microsoft.com/office/drawing/2014/main" id="{85619161-CCE5-254B-E532-9D69E5374296}"/>
              </a:ext>
            </a:extLst>
          </p:cNvPr>
          <p:cNvSpPr txBox="1"/>
          <p:nvPr/>
        </p:nvSpPr>
        <p:spPr>
          <a:xfrm>
            <a:off x="457773" y="793911"/>
            <a:ext cx="10687463" cy="38574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867" dirty="0"/>
              <a:t>Lee Jia </a:t>
            </a:r>
            <a:r>
              <a:rPr lang="en-US" sz="1867" dirty="0" err="1"/>
              <a:t>Jia</a:t>
            </a:r>
            <a:r>
              <a:rPr lang="en-US" sz="1867" dirty="0"/>
              <a:t>, I., Zampetti, S., </a:t>
            </a:r>
            <a:r>
              <a:rPr lang="en-US" sz="1867" dirty="0" err="1"/>
              <a:t>Pozzilli</a:t>
            </a:r>
            <a:r>
              <a:rPr lang="en-US" sz="1867" dirty="0"/>
              <a:t>, P., &amp; Buzzetti, R. (2024). Type 2 diabetes in children and adolescents: Challenges for treatment and potential solutions. Diabetes research and clinical practice, 217, 111879. </a:t>
            </a:r>
            <a:r>
              <a:rPr lang="en-US" sz="1867" dirty="0">
                <a:hlinkClick r:id="rId2">
                  <a:extLst>
                    <a:ext uri="{A12FA001-AC4F-418D-AE19-62706E023703}">
                      <ahyp:hlinkClr xmlns:ahyp="http://schemas.microsoft.com/office/drawing/2018/hyperlinkcolor" val="tx"/>
                    </a:ext>
                  </a:extLst>
                </a:hlinkClick>
              </a:rPr>
              <a:t>https://doi.org/10.1016/j.diabres.2024.111879</a:t>
            </a:r>
            <a:endParaRPr lang="en-US" sz="1867" dirty="0"/>
          </a:p>
          <a:p>
            <a:endParaRPr lang="en-US" sz="1867" dirty="0"/>
          </a:p>
          <a:p>
            <a:r>
              <a:rPr lang="en-US" sz="1867" dirty="0"/>
              <a:t>Yugar, L.B.T., </a:t>
            </a:r>
            <a:r>
              <a:rPr lang="en-US" sz="1867" dirty="0" err="1"/>
              <a:t>Sedenho</a:t>
            </a:r>
            <a:r>
              <a:rPr lang="en-US" sz="1867" dirty="0"/>
              <a:t>-Prado, L.G., da Silva Ferreira, I.M.C. et al. The efficacy and safety of GLP-1 receptor agonists in youth with type 2 diabetes: a meta-analysis. </a:t>
            </a:r>
            <a:r>
              <a:rPr lang="en-US" sz="1867" dirty="0" err="1"/>
              <a:t>Diabetol</a:t>
            </a:r>
            <a:r>
              <a:rPr lang="en-US" sz="1867" dirty="0"/>
              <a:t> </a:t>
            </a:r>
            <a:r>
              <a:rPr lang="en-US" sz="1867" dirty="0" err="1"/>
              <a:t>Metab</a:t>
            </a:r>
            <a:r>
              <a:rPr lang="en-US" sz="1867" dirty="0"/>
              <a:t> Syndr 16, 92 (2024). </a:t>
            </a:r>
            <a:r>
              <a:rPr lang="en-US" sz="1867" dirty="0">
                <a:hlinkClick r:id="rId3">
                  <a:extLst>
                    <a:ext uri="{A12FA001-AC4F-418D-AE19-62706E023703}">
                      <ahyp:hlinkClr xmlns:ahyp="http://schemas.microsoft.com/office/drawing/2018/hyperlinkcolor" val="tx"/>
                    </a:ext>
                  </a:extLst>
                </a:hlinkClick>
              </a:rPr>
              <a:t>https://doi.org/10.1186/s13098-024-01337-5</a:t>
            </a:r>
            <a:endParaRPr lang="en-US" sz="1867" dirty="0"/>
          </a:p>
          <a:p>
            <a:r>
              <a:rPr lang="en-US" sz="1867" dirty="0">
                <a:hlinkClick r:id="rId4">
                  <a:extLst>
                    <a:ext uri="{A12FA001-AC4F-418D-AE19-62706E023703}">
                      <ahyp:hlinkClr xmlns:ahyp="http://schemas.microsoft.com/office/drawing/2018/hyperlinkcolor" val="tx"/>
                    </a:ext>
                  </a:extLst>
                </a:hlinkClick>
              </a:rPr>
              <a:t>https://www.accessdata.fda.gov/drugsatfda_docs/label/2022/125469s051lbl.pdf?utm_source=chatgpt.com</a:t>
            </a:r>
            <a:endParaRPr lang="en-US" sz="1867" dirty="0"/>
          </a:p>
          <a:p>
            <a:endParaRPr lang="en-US" sz="1867" dirty="0"/>
          </a:p>
          <a:p>
            <a:r>
              <a:rPr lang="en-US" sz="1867" dirty="0"/>
              <a:t>Miller MG, </a:t>
            </a:r>
            <a:r>
              <a:rPr lang="en-US" sz="1867" dirty="0" err="1"/>
              <a:t>Terebuh</a:t>
            </a:r>
            <a:r>
              <a:rPr lang="en-US" sz="1867" dirty="0"/>
              <a:t> P, Kaelber DC, Xu R, Davis PB. Characterizing GLP-1 Receptor Agonist Use in Preadolescent and Adolescent Populations. JAMA </a:t>
            </a:r>
            <a:r>
              <a:rPr lang="en-US" sz="1867" dirty="0" err="1"/>
              <a:t>Netw</a:t>
            </a:r>
            <a:r>
              <a:rPr lang="en-US" sz="1867" dirty="0"/>
              <a:t> Open. 2024;7(10):e2439887. doi:10.1001/jamanetworkopen.2024.39887</a:t>
            </a:r>
          </a:p>
        </p:txBody>
      </p:sp>
    </p:spTree>
    <p:extLst>
      <p:ext uri="{BB962C8B-B14F-4D97-AF65-F5344CB8AC3E}">
        <p14:creationId xmlns:p14="http://schemas.microsoft.com/office/powerpoint/2010/main" val="41506930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12D59"/>
        </a:solidFill>
        <a:effectLst/>
      </p:bgPr>
    </p:bg>
    <p:spTree>
      <p:nvGrpSpPr>
        <p:cNvPr id="1" name="">
          <a:extLst>
            <a:ext uri="{FF2B5EF4-FFF2-40B4-BE49-F238E27FC236}">
              <a16:creationId xmlns:a16="http://schemas.microsoft.com/office/drawing/2014/main" id="{F77C0422-BA26-51A3-3566-95174FF057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473C4A-C6D0-F032-88DA-F95F579EB6FF}"/>
              </a:ext>
            </a:extLst>
          </p:cNvPr>
          <p:cNvSpPr>
            <a:spLocks noGrp="1"/>
          </p:cNvSpPr>
          <p:nvPr>
            <p:ph type="title"/>
          </p:nvPr>
        </p:nvSpPr>
        <p:spPr>
          <a:xfrm>
            <a:off x="817418" y="399761"/>
            <a:ext cx="10515600" cy="1630363"/>
          </a:xfrm>
        </p:spPr>
        <p:txBody>
          <a:bodyPr>
            <a:normAutofit fontScale="90000"/>
          </a:bodyPr>
          <a:lstStyle/>
          <a:p>
            <a:pPr>
              <a:lnSpc>
                <a:spcPct val="150000"/>
              </a:lnSpc>
              <a:spcBef>
                <a:spcPts val="0"/>
              </a:spcBef>
            </a:pPr>
            <a:br>
              <a:rPr lang="en-US" sz="2400">
                <a:solidFill>
                  <a:srgbClr val="79E5FA"/>
                </a:solidFill>
                <a:latin typeface="Arial Black"/>
              </a:rPr>
            </a:br>
            <a:r>
              <a:rPr lang="en-US" sz="6000">
                <a:solidFill>
                  <a:srgbClr val="79E5FA"/>
                </a:solidFill>
                <a:latin typeface="Montserrat Black"/>
              </a:rPr>
              <a:t>Section Header Here</a:t>
            </a:r>
            <a:br>
              <a:rPr lang="en-US" sz="6000">
                <a:solidFill>
                  <a:srgbClr val="79E5FA"/>
                </a:solidFill>
                <a:latin typeface="Montserrat Black"/>
              </a:rPr>
            </a:br>
            <a:r>
              <a:rPr lang="en-US" sz="2700" i="1">
                <a:solidFill>
                  <a:srgbClr val="79E5FA"/>
                </a:solidFill>
                <a:latin typeface="Montserrat"/>
              </a:rPr>
              <a:t>Subtitle Here</a:t>
            </a:r>
          </a:p>
          <a:p>
            <a:endParaRPr lang="en-US"/>
          </a:p>
        </p:txBody>
      </p:sp>
      <p:cxnSp>
        <p:nvCxnSpPr>
          <p:cNvPr id="7" name="Straight Arrow Connector 6">
            <a:extLst>
              <a:ext uri="{FF2B5EF4-FFF2-40B4-BE49-F238E27FC236}">
                <a16:creationId xmlns:a16="http://schemas.microsoft.com/office/drawing/2014/main" id="{FF493A8A-DA4D-93FE-986D-7522E5297BA1}"/>
              </a:ext>
            </a:extLst>
          </p:cNvPr>
          <p:cNvCxnSpPr/>
          <p:nvPr/>
        </p:nvCxnSpPr>
        <p:spPr>
          <a:xfrm flipV="1">
            <a:off x="886692" y="1364673"/>
            <a:ext cx="7737763" cy="13855"/>
          </a:xfrm>
          <a:prstGeom prst="straightConnector1">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5982C359-AB54-2659-93A6-DBBD498D05B5}"/>
              </a:ext>
            </a:extLst>
          </p:cNvPr>
          <p:cNvSpPr/>
          <p:nvPr/>
        </p:nvSpPr>
        <p:spPr>
          <a:xfrm>
            <a:off x="676750" y="502788"/>
            <a:ext cx="10843843" cy="5847476"/>
          </a:xfrm>
          <a:prstGeom prst="rect">
            <a:avLst/>
          </a:prstGeom>
          <a:solidFill>
            <a:schemeClr val="bg1"/>
          </a:solidFill>
          <a:ln>
            <a:noFill/>
          </a:ln>
          <a:effectLst>
            <a:outerShdw blurRad="2794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itle 1">
            <a:extLst>
              <a:ext uri="{FF2B5EF4-FFF2-40B4-BE49-F238E27FC236}">
                <a16:creationId xmlns:a16="http://schemas.microsoft.com/office/drawing/2014/main" id="{0AADCC8E-737D-D75D-7ADA-30825A67426C}"/>
              </a:ext>
            </a:extLst>
          </p:cNvPr>
          <p:cNvSpPr txBox="1">
            <a:spLocks/>
          </p:cNvSpPr>
          <p:nvPr/>
        </p:nvSpPr>
        <p:spPr>
          <a:xfrm>
            <a:off x="2290781" y="3011094"/>
            <a:ext cx="7560148" cy="1011547"/>
          </a:xfrm>
          <a:prstGeom prst="rect">
            <a:avLst/>
          </a:prstGeom>
        </p:spPr>
        <p:txBody>
          <a:bodyPr vert="horz" lIns="91440" tIns="45720" rIns="91440" bIns="45720" rtlCol="0" anchor="ctr">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i="1">
                <a:solidFill>
                  <a:srgbClr val="212D59"/>
                </a:solidFill>
                <a:latin typeface="Montserrat Black"/>
              </a:rPr>
              <a:t>Break</a:t>
            </a:r>
            <a:endParaRPr lang="en-US"/>
          </a:p>
          <a:p>
            <a:pPr algn="ctr">
              <a:lnSpc>
                <a:spcPct val="130000"/>
              </a:lnSpc>
            </a:pPr>
            <a:r>
              <a:rPr lang="en-US" sz="2400" i="1">
                <a:solidFill>
                  <a:srgbClr val="212D59"/>
                </a:solidFill>
                <a:latin typeface="Montserrat"/>
              </a:rPr>
              <a:t>Please return to Whitley Ballroom by 11:10 am</a:t>
            </a:r>
            <a:endParaRPr lang="en-US"/>
          </a:p>
          <a:p>
            <a:pPr algn="ctr">
              <a:lnSpc>
                <a:spcPct val="150000"/>
              </a:lnSpc>
            </a:pPr>
            <a:endParaRPr lang="en-US" sz="2400" i="1" dirty="0">
              <a:solidFill>
                <a:srgbClr val="212D59"/>
              </a:solidFill>
              <a:latin typeface="Montserrat"/>
            </a:endParaRPr>
          </a:p>
          <a:p>
            <a:pPr>
              <a:lnSpc>
                <a:spcPct val="150000"/>
              </a:lnSpc>
            </a:pPr>
            <a:endParaRPr lang="en-US">
              <a:solidFill>
                <a:schemeClr val="bg1"/>
              </a:solidFill>
              <a:latin typeface="Montserrat Black"/>
            </a:endParaRPr>
          </a:p>
        </p:txBody>
      </p:sp>
      <p:pic>
        <p:nvPicPr>
          <p:cNvPr id="8" name="Imagen 7">
            <a:extLst>
              <a:ext uri="{FF2B5EF4-FFF2-40B4-BE49-F238E27FC236}">
                <a16:creationId xmlns:a16="http://schemas.microsoft.com/office/drawing/2014/main" id="{65336A3E-DB85-EF9D-FD83-D25CAA7693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0147" y="5408028"/>
            <a:ext cx="1432871" cy="942236"/>
          </a:xfrm>
          <a:prstGeom prst="rect">
            <a:avLst/>
          </a:prstGeom>
        </p:spPr>
      </p:pic>
    </p:spTree>
    <p:extLst>
      <p:ext uri="{BB962C8B-B14F-4D97-AF65-F5344CB8AC3E}">
        <p14:creationId xmlns:p14="http://schemas.microsoft.com/office/powerpoint/2010/main" val="3447567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0913-5CE3-4F91-AEB6-741C0523EF39}"/>
              </a:ext>
            </a:extLst>
          </p:cNvPr>
          <p:cNvSpPr>
            <a:spLocks noGrp="1"/>
          </p:cNvSpPr>
          <p:nvPr>
            <p:ph type="title"/>
          </p:nvPr>
        </p:nvSpPr>
        <p:spPr>
          <a:xfrm>
            <a:off x="1074771" y="67165"/>
            <a:ext cx="10515600" cy="1325563"/>
          </a:xfrm>
        </p:spPr>
        <p:txBody>
          <a:bodyPr/>
          <a:lstStyle/>
          <a:p>
            <a:r>
              <a:rPr lang="en-US" dirty="0"/>
              <a:t>Curriculum (2019-2023)</a:t>
            </a:r>
          </a:p>
        </p:txBody>
      </p:sp>
      <p:grpSp>
        <p:nvGrpSpPr>
          <p:cNvPr id="4" name="Group 3">
            <a:extLst>
              <a:ext uri="{FF2B5EF4-FFF2-40B4-BE49-F238E27FC236}">
                <a16:creationId xmlns:a16="http://schemas.microsoft.com/office/drawing/2014/main" id="{E248D4DE-9686-4800-963A-A66EC955DB95}"/>
              </a:ext>
            </a:extLst>
          </p:cNvPr>
          <p:cNvGrpSpPr/>
          <p:nvPr/>
        </p:nvGrpSpPr>
        <p:grpSpPr>
          <a:xfrm>
            <a:off x="1074771" y="1225917"/>
            <a:ext cx="10042457" cy="4765761"/>
            <a:chOff x="5416" y="1325562"/>
            <a:chExt cx="10042457" cy="4765761"/>
          </a:xfrm>
        </p:grpSpPr>
        <p:sp>
          <p:nvSpPr>
            <p:cNvPr id="5" name="Freeform: Shape 4">
              <a:extLst>
                <a:ext uri="{FF2B5EF4-FFF2-40B4-BE49-F238E27FC236}">
                  <a16:creationId xmlns:a16="http://schemas.microsoft.com/office/drawing/2014/main" id="{DD698A58-190D-46BC-BCA0-BC75DD1BDD8B}"/>
                </a:ext>
              </a:extLst>
            </p:cNvPr>
            <p:cNvSpPr/>
            <p:nvPr/>
          </p:nvSpPr>
          <p:spPr>
            <a:xfrm>
              <a:off x="5416" y="1328737"/>
              <a:ext cx="1205626" cy="744527"/>
            </a:xfrm>
            <a:custGeom>
              <a:avLst/>
              <a:gdLst>
                <a:gd name="connsiteX0" fmla="*/ 0 w 1205626"/>
                <a:gd name="connsiteY0" fmla="*/ 74453 h 744527"/>
                <a:gd name="connsiteX1" fmla="*/ 74453 w 1205626"/>
                <a:gd name="connsiteY1" fmla="*/ 0 h 744527"/>
                <a:gd name="connsiteX2" fmla="*/ 1131173 w 1205626"/>
                <a:gd name="connsiteY2" fmla="*/ 0 h 744527"/>
                <a:gd name="connsiteX3" fmla="*/ 1205626 w 1205626"/>
                <a:gd name="connsiteY3" fmla="*/ 74453 h 744527"/>
                <a:gd name="connsiteX4" fmla="*/ 1205626 w 1205626"/>
                <a:gd name="connsiteY4" fmla="*/ 670074 h 744527"/>
                <a:gd name="connsiteX5" fmla="*/ 1131173 w 1205626"/>
                <a:gd name="connsiteY5" fmla="*/ 744527 h 744527"/>
                <a:gd name="connsiteX6" fmla="*/ 74453 w 1205626"/>
                <a:gd name="connsiteY6" fmla="*/ 744527 h 744527"/>
                <a:gd name="connsiteX7" fmla="*/ 0 w 1205626"/>
                <a:gd name="connsiteY7" fmla="*/ 670074 h 744527"/>
                <a:gd name="connsiteX8" fmla="*/ 0 w 1205626"/>
                <a:gd name="connsiteY8" fmla="*/ 74453 h 74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626" h="744527">
                  <a:moveTo>
                    <a:pt x="0" y="74453"/>
                  </a:moveTo>
                  <a:cubicBezTo>
                    <a:pt x="0" y="33334"/>
                    <a:pt x="33334" y="0"/>
                    <a:pt x="74453" y="0"/>
                  </a:cubicBezTo>
                  <a:lnTo>
                    <a:pt x="1131173" y="0"/>
                  </a:lnTo>
                  <a:cubicBezTo>
                    <a:pt x="1172292" y="0"/>
                    <a:pt x="1205626" y="33334"/>
                    <a:pt x="1205626" y="74453"/>
                  </a:cubicBezTo>
                  <a:lnTo>
                    <a:pt x="1205626" y="670074"/>
                  </a:lnTo>
                  <a:cubicBezTo>
                    <a:pt x="1205626" y="711193"/>
                    <a:pt x="1172292" y="744527"/>
                    <a:pt x="1131173" y="744527"/>
                  </a:cubicBezTo>
                  <a:lnTo>
                    <a:pt x="74453" y="744527"/>
                  </a:lnTo>
                  <a:cubicBezTo>
                    <a:pt x="33334" y="744527"/>
                    <a:pt x="0" y="711193"/>
                    <a:pt x="0" y="670074"/>
                  </a:cubicBezTo>
                  <a:lnTo>
                    <a:pt x="0" y="7445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16756" numCol="1" spcCol="1270" anchor="t" anchorCtr="0">
              <a:noAutofit/>
            </a:bodyPr>
            <a:lstStyle/>
            <a:p>
              <a:pPr marL="0" lvl="0" indent="0" algn="ctr" defTabSz="800100">
                <a:lnSpc>
                  <a:spcPct val="90000"/>
                </a:lnSpc>
                <a:spcBef>
                  <a:spcPct val="0"/>
                </a:spcBef>
                <a:spcAft>
                  <a:spcPct val="35000"/>
                </a:spcAft>
                <a:buNone/>
              </a:pPr>
              <a:r>
                <a:rPr lang="en-US"/>
                <a:t>Pre-Visit</a:t>
              </a:r>
              <a:endParaRPr lang="en-US" sz="1100" kern="1200"/>
            </a:p>
          </p:txBody>
        </p:sp>
        <p:sp>
          <p:nvSpPr>
            <p:cNvPr id="6" name="Freeform: Shape 5">
              <a:extLst>
                <a:ext uri="{FF2B5EF4-FFF2-40B4-BE49-F238E27FC236}">
                  <a16:creationId xmlns:a16="http://schemas.microsoft.com/office/drawing/2014/main" id="{453F5CEF-102F-4277-92AB-7721BB4559B4}"/>
                </a:ext>
              </a:extLst>
            </p:cNvPr>
            <p:cNvSpPr/>
            <p:nvPr/>
          </p:nvSpPr>
          <p:spPr>
            <a:xfrm>
              <a:off x="61206" y="2588792"/>
              <a:ext cx="1553992" cy="3477472"/>
            </a:xfrm>
            <a:custGeom>
              <a:avLst/>
              <a:gdLst>
                <a:gd name="connsiteX0" fmla="*/ 0 w 1553992"/>
                <a:gd name="connsiteY0" fmla="*/ 155399 h 3491301"/>
                <a:gd name="connsiteX1" fmla="*/ 155399 w 1553992"/>
                <a:gd name="connsiteY1" fmla="*/ 0 h 3491301"/>
                <a:gd name="connsiteX2" fmla="*/ 1398593 w 1553992"/>
                <a:gd name="connsiteY2" fmla="*/ 0 h 3491301"/>
                <a:gd name="connsiteX3" fmla="*/ 1553992 w 1553992"/>
                <a:gd name="connsiteY3" fmla="*/ 155399 h 3491301"/>
                <a:gd name="connsiteX4" fmla="*/ 1553992 w 1553992"/>
                <a:gd name="connsiteY4" fmla="*/ 3335902 h 3491301"/>
                <a:gd name="connsiteX5" fmla="*/ 1398593 w 1553992"/>
                <a:gd name="connsiteY5" fmla="*/ 3491301 h 3491301"/>
                <a:gd name="connsiteX6" fmla="*/ 155399 w 1553992"/>
                <a:gd name="connsiteY6" fmla="*/ 3491301 h 3491301"/>
                <a:gd name="connsiteX7" fmla="*/ 0 w 1553992"/>
                <a:gd name="connsiteY7" fmla="*/ 3335902 h 3491301"/>
                <a:gd name="connsiteX8" fmla="*/ 0 w 1553992"/>
                <a:gd name="connsiteY8" fmla="*/ 155399 h 349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3992" h="3491301">
                  <a:moveTo>
                    <a:pt x="0" y="155399"/>
                  </a:moveTo>
                  <a:cubicBezTo>
                    <a:pt x="0" y="69575"/>
                    <a:pt x="69575" y="0"/>
                    <a:pt x="155399" y="0"/>
                  </a:cubicBezTo>
                  <a:lnTo>
                    <a:pt x="1398593" y="0"/>
                  </a:lnTo>
                  <a:cubicBezTo>
                    <a:pt x="1484417" y="0"/>
                    <a:pt x="1553992" y="69575"/>
                    <a:pt x="1553992" y="155399"/>
                  </a:cubicBezTo>
                  <a:lnTo>
                    <a:pt x="1553992" y="3335902"/>
                  </a:lnTo>
                  <a:cubicBezTo>
                    <a:pt x="1553992" y="3421726"/>
                    <a:pt x="1484417" y="3491301"/>
                    <a:pt x="1398593" y="3491301"/>
                  </a:cubicBezTo>
                  <a:lnTo>
                    <a:pt x="155399" y="3491301"/>
                  </a:lnTo>
                  <a:cubicBezTo>
                    <a:pt x="69575" y="3491301"/>
                    <a:pt x="0" y="3421726"/>
                    <a:pt x="0" y="3335902"/>
                  </a:cubicBezTo>
                  <a:lnTo>
                    <a:pt x="0" y="155399"/>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59" tIns="130859" rIns="130859" bIns="130859" numCol="1" spcCol="1270" anchor="t" anchorCtr="0">
              <a:noAutofit/>
            </a:bodyPr>
            <a:lstStyle/>
            <a:p>
              <a:pPr marL="0" lvl="1" algn="l" defTabSz="488950">
                <a:lnSpc>
                  <a:spcPct val="90000"/>
                </a:lnSpc>
                <a:spcBef>
                  <a:spcPct val="0"/>
                </a:spcBef>
                <a:spcAft>
                  <a:spcPct val="15000"/>
                </a:spcAft>
              </a:pPr>
              <a:r>
                <a:rPr lang="en-US" sz="1200" kern="1200"/>
                <a:t>RN DCES </a:t>
              </a:r>
            </a:p>
            <a:p>
              <a:pPr marL="0" lvl="1" algn="l" defTabSz="488950">
                <a:lnSpc>
                  <a:spcPct val="90000"/>
                </a:lnSpc>
                <a:spcBef>
                  <a:spcPct val="0"/>
                </a:spcBef>
                <a:spcAft>
                  <a:spcPct val="15000"/>
                </a:spcAft>
              </a:pPr>
              <a:endParaRPr lang="en-US" sz="1200"/>
            </a:p>
            <a:p>
              <a:pPr marL="171450" lvl="1" indent="-171450" algn="l" defTabSz="488950">
                <a:lnSpc>
                  <a:spcPct val="90000"/>
                </a:lnSpc>
                <a:spcBef>
                  <a:spcPct val="0"/>
                </a:spcBef>
                <a:spcAft>
                  <a:spcPct val="15000"/>
                </a:spcAft>
                <a:buFont typeface="Arial" panose="020B0604020202020204" pitchFamily="34" charset="0"/>
                <a:buChar char="•"/>
              </a:pPr>
              <a:r>
                <a:rPr lang="en-US" sz="1200" kern="1200"/>
                <a:t>Confirm First Appt Date/Time</a:t>
              </a:r>
            </a:p>
            <a:p>
              <a:pPr marL="171450" lvl="1" indent="-171450" algn="l" defTabSz="488950">
                <a:lnSpc>
                  <a:spcPct val="90000"/>
                </a:lnSpc>
                <a:spcBef>
                  <a:spcPct val="0"/>
                </a:spcBef>
                <a:spcAft>
                  <a:spcPct val="15000"/>
                </a:spcAft>
                <a:buFont typeface="Arial" panose="020B0604020202020204" pitchFamily="34" charset="0"/>
                <a:buChar char="•"/>
              </a:pPr>
              <a:r>
                <a:rPr lang="en-US" sz="1200"/>
                <a:t>Review of Program &amp; Expectations</a:t>
              </a:r>
            </a:p>
            <a:p>
              <a:pPr marL="171450" lvl="1" indent="-171450" algn="l" defTabSz="488950">
                <a:lnSpc>
                  <a:spcPct val="90000"/>
                </a:lnSpc>
                <a:spcBef>
                  <a:spcPct val="0"/>
                </a:spcBef>
                <a:spcAft>
                  <a:spcPct val="15000"/>
                </a:spcAft>
                <a:buFont typeface="Arial" panose="020B0604020202020204" pitchFamily="34" charset="0"/>
                <a:buChar char="•"/>
              </a:pPr>
              <a:r>
                <a:rPr lang="en-US" sz="1200"/>
                <a:t>Licensed Master SW and Child Life Specialist meet with patient in person</a:t>
              </a:r>
            </a:p>
            <a:p>
              <a:pPr marL="171450" lvl="1" indent="-171450" algn="l" defTabSz="488950">
                <a:lnSpc>
                  <a:spcPct val="90000"/>
                </a:lnSpc>
                <a:spcBef>
                  <a:spcPct val="0"/>
                </a:spcBef>
                <a:spcAft>
                  <a:spcPct val="15000"/>
                </a:spcAft>
                <a:buFont typeface="Arial" panose="020B0604020202020204" pitchFamily="34" charset="0"/>
                <a:buChar char="•"/>
              </a:pPr>
              <a:r>
                <a:rPr lang="en-US" sz="1200"/>
                <a:t>Notify QI Team</a:t>
              </a:r>
            </a:p>
            <a:p>
              <a:pPr marL="171450" lvl="1" indent="-171450" algn="l" defTabSz="488950">
                <a:lnSpc>
                  <a:spcPct val="90000"/>
                </a:lnSpc>
                <a:spcBef>
                  <a:spcPct val="0"/>
                </a:spcBef>
                <a:spcAft>
                  <a:spcPct val="15000"/>
                </a:spcAft>
                <a:buFont typeface="Arial" panose="020B0604020202020204" pitchFamily="34" charset="0"/>
                <a:buChar char="•"/>
              </a:pPr>
              <a:r>
                <a:rPr lang="en-US" sz="1200"/>
                <a:t>MyChart setup &amp; usage</a:t>
              </a:r>
            </a:p>
          </p:txBody>
        </p:sp>
        <p:sp>
          <p:nvSpPr>
            <p:cNvPr id="7" name="Freeform: Shape 6">
              <a:extLst>
                <a:ext uri="{FF2B5EF4-FFF2-40B4-BE49-F238E27FC236}">
                  <a16:creationId xmlns:a16="http://schemas.microsoft.com/office/drawing/2014/main" id="{61101ADC-A632-4347-AD73-F1CBB841B989}"/>
                </a:ext>
              </a:extLst>
            </p:cNvPr>
            <p:cNvSpPr/>
            <p:nvPr/>
          </p:nvSpPr>
          <p:spPr>
            <a:xfrm>
              <a:off x="1245189" y="1325562"/>
              <a:ext cx="806636" cy="711610"/>
            </a:xfrm>
            <a:custGeom>
              <a:avLst/>
              <a:gdLst>
                <a:gd name="connsiteX0" fmla="*/ 0 w 806636"/>
                <a:gd name="connsiteY0" fmla="*/ 142322 h 711610"/>
                <a:gd name="connsiteX1" fmla="*/ 450831 w 806636"/>
                <a:gd name="connsiteY1" fmla="*/ 142322 h 711610"/>
                <a:gd name="connsiteX2" fmla="*/ 450831 w 806636"/>
                <a:gd name="connsiteY2" fmla="*/ 0 h 711610"/>
                <a:gd name="connsiteX3" fmla="*/ 806636 w 806636"/>
                <a:gd name="connsiteY3" fmla="*/ 355805 h 711610"/>
                <a:gd name="connsiteX4" fmla="*/ 450831 w 806636"/>
                <a:gd name="connsiteY4" fmla="*/ 711610 h 711610"/>
                <a:gd name="connsiteX5" fmla="*/ 450831 w 806636"/>
                <a:gd name="connsiteY5" fmla="*/ 569288 h 711610"/>
                <a:gd name="connsiteX6" fmla="*/ 0 w 806636"/>
                <a:gd name="connsiteY6" fmla="*/ 569288 h 711610"/>
                <a:gd name="connsiteX7" fmla="*/ 0 w 806636"/>
                <a:gd name="connsiteY7" fmla="*/ 142322 h 7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636" h="711610">
                  <a:moveTo>
                    <a:pt x="0" y="142322"/>
                  </a:moveTo>
                  <a:lnTo>
                    <a:pt x="450831" y="142322"/>
                  </a:lnTo>
                  <a:lnTo>
                    <a:pt x="450831" y="0"/>
                  </a:lnTo>
                  <a:lnTo>
                    <a:pt x="806636" y="355805"/>
                  </a:lnTo>
                  <a:lnTo>
                    <a:pt x="450831" y="711610"/>
                  </a:lnTo>
                  <a:lnTo>
                    <a:pt x="450831" y="569288"/>
                  </a:lnTo>
                  <a:lnTo>
                    <a:pt x="0" y="569288"/>
                  </a:lnTo>
                  <a:lnTo>
                    <a:pt x="0" y="14232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2322" rIns="213483" bIns="142322" numCol="1" spcCol="1270" anchor="ctr" anchorCtr="0">
              <a:noAutofit/>
            </a:bodyPr>
            <a:lstStyle/>
            <a:p>
              <a:pPr marL="0" lvl="0" indent="0" algn="ctr" defTabSz="533400">
                <a:lnSpc>
                  <a:spcPct val="90000"/>
                </a:lnSpc>
                <a:spcBef>
                  <a:spcPct val="0"/>
                </a:spcBef>
                <a:spcAft>
                  <a:spcPct val="35000"/>
                </a:spcAft>
                <a:buNone/>
              </a:pPr>
              <a:r>
                <a:rPr lang="en-US" sz="1200" kern="1200"/>
                <a:t>Weekly Calls</a:t>
              </a:r>
            </a:p>
          </p:txBody>
        </p:sp>
        <p:sp>
          <p:nvSpPr>
            <p:cNvPr id="8" name="Freeform: Shape 7">
              <a:extLst>
                <a:ext uri="{FF2B5EF4-FFF2-40B4-BE49-F238E27FC236}">
                  <a16:creationId xmlns:a16="http://schemas.microsoft.com/office/drawing/2014/main" id="{F43A9F88-F5CC-4E39-8EA0-B45F1842D220}"/>
                </a:ext>
              </a:extLst>
            </p:cNvPr>
            <p:cNvSpPr/>
            <p:nvPr/>
          </p:nvSpPr>
          <p:spPr>
            <a:xfrm>
              <a:off x="2116301" y="1328737"/>
              <a:ext cx="1205626" cy="744527"/>
            </a:xfrm>
            <a:custGeom>
              <a:avLst/>
              <a:gdLst>
                <a:gd name="connsiteX0" fmla="*/ 0 w 1205626"/>
                <a:gd name="connsiteY0" fmla="*/ 74453 h 744527"/>
                <a:gd name="connsiteX1" fmla="*/ 74453 w 1205626"/>
                <a:gd name="connsiteY1" fmla="*/ 0 h 744527"/>
                <a:gd name="connsiteX2" fmla="*/ 1131173 w 1205626"/>
                <a:gd name="connsiteY2" fmla="*/ 0 h 744527"/>
                <a:gd name="connsiteX3" fmla="*/ 1205626 w 1205626"/>
                <a:gd name="connsiteY3" fmla="*/ 74453 h 744527"/>
                <a:gd name="connsiteX4" fmla="*/ 1205626 w 1205626"/>
                <a:gd name="connsiteY4" fmla="*/ 670074 h 744527"/>
                <a:gd name="connsiteX5" fmla="*/ 1131173 w 1205626"/>
                <a:gd name="connsiteY5" fmla="*/ 744527 h 744527"/>
                <a:gd name="connsiteX6" fmla="*/ 74453 w 1205626"/>
                <a:gd name="connsiteY6" fmla="*/ 744527 h 744527"/>
                <a:gd name="connsiteX7" fmla="*/ 0 w 1205626"/>
                <a:gd name="connsiteY7" fmla="*/ 670074 h 744527"/>
                <a:gd name="connsiteX8" fmla="*/ 0 w 1205626"/>
                <a:gd name="connsiteY8" fmla="*/ 74453 h 74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626" h="744527">
                  <a:moveTo>
                    <a:pt x="0" y="74453"/>
                  </a:moveTo>
                  <a:cubicBezTo>
                    <a:pt x="0" y="33334"/>
                    <a:pt x="33334" y="0"/>
                    <a:pt x="74453" y="0"/>
                  </a:cubicBezTo>
                  <a:lnTo>
                    <a:pt x="1131173" y="0"/>
                  </a:lnTo>
                  <a:cubicBezTo>
                    <a:pt x="1172292" y="0"/>
                    <a:pt x="1205626" y="33334"/>
                    <a:pt x="1205626" y="74453"/>
                  </a:cubicBezTo>
                  <a:lnTo>
                    <a:pt x="1205626" y="670074"/>
                  </a:lnTo>
                  <a:cubicBezTo>
                    <a:pt x="1205626" y="711193"/>
                    <a:pt x="1172292" y="744527"/>
                    <a:pt x="1131173" y="744527"/>
                  </a:cubicBezTo>
                  <a:lnTo>
                    <a:pt x="74453" y="744527"/>
                  </a:lnTo>
                  <a:cubicBezTo>
                    <a:pt x="33334" y="744527"/>
                    <a:pt x="0" y="711193"/>
                    <a:pt x="0" y="670074"/>
                  </a:cubicBezTo>
                  <a:lnTo>
                    <a:pt x="0" y="7445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16756" numCol="1" spcCol="1270" anchor="t" anchorCtr="0">
              <a:noAutofit/>
            </a:bodyPr>
            <a:lstStyle/>
            <a:p>
              <a:pPr marL="0" lvl="0" indent="0" algn="ctr" defTabSz="800100">
                <a:lnSpc>
                  <a:spcPct val="90000"/>
                </a:lnSpc>
                <a:spcBef>
                  <a:spcPct val="0"/>
                </a:spcBef>
                <a:spcAft>
                  <a:spcPct val="35000"/>
                </a:spcAft>
                <a:buNone/>
              </a:pPr>
              <a:r>
                <a:rPr lang="en-US" sz="1800" kern="1200"/>
                <a:t>Visit 1</a:t>
              </a:r>
            </a:p>
          </p:txBody>
        </p:sp>
        <p:sp>
          <p:nvSpPr>
            <p:cNvPr id="9" name="Freeform: Shape 8">
              <a:extLst>
                <a:ext uri="{FF2B5EF4-FFF2-40B4-BE49-F238E27FC236}">
                  <a16:creationId xmlns:a16="http://schemas.microsoft.com/office/drawing/2014/main" id="{A1AF6458-46B9-43BC-A5DC-267BEEEF3EE9}"/>
                </a:ext>
              </a:extLst>
            </p:cNvPr>
            <p:cNvSpPr/>
            <p:nvPr/>
          </p:nvSpPr>
          <p:spPr>
            <a:xfrm>
              <a:off x="2197396" y="2569234"/>
              <a:ext cx="1553992" cy="3491301"/>
            </a:xfrm>
            <a:custGeom>
              <a:avLst/>
              <a:gdLst>
                <a:gd name="connsiteX0" fmla="*/ 0 w 1553992"/>
                <a:gd name="connsiteY0" fmla="*/ 155399 h 3491301"/>
                <a:gd name="connsiteX1" fmla="*/ 155399 w 1553992"/>
                <a:gd name="connsiteY1" fmla="*/ 0 h 3491301"/>
                <a:gd name="connsiteX2" fmla="*/ 1398593 w 1553992"/>
                <a:gd name="connsiteY2" fmla="*/ 0 h 3491301"/>
                <a:gd name="connsiteX3" fmla="*/ 1553992 w 1553992"/>
                <a:gd name="connsiteY3" fmla="*/ 155399 h 3491301"/>
                <a:gd name="connsiteX4" fmla="*/ 1553992 w 1553992"/>
                <a:gd name="connsiteY4" fmla="*/ 3335902 h 3491301"/>
                <a:gd name="connsiteX5" fmla="*/ 1398593 w 1553992"/>
                <a:gd name="connsiteY5" fmla="*/ 3491301 h 3491301"/>
                <a:gd name="connsiteX6" fmla="*/ 155399 w 1553992"/>
                <a:gd name="connsiteY6" fmla="*/ 3491301 h 3491301"/>
                <a:gd name="connsiteX7" fmla="*/ 0 w 1553992"/>
                <a:gd name="connsiteY7" fmla="*/ 3335902 h 3491301"/>
                <a:gd name="connsiteX8" fmla="*/ 0 w 1553992"/>
                <a:gd name="connsiteY8" fmla="*/ 155399 h 349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3992" h="3491301">
                  <a:moveTo>
                    <a:pt x="0" y="155399"/>
                  </a:moveTo>
                  <a:cubicBezTo>
                    <a:pt x="0" y="69575"/>
                    <a:pt x="69575" y="0"/>
                    <a:pt x="155399" y="0"/>
                  </a:cubicBezTo>
                  <a:lnTo>
                    <a:pt x="1398593" y="0"/>
                  </a:lnTo>
                  <a:cubicBezTo>
                    <a:pt x="1484417" y="0"/>
                    <a:pt x="1553992" y="69575"/>
                    <a:pt x="1553992" y="155399"/>
                  </a:cubicBezTo>
                  <a:lnTo>
                    <a:pt x="1553992" y="3335902"/>
                  </a:lnTo>
                  <a:cubicBezTo>
                    <a:pt x="1553992" y="3421726"/>
                    <a:pt x="1484417" y="3491301"/>
                    <a:pt x="1398593" y="3491301"/>
                  </a:cubicBezTo>
                  <a:lnTo>
                    <a:pt x="155399" y="3491301"/>
                  </a:lnTo>
                  <a:cubicBezTo>
                    <a:pt x="69575" y="3491301"/>
                    <a:pt x="0" y="3421726"/>
                    <a:pt x="0" y="3335902"/>
                  </a:cubicBezTo>
                  <a:lnTo>
                    <a:pt x="0" y="155399"/>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3747" tIns="123747" rIns="123747" bIns="123747" numCol="1" spcCol="1270" anchor="t" anchorCtr="0">
              <a:noAutofit/>
            </a:bodyPr>
            <a:lstStyle/>
            <a:p>
              <a:pPr marL="0" lvl="1" algn="l" defTabSz="488950">
                <a:lnSpc>
                  <a:spcPct val="90000"/>
                </a:lnSpc>
                <a:spcBef>
                  <a:spcPct val="0"/>
                </a:spcBef>
                <a:spcAft>
                  <a:spcPts val="600"/>
                </a:spcAft>
              </a:pPr>
              <a:r>
                <a:rPr lang="en-US" sz="1200" dirty="0"/>
                <a:t>MD/APP + CDCES</a:t>
              </a:r>
            </a:p>
            <a:p>
              <a:pPr marL="0" lvl="1" algn="l" defTabSz="488950">
                <a:lnSpc>
                  <a:spcPct val="90000"/>
                </a:lnSpc>
                <a:spcBef>
                  <a:spcPct val="0"/>
                </a:spcBef>
                <a:spcAft>
                  <a:spcPts val="600"/>
                </a:spcAft>
              </a:pPr>
              <a:r>
                <a:rPr lang="en-US" sz="1200" dirty="0"/>
                <a:t>LMSW/CCLS (as necessary)</a:t>
              </a:r>
              <a:endParaRPr lang="en-US" sz="1200" kern="1200" dirty="0"/>
            </a:p>
            <a:p>
              <a:pPr marL="285750" lvl="1" indent="-285750" algn="l" defTabSz="488950">
                <a:lnSpc>
                  <a:spcPct val="90000"/>
                </a:lnSpc>
                <a:spcBef>
                  <a:spcPct val="0"/>
                </a:spcBef>
                <a:spcAft>
                  <a:spcPts val="600"/>
                </a:spcAft>
                <a:buFont typeface="Arial" panose="020B0604020202020204" pitchFamily="34" charset="0"/>
                <a:buChar char="•"/>
              </a:pPr>
              <a:r>
                <a:rPr lang="en-US" sz="1200" dirty="0"/>
                <a:t>Keep BG Log and/or Downloading of Devices</a:t>
              </a:r>
            </a:p>
            <a:p>
              <a:pPr marL="285750" lvl="1" indent="-285750" algn="l" defTabSz="488950">
                <a:lnSpc>
                  <a:spcPct val="90000"/>
                </a:lnSpc>
                <a:spcBef>
                  <a:spcPct val="0"/>
                </a:spcBef>
                <a:spcAft>
                  <a:spcPts val="600"/>
                </a:spcAft>
                <a:buFont typeface="Arial" panose="020B0604020202020204" pitchFamily="34" charset="0"/>
                <a:buChar char="•"/>
              </a:pPr>
              <a:r>
                <a:rPr lang="en-US" sz="1200" kern="1200" dirty="0"/>
                <a:t>Setting SMART </a:t>
              </a:r>
              <a:r>
                <a:rPr lang="en-US" sz="1200" dirty="0"/>
                <a:t>goals</a:t>
              </a:r>
            </a:p>
            <a:p>
              <a:pPr marL="285750" lvl="1" indent="-285750" algn="l" defTabSz="488950">
                <a:lnSpc>
                  <a:spcPct val="90000"/>
                </a:lnSpc>
                <a:spcBef>
                  <a:spcPct val="0"/>
                </a:spcBef>
                <a:spcAft>
                  <a:spcPts val="600"/>
                </a:spcAft>
                <a:buFont typeface="Arial" panose="020B0604020202020204" pitchFamily="34" charset="0"/>
                <a:buChar char="•"/>
              </a:pPr>
              <a:r>
                <a:rPr lang="en-US" sz="1200" kern="1200" dirty="0"/>
                <a:t>Nutrition Education </a:t>
              </a:r>
            </a:p>
            <a:p>
              <a:pPr marL="285750" lvl="1" indent="-285750" algn="l" defTabSz="488950">
                <a:lnSpc>
                  <a:spcPct val="90000"/>
                </a:lnSpc>
                <a:spcBef>
                  <a:spcPct val="0"/>
                </a:spcBef>
                <a:spcAft>
                  <a:spcPts val="600"/>
                </a:spcAft>
                <a:buFont typeface="Arial" panose="020B0604020202020204" pitchFamily="34" charset="0"/>
                <a:buChar char="•"/>
              </a:pPr>
              <a:r>
                <a:rPr lang="en-US" sz="1200" dirty="0"/>
                <a:t>Introduce Tech if indicated</a:t>
              </a:r>
            </a:p>
            <a:p>
              <a:pPr marL="285750" lvl="1" indent="-285750" algn="l" defTabSz="488950">
                <a:lnSpc>
                  <a:spcPct val="90000"/>
                </a:lnSpc>
                <a:spcBef>
                  <a:spcPct val="0"/>
                </a:spcBef>
                <a:spcAft>
                  <a:spcPts val="600"/>
                </a:spcAft>
                <a:buFont typeface="Arial" panose="020B0604020202020204" pitchFamily="34" charset="0"/>
                <a:buChar char="•"/>
              </a:pPr>
              <a:r>
                <a:rPr lang="en-US" sz="1200" kern="1200" dirty="0"/>
                <a:t>Obtain A1c (preferably a</a:t>
              </a:r>
              <a:r>
                <a:rPr lang="en-US" sz="1200" dirty="0"/>
                <a:t>t admission)</a:t>
              </a:r>
              <a:endParaRPr lang="en-US" sz="1200" kern="1200" dirty="0"/>
            </a:p>
          </p:txBody>
        </p:sp>
        <p:sp>
          <p:nvSpPr>
            <p:cNvPr id="10" name="Freeform: Shape 9">
              <a:extLst>
                <a:ext uri="{FF2B5EF4-FFF2-40B4-BE49-F238E27FC236}">
                  <a16:creationId xmlns:a16="http://schemas.microsoft.com/office/drawing/2014/main" id="{5E6A9136-6398-4141-90B2-77F1FE7B2D1D}"/>
                </a:ext>
              </a:extLst>
            </p:cNvPr>
            <p:cNvSpPr/>
            <p:nvPr/>
          </p:nvSpPr>
          <p:spPr>
            <a:xfrm>
              <a:off x="3356073" y="1325562"/>
              <a:ext cx="806636" cy="711610"/>
            </a:xfrm>
            <a:custGeom>
              <a:avLst/>
              <a:gdLst>
                <a:gd name="connsiteX0" fmla="*/ 0 w 806636"/>
                <a:gd name="connsiteY0" fmla="*/ 142322 h 711610"/>
                <a:gd name="connsiteX1" fmla="*/ 450831 w 806636"/>
                <a:gd name="connsiteY1" fmla="*/ 142322 h 711610"/>
                <a:gd name="connsiteX2" fmla="*/ 450831 w 806636"/>
                <a:gd name="connsiteY2" fmla="*/ 0 h 711610"/>
                <a:gd name="connsiteX3" fmla="*/ 806636 w 806636"/>
                <a:gd name="connsiteY3" fmla="*/ 355805 h 711610"/>
                <a:gd name="connsiteX4" fmla="*/ 450831 w 806636"/>
                <a:gd name="connsiteY4" fmla="*/ 711610 h 711610"/>
                <a:gd name="connsiteX5" fmla="*/ 450831 w 806636"/>
                <a:gd name="connsiteY5" fmla="*/ 569288 h 711610"/>
                <a:gd name="connsiteX6" fmla="*/ 0 w 806636"/>
                <a:gd name="connsiteY6" fmla="*/ 569288 h 711610"/>
                <a:gd name="connsiteX7" fmla="*/ 0 w 806636"/>
                <a:gd name="connsiteY7" fmla="*/ 142322 h 7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636" h="711610">
                  <a:moveTo>
                    <a:pt x="0" y="142322"/>
                  </a:moveTo>
                  <a:lnTo>
                    <a:pt x="450831" y="142322"/>
                  </a:lnTo>
                  <a:lnTo>
                    <a:pt x="450831" y="0"/>
                  </a:lnTo>
                  <a:lnTo>
                    <a:pt x="806636" y="355805"/>
                  </a:lnTo>
                  <a:lnTo>
                    <a:pt x="450831" y="711610"/>
                  </a:lnTo>
                  <a:lnTo>
                    <a:pt x="450831" y="569288"/>
                  </a:lnTo>
                  <a:lnTo>
                    <a:pt x="0" y="569288"/>
                  </a:lnTo>
                  <a:lnTo>
                    <a:pt x="0" y="14232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2322" rIns="213483" bIns="142322" numCol="1" spcCol="1270" anchor="ctr" anchorCtr="0">
              <a:noAutofit/>
            </a:bodyPr>
            <a:lstStyle/>
            <a:p>
              <a:pPr marL="0" lvl="0" indent="0" algn="ctr" defTabSz="533400">
                <a:lnSpc>
                  <a:spcPct val="90000"/>
                </a:lnSpc>
                <a:spcBef>
                  <a:spcPct val="0"/>
                </a:spcBef>
                <a:spcAft>
                  <a:spcPct val="35000"/>
                </a:spcAft>
                <a:buNone/>
              </a:pPr>
              <a:r>
                <a:rPr lang="en-US" sz="1200" kern="1200"/>
                <a:t>Weekly Calls </a:t>
              </a:r>
            </a:p>
          </p:txBody>
        </p:sp>
        <p:sp>
          <p:nvSpPr>
            <p:cNvPr id="11" name="Freeform: Shape 10">
              <a:extLst>
                <a:ext uri="{FF2B5EF4-FFF2-40B4-BE49-F238E27FC236}">
                  <a16:creationId xmlns:a16="http://schemas.microsoft.com/office/drawing/2014/main" id="{EAB5CF70-DAD8-4D64-9FE4-0E3567FC0428}"/>
                </a:ext>
              </a:extLst>
            </p:cNvPr>
            <p:cNvSpPr/>
            <p:nvPr/>
          </p:nvSpPr>
          <p:spPr>
            <a:xfrm>
              <a:off x="4227185" y="1328737"/>
              <a:ext cx="1205626" cy="744527"/>
            </a:xfrm>
            <a:custGeom>
              <a:avLst/>
              <a:gdLst>
                <a:gd name="connsiteX0" fmla="*/ 0 w 1205626"/>
                <a:gd name="connsiteY0" fmla="*/ 74453 h 744527"/>
                <a:gd name="connsiteX1" fmla="*/ 74453 w 1205626"/>
                <a:gd name="connsiteY1" fmla="*/ 0 h 744527"/>
                <a:gd name="connsiteX2" fmla="*/ 1131173 w 1205626"/>
                <a:gd name="connsiteY2" fmla="*/ 0 h 744527"/>
                <a:gd name="connsiteX3" fmla="*/ 1205626 w 1205626"/>
                <a:gd name="connsiteY3" fmla="*/ 74453 h 744527"/>
                <a:gd name="connsiteX4" fmla="*/ 1205626 w 1205626"/>
                <a:gd name="connsiteY4" fmla="*/ 670074 h 744527"/>
                <a:gd name="connsiteX5" fmla="*/ 1131173 w 1205626"/>
                <a:gd name="connsiteY5" fmla="*/ 744527 h 744527"/>
                <a:gd name="connsiteX6" fmla="*/ 74453 w 1205626"/>
                <a:gd name="connsiteY6" fmla="*/ 744527 h 744527"/>
                <a:gd name="connsiteX7" fmla="*/ 0 w 1205626"/>
                <a:gd name="connsiteY7" fmla="*/ 670074 h 744527"/>
                <a:gd name="connsiteX8" fmla="*/ 0 w 1205626"/>
                <a:gd name="connsiteY8" fmla="*/ 74453 h 74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626" h="744527">
                  <a:moveTo>
                    <a:pt x="0" y="74453"/>
                  </a:moveTo>
                  <a:cubicBezTo>
                    <a:pt x="0" y="33334"/>
                    <a:pt x="33334" y="0"/>
                    <a:pt x="74453" y="0"/>
                  </a:cubicBezTo>
                  <a:lnTo>
                    <a:pt x="1131173" y="0"/>
                  </a:lnTo>
                  <a:cubicBezTo>
                    <a:pt x="1172292" y="0"/>
                    <a:pt x="1205626" y="33334"/>
                    <a:pt x="1205626" y="74453"/>
                  </a:cubicBezTo>
                  <a:lnTo>
                    <a:pt x="1205626" y="670074"/>
                  </a:lnTo>
                  <a:cubicBezTo>
                    <a:pt x="1205626" y="711193"/>
                    <a:pt x="1172292" y="744527"/>
                    <a:pt x="1131173" y="744527"/>
                  </a:cubicBezTo>
                  <a:lnTo>
                    <a:pt x="74453" y="744527"/>
                  </a:lnTo>
                  <a:cubicBezTo>
                    <a:pt x="33334" y="744527"/>
                    <a:pt x="0" y="711193"/>
                    <a:pt x="0" y="670074"/>
                  </a:cubicBezTo>
                  <a:lnTo>
                    <a:pt x="0" y="7445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16756" numCol="1" spcCol="1270" anchor="t" anchorCtr="0">
              <a:noAutofit/>
            </a:bodyPr>
            <a:lstStyle/>
            <a:p>
              <a:pPr marL="0" lvl="0" indent="0" algn="ctr" defTabSz="800100">
                <a:lnSpc>
                  <a:spcPct val="90000"/>
                </a:lnSpc>
                <a:spcBef>
                  <a:spcPct val="0"/>
                </a:spcBef>
                <a:spcAft>
                  <a:spcPct val="35000"/>
                </a:spcAft>
                <a:buNone/>
              </a:pPr>
              <a:r>
                <a:rPr lang="en-US" sz="1800" kern="1200"/>
                <a:t>Visit 2</a:t>
              </a:r>
            </a:p>
          </p:txBody>
        </p:sp>
        <p:sp>
          <p:nvSpPr>
            <p:cNvPr id="12" name="Freeform: Shape 11">
              <a:extLst>
                <a:ext uri="{FF2B5EF4-FFF2-40B4-BE49-F238E27FC236}">
                  <a16:creationId xmlns:a16="http://schemas.microsoft.com/office/drawing/2014/main" id="{0CAA6206-2625-4F1A-8C15-EFF7FCEC1B4E}"/>
                </a:ext>
              </a:extLst>
            </p:cNvPr>
            <p:cNvSpPr/>
            <p:nvPr/>
          </p:nvSpPr>
          <p:spPr>
            <a:xfrm>
              <a:off x="4291595" y="2522041"/>
              <a:ext cx="1553992" cy="3558051"/>
            </a:xfrm>
            <a:custGeom>
              <a:avLst/>
              <a:gdLst>
                <a:gd name="connsiteX0" fmla="*/ 0 w 1553992"/>
                <a:gd name="connsiteY0" fmla="*/ 155399 h 3491301"/>
                <a:gd name="connsiteX1" fmla="*/ 155399 w 1553992"/>
                <a:gd name="connsiteY1" fmla="*/ 0 h 3491301"/>
                <a:gd name="connsiteX2" fmla="*/ 1398593 w 1553992"/>
                <a:gd name="connsiteY2" fmla="*/ 0 h 3491301"/>
                <a:gd name="connsiteX3" fmla="*/ 1553992 w 1553992"/>
                <a:gd name="connsiteY3" fmla="*/ 155399 h 3491301"/>
                <a:gd name="connsiteX4" fmla="*/ 1553992 w 1553992"/>
                <a:gd name="connsiteY4" fmla="*/ 3335902 h 3491301"/>
                <a:gd name="connsiteX5" fmla="*/ 1398593 w 1553992"/>
                <a:gd name="connsiteY5" fmla="*/ 3491301 h 3491301"/>
                <a:gd name="connsiteX6" fmla="*/ 155399 w 1553992"/>
                <a:gd name="connsiteY6" fmla="*/ 3491301 h 3491301"/>
                <a:gd name="connsiteX7" fmla="*/ 0 w 1553992"/>
                <a:gd name="connsiteY7" fmla="*/ 3335902 h 3491301"/>
                <a:gd name="connsiteX8" fmla="*/ 0 w 1553992"/>
                <a:gd name="connsiteY8" fmla="*/ 155399 h 349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3992" h="3491301">
                  <a:moveTo>
                    <a:pt x="0" y="155399"/>
                  </a:moveTo>
                  <a:cubicBezTo>
                    <a:pt x="0" y="69575"/>
                    <a:pt x="69575" y="0"/>
                    <a:pt x="155399" y="0"/>
                  </a:cubicBezTo>
                  <a:lnTo>
                    <a:pt x="1398593" y="0"/>
                  </a:lnTo>
                  <a:cubicBezTo>
                    <a:pt x="1484417" y="0"/>
                    <a:pt x="1553992" y="69575"/>
                    <a:pt x="1553992" y="155399"/>
                  </a:cubicBezTo>
                  <a:lnTo>
                    <a:pt x="1553992" y="3335902"/>
                  </a:lnTo>
                  <a:cubicBezTo>
                    <a:pt x="1553992" y="3421726"/>
                    <a:pt x="1484417" y="3491301"/>
                    <a:pt x="1398593" y="3491301"/>
                  </a:cubicBezTo>
                  <a:lnTo>
                    <a:pt x="155399" y="3491301"/>
                  </a:lnTo>
                  <a:cubicBezTo>
                    <a:pt x="69575" y="3491301"/>
                    <a:pt x="0" y="3421726"/>
                    <a:pt x="0" y="3335902"/>
                  </a:cubicBezTo>
                  <a:lnTo>
                    <a:pt x="0" y="155399"/>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3747" tIns="123747" rIns="123747" bIns="123747" numCol="1" spcCol="1270" anchor="t" anchorCtr="0">
              <a:noAutofit/>
            </a:bodyPr>
            <a:lstStyle/>
            <a:p>
              <a:pPr marL="0" lvl="1" algn="l" defTabSz="488950">
                <a:lnSpc>
                  <a:spcPct val="90000"/>
                </a:lnSpc>
                <a:spcBef>
                  <a:spcPct val="0"/>
                </a:spcBef>
                <a:spcAft>
                  <a:spcPct val="15000"/>
                </a:spcAft>
              </a:pPr>
              <a:r>
                <a:rPr lang="en-US" sz="1200" kern="1200" dirty="0"/>
                <a:t>CDCES + LMSW (as necessary)</a:t>
              </a:r>
            </a:p>
            <a:p>
              <a:pPr marL="0" lvl="1" algn="l" defTabSz="488950">
                <a:lnSpc>
                  <a:spcPct val="90000"/>
                </a:lnSpc>
                <a:spcBef>
                  <a:spcPct val="0"/>
                </a:spcBef>
                <a:spcAft>
                  <a:spcPct val="15000"/>
                </a:spcAft>
              </a:pPr>
              <a:endParaRPr lang="en-US" sz="1200" dirty="0"/>
            </a:p>
            <a:p>
              <a:pPr marL="171450" lvl="1" indent="-171450" algn="l" defTabSz="488950">
                <a:lnSpc>
                  <a:spcPct val="90000"/>
                </a:lnSpc>
                <a:spcBef>
                  <a:spcPct val="0"/>
                </a:spcBef>
                <a:spcAft>
                  <a:spcPct val="15000"/>
                </a:spcAft>
                <a:buFont typeface="Arial" panose="020B0604020202020204" pitchFamily="34" charset="0"/>
                <a:buChar char="•"/>
              </a:pPr>
              <a:r>
                <a:rPr lang="en-US" sz="1200" kern="1200" dirty="0"/>
                <a:t>Ketone Testing/Sick Day </a:t>
              </a:r>
              <a:r>
                <a:rPr lang="en-US" sz="1200" dirty="0"/>
                <a:t>G</a:t>
              </a:r>
              <a:r>
                <a:rPr lang="en-US" sz="1200" kern="1200" dirty="0"/>
                <a:t>uideline</a:t>
              </a:r>
            </a:p>
            <a:p>
              <a:pPr marL="171450" lvl="1" indent="-171450" algn="l" defTabSz="488950">
                <a:lnSpc>
                  <a:spcPct val="90000"/>
                </a:lnSpc>
                <a:spcBef>
                  <a:spcPct val="0"/>
                </a:spcBef>
                <a:spcAft>
                  <a:spcPct val="15000"/>
                </a:spcAft>
                <a:buFont typeface="Arial" panose="020B0604020202020204" pitchFamily="34" charset="0"/>
                <a:buChar char="•"/>
              </a:pPr>
              <a:r>
                <a:rPr lang="en-US" sz="1200" dirty="0"/>
                <a:t>Low Blood Sugar Management</a:t>
              </a:r>
            </a:p>
            <a:p>
              <a:pPr marL="171450" lvl="1" indent="-171450" algn="l" defTabSz="488950">
                <a:lnSpc>
                  <a:spcPct val="90000"/>
                </a:lnSpc>
                <a:spcBef>
                  <a:spcPct val="0"/>
                </a:spcBef>
                <a:spcAft>
                  <a:spcPct val="15000"/>
                </a:spcAft>
                <a:buFont typeface="Arial" panose="020B0604020202020204" pitchFamily="34" charset="0"/>
                <a:buChar char="•"/>
              </a:pPr>
              <a:r>
                <a:rPr lang="en-US" sz="1200" kern="1200" dirty="0"/>
                <a:t>Nutrition Education</a:t>
              </a:r>
            </a:p>
            <a:p>
              <a:pPr marL="171450" lvl="1" indent="-171450" algn="l" defTabSz="488950">
                <a:lnSpc>
                  <a:spcPct val="90000"/>
                </a:lnSpc>
                <a:spcBef>
                  <a:spcPct val="0"/>
                </a:spcBef>
                <a:spcAft>
                  <a:spcPct val="15000"/>
                </a:spcAft>
                <a:buFont typeface="Arial" panose="020B0604020202020204" pitchFamily="34" charset="0"/>
                <a:buChar char="•"/>
              </a:pPr>
              <a:r>
                <a:rPr lang="en-US" sz="1200" dirty="0"/>
                <a:t>Review Blood Glucose </a:t>
              </a:r>
              <a:endParaRPr lang="en-US" sz="1200" kern="1200" dirty="0"/>
            </a:p>
          </p:txBody>
        </p:sp>
        <p:sp>
          <p:nvSpPr>
            <p:cNvPr id="13" name="Freeform: Shape 12">
              <a:extLst>
                <a:ext uri="{FF2B5EF4-FFF2-40B4-BE49-F238E27FC236}">
                  <a16:creationId xmlns:a16="http://schemas.microsoft.com/office/drawing/2014/main" id="{A87BB8FE-CF4D-424B-BDA4-B25D9A8D9CCE}"/>
                </a:ext>
              </a:extLst>
            </p:cNvPr>
            <p:cNvSpPr/>
            <p:nvPr/>
          </p:nvSpPr>
          <p:spPr>
            <a:xfrm>
              <a:off x="5466957" y="1325562"/>
              <a:ext cx="806636" cy="711610"/>
            </a:xfrm>
            <a:custGeom>
              <a:avLst/>
              <a:gdLst>
                <a:gd name="connsiteX0" fmla="*/ 0 w 806636"/>
                <a:gd name="connsiteY0" fmla="*/ 142322 h 711610"/>
                <a:gd name="connsiteX1" fmla="*/ 450831 w 806636"/>
                <a:gd name="connsiteY1" fmla="*/ 142322 h 711610"/>
                <a:gd name="connsiteX2" fmla="*/ 450831 w 806636"/>
                <a:gd name="connsiteY2" fmla="*/ 0 h 711610"/>
                <a:gd name="connsiteX3" fmla="*/ 806636 w 806636"/>
                <a:gd name="connsiteY3" fmla="*/ 355805 h 711610"/>
                <a:gd name="connsiteX4" fmla="*/ 450831 w 806636"/>
                <a:gd name="connsiteY4" fmla="*/ 711610 h 711610"/>
                <a:gd name="connsiteX5" fmla="*/ 450831 w 806636"/>
                <a:gd name="connsiteY5" fmla="*/ 569288 h 711610"/>
                <a:gd name="connsiteX6" fmla="*/ 0 w 806636"/>
                <a:gd name="connsiteY6" fmla="*/ 569288 h 711610"/>
                <a:gd name="connsiteX7" fmla="*/ 0 w 806636"/>
                <a:gd name="connsiteY7" fmla="*/ 142322 h 7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636" h="711610">
                  <a:moveTo>
                    <a:pt x="0" y="142322"/>
                  </a:moveTo>
                  <a:lnTo>
                    <a:pt x="450831" y="142322"/>
                  </a:lnTo>
                  <a:lnTo>
                    <a:pt x="450831" y="0"/>
                  </a:lnTo>
                  <a:lnTo>
                    <a:pt x="806636" y="355805"/>
                  </a:lnTo>
                  <a:lnTo>
                    <a:pt x="450831" y="711610"/>
                  </a:lnTo>
                  <a:lnTo>
                    <a:pt x="450831" y="569288"/>
                  </a:lnTo>
                  <a:lnTo>
                    <a:pt x="0" y="569288"/>
                  </a:lnTo>
                  <a:lnTo>
                    <a:pt x="0" y="14232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2322" rIns="213483" bIns="142322" numCol="1" spcCol="1270" anchor="ctr" anchorCtr="0">
              <a:noAutofit/>
            </a:bodyPr>
            <a:lstStyle/>
            <a:p>
              <a:pPr marL="0" lvl="0" indent="0" algn="ctr" defTabSz="533400">
                <a:lnSpc>
                  <a:spcPct val="90000"/>
                </a:lnSpc>
                <a:spcBef>
                  <a:spcPct val="0"/>
                </a:spcBef>
                <a:spcAft>
                  <a:spcPct val="35000"/>
                </a:spcAft>
                <a:buNone/>
              </a:pPr>
              <a:r>
                <a:rPr lang="en-US" sz="1200" kern="1200"/>
                <a:t>Weekly Calls</a:t>
              </a:r>
            </a:p>
          </p:txBody>
        </p:sp>
        <p:sp>
          <p:nvSpPr>
            <p:cNvPr id="14" name="Freeform: Shape 13">
              <a:extLst>
                <a:ext uri="{FF2B5EF4-FFF2-40B4-BE49-F238E27FC236}">
                  <a16:creationId xmlns:a16="http://schemas.microsoft.com/office/drawing/2014/main" id="{C7B4FBF4-732C-4D10-B44D-62AA83777A88}"/>
                </a:ext>
              </a:extLst>
            </p:cNvPr>
            <p:cNvSpPr/>
            <p:nvPr/>
          </p:nvSpPr>
          <p:spPr>
            <a:xfrm>
              <a:off x="6338070" y="1328737"/>
              <a:ext cx="1205626" cy="744527"/>
            </a:xfrm>
            <a:custGeom>
              <a:avLst/>
              <a:gdLst>
                <a:gd name="connsiteX0" fmla="*/ 0 w 1205626"/>
                <a:gd name="connsiteY0" fmla="*/ 74453 h 744527"/>
                <a:gd name="connsiteX1" fmla="*/ 74453 w 1205626"/>
                <a:gd name="connsiteY1" fmla="*/ 0 h 744527"/>
                <a:gd name="connsiteX2" fmla="*/ 1131173 w 1205626"/>
                <a:gd name="connsiteY2" fmla="*/ 0 h 744527"/>
                <a:gd name="connsiteX3" fmla="*/ 1205626 w 1205626"/>
                <a:gd name="connsiteY3" fmla="*/ 74453 h 744527"/>
                <a:gd name="connsiteX4" fmla="*/ 1205626 w 1205626"/>
                <a:gd name="connsiteY4" fmla="*/ 670074 h 744527"/>
                <a:gd name="connsiteX5" fmla="*/ 1131173 w 1205626"/>
                <a:gd name="connsiteY5" fmla="*/ 744527 h 744527"/>
                <a:gd name="connsiteX6" fmla="*/ 74453 w 1205626"/>
                <a:gd name="connsiteY6" fmla="*/ 744527 h 744527"/>
                <a:gd name="connsiteX7" fmla="*/ 0 w 1205626"/>
                <a:gd name="connsiteY7" fmla="*/ 670074 h 744527"/>
                <a:gd name="connsiteX8" fmla="*/ 0 w 1205626"/>
                <a:gd name="connsiteY8" fmla="*/ 74453 h 74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626" h="744527">
                  <a:moveTo>
                    <a:pt x="0" y="74453"/>
                  </a:moveTo>
                  <a:cubicBezTo>
                    <a:pt x="0" y="33334"/>
                    <a:pt x="33334" y="0"/>
                    <a:pt x="74453" y="0"/>
                  </a:cubicBezTo>
                  <a:lnTo>
                    <a:pt x="1131173" y="0"/>
                  </a:lnTo>
                  <a:cubicBezTo>
                    <a:pt x="1172292" y="0"/>
                    <a:pt x="1205626" y="33334"/>
                    <a:pt x="1205626" y="74453"/>
                  </a:cubicBezTo>
                  <a:lnTo>
                    <a:pt x="1205626" y="670074"/>
                  </a:lnTo>
                  <a:cubicBezTo>
                    <a:pt x="1205626" y="711193"/>
                    <a:pt x="1172292" y="744527"/>
                    <a:pt x="1131173" y="744527"/>
                  </a:cubicBezTo>
                  <a:lnTo>
                    <a:pt x="74453" y="744527"/>
                  </a:lnTo>
                  <a:cubicBezTo>
                    <a:pt x="33334" y="744527"/>
                    <a:pt x="0" y="711193"/>
                    <a:pt x="0" y="670074"/>
                  </a:cubicBezTo>
                  <a:lnTo>
                    <a:pt x="0" y="7445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16756" numCol="1" spcCol="1270" anchor="t" anchorCtr="0">
              <a:noAutofit/>
            </a:bodyPr>
            <a:lstStyle/>
            <a:p>
              <a:pPr marL="0" lvl="0" indent="0" algn="ctr" defTabSz="800100">
                <a:lnSpc>
                  <a:spcPct val="90000"/>
                </a:lnSpc>
                <a:spcBef>
                  <a:spcPct val="0"/>
                </a:spcBef>
                <a:spcAft>
                  <a:spcPct val="35000"/>
                </a:spcAft>
                <a:buNone/>
              </a:pPr>
              <a:r>
                <a:rPr lang="en-US" sz="1800" kern="1200"/>
                <a:t>Visit 3</a:t>
              </a:r>
            </a:p>
          </p:txBody>
        </p:sp>
        <p:sp>
          <p:nvSpPr>
            <p:cNvPr id="15" name="Freeform: Shape 14">
              <a:extLst>
                <a:ext uri="{FF2B5EF4-FFF2-40B4-BE49-F238E27FC236}">
                  <a16:creationId xmlns:a16="http://schemas.microsoft.com/office/drawing/2014/main" id="{D837E8A4-CB98-481B-8995-C67C1B02A086}"/>
                </a:ext>
              </a:extLst>
            </p:cNvPr>
            <p:cNvSpPr/>
            <p:nvPr/>
          </p:nvSpPr>
          <p:spPr>
            <a:xfrm>
              <a:off x="6360691" y="2499819"/>
              <a:ext cx="1679709" cy="3580273"/>
            </a:xfrm>
            <a:custGeom>
              <a:avLst/>
              <a:gdLst>
                <a:gd name="connsiteX0" fmla="*/ 0 w 1553992"/>
                <a:gd name="connsiteY0" fmla="*/ 155399 h 3491301"/>
                <a:gd name="connsiteX1" fmla="*/ 155399 w 1553992"/>
                <a:gd name="connsiteY1" fmla="*/ 0 h 3491301"/>
                <a:gd name="connsiteX2" fmla="*/ 1398593 w 1553992"/>
                <a:gd name="connsiteY2" fmla="*/ 0 h 3491301"/>
                <a:gd name="connsiteX3" fmla="*/ 1553992 w 1553992"/>
                <a:gd name="connsiteY3" fmla="*/ 155399 h 3491301"/>
                <a:gd name="connsiteX4" fmla="*/ 1553992 w 1553992"/>
                <a:gd name="connsiteY4" fmla="*/ 3335902 h 3491301"/>
                <a:gd name="connsiteX5" fmla="*/ 1398593 w 1553992"/>
                <a:gd name="connsiteY5" fmla="*/ 3491301 h 3491301"/>
                <a:gd name="connsiteX6" fmla="*/ 155399 w 1553992"/>
                <a:gd name="connsiteY6" fmla="*/ 3491301 h 3491301"/>
                <a:gd name="connsiteX7" fmla="*/ 0 w 1553992"/>
                <a:gd name="connsiteY7" fmla="*/ 3335902 h 3491301"/>
                <a:gd name="connsiteX8" fmla="*/ 0 w 1553992"/>
                <a:gd name="connsiteY8" fmla="*/ 155399 h 349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3992" h="3491301">
                  <a:moveTo>
                    <a:pt x="0" y="155399"/>
                  </a:moveTo>
                  <a:cubicBezTo>
                    <a:pt x="0" y="69575"/>
                    <a:pt x="69575" y="0"/>
                    <a:pt x="155399" y="0"/>
                  </a:cubicBezTo>
                  <a:lnTo>
                    <a:pt x="1398593" y="0"/>
                  </a:lnTo>
                  <a:cubicBezTo>
                    <a:pt x="1484417" y="0"/>
                    <a:pt x="1553992" y="69575"/>
                    <a:pt x="1553992" y="155399"/>
                  </a:cubicBezTo>
                  <a:lnTo>
                    <a:pt x="1553992" y="3335902"/>
                  </a:lnTo>
                  <a:cubicBezTo>
                    <a:pt x="1553992" y="3421726"/>
                    <a:pt x="1484417" y="3491301"/>
                    <a:pt x="1398593" y="3491301"/>
                  </a:cubicBezTo>
                  <a:lnTo>
                    <a:pt x="155399" y="3491301"/>
                  </a:lnTo>
                  <a:cubicBezTo>
                    <a:pt x="69575" y="3491301"/>
                    <a:pt x="0" y="3421726"/>
                    <a:pt x="0" y="3335902"/>
                  </a:cubicBezTo>
                  <a:lnTo>
                    <a:pt x="0" y="155399"/>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3747" tIns="123747" rIns="123747" bIns="123747" numCol="1" spcCol="1270" anchor="t" anchorCtr="0">
              <a:noAutofit/>
            </a:bodyPr>
            <a:lstStyle/>
            <a:p>
              <a:pPr marL="0" lvl="1" algn="l" defTabSz="488950">
                <a:lnSpc>
                  <a:spcPct val="90000"/>
                </a:lnSpc>
                <a:spcBef>
                  <a:spcPct val="0"/>
                </a:spcBef>
                <a:spcAft>
                  <a:spcPts val="600"/>
                </a:spcAft>
              </a:pPr>
              <a:r>
                <a:rPr lang="en-US" sz="1200" dirty="0"/>
                <a:t>CDCES + LMSW (as necessary)</a:t>
              </a:r>
              <a:endParaRPr lang="en-US" sz="1200" kern="1200" dirty="0"/>
            </a:p>
            <a:p>
              <a:pPr marL="285750" lvl="1" indent="-285750" algn="l" defTabSz="488950">
                <a:lnSpc>
                  <a:spcPct val="90000"/>
                </a:lnSpc>
                <a:spcBef>
                  <a:spcPct val="0"/>
                </a:spcBef>
                <a:spcAft>
                  <a:spcPts val="600"/>
                </a:spcAft>
                <a:buFont typeface="Arial" panose="020B0604020202020204" pitchFamily="34" charset="0"/>
                <a:buChar char="•"/>
              </a:pPr>
              <a:r>
                <a:rPr lang="en-US" sz="1200" dirty="0"/>
                <a:t>Sport and Exercise Management</a:t>
              </a:r>
            </a:p>
            <a:p>
              <a:pPr marL="285750" lvl="1" indent="-285750" algn="l" defTabSz="488950">
                <a:lnSpc>
                  <a:spcPct val="90000"/>
                </a:lnSpc>
                <a:spcBef>
                  <a:spcPct val="0"/>
                </a:spcBef>
                <a:spcAft>
                  <a:spcPts val="600"/>
                </a:spcAft>
                <a:buFont typeface="Arial" panose="020B0604020202020204" pitchFamily="34" charset="0"/>
                <a:buChar char="•"/>
              </a:pPr>
              <a:r>
                <a:rPr lang="en-US" sz="1200" kern="1200" dirty="0"/>
                <a:t>Technology </a:t>
              </a:r>
            </a:p>
            <a:p>
              <a:pPr marL="285750" lvl="1" indent="-285750" algn="l" defTabSz="488950">
                <a:lnSpc>
                  <a:spcPct val="90000"/>
                </a:lnSpc>
                <a:spcBef>
                  <a:spcPct val="0"/>
                </a:spcBef>
                <a:spcAft>
                  <a:spcPts val="600"/>
                </a:spcAft>
                <a:buFont typeface="Arial" panose="020B0604020202020204" pitchFamily="34" charset="0"/>
                <a:buChar char="•"/>
              </a:pPr>
              <a:r>
                <a:rPr lang="en-US" sz="1200" dirty="0"/>
                <a:t>Achieving a greater independence at school</a:t>
              </a:r>
            </a:p>
            <a:p>
              <a:pPr marL="285750" lvl="1" indent="-285750" algn="l" defTabSz="488950">
                <a:lnSpc>
                  <a:spcPct val="90000"/>
                </a:lnSpc>
                <a:spcBef>
                  <a:spcPct val="0"/>
                </a:spcBef>
                <a:spcAft>
                  <a:spcPts val="600"/>
                </a:spcAft>
                <a:buFont typeface="Arial" panose="020B0604020202020204" pitchFamily="34" charset="0"/>
                <a:buChar char="•"/>
              </a:pPr>
              <a:r>
                <a:rPr lang="en-US" sz="1200" kern="1200" dirty="0"/>
                <a:t>Nutrition Education </a:t>
              </a:r>
            </a:p>
            <a:p>
              <a:pPr marL="285750" lvl="1" indent="-285750" algn="l" defTabSz="488950">
                <a:lnSpc>
                  <a:spcPct val="90000"/>
                </a:lnSpc>
                <a:spcBef>
                  <a:spcPct val="0"/>
                </a:spcBef>
                <a:spcAft>
                  <a:spcPts val="600"/>
                </a:spcAft>
                <a:buFont typeface="Arial" panose="020B0604020202020204" pitchFamily="34" charset="0"/>
                <a:buChar char="•"/>
              </a:pPr>
              <a:r>
                <a:rPr lang="en-US" sz="1200" dirty="0"/>
                <a:t>Establishing Routines</a:t>
              </a:r>
            </a:p>
            <a:p>
              <a:pPr marL="285750" lvl="1" indent="-285750" algn="l" defTabSz="488950">
                <a:lnSpc>
                  <a:spcPct val="90000"/>
                </a:lnSpc>
                <a:spcBef>
                  <a:spcPct val="0"/>
                </a:spcBef>
                <a:spcAft>
                  <a:spcPts val="600"/>
                </a:spcAft>
                <a:buFont typeface="Arial" panose="020B0604020202020204" pitchFamily="34" charset="0"/>
                <a:buChar char="•"/>
              </a:pPr>
              <a:r>
                <a:rPr lang="en-US" sz="1200" kern="1200" dirty="0"/>
                <a:t>Review Blood Glucose</a:t>
              </a:r>
            </a:p>
          </p:txBody>
        </p:sp>
        <p:sp>
          <p:nvSpPr>
            <p:cNvPr id="16" name="Freeform: Shape 15">
              <a:extLst>
                <a:ext uri="{FF2B5EF4-FFF2-40B4-BE49-F238E27FC236}">
                  <a16:creationId xmlns:a16="http://schemas.microsoft.com/office/drawing/2014/main" id="{64CC09C9-B4B4-4391-BD3F-D00C049FFB4F}"/>
                </a:ext>
              </a:extLst>
            </p:cNvPr>
            <p:cNvSpPr/>
            <p:nvPr/>
          </p:nvSpPr>
          <p:spPr>
            <a:xfrm>
              <a:off x="7577842" y="1325562"/>
              <a:ext cx="806636" cy="711610"/>
            </a:xfrm>
            <a:custGeom>
              <a:avLst/>
              <a:gdLst>
                <a:gd name="connsiteX0" fmla="*/ 0 w 806636"/>
                <a:gd name="connsiteY0" fmla="*/ 142322 h 711610"/>
                <a:gd name="connsiteX1" fmla="*/ 450831 w 806636"/>
                <a:gd name="connsiteY1" fmla="*/ 142322 h 711610"/>
                <a:gd name="connsiteX2" fmla="*/ 450831 w 806636"/>
                <a:gd name="connsiteY2" fmla="*/ 0 h 711610"/>
                <a:gd name="connsiteX3" fmla="*/ 806636 w 806636"/>
                <a:gd name="connsiteY3" fmla="*/ 355805 h 711610"/>
                <a:gd name="connsiteX4" fmla="*/ 450831 w 806636"/>
                <a:gd name="connsiteY4" fmla="*/ 711610 h 711610"/>
                <a:gd name="connsiteX5" fmla="*/ 450831 w 806636"/>
                <a:gd name="connsiteY5" fmla="*/ 569288 h 711610"/>
                <a:gd name="connsiteX6" fmla="*/ 0 w 806636"/>
                <a:gd name="connsiteY6" fmla="*/ 569288 h 711610"/>
                <a:gd name="connsiteX7" fmla="*/ 0 w 806636"/>
                <a:gd name="connsiteY7" fmla="*/ 142322 h 7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636" h="711610">
                  <a:moveTo>
                    <a:pt x="0" y="142322"/>
                  </a:moveTo>
                  <a:lnTo>
                    <a:pt x="450831" y="142322"/>
                  </a:lnTo>
                  <a:lnTo>
                    <a:pt x="450831" y="0"/>
                  </a:lnTo>
                  <a:lnTo>
                    <a:pt x="806636" y="355805"/>
                  </a:lnTo>
                  <a:lnTo>
                    <a:pt x="450831" y="711610"/>
                  </a:lnTo>
                  <a:lnTo>
                    <a:pt x="450831" y="569288"/>
                  </a:lnTo>
                  <a:lnTo>
                    <a:pt x="0" y="569288"/>
                  </a:lnTo>
                  <a:lnTo>
                    <a:pt x="0" y="14232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2322" rIns="213483" bIns="142322" numCol="1" spcCol="1270" anchor="ctr" anchorCtr="0">
              <a:noAutofit/>
            </a:bodyPr>
            <a:lstStyle/>
            <a:p>
              <a:pPr marL="0" lvl="0" indent="0" algn="ctr" defTabSz="533400">
                <a:lnSpc>
                  <a:spcPct val="90000"/>
                </a:lnSpc>
                <a:spcBef>
                  <a:spcPct val="0"/>
                </a:spcBef>
                <a:spcAft>
                  <a:spcPct val="35000"/>
                </a:spcAft>
                <a:buNone/>
              </a:pPr>
              <a:r>
                <a:rPr lang="en-US" sz="1200" kern="1200"/>
                <a:t>Weekly Calls</a:t>
              </a:r>
            </a:p>
          </p:txBody>
        </p:sp>
        <p:sp>
          <p:nvSpPr>
            <p:cNvPr id="17" name="Freeform: Shape 16">
              <a:extLst>
                <a:ext uri="{FF2B5EF4-FFF2-40B4-BE49-F238E27FC236}">
                  <a16:creationId xmlns:a16="http://schemas.microsoft.com/office/drawing/2014/main" id="{FF8252CD-24A6-4BB6-BFEE-5A444F7DFD53}"/>
                </a:ext>
              </a:extLst>
            </p:cNvPr>
            <p:cNvSpPr/>
            <p:nvPr/>
          </p:nvSpPr>
          <p:spPr>
            <a:xfrm>
              <a:off x="8448954" y="1328737"/>
              <a:ext cx="1205626" cy="744527"/>
            </a:xfrm>
            <a:custGeom>
              <a:avLst/>
              <a:gdLst>
                <a:gd name="connsiteX0" fmla="*/ 0 w 1205626"/>
                <a:gd name="connsiteY0" fmla="*/ 74453 h 744527"/>
                <a:gd name="connsiteX1" fmla="*/ 74453 w 1205626"/>
                <a:gd name="connsiteY1" fmla="*/ 0 h 744527"/>
                <a:gd name="connsiteX2" fmla="*/ 1131173 w 1205626"/>
                <a:gd name="connsiteY2" fmla="*/ 0 h 744527"/>
                <a:gd name="connsiteX3" fmla="*/ 1205626 w 1205626"/>
                <a:gd name="connsiteY3" fmla="*/ 74453 h 744527"/>
                <a:gd name="connsiteX4" fmla="*/ 1205626 w 1205626"/>
                <a:gd name="connsiteY4" fmla="*/ 670074 h 744527"/>
                <a:gd name="connsiteX5" fmla="*/ 1131173 w 1205626"/>
                <a:gd name="connsiteY5" fmla="*/ 744527 h 744527"/>
                <a:gd name="connsiteX6" fmla="*/ 74453 w 1205626"/>
                <a:gd name="connsiteY6" fmla="*/ 744527 h 744527"/>
                <a:gd name="connsiteX7" fmla="*/ 0 w 1205626"/>
                <a:gd name="connsiteY7" fmla="*/ 670074 h 744527"/>
                <a:gd name="connsiteX8" fmla="*/ 0 w 1205626"/>
                <a:gd name="connsiteY8" fmla="*/ 74453 h 74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626" h="744527">
                  <a:moveTo>
                    <a:pt x="0" y="74453"/>
                  </a:moveTo>
                  <a:cubicBezTo>
                    <a:pt x="0" y="33334"/>
                    <a:pt x="33334" y="0"/>
                    <a:pt x="74453" y="0"/>
                  </a:cubicBezTo>
                  <a:lnTo>
                    <a:pt x="1131173" y="0"/>
                  </a:lnTo>
                  <a:cubicBezTo>
                    <a:pt x="1172292" y="0"/>
                    <a:pt x="1205626" y="33334"/>
                    <a:pt x="1205626" y="74453"/>
                  </a:cubicBezTo>
                  <a:lnTo>
                    <a:pt x="1205626" y="670074"/>
                  </a:lnTo>
                  <a:cubicBezTo>
                    <a:pt x="1205626" y="711193"/>
                    <a:pt x="1172292" y="744527"/>
                    <a:pt x="1131173" y="744527"/>
                  </a:cubicBezTo>
                  <a:lnTo>
                    <a:pt x="74453" y="744527"/>
                  </a:lnTo>
                  <a:cubicBezTo>
                    <a:pt x="33334" y="744527"/>
                    <a:pt x="0" y="711193"/>
                    <a:pt x="0" y="670074"/>
                  </a:cubicBezTo>
                  <a:lnTo>
                    <a:pt x="0" y="7445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16756" numCol="1" spcCol="1270" anchor="t" anchorCtr="0">
              <a:noAutofit/>
            </a:bodyPr>
            <a:lstStyle/>
            <a:p>
              <a:pPr marL="0" lvl="0" indent="0" algn="ctr" defTabSz="800100">
                <a:lnSpc>
                  <a:spcPct val="90000"/>
                </a:lnSpc>
                <a:spcBef>
                  <a:spcPct val="0"/>
                </a:spcBef>
                <a:spcAft>
                  <a:spcPct val="35000"/>
                </a:spcAft>
                <a:buNone/>
              </a:pPr>
              <a:r>
                <a:rPr lang="en-US" sz="1800" kern="1200"/>
                <a:t>Visit 4</a:t>
              </a:r>
            </a:p>
          </p:txBody>
        </p:sp>
        <p:sp>
          <p:nvSpPr>
            <p:cNvPr id="18" name="Freeform: Shape 17">
              <a:extLst>
                <a:ext uri="{FF2B5EF4-FFF2-40B4-BE49-F238E27FC236}">
                  <a16:creationId xmlns:a16="http://schemas.microsoft.com/office/drawing/2014/main" id="{C1BFCDC6-C5B5-4A76-8B8D-115EF654F231}"/>
                </a:ext>
              </a:extLst>
            </p:cNvPr>
            <p:cNvSpPr/>
            <p:nvPr/>
          </p:nvSpPr>
          <p:spPr>
            <a:xfrm>
              <a:off x="8493881" y="2533272"/>
              <a:ext cx="1553992" cy="3558051"/>
            </a:xfrm>
            <a:custGeom>
              <a:avLst/>
              <a:gdLst>
                <a:gd name="connsiteX0" fmla="*/ 0 w 1553992"/>
                <a:gd name="connsiteY0" fmla="*/ 155399 h 3491301"/>
                <a:gd name="connsiteX1" fmla="*/ 155399 w 1553992"/>
                <a:gd name="connsiteY1" fmla="*/ 0 h 3491301"/>
                <a:gd name="connsiteX2" fmla="*/ 1398593 w 1553992"/>
                <a:gd name="connsiteY2" fmla="*/ 0 h 3491301"/>
                <a:gd name="connsiteX3" fmla="*/ 1553992 w 1553992"/>
                <a:gd name="connsiteY3" fmla="*/ 155399 h 3491301"/>
                <a:gd name="connsiteX4" fmla="*/ 1553992 w 1553992"/>
                <a:gd name="connsiteY4" fmla="*/ 3335902 h 3491301"/>
                <a:gd name="connsiteX5" fmla="*/ 1398593 w 1553992"/>
                <a:gd name="connsiteY5" fmla="*/ 3491301 h 3491301"/>
                <a:gd name="connsiteX6" fmla="*/ 155399 w 1553992"/>
                <a:gd name="connsiteY6" fmla="*/ 3491301 h 3491301"/>
                <a:gd name="connsiteX7" fmla="*/ 0 w 1553992"/>
                <a:gd name="connsiteY7" fmla="*/ 3335902 h 3491301"/>
                <a:gd name="connsiteX8" fmla="*/ 0 w 1553992"/>
                <a:gd name="connsiteY8" fmla="*/ 155399 h 349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3992" h="3491301">
                  <a:moveTo>
                    <a:pt x="0" y="155399"/>
                  </a:moveTo>
                  <a:cubicBezTo>
                    <a:pt x="0" y="69575"/>
                    <a:pt x="69575" y="0"/>
                    <a:pt x="155399" y="0"/>
                  </a:cubicBezTo>
                  <a:lnTo>
                    <a:pt x="1398593" y="0"/>
                  </a:lnTo>
                  <a:cubicBezTo>
                    <a:pt x="1484417" y="0"/>
                    <a:pt x="1553992" y="69575"/>
                    <a:pt x="1553992" y="155399"/>
                  </a:cubicBezTo>
                  <a:lnTo>
                    <a:pt x="1553992" y="3335902"/>
                  </a:lnTo>
                  <a:cubicBezTo>
                    <a:pt x="1553992" y="3421726"/>
                    <a:pt x="1484417" y="3491301"/>
                    <a:pt x="1398593" y="3491301"/>
                  </a:cubicBezTo>
                  <a:lnTo>
                    <a:pt x="155399" y="3491301"/>
                  </a:lnTo>
                  <a:cubicBezTo>
                    <a:pt x="69575" y="3491301"/>
                    <a:pt x="0" y="3421726"/>
                    <a:pt x="0" y="3335902"/>
                  </a:cubicBezTo>
                  <a:lnTo>
                    <a:pt x="0" y="155399"/>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3747" tIns="123747" rIns="123747" bIns="123747" numCol="1" spcCol="1270" anchor="t" anchorCtr="0">
              <a:noAutofit/>
            </a:bodyPr>
            <a:lstStyle/>
            <a:p>
              <a:pPr marL="0" lvl="1" algn="l" defTabSz="488950">
                <a:lnSpc>
                  <a:spcPct val="90000"/>
                </a:lnSpc>
                <a:spcBef>
                  <a:spcPct val="0"/>
                </a:spcBef>
                <a:spcAft>
                  <a:spcPct val="15000"/>
                </a:spcAft>
              </a:pPr>
              <a:r>
                <a:rPr lang="en-US" sz="1200" kern="1200" dirty="0"/>
                <a:t>MD/APP + CDCES LMSW</a:t>
              </a:r>
            </a:p>
            <a:p>
              <a:pPr marL="0" lvl="1" algn="l" defTabSz="488950">
                <a:lnSpc>
                  <a:spcPct val="90000"/>
                </a:lnSpc>
                <a:spcBef>
                  <a:spcPct val="0"/>
                </a:spcBef>
                <a:spcAft>
                  <a:spcPct val="15000"/>
                </a:spcAft>
              </a:pPr>
              <a:endParaRPr lang="en-US" sz="1200" dirty="0"/>
            </a:p>
            <a:p>
              <a:pPr marL="285750" lvl="1" indent="-285750" algn="l" defTabSz="488950">
                <a:lnSpc>
                  <a:spcPct val="90000"/>
                </a:lnSpc>
                <a:spcBef>
                  <a:spcPct val="0"/>
                </a:spcBef>
                <a:spcAft>
                  <a:spcPct val="15000"/>
                </a:spcAft>
                <a:buFont typeface="Arial" panose="020B0604020202020204" pitchFamily="34" charset="0"/>
                <a:buChar char="•"/>
              </a:pPr>
              <a:r>
                <a:rPr lang="en-US" sz="1200" kern="1200" dirty="0"/>
                <a:t>How to identify blood sugar patterns and make changes</a:t>
              </a:r>
            </a:p>
            <a:p>
              <a:pPr marL="285750" lvl="1" indent="-285750" algn="l" defTabSz="488950">
                <a:lnSpc>
                  <a:spcPct val="90000"/>
                </a:lnSpc>
                <a:spcBef>
                  <a:spcPct val="0"/>
                </a:spcBef>
                <a:spcAft>
                  <a:spcPct val="15000"/>
                </a:spcAft>
                <a:buFont typeface="Arial" panose="020B0604020202020204" pitchFamily="34" charset="0"/>
                <a:buChar char="•"/>
              </a:pPr>
              <a:r>
                <a:rPr lang="en-US" sz="1200" dirty="0"/>
                <a:t>After Hours Game</a:t>
              </a:r>
            </a:p>
            <a:p>
              <a:pPr marL="285750" lvl="1" indent="-285750" algn="l" defTabSz="488950">
                <a:lnSpc>
                  <a:spcPct val="90000"/>
                </a:lnSpc>
                <a:spcBef>
                  <a:spcPct val="0"/>
                </a:spcBef>
                <a:spcAft>
                  <a:spcPct val="15000"/>
                </a:spcAft>
                <a:buFont typeface="Arial" panose="020B0604020202020204" pitchFamily="34" charset="0"/>
                <a:buChar char="•"/>
              </a:pPr>
              <a:r>
                <a:rPr lang="en-US" sz="1200" kern="1200" dirty="0"/>
                <a:t>Review the preview topics as needed</a:t>
              </a:r>
            </a:p>
            <a:p>
              <a:pPr marL="285750" lvl="1" indent="-285750" algn="l" defTabSz="488950">
                <a:lnSpc>
                  <a:spcPct val="90000"/>
                </a:lnSpc>
                <a:spcBef>
                  <a:spcPct val="0"/>
                </a:spcBef>
                <a:spcAft>
                  <a:spcPct val="15000"/>
                </a:spcAft>
                <a:buFont typeface="Arial" panose="020B0604020202020204" pitchFamily="34" charset="0"/>
                <a:buChar char="•"/>
              </a:pPr>
              <a:r>
                <a:rPr lang="en-US" sz="1200" dirty="0"/>
                <a:t>Review Blood Glucose</a:t>
              </a:r>
            </a:p>
            <a:p>
              <a:pPr marL="285750" lvl="1" indent="-285750" algn="l" defTabSz="488950">
                <a:lnSpc>
                  <a:spcPct val="90000"/>
                </a:lnSpc>
                <a:spcBef>
                  <a:spcPct val="0"/>
                </a:spcBef>
                <a:spcAft>
                  <a:spcPct val="15000"/>
                </a:spcAft>
                <a:buFont typeface="Arial" panose="020B0604020202020204" pitchFamily="34" charset="0"/>
                <a:buChar char="•"/>
              </a:pPr>
              <a:endParaRPr lang="en-US" sz="1600" kern="1200" dirty="0"/>
            </a:p>
          </p:txBody>
        </p:sp>
      </p:grpSp>
      <p:pic>
        <p:nvPicPr>
          <p:cNvPr id="3" name="Picture 4" descr="sidebar_purple.jpg">
            <a:extLst>
              <a:ext uri="{FF2B5EF4-FFF2-40B4-BE49-F238E27FC236}">
                <a16:creationId xmlns:a16="http://schemas.microsoft.com/office/drawing/2014/main" id="{18DC6245-82D9-48E7-69F8-11BA053833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7270" cy="62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footer_golisano.jpg">
            <a:extLst>
              <a:ext uri="{FF2B5EF4-FFF2-40B4-BE49-F238E27FC236}">
                <a16:creationId xmlns:a16="http://schemas.microsoft.com/office/drawing/2014/main" id="{A1A0EB53-1266-421C-6060-57C51CADEF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262688"/>
            <a:ext cx="121920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89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D69DC-1976-7665-86C5-814125C1C47F}"/>
              </a:ext>
            </a:extLst>
          </p:cNvPr>
          <p:cNvSpPr>
            <a:spLocks noGrp="1"/>
          </p:cNvSpPr>
          <p:nvPr>
            <p:ph type="title"/>
          </p:nvPr>
        </p:nvSpPr>
        <p:spPr/>
        <p:txBody>
          <a:bodyPr/>
          <a:lstStyle/>
          <a:p>
            <a:r>
              <a:rPr lang="en-US" dirty="0"/>
              <a:t>DREAMS changes for 2024 and 2025 cohorts</a:t>
            </a:r>
          </a:p>
        </p:txBody>
      </p:sp>
      <p:sp>
        <p:nvSpPr>
          <p:cNvPr id="3" name="Content Placeholder 2">
            <a:extLst>
              <a:ext uri="{FF2B5EF4-FFF2-40B4-BE49-F238E27FC236}">
                <a16:creationId xmlns:a16="http://schemas.microsoft.com/office/drawing/2014/main" id="{A350FF8A-2535-8A0E-E76B-905F3DBB714B}"/>
              </a:ext>
            </a:extLst>
          </p:cNvPr>
          <p:cNvSpPr>
            <a:spLocks noGrp="1"/>
          </p:cNvSpPr>
          <p:nvPr>
            <p:ph idx="1"/>
          </p:nvPr>
        </p:nvSpPr>
        <p:spPr/>
        <p:txBody>
          <a:bodyPr>
            <a:normAutofit/>
          </a:bodyPr>
          <a:lstStyle/>
          <a:p>
            <a:r>
              <a:rPr lang="en-US" dirty="0"/>
              <a:t>Added two visits  to curriculum (6 total); determined by education staff what topics are to be discussed.</a:t>
            </a:r>
          </a:p>
          <a:p>
            <a:r>
              <a:rPr lang="en-US" dirty="0"/>
              <a:t>Added psychologist to program. Can meet with participants in short term therapy model. </a:t>
            </a:r>
          </a:p>
          <a:p>
            <a:r>
              <a:rPr lang="en-US" dirty="0"/>
              <a:t>Involved social worker with parents/guardians of those in program.</a:t>
            </a:r>
          </a:p>
          <a:p>
            <a:r>
              <a:rPr lang="en-US" dirty="0"/>
              <a:t>Eliminated return to usual care protocol. Return to usual care will be discussed with group on case-by-case basis.</a:t>
            </a:r>
          </a:p>
          <a:p>
            <a:endParaRPr lang="en-US" dirty="0"/>
          </a:p>
          <a:p>
            <a:endParaRPr lang="en-US" dirty="0"/>
          </a:p>
        </p:txBody>
      </p:sp>
      <p:pic>
        <p:nvPicPr>
          <p:cNvPr id="4" name="Picture 4" descr="sidebar_purple.jpg">
            <a:extLst>
              <a:ext uri="{FF2B5EF4-FFF2-40B4-BE49-F238E27FC236}">
                <a16:creationId xmlns:a16="http://schemas.microsoft.com/office/drawing/2014/main" id="{0AB86E1F-6DB1-EA0E-CEC3-E40CF63AE1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1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ooter_golisano.jpg">
            <a:extLst>
              <a:ext uri="{FF2B5EF4-FFF2-40B4-BE49-F238E27FC236}">
                <a16:creationId xmlns:a16="http://schemas.microsoft.com/office/drawing/2014/main" id="{2EDC0290-92E1-B418-FFED-490D002F79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262688"/>
            <a:ext cx="121920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6830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59D0F07-C302-4105-A9EC-366AC403DBD4}"/>
              </a:ext>
            </a:extLst>
          </p:cNvPr>
          <p:cNvGraphicFramePr>
            <a:graphicFrameLocks noGrp="1"/>
          </p:cNvGraphicFramePr>
          <p:nvPr/>
        </p:nvGraphicFramePr>
        <p:xfrm>
          <a:off x="0" y="0"/>
          <a:ext cx="12192000" cy="6858002"/>
        </p:xfrm>
        <a:graphic>
          <a:graphicData uri="http://schemas.openxmlformats.org/drawingml/2006/table">
            <a:tbl>
              <a:tblPr firstRow="1" bandRow="1">
                <a:tableStyleId>{327F97BB-C833-4FB7-BDE5-3F7075034690}</a:tableStyleId>
              </a:tblPr>
              <a:tblGrid>
                <a:gridCol w="4919472">
                  <a:extLst>
                    <a:ext uri="{9D8B030D-6E8A-4147-A177-3AD203B41FA5}">
                      <a16:colId xmlns:a16="http://schemas.microsoft.com/office/drawing/2014/main" val="3231711183"/>
                    </a:ext>
                  </a:extLst>
                </a:gridCol>
                <a:gridCol w="3208528">
                  <a:extLst>
                    <a:ext uri="{9D8B030D-6E8A-4147-A177-3AD203B41FA5}">
                      <a16:colId xmlns:a16="http://schemas.microsoft.com/office/drawing/2014/main" val="2075477277"/>
                    </a:ext>
                  </a:extLst>
                </a:gridCol>
                <a:gridCol w="4064000">
                  <a:extLst>
                    <a:ext uri="{9D8B030D-6E8A-4147-A177-3AD203B41FA5}">
                      <a16:colId xmlns:a16="http://schemas.microsoft.com/office/drawing/2014/main" val="3458521805"/>
                    </a:ext>
                  </a:extLst>
                </a:gridCol>
              </a:tblGrid>
              <a:tr h="659625">
                <a:tc>
                  <a:txBody>
                    <a:bodyPr/>
                    <a:lstStyle/>
                    <a:p>
                      <a:pPr algn="ctr"/>
                      <a:r>
                        <a:rPr lang="en-US" sz="2800" dirty="0"/>
                        <a:t>2024 Cohort</a:t>
                      </a:r>
                    </a:p>
                  </a:txBody>
                  <a:tcPr/>
                </a:tc>
                <a:tc>
                  <a:txBody>
                    <a:bodyPr/>
                    <a:lstStyle/>
                    <a:p>
                      <a:pPr algn="ctr"/>
                      <a:r>
                        <a:rPr lang="en-US" sz="1800" dirty="0"/>
                        <a:t>Completed Program</a:t>
                      </a:r>
                    </a:p>
                  </a:txBody>
                  <a:tcPr/>
                </a:tc>
                <a:tc>
                  <a:txBody>
                    <a:bodyPr/>
                    <a:lstStyle/>
                    <a:p>
                      <a:pPr algn="ctr"/>
                      <a:r>
                        <a:rPr lang="en-US" sz="1800"/>
                        <a:t>Returned to Usual Care (Did not complete program)</a:t>
                      </a:r>
                    </a:p>
                  </a:txBody>
                  <a:tcPr/>
                </a:tc>
                <a:extLst>
                  <a:ext uri="{0D108BD9-81ED-4DB2-BD59-A6C34878D82A}">
                    <a16:rowId xmlns:a16="http://schemas.microsoft.com/office/drawing/2014/main" val="3969535233"/>
                  </a:ext>
                </a:extLst>
              </a:tr>
              <a:tr h="371903">
                <a:tc>
                  <a:txBody>
                    <a:bodyPr/>
                    <a:lstStyle/>
                    <a:p>
                      <a:r>
                        <a:rPr lang="en-US" sz="1800"/>
                        <a:t>n</a:t>
                      </a:r>
                    </a:p>
                  </a:txBody>
                  <a:tcPr/>
                </a:tc>
                <a:tc>
                  <a:txBody>
                    <a:bodyPr/>
                    <a:lstStyle/>
                    <a:p>
                      <a:pPr algn="ctr"/>
                      <a:r>
                        <a:rPr lang="en-US" sz="1800" dirty="0"/>
                        <a:t>7</a:t>
                      </a:r>
                    </a:p>
                  </a:txBody>
                  <a:tcPr/>
                </a:tc>
                <a:tc>
                  <a:txBody>
                    <a:bodyPr/>
                    <a:lstStyle/>
                    <a:p>
                      <a:pPr algn="ctr"/>
                      <a:r>
                        <a:rPr lang="en-US" sz="1800" dirty="0"/>
                        <a:t>4</a:t>
                      </a:r>
                    </a:p>
                  </a:txBody>
                  <a:tcPr/>
                </a:tc>
                <a:extLst>
                  <a:ext uri="{0D108BD9-81ED-4DB2-BD59-A6C34878D82A}">
                    <a16:rowId xmlns:a16="http://schemas.microsoft.com/office/drawing/2014/main" val="1603621508"/>
                  </a:ext>
                </a:extLst>
              </a:tr>
              <a:tr h="371903">
                <a:tc>
                  <a:txBody>
                    <a:bodyPr/>
                    <a:lstStyle/>
                    <a:p>
                      <a:r>
                        <a:rPr lang="en-US" sz="1800" dirty="0"/>
                        <a:t>Age, mean </a:t>
                      </a:r>
                      <a:endParaRPr lang="en-US" sz="1800" u="none" dirty="0"/>
                    </a:p>
                  </a:txBody>
                  <a:tcPr/>
                </a:tc>
                <a:tc>
                  <a:txBody>
                    <a:bodyPr/>
                    <a:lstStyle/>
                    <a:p>
                      <a:pPr algn="ctr"/>
                      <a:r>
                        <a:rPr lang="en-US" sz="1800" dirty="0"/>
                        <a:t>16</a:t>
                      </a:r>
                      <a:endParaRPr lang="en-US" sz="1800" u="none" dirty="0"/>
                    </a:p>
                  </a:txBody>
                  <a:tcPr/>
                </a:tc>
                <a:tc>
                  <a:txBody>
                    <a:bodyPr/>
                    <a:lstStyle/>
                    <a:p>
                      <a:pPr algn="ctr"/>
                      <a:r>
                        <a:rPr lang="en-US" sz="1800" dirty="0"/>
                        <a:t>15.5</a:t>
                      </a:r>
                      <a:endParaRPr lang="en-US" sz="1800" u="none" dirty="0"/>
                    </a:p>
                  </a:txBody>
                  <a:tcPr/>
                </a:tc>
                <a:extLst>
                  <a:ext uri="{0D108BD9-81ED-4DB2-BD59-A6C34878D82A}">
                    <a16:rowId xmlns:a16="http://schemas.microsoft.com/office/drawing/2014/main" val="1216889247"/>
                  </a:ext>
                </a:extLst>
              </a:tr>
              <a:tr h="371903">
                <a:tc>
                  <a:txBody>
                    <a:bodyPr/>
                    <a:lstStyle/>
                    <a:p>
                      <a:r>
                        <a:rPr lang="en-US" sz="1800"/>
                        <a:t>Female % (n)</a:t>
                      </a:r>
                    </a:p>
                  </a:txBody>
                  <a:tcPr/>
                </a:tc>
                <a:tc>
                  <a:txBody>
                    <a:bodyPr/>
                    <a:lstStyle/>
                    <a:p>
                      <a:pPr algn="ctr"/>
                      <a:r>
                        <a:rPr lang="en-US" sz="1800" dirty="0"/>
                        <a:t>85.7 (6)</a:t>
                      </a:r>
                    </a:p>
                  </a:txBody>
                  <a:tcPr/>
                </a:tc>
                <a:tc>
                  <a:txBody>
                    <a:bodyPr/>
                    <a:lstStyle/>
                    <a:p>
                      <a:pPr algn="ctr"/>
                      <a:r>
                        <a:rPr lang="en-US" sz="1800" dirty="0"/>
                        <a:t>75.0 (3)</a:t>
                      </a:r>
                    </a:p>
                  </a:txBody>
                  <a:tcPr/>
                </a:tc>
                <a:extLst>
                  <a:ext uri="{0D108BD9-81ED-4DB2-BD59-A6C34878D82A}">
                    <a16:rowId xmlns:a16="http://schemas.microsoft.com/office/drawing/2014/main" val="2985445435"/>
                  </a:ext>
                </a:extLst>
              </a:tr>
              <a:tr h="371903">
                <a:tc>
                  <a:txBody>
                    <a:bodyPr/>
                    <a:lstStyle/>
                    <a:p>
                      <a:r>
                        <a:rPr lang="en-US" sz="1800" dirty="0"/>
                        <a:t>Male % (n)</a:t>
                      </a:r>
                    </a:p>
                  </a:txBody>
                  <a:tcPr/>
                </a:tc>
                <a:tc>
                  <a:txBody>
                    <a:bodyPr/>
                    <a:lstStyle/>
                    <a:p>
                      <a:pPr algn="ctr"/>
                      <a:r>
                        <a:rPr lang="en-US" sz="1800" dirty="0"/>
                        <a:t>14.3 (1)</a:t>
                      </a:r>
                    </a:p>
                  </a:txBody>
                  <a:tcPr/>
                </a:tc>
                <a:tc>
                  <a:txBody>
                    <a:bodyPr/>
                    <a:lstStyle/>
                    <a:p>
                      <a:pPr algn="ctr"/>
                      <a:r>
                        <a:rPr lang="en-US" sz="1800" dirty="0"/>
                        <a:t>25.0 (1)</a:t>
                      </a:r>
                    </a:p>
                  </a:txBody>
                  <a:tcPr/>
                </a:tc>
                <a:extLst>
                  <a:ext uri="{0D108BD9-81ED-4DB2-BD59-A6C34878D82A}">
                    <a16:rowId xmlns:a16="http://schemas.microsoft.com/office/drawing/2014/main" val="1623990564"/>
                  </a:ext>
                </a:extLst>
              </a:tr>
              <a:tr h="371903">
                <a:tc>
                  <a:txBody>
                    <a:bodyPr/>
                    <a:lstStyle/>
                    <a:p>
                      <a:r>
                        <a:rPr lang="en-US" sz="1800"/>
                        <a:t>Race</a:t>
                      </a:r>
                    </a:p>
                  </a:txBody>
                  <a:tcPr/>
                </a:tc>
                <a:tc>
                  <a:txBody>
                    <a:bodyPr/>
                    <a:lstStyle/>
                    <a:p>
                      <a:pPr algn="ctr"/>
                      <a:endParaRPr lang="en-US" sz="1800" dirty="0"/>
                    </a:p>
                  </a:txBody>
                  <a:tcPr/>
                </a:tc>
                <a:tc>
                  <a:txBody>
                    <a:bodyPr/>
                    <a:lstStyle/>
                    <a:p>
                      <a:pPr algn="ctr"/>
                      <a:endParaRPr lang="en-US" sz="1800"/>
                    </a:p>
                  </a:txBody>
                  <a:tcPr/>
                </a:tc>
                <a:extLst>
                  <a:ext uri="{0D108BD9-81ED-4DB2-BD59-A6C34878D82A}">
                    <a16:rowId xmlns:a16="http://schemas.microsoft.com/office/drawing/2014/main" val="949288038"/>
                  </a:ext>
                </a:extLst>
              </a:tr>
              <a:tr h="371903">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a:t>White % (n)</a:t>
                      </a:r>
                    </a:p>
                  </a:txBody>
                  <a:tcPr/>
                </a:tc>
                <a:tc>
                  <a:txBody>
                    <a:bodyPr/>
                    <a:lstStyle/>
                    <a:p>
                      <a:pPr algn="ctr"/>
                      <a:r>
                        <a:rPr lang="en-US" sz="1800" dirty="0"/>
                        <a:t>57.1 (4)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75.0 (3)</a:t>
                      </a:r>
                    </a:p>
                  </a:txBody>
                  <a:tcPr/>
                </a:tc>
                <a:extLst>
                  <a:ext uri="{0D108BD9-81ED-4DB2-BD59-A6C34878D82A}">
                    <a16:rowId xmlns:a16="http://schemas.microsoft.com/office/drawing/2014/main" val="199161817"/>
                  </a:ext>
                </a:extLst>
              </a:tr>
              <a:tr h="650829">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a:t>Black/African American % (n)</a:t>
                      </a:r>
                    </a:p>
                    <a:p>
                      <a:endParaRPr lang="en-US" sz="1800"/>
                    </a:p>
                  </a:txBody>
                  <a:tcPr/>
                </a:tc>
                <a:tc>
                  <a:txBody>
                    <a:bodyPr/>
                    <a:lstStyle/>
                    <a:p>
                      <a:pPr algn="ctr"/>
                      <a:r>
                        <a:rPr lang="en-US" sz="1800" dirty="0"/>
                        <a:t>14.3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25.0 (1)</a:t>
                      </a:r>
                    </a:p>
                  </a:txBody>
                  <a:tcPr/>
                </a:tc>
                <a:extLst>
                  <a:ext uri="{0D108BD9-81ED-4DB2-BD59-A6C34878D82A}">
                    <a16:rowId xmlns:a16="http://schemas.microsoft.com/office/drawing/2014/main" val="2601871176"/>
                  </a:ext>
                </a:extLst>
              </a:tr>
              <a:tr h="650829">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a:t>Other % (n)</a:t>
                      </a:r>
                    </a:p>
                    <a:p>
                      <a:endParaRPr lang="en-US" sz="1800"/>
                    </a:p>
                  </a:txBody>
                  <a:tcPr/>
                </a:tc>
                <a:tc>
                  <a:txBody>
                    <a:bodyPr/>
                    <a:lstStyle/>
                    <a:p>
                      <a:pPr algn="ctr"/>
                      <a:r>
                        <a:rPr lang="en-US" sz="1800" dirty="0"/>
                        <a:t>28.6 (2)</a:t>
                      </a:r>
                    </a:p>
                  </a:txBody>
                  <a:tcPr/>
                </a:tc>
                <a:tc>
                  <a:txBody>
                    <a:bodyPr/>
                    <a:lstStyle/>
                    <a:p>
                      <a:pPr algn="ctr"/>
                      <a:r>
                        <a:rPr lang="en-US" sz="1800"/>
                        <a:t>0(0)</a:t>
                      </a:r>
                    </a:p>
                  </a:txBody>
                  <a:tcPr/>
                </a:tc>
                <a:extLst>
                  <a:ext uri="{0D108BD9-81ED-4DB2-BD59-A6C34878D82A}">
                    <a16:rowId xmlns:a16="http://schemas.microsoft.com/office/drawing/2014/main" val="257567566"/>
                  </a:ext>
                </a:extLst>
              </a:tr>
              <a:tr h="371903">
                <a:tc>
                  <a:txBody>
                    <a:bodyPr/>
                    <a:lstStyle/>
                    <a:p>
                      <a:r>
                        <a:rPr lang="en-US" sz="1800"/>
                        <a:t>Insurance</a:t>
                      </a:r>
                    </a:p>
                  </a:txBody>
                  <a:tcPr/>
                </a:tc>
                <a:tc>
                  <a:txBody>
                    <a:bodyPr/>
                    <a:lstStyle/>
                    <a:p>
                      <a:pPr algn="ctr"/>
                      <a:endParaRPr lang="en-US" sz="1800" dirty="0"/>
                    </a:p>
                  </a:txBody>
                  <a:tcPr/>
                </a:tc>
                <a:tc>
                  <a:txBody>
                    <a:bodyPr/>
                    <a:lstStyle/>
                    <a:p>
                      <a:pPr algn="ctr"/>
                      <a:endParaRPr lang="en-US" sz="1800"/>
                    </a:p>
                  </a:txBody>
                  <a:tcPr/>
                </a:tc>
                <a:extLst>
                  <a:ext uri="{0D108BD9-81ED-4DB2-BD59-A6C34878D82A}">
                    <a16:rowId xmlns:a16="http://schemas.microsoft.com/office/drawing/2014/main" val="190880627"/>
                  </a:ext>
                </a:extLst>
              </a:tr>
              <a:tr h="650829">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a:t>Public % (n)</a:t>
                      </a:r>
                    </a:p>
                    <a:p>
                      <a:pPr lvl="1"/>
                      <a:endParaRPr lang="en-US" sz="1800"/>
                    </a:p>
                  </a:txBody>
                  <a:tcPr/>
                </a:tc>
                <a:tc>
                  <a:txBody>
                    <a:bodyPr/>
                    <a:lstStyle/>
                    <a:p>
                      <a:pPr algn="ctr"/>
                      <a:r>
                        <a:rPr lang="en-US" sz="1800" dirty="0"/>
                        <a:t>71.4 (5)</a:t>
                      </a:r>
                    </a:p>
                  </a:txBody>
                  <a:tcPr/>
                </a:tc>
                <a:tc>
                  <a:txBody>
                    <a:bodyPr/>
                    <a:lstStyle/>
                    <a:p>
                      <a:pPr algn="ctr"/>
                      <a:r>
                        <a:rPr lang="en-US" sz="1800" dirty="0"/>
                        <a:t>75.0 (3)</a:t>
                      </a:r>
                    </a:p>
                  </a:txBody>
                  <a:tcPr/>
                </a:tc>
                <a:extLst>
                  <a:ext uri="{0D108BD9-81ED-4DB2-BD59-A6C34878D82A}">
                    <a16:rowId xmlns:a16="http://schemas.microsoft.com/office/drawing/2014/main" val="1187708768"/>
                  </a:ext>
                </a:extLst>
              </a:tr>
              <a:tr h="650829">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a:t>Private % (n)</a:t>
                      </a:r>
                    </a:p>
                    <a:p>
                      <a:pPr lvl="1"/>
                      <a:endParaRPr lang="en-US" sz="1800"/>
                    </a:p>
                  </a:txBody>
                  <a:tcPr/>
                </a:tc>
                <a:tc>
                  <a:txBody>
                    <a:bodyPr/>
                    <a:lstStyle/>
                    <a:p>
                      <a:pPr algn="ctr"/>
                      <a:r>
                        <a:rPr lang="en-US" sz="1800" dirty="0"/>
                        <a:t>28.6 (2)</a:t>
                      </a:r>
                    </a:p>
                  </a:txBody>
                  <a:tcPr/>
                </a:tc>
                <a:tc>
                  <a:txBody>
                    <a:bodyPr/>
                    <a:lstStyle/>
                    <a:p>
                      <a:pPr algn="ctr"/>
                      <a:r>
                        <a:rPr lang="en-US" sz="1800" dirty="0"/>
                        <a:t>25.0 (1)</a:t>
                      </a:r>
                    </a:p>
                  </a:txBody>
                  <a:tcPr/>
                </a:tc>
                <a:extLst>
                  <a:ext uri="{0D108BD9-81ED-4DB2-BD59-A6C34878D82A}">
                    <a16:rowId xmlns:a16="http://schemas.microsoft.com/office/drawing/2014/main" val="1122111963"/>
                  </a:ext>
                </a:extLst>
              </a:tr>
              <a:tr h="402894">
                <a:tc>
                  <a:txBody>
                    <a:bodyPr/>
                    <a:lstStyle/>
                    <a:p>
                      <a:pPr lvl="0"/>
                      <a:r>
                        <a:rPr lang="en-US" sz="1600" dirty="0"/>
                        <a:t>HbA1c (%) [mean] at start of program </a:t>
                      </a:r>
                      <a:r>
                        <a:rPr lang="en-US" sz="1600" u="sng" dirty="0"/>
                        <a:t>+</a:t>
                      </a:r>
                      <a:r>
                        <a:rPr lang="en-US" sz="1600" u="none" dirty="0"/>
                        <a:t>  SD</a:t>
                      </a:r>
                    </a:p>
                  </a:txBody>
                  <a:tcPr/>
                </a:tc>
                <a:tc>
                  <a:txBody>
                    <a:bodyPr/>
                    <a:lstStyle/>
                    <a:p>
                      <a:pPr algn="ctr"/>
                      <a:r>
                        <a:rPr lang="en-US" sz="2000" dirty="0"/>
                        <a:t>12.1 </a:t>
                      </a:r>
                      <a:r>
                        <a:rPr lang="en-US" sz="2000" u="sng" dirty="0"/>
                        <a:t>+</a:t>
                      </a:r>
                      <a:r>
                        <a:rPr lang="en-US" sz="2000" u="none" dirty="0"/>
                        <a:t> 1.27</a:t>
                      </a:r>
                      <a:endParaRPr lang="en-US" sz="2000" dirty="0"/>
                    </a:p>
                  </a:txBody>
                  <a:tcPr/>
                </a:tc>
                <a:tc>
                  <a:txBody>
                    <a:bodyPr/>
                    <a:lstStyle/>
                    <a:p>
                      <a:pPr algn="ctr"/>
                      <a:r>
                        <a:rPr lang="en-US" sz="2000" dirty="0"/>
                        <a:t>11.0 </a:t>
                      </a:r>
                      <a:r>
                        <a:rPr lang="en-US" sz="2000" u="sng" dirty="0"/>
                        <a:t>+</a:t>
                      </a:r>
                      <a:r>
                        <a:rPr lang="en-US" sz="2000" u="none" dirty="0"/>
                        <a:t> 2.0</a:t>
                      </a:r>
                      <a:endParaRPr lang="en-US" sz="2000" dirty="0"/>
                    </a:p>
                  </a:txBody>
                  <a:tcPr/>
                </a:tc>
                <a:extLst>
                  <a:ext uri="{0D108BD9-81ED-4DB2-BD59-A6C34878D82A}">
                    <a16:rowId xmlns:a16="http://schemas.microsoft.com/office/drawing/2014/main" val="1126944687"/>
                  </a:ext>
                </a:extLst>
              </a:tr>
              <a:tr h="5888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HbA1c (%) [mean] at last visit or when returned to usual care </a:t>
                      </a:r>
                      <a:r>
                        <a:rPr lang="en-US" sz="1600" u="sng" dirty="0"/>
                        <a:t>+</a:t>
                      </a:r>
                      <a:r>
                        <a:rPr lang="en-US" sz="1600" u="none" dirty="0"/>
                        <a:t> SD</a:t>
                      </a:r>
                      <a:endParaRPr lang="en-US" sz="1600" dirty="0"/>
                    </a:p>
                  </a:txBody>
                  <a:tcPr/>
                </a:tc>
                <a:tc>
                  <a:txBody>
                    <a:bodyPr/>
                    <a:lstStyle/>
                    <a:p>
                      <a:pPr algn="ctr"/>
                      <a:r>
                        <a:rPr lang="en-US" sz="2000" dirty="0"/>
                        <a:t>10.8 </a:t>
                      </a:r>
                      <a:r>
                        <a:rPr lang="en-US" sz="2000" u="sng" dirty="0"/>
                        <a:t>+</a:t>
                      </a:r>
                      <a:r>
                        <a:rPr lang="en-US" sz="2000" u="none" dirty="0"/>
                        <a:t> 2.11</a:t>
                      </a:r>
                      <a:endParaRPr lang="en-US" sz="2000" dirty="0"/>
                    </a:p>
                  </a:txBody>
                  <a:tcPr/>
                </a:tc>
                <a:tc>
                  <a:txBody>
                    <a:bodyPr/>
                    <a:lstStyle/>
                    <a:p>
                      <a:pPr algn="ctr"/>
                      <a:r>
                        <a:rPr lang="en-US" sz="2000" dirty="0"/>
                        <a:t>11.1 </a:t>
                      </a:r>
                      <a:r>
                        <a:rPr lang="en-US" sz="2000" u="sng" dirty="0"/>
                        <a:t>+</a:t>
                      </a:r>
                      <a:r>
                        <a:rPr lang="en-US" sz="2000" u="none" dirty="0"/>
                        <a:t> 0.79</a:t>
                      </a:r>
                      <a:endParaRPr lang="en-US" sz="2000" dirty="0"/>
                    </a:p>
                  </a:txBody>
                  <a:tcPr/>
                </a:tc>
                <a:extLst>
                  <a:ext uri="{0D108BD9-81ED-4DB2-BD59-A6C34878D82A}">
                    <a16:rowId xmlns:a16="http://schemas.microsoft.com/office/drawing/2014/main" val="3503004508"/>
                  </a:ext>
                </a:extLst>
              </a:tr>
            </a:tbl>
          </a:graphicData>
        </a:graphic>
      </p:graphicFrame>
    </p:spTree>
    <p:extLst>
      <p:ext uri="{BB962C8B-B14F-4D97-AF65-F5344CB8AC3E}">
        <p14:creationId xmlns:p14="http://schemas.microsoft.com/office/powerpoint/2010/main" val="341310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idebar_purple.jpg">
            <a:extLst>
              <a:ext uri="{FF2B5EF4-FFF2-40B4-BE49-F238E27FC236}">
                <a16:creationId xmlns:a16="http://schemas.microsoft.com/office/drawing/2014/main" id="{6A253F6C-3E3E-C46E-E567-7B5B328539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1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footer_golisano.jpg">
            <a:extLst>
              <a:ext uri="{FF2B5EF4-FFF2-40B4-BE49-F238E27FC236}">
                <a16:creationId xmlns:a16="http://schemas.microsoft.com/office/drawing/2014/main" id="{5AEC7771-CBAD-F1C7-B7DA-96F54977DA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24600"/>
            <a:ext cx="1219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hart 4">
            <a:extLst>
              <a:ext uri="{FF2B5EF4-FFF2-40B4-BE49-F238E27FC236}">
                <a16:creationId xmlns:a16="http://schemas.microsoft.com/office/drawing/2014/main" id="{86FCF00E-7C7A-B418-4EF6-9F177A1C51E2}"/>
              </a:ext>
            </a:extLst>
          </p:cNvPr>
          <p:cNvGraphicFramePr>
            <a:graphicFrameLocks/>
          </p:cNvGraphicFramePr>
          <p:nvPr/>
        </p:nvGraphicFramePr>
        <p:xfrm>
          <a:off x="381000" y="0"/>
          <a:ext cx="11811000" cy="632459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05508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C29CC-2EA7-FB0E-2584-AD74B2922838}"/>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EB949B1-7BF1-2D87-0412-323B1F96FB04}"/>
              </a:ext>
            </a:extLst>
          </p:cNvPr>
          <p:cNvGraphicFramePr>
            <a:graphicFrameLocks noGrp="1"/>
          </p:cNvGraphicFramePr>
          <p:nvPr/>
        </p:nvGraphicFramePr>
        <p:xfrm>
          <a:off x="0" y="0"/>
          <a:ext cx="12192000" cy="6858002"/>
        </p:xfrm>
        <a:graphic>
          <a:graphicData uri="http://schemas.openxmlformats.org/drawingml/2006/table">
            <a:tbl>
              <a:tblPr firstRow="1" bandRow="1">
                <a:tableStyleId>{327F97BB-C833-4FB7-BDE5-3F7075034690}</a:tableStyleId>
              </a:tblPr>
              <a:tblGrid>
                <a:gridCol w="7379208">
                  <a:extLst>
                    <a:ext uri="{9D8B030D-6E8A-4147-A177-3AD203B41FA5}">
                      <a16:colId xmlns:a16="http://schemas.microsoft.com/office/drawing/2014/main" val="3231711183"/>
                    </a:ext>
                  </a:extLst>
                </a:gridCol>
                <a:gridCol w="4812792">
                  <a:extLst>
                    <a:ext uri="{9D8B030D-6E8A-4147-A177-3AD203B41FA5}">
                      <a16:colId xmlns:a16="http://schemas.microsoft.com/office/drawing/2014/main" val="2075477277"/>
                    </a:ext>
                  </a:extLst>
                </a:gridCol>
              </a:tblGrid>
              <a:tr h="659625">
                <a:tc>
                  <a:txBody>
                    <a:bodyPr/>
                    <a:lstStyle/>
                    <a:p>
                      <a:pPr algn="ctr"/>
                      <a:r>
                        <a:rPr lang="en-US" sz="2800" dirty="0"/>
                        <a:t>2025 Cohort</a:t>
                      </a:r>
                    </a:p>
                  </a:txBody>
                  <a:tcPr/>
                </a:tc>
                <a:tc>
                  <a:txBody>
                    <a:bodyPr/>
                    <a:lstStyle/>
                    <a:p>
                      <a:pPr algn="ctr"/>
                      <a:r>
                        <a:rPr lang="en-US" sz="2800" dirty="0"/>
                        <a:t>Enrolled</a:t>
                      </a:r>
                    </a:p>
                  </a:txBody>
                  <a:tcPr/>
                </a:tc>
                <a:extLst>
                  <a:ext uri="{0D108BD9-81ED-4DB2-BD59-A6C34878D82A}">
                    <a16:rowId xmlns:a16="http://schemas.microsoft.com/office/drawing/2014/main" val="3969535233"/>
                  </a:ext>
                </a:extLst>
              </a:tr>
              <a:tr h="371903">
                <a:tc>
                  <a:txBody>
                    <a:bodyPr/>
                    <a:lstStyle/>
                    <a:p>
                      <a:r>
                        <a:rPr lang="en-US" sz="1800"/>
                        <a:t>n</a:t>
                      </a:r>
                    </a:p>
                  </a:txBody>
                  <a:tcPr/>
                </a:tc>
                <a:tc>
                  <a:txBody>
                    <a:bodyPr/>
                    <a:lstStyle/>
                    <a:p>
                      <a:pPr algn="ctr"/>
                      <a:r>
                        <a:rPr lang="en-US" sz="1800" dirty="0"/>
                        <a:t>9</a:t>
                      </a:r>
                    </a:p>
                  </a:txBody>
                  <a:tcPr/>
                </a:tc>
                <a:extLst>
                  <a:ext uri="{0D108BD9-81ED-4DB2-BD59-A6C34878D82A}">
                    <a16:rowId xmlns:a16="http://schemas.microsoft.com/office/drawing/2014/main" val="1603621508"/>
                  </a:ext>
                </a:extLst>
              </a:tr>
              <a:tr h="371903">
                <a:tc>
                  <a:txBody>
                    <a:bodyPr/>
                    <a:lstStyle/>
                    <a:p>
                      <a:r>
                        <a:rPr lang="en-US" sz="1800" dirty="0"/>
                        <a:t>Age, mean </a:t>
                      </a:r>
                      <a:endParaRPr lang="en-US" sz="1800" u="none" dirty="0"/>
                    </a:p>
                  </a:txBody>
                  <a:tcPr/>
                </a:tc>
                <a:tc>
                  <a:txBody>
                    <a:bodyPr/>
                    <a:lstStyle/>
                    <a:p>
                      <a:pPr algn="ctr"/>
                      <a:r>
                        <a:rPr lang="en-US" sz="1800" u="none" dirty="0"/>
                        <a:t>15.5</a:t>
                      </a:r>
                    </a:p>
                  </a:txBody>
                  <a:tcPr/>
                </a:tc>
                <a:extLst>
                  <a:ext uri="{0D108BD9-81ED-4DB2-BD59-A6C34878D82A}">
                    <a16:rowId xmlns:a16="http://schemas.microsoft.com/office/drawing/2014/main" val="1216889247"/>
                  </a:ext>
                </a:extLst>
              </a:tr>
              <a:tr h="371903">
                <a:tc>
                  <a:txBody>
                    <a:bodyPr/>
                    <a:lstStyle/>
                    <a:p>
                      <a:r>
                        <a:rPr lang="en-US" sz="1800"/>
                        <a:t>Female % (n)</a:t>
                      </a:r>
                    </a:p>
                  </a:txBody>
                  <a:tcPr/>
                </a:tc>
                <a:tc>
                  <a:txBody>
                    <a:bodyPr/>
                    <a:lstStyle/>
                    <a:p>
                      <a:pPr algn="ctr"/>
                      <a:r>
                        <a:rPr lang="en-US" sz="1800" dirty="0"/>
                        <a:t>33.3 (3)</a:t>
                      </a:r>
                    </a:p>
                  </a:txBody>
                  <a:tcPr/>
                </a:tc>
                <a:extLst>
                  <a:ext uri="{0D108BD9-81ED-4DB2-BD59-A6C34878D82A}">
                    <a16:rowId xmlns:a16="http://schemas.microsoft.com/office/drawing/2014/main" val="2985445435"/>
                  </a:ext>
                </a:extLst>
              </a:tr>
              <a:tr h="371903">
                <a:tc>
                  <a:txBody>
                    <a:bodyPr/>
                    <a:lstStyle/>
                    <a:p>
                      <a:r>
                        <a:rPr lang="en-US" sz="1800" dirty="0"/>
                        <a:t>Male % (n)</a:t>
                      </a:r>
                    </a:p>
                  </a:txBody>
                  <a:tcPr/>
                </a:tc>
                <a:tc>
                  <a:txBody>
                    <a:bodyPr/>
                    <a:lstStyle/>
                    <a:p>
                      <a:pPr algn="ctr"/>
                      <a:r>
                        <a:rPr lang="en-US" sz="1800" dirty="0"/>
                        <a:t>66.6 (6)</a:t>
                      </a:r>
                    </a:p>
                  </a:txBody>
                  <a:tcPr/>
                </a:tc>
                <a:extLst>
                  <a:ext uri="{0D108BD9-81ED-4DB2-BD59-A6C34878D82A}">
                    <a16:rowId xmlns:a16="http://schemas.microsoft.com/office/drawing/2014/main" val="1623990564"/>
                  </a:ext>
                </a:extLst>
              </a:tr>
              <a:tr h="371903">
                <a:tc>
                  <a:txBody>
                    <a:bodyPr/>
                    <a:lstStyle/>
                    <a:p>
                      <a:r>
                        <a:rPr lang="en-US" sz="1800"/>
                        <a:t>Race</a:t>
                      </a:r>
                    </a:p>
                  </a:txBody>
                  <a:tcPr/>
                </a:tc>
                <a:tc>
                  <a:txBody>
                    <a:bodyPr/>
                    <a:lstStyle/>
                    <a:p>
                      <a:pPr algn="ctr"/>
                      <a:endParaRPr lang="en-US" sz="1800" dirty="0"/>
                    </a:p>
                  </a:txBody>
                  <a:tcPr/>
                </a:tc>
                <a:extLst>
                  <a:ext uri="{0D108BD9-81ED-4DB2-BD59-A6C34878D82A}">
                    <a16:rowId xmlns:a16="http://schemas.microsoft.com/office/drawing/2014/main" val="949288038"/>
                  </a:ext>
                </a:extLst>
              </a:tr>
              <a:tr h="371903">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dirty="0"/>
                        <a:t>White % (n)</a:t>
                      </a:r>
                    </a:p>
                  </a:txBody>
                  <a:tcPr/>
                </a:tc>
                <a:tc>
                  <a:txBody>
                    <a:bodyPr/>
                    <a:lstStyle/>
                    <a:p>
                      <a:pPr algn="ctr"/>
                      <a:r>
                        <a:rPr lang="en-US" sz="1800" dirty="0"/>
                        <a:t>33.3 (3)</a:t>
                      </a:r>
                    </a:p>
                  </a:txBody>
                  <a:tcPr/>
                </a:tc>
                <a:extLst>
                  <a:ext uri="{0D108BD9-81ED-4DB2-BD59-A6C34878D82A}">
                    <a16:rowId xmlns:a16="http://schemas.microsoft.com/office/drawing/2014/main" val="199161817"/>
                  </a:ext>
                </a:extLst>
              </a:tr>
              <a:tr h="650829">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a:t>Black/African American % (n)</a:t>
                      </a:r>
                    </a:p>
                    <a:p>
                      <a:endParaRPr lang="en-US" sz="1800"/>
                    </a:p>
                  </a:txBody>
                  <a:tcPr/>
                </a:tc>
                <a:tc>
                  <a:txBody>
                    <a:bodyPr/>
                    <a:lstStyle/>
                    <a:p>
                      <a:pPr algn="ctr"/>
                      <a:r>
                        <a:rPr lang="en-US" sz="1800" dirty="0"/>
                        <a:t>33.3 (3)</a:t>
                      </a:r>
                    </a:p>
                  </a:txBody>
                  <a:tcPr/>
                </a:tc>
                <a:extLst>
                  <a:ext uri="{0D108BD9-81ED-4DB2-BD59-A6C34878D82A}">
                    <a16:rowId xmlns:a16="http://schemas.microsoft.com/office/drawing/2014/main" val="2601871176"/>
                  </a:ext>
                </a:extLst>
              </a:tr>
              <a:tr h="650829">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dirty="0"/>
                        <a:t>Other % (n)</a:t>
                      </a:r>
                    </a:p>
                    <a:p>
                      <a:endParaRPr lang="en-US" sz="1800" dirty="0"/>
                    </a:p>
                  </a:txBody>
                  <a:tcPr/>
                </a:tc>
                <a:tc>
                  <a:txBody>
                    <a:bodyPr/>
                    <a:lstStyle/>
                    <a:p>
                      <a:pPr algn="ctr"/>
                      <a:r>
                        <a:rPr lang="en-US" sz="1800" dirty="0"/>
                        <a:t>33.3 (3)</a:t>
                      </a:r>
                    </a:p>
                  </a:txBody>
                  <a:tcPr/>
                </a:tc>
                <a:extLst>
                  <a:ext uri="{0D108BD9-81ED-4DB2-BD59-A6C34878D82A}">
                    <a16:rowId xmlns:a16="http://schemas.microsoft.com/office/drawing/2014/main" val="257567566"/>
                  </a:ext>
                </a:extLst>
              </a:tr>
              <a:tr h="371903">
                <a:tc>
                  <a:txBody>
                    <a:bodyPr/>
                    <a:lstStyle/>
                    <a:p>
                      <a:r>
                        <a:rPr lang="en-US" sz="1800" dirty="0"/>
                        <a:t>Insurance</a:t>
                      </a:r>
                    </a:p>
                  </a:txBody>
                  <a:tcPr/>
                </a:tc>
                <a:tc>
                  <a:txBody>
                    <a:bodyPr/>
                    <a:lstStyle/>
                    <a:p>
                      <a:pPr algn="ctr"/>
                      <a:endParaRPr lang="en-US" sz="1800" dirty="0"/>
                    </a:p>
                  </a:txBody>
                  <a:tcPr/>
                </a:tc>
                <a:extLst>
                  <a:ext uri="{0D108BD9-81ED-4DB2-BD59-A6C34878D82A}">
                    <a16:rowId xmlns:a16="http://schemas.microsoft.com/office/drawing/2014/main" val="190880627"/>
                  </a:ext>
                </a:extLst>
              </a:tr>
              <a:tr h="650829">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dirty="0"/>
                        <a:t>Public % (n)</a:t>
                      </a:r>
                    </a:p>
                    <a:p>
                      <a:pPr lvl="1"/>
                      <a:endParaRPr lang="en-US" sz="1800" dirty="0"/>
                    </a:p>
                  </a:txBody>
                  <a:tcPr/>
                </a:tc>
                <a:tc>
                  <a:txBody>
                    <a:bodyPr/>
                    <a:lstStyle/>
                    <a:p>
                      <a:pPr algn="ctr"/>
                      <a:r>
                        <a:rPr lang="en-US" sz="1800" dirty="0"/>
                        <a:t>77.8 (7)</a:t>
                      </a:r>
                    </a:p>
                  </a:txBody>
                  <a:tcPr/>
                </a:tc>
                <a:extLst>
                  <a:ext uri="{0D108BD9-81ED-4DB2-BD59-A6C34878D82A}">
                    <a16:rowId xmlns:a16="http://schemas.microsoft.com/office/drawing/2014/main" val="1187708768"/>
                  </a:ext>
                </a:extLst>
              </a:tr>
              <a:tr h="650829">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a:t>Private % (n)</a:t>
                      </a:r>
                    </a:p>
                    <a:p>
                      <a:pPr lvl="1"/>
                      <a:endParaRPr lang="en-US" sz="1800"/>
                    </a:p>
                  </a:txBody>
                  <a:tcPr/>
                </a:tc>
                <a:tc>
                  <a:txBody>
                    <a:bodyPr/>
                    <a:lstStyle/>
                    <a:p>
                      <a:pPr algn="ctr"/>
                      <a:r>
                        <a:rPr lang="en-US" sz="1800" dirty="0"/>
                        <a:t>22.2 (2)</a:t>
                      </a:r>
                    </a:p>
                  </a:txBody>
                  <a:tcPr/>
                </a:tc>
                <a:extLst>
                  <a:ext uri="{0D108BD9-81ED-4DB2-BD59-A6C34878D82A}">
                    <a16:rowId xmlns:a16="http://schemas.microsoft.com/office/drawing/2014/main" val="1122111963"/>
                  </a:ext>
                </a:extLst>
              </a:tr>
              <a:tr h="402894">
                <a:tc>
                  <a:txBody>
                    <a:bodyPr/>
                    <a:lstStyle/>
                    <a:p>
                      <a:pPr lvl="0"/>
                      <a:r>
                        <a:rPr lang="en-US" sz="1600" dirty="0"/>
                        <a:t>HbA1c (%) [mean] at start of program </a:t>
                      </a:r>
                      <a:r>
                        <a:rPr lang="en-US" sz="1600" u="sng" dirty="0"/>
                        <a:t>+</a:t>
                      </a:r>
                      <a:r>
                        <a:rPr lang="en-US" sz="1600" u="none" dirty="0"/>
                        <a:t>  SD</a:t>
                      </a:r>
                    </a:p>
                  </a:txBody>
                  <a:tcPr/>
                </a:tc>
                <a:tc>
                  <a:txBody>
                    <a:bodyPr/>
                    <a:lstStyle/>
                    <a:p>
                      <a:pPr algn="ctr"/>
                      <a:r>
                        <a:rPr lang="en-US" sz="2000" dirty="0"/>
                        <a:t>12.6 </a:t>
                      </a:r>
                      <a:r>
                        <a:rPr lang="en-US" sz="2000" u="sng" dirty="0"/>
                        <a:t>+</a:t>
                      </a:r>
                      <a:r>
                        <a:rPr lang="en-US" sz="2000" u="none" dirty="0"/>
                        <a:t> 3.51</a:t>
                      </a:r>
                      <a:endParaRPr lang="en-US" sz="2000" dirty="0"/>
                    </a:p>
                  </a:txBody>
                  <a:tcPr/>
                </a:tc>
                <a:extLst>
                  <a:ext uri="{0D108BD9-81ED-4DB2-BD59-A6C34878D82A}">
                    <a16:rowId xmlns:a16="http://schemas.microsoft.com/office/drawing/2014/main" val="1126944687"/>
                  </a:ext>
                </a:extLst>
              </a:tr>
              <a:tr h="5888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Average number of visits completed</a:t>
                      </a:r>
                    </a:p>
                  </a:txBody>
                  <a:tcPr/>
                </a:tc>
                <a:tc>
                  <a:txBody>
                    <a:bodyPr/>
                    <a:lstStyle/>
                    <a:p>
                      <a:pPr algn="ctr"/>
                      <a:r>
                        <a:rPr lang="en-US" sz="2000" dirty="0"/>
                        <a:t>2.67</a:t>
                      </a:r>
                    </a:p>
                  </a:txBody>
                  <a:tcPr/>
                </a:tc>
                <a:extLst>
                  <a:ext uri="{0D108BD9-81ED-4DB2-BD59-A6C34878D82A}">
                    <a16:rowId xmlns:a16="http://schemas.microsoft.com/office/drawing/2014/main" val="3503004508"/>
                  </a:ext>
                </a:extLst>
              </a:tr>
            </a:tbl>
          </a:graphicData>
        </a:graphic>
      </p:graphicFrame>
    </p:spTree>
    <p:extLst>
      <p:ext uri="{BB962C8B-B14F-4D97-AF65-F5344CB8AC3E}">
        <p14:creationId xmlns:p14="http://schemas.microsoft.com/office/powerpoint/2010/main" val="600591904"/>
      </p:ext>
    </p:extLst>
  </p:cSld>
  <p:clrMapOvr>
    <a:masterClrMapping/>
  </p:clrMapOvr>
</p:sld>
</file>

<file path=ppt/theme/theme1.xml><?xml version="1.0" encoding="utf-8"?>
<a:theme xmlns:a="http://schemas.openxmlformats.org/drawingml/2006/main" name="1_T1D Exchange Annual Meeting Template 2015">
  <a:themeElements>
    <a:clrScheme name="T1D Exchange">
      <a:dk1>
        <a:srgbClr val="000000"/>
      </a:dk1>
      <a:lt1>
        <a:srgbClr val="FFFFFF"/>
      </a:lt1>
      <a:dk2>
        <a:srgbClr val="3B3B3B"/>
      </a:dk2>
      <a:lt2>
        <a:srgbClr val="FFFFFF"/>
      </a:lt2>
      <a:accent1>
        <a:srgbClr val="B1DFE0"/>
      </a:accent1>
      <a:accent2>
        <a:srgbClr val="7FD0D9"/>
      </a:accent2>
      <a:accent3>
        <a:srgbClr val="18A1AB"/>
      </a:accent3>
      <a:accent4>
        <a:srgbClr val="47606D"/>
      </a:accent4>
      <a:accent5>
        <a:srgbClr val="FEE0CE"/>
      </a:accent5>
      <a:accent6>
        <a:srgbClr val="AFCFFF"/>
      </a:accent6>
      <a:hlink>
        <a:srgbClr val="056BD1"/>
      </a:hlink>
      <a:folHlink>
        <a:srgbClr val="056BD1"/>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V10 Board Strategy Deck -7-2-19 for HCT.pptx" id="{5A3BD3B1-7070-4C8A-BA64-3133C20ECFD6}" vid="{F9FCAB9D-214E-44ED-B3AF-DB97B0F3FDE5}"/>
    </a:ext>
  </a:extLst>
</a:theme>
</file>

<file path=ppt/theme/theme10.xml><?xml version="1.0" encoding="utf-8"?>
<a:theme xmlns:a="http://schemas.openxmlformats.org/drawingml/2006/main" name="1_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Sch Medicine 4x3 PPT" id="{265C8D84-ECD3-5B41-8B15-5B21B7C4383F}" vid="{4D4D01BF-B815-8842-9CBE-BBBF13C48BAD}"/>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n_powerpoint_white_20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52A0AED3-274D-9A4A-A353-A09A1465CA1C}" vid="{B252C5F2-843D-2D4C-B541-47215F316922}"/>
    </a:ext>
  </a:extLst>
</a:theme>
</file>

<file path=ppt/theme/theme5.xml><?xml version="1.0" encoding="utf-8"?>
<a:theme xmlns:a="http://schemas.openxmlformats.org/drawingml/2006/main" name="Cover Options">
  <a:themeElements>
    <a:clrScheme name="UC Davis Health New">
      <a:dk1>
        <a:srgbClr val="022850"/>
      </a:dk1>
      <a:lt1>
        <a:srgbClr val="FFFFFF"/>
      </a:lt1>
      <a:dk2>
        <a:srgbClr val="022850"/>
      </a:dk2>
      <a:lt2>
        <a:srgbClr val="9CA8B6"/>
      </a:lt2>
      <a:accent1>
        <a:srgbClr val="FEBF23"/>
      </a:accent1>
      <a:accent2>
        <a:srgbClr val="002853"/>
      </a:accent2>
      <a:accent3>
        <a:srgbClr val="682466"/>
      </a:accent3>
      <a:accent4>
        <a:srgbClr val="00BDE6"/>
      </a:accent4>
      <a:accent5>
        <a:srgbClr val="EF8920"/>
      </a:accent5>
      <a:accent6>
        <a:srgbClr val="464646"/>
      </a:accent6>
      <a:hlink>
        <a:srgbClr val="0432FF"/>
      </a:hlink>
      <a:folHlink>
        <a:srgbClr val="002853"/>
      </a:folHlink>
    </a:clrScheme>
    <a:fontScheme name="Test">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UCDHPrimary_2024_Proxima_Final_Data" id="{46D925AB-49C1-514F-BE00-0EC13E39E270}" vid="{E410780D-7E54-E64A-B94B-1FA50D45A059}"/>
    </a:ext>
  </a:extLst>
</a:theme>
</file>

<file path=ppt/theme/theme6.xml><?xml version="1.0" encoding="utf-8"?>
<a:theme xmlns:a="http://schemas.openxmlformats.org/drawingml/2006/main" name="General Slides">
  <a:themeElements>
    <a:clrScheme name="Custom 1">
      <a:dk1>
        <a:srgbClr val="022850"/>
      </a:dk1>
      <a:lt1>
        <a:srgbClr val="FFFFFF"/>
      </a:lt1>
      <a:dk2>
        <a:srgbClr val="022850"/>
      </a:dk2>
      <a:lt2>
        <a:srgbClr val="9CA8B6"/>
      </a:lt2>
      <a:accent1>
        <a:srgbClr val="FEBF23"/>
      </a:accent1>
      <a:accent2>
        <a:srgbClr val="002853"/>
      </a:accent2>
      <a:accent3>
        <a:srgbClr val="682466"/>
      </a:accent3>
      <a:accent4>
        <a:srgbClr val="00BDE6"/>
      </a:accent4>
      <a:accent5>
        <a:srgbClr val="EF8920"/>
      </a:accent5>
      <a:accent6>
        <a:srgbClr val="464646"/>
      </a:accent6>
      <a:hlink>
        <a:srgbClr val="0432FF"/>
      </a:hlink>
      <a:folHlink>
        <a:srgbClr val="00285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_UCDHPrimary_2024_Proxima_Final_Data" id="{46D925AB-49C1-514F-BE00-0EC13E39E270}" vid="{4001C4DD-A171-B746-986A-EE175EFB67AB}"/>
    </a:ext>
  </a:extLst>
</a:theme>
</file>

<file path=ppt/theme/theme7.xml><?xml version="1.0" encoding="utf-8"?>
<a:theme xmlns:a="http://schemas.openxmlformats.org/drawingml/2006/main" name="Sections Starts">
  <a:themeElements>
    <a:clrScheme name="Custom 1">
      <a:dk1>
        <a:srgbClr val="022850"/>
      </a:dk1>
      <a:lt1>
        <a:srgbClr val="FFFFFF"/>
      </a:lt1>
      <a:dk2>
        <a:srgbClr val="022850"/>
      </a:dk2>
      <a:lt2>
        <a:srgbClr val="9CA8B6"/>
      </a:lt2>
      <a:accent1>
        <a:srgbClr val="FEBF23"/>
      </a:accent1>
      <a:accent2>
        <a:srgbClr val="002853"/>
      </a:accent2>
      <a:accent3>
        <a:srgbClr val="682466"/>
      </a:accent3>
      <a:accent4>
        <a:srgbClr val="00BDE6"/>
      </a:accent4>
      <a:accent5>
        <a:srgbClr val="EF8920"/>
      </a:accent5>
      <a:accent6>
        <a:srgbClr val="464646"/>
      </a:accent6>
      <a:hlink>
        <a:srgbClr val="0432FF"/>
      </a:hlink>
      <a:folHlink>
        <a:srgbClr val="00285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_UCDHPrimary_2024_Proxima_Final_Data" id="{46D925AB-49C1-514F-BE00-0EC13E39E270}" vid="{A64FCD93-EF7B-654A-9E1C-1695476DC37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Sch Medicine 4x3 PPT" id="{265C8D84-ECD3-5B41-8B15-5B21B7C4383F}" vid="{4D4D01BF-B815-8842-9CBE-BBBF13C48BAD}"/>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4B7EC0BF2544418F02C0F48049A820" ma:contentTypeVersion="20" ma:contentTypeDescription="Create a new document." ma:contentTypeScope="" ma:versionID="18810cc4c55cb84b30f10de76771b1be">
  <xsd:schema xmlns:xsd="http://www.w3.org/2001/XMLSchema" xmlns:xs="http://www.w3.org/2001/XMLSchema" xmlns:p="http://schemas.microsoft.com/office/2006/metadata/properties" xmlns:ns2="626cb74e-9669-4fd8-87b3-351e3976c142" xmlns:ns3="2f7b054f-be38-41d2-978f-3d651b980644" targetNamespace="http://schemas.microsoft.com/office/2006/metadata/properties" ma:root="true" ma:fieldsID="54ec4579b3dec1060686673f2321ce88" ns2:_="" ns3:_="">
    <xsd:import namespace="626cb74e-9669-4fd8-87b3-351e3976c142"/>
    <xsd:import namespace="2f7b054f-be38-41d2-978f-3d651b9806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cb74e-9669-4fd8-87b3-351e3976c1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5708ab6-8f93-4a47-82a9-702180f093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7b054f-be38-41d2-978f-3d651b98064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4988c3-2911-4884-b1bb-ab625c693b77}" ma:internalName="TaxCatchAll" ma:showField="CatchAllData" ma:web="2f7b054f-be38-41d2-978f-3d651b9806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26cb74e-9669-4fd8-87b3-351e3976c142">
      <Terms xmlns="http://schemas.microsoft.com/office/infopath/2007/PartnerControls"/>
    </lcf76f155ced4ddcb4097134ff3c332f>
    <TaxCatchAll xmlns="2f7b054f-be38-41d2-978f-3d651b980644" xsi:nil="true"/>
  </documentManagement>
</p:properties>
</file>

<file path=customXml/itemProps1.xml><?xml version="1.0" encoding="utf-8"?>
<ds:datastoreItem xmlns:ds="http://schemas.openxmlformats.org/officeDocument/2006/customXml" ds:itemID="{74A966C2-8DFA-46CC-AC97-785C387F7BD2}">
  <ds:schemaRefs>
    <ds:schemaRef ds:uri="http://schemas.microsoft.com/sharepoint/v3/contenttype/forms"/>
  </ds:schemaRefs>
</ds:datastoreItem>
</file>

<file path=customXml/itemProps2.xml><?xml version="1.0" encoding="utf-8"?>
<ds:datastoreItem xmlns:ds="http://schemas.openxmlformats.org/officeDocument/2006/customXml" ds:itemID="{56EC66F9-6261-46F6-8C02-6BE1709EF7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6cb74e-9669-4fd8-87b3-351e3976c142"/>
    <ds:schemaRef ds:uri="2f7b054f-be38-41d2-978f-3d651b9806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E9917A-8ED5-4BC3-A9CE-7DBF746934B7}">
  <ds:schemaRefs>
    <ds:schemaRef ds:uri="http://schemas.microsoft.com/office/2006/metadata/properties"/>
    <ds:schemaRef ds:uri="http://schemas.microsoft.com/office/infopath/2007/PartnerControls"/>
    <ds:schemaRef ds:uri="626cb74e-9669-4fd8-87b3-351e3976c142"/>
    <ds:schemaRef ds:uri="2f7b054f-be38-41d2-978f-3d651b980644"/>
  </ds:schemaRefs>
</ds:datastoreItem>
</file>

<file path=docProps/app.xml><?xml version="1.0" encoding="utf-8"?>
<Properties xmlns="http://schemas.openxmlformats.org/officeDocument/2006/extended-properties" xmlns:vt="http://schemas.openxmlformats.org/officeDocument/2006/docPropsVTypes">
  <Template>office theme</Template>
  <TotalTime>2</TotalTime>
  <Words>3381</Words>
  <Application>Microsoft Office PowerPoint</Application>
  <PresentationFormat>Widescreen</PresentationFormat>
  <Paragraphs>513</Paragraphs>
  <Slides>48</Slides>
  <Notes>25</Notes>
  <HiddenSlides>0</HiddenSlides>
  <MMClips>0</MMClips>
  <ScaleCrop>false</ScaleCrop>
  <HeadingPairs>
    <vt:vector size="8" baseType="variant">
      <vt:variant>
        <vt:lpstr>Fonts Used</vt:lpstr>
      </vt:variant>
      <vt:variant>
        <vt:i4>23</vt:i4>
      </vt:variant>
      <vt:variant>
        <vt:lpstr>Theme</vt:lpstr>
      </vt:variant>
      <vt:variant>
        <vt:i4>10</vt:i4>
      </vt:variant>
      <vt:variant>
        <vt:lpstr>Embedded OLE Servers</vt:lpstr>
      </vt:variant>
      <vt:variant>
        <vt:i4>1</vt:i4>
      </vt:variant>
      <vt:variant>
        <vt:lpstr>Slide Titles</vt:lpstr>
      </vt:variant>
      <vt:variant>
        <vt:i4>48</vt:i4>
      </vt:variant>
    </vt:vector>
  </HeadingPairs>
  <TitlesOfParts>
    <vt:vector size="82" baseType="lpstr">
      <vt:lpstr>Aptos</vt:lpstr>
      <vt:lpstr>Aptos Display</vt:lpstr>
      <vt:lpstr>Aptos Narrow</vt:lpstr>
      <vt:lpstr>Arial</vt:lpstr>
      <vt:lpstr>Arial Black</vt:lpstr>
      <vt:lpstr>Calibri</vt:lpstr>
      <vt:lpstr>Calibri Light</vt:lpstr>
      <vt:lpstr>Century Gothic</vt:lpstr>
      <vt:lpstr>Corbel</vt:lpstr>
      <vt:lpstr>Courier New</vt:lpstr>
      <vt:lpstr>Gibson Light</vt:lpstr>
      <vt:lpstr>Hind Bold</vt:lpstr>
      <vt:lpstr>Hind Regular</vt:lpstr>
      <vt:lpstr>Montserrat</vt:lpstr>
      <vt:lpstr>Montserrat Black</vt:lpstr>
      <vt:lpstr>Montserrat SemiBold</vt:lpstr>
      <vt:lpstr>Proxima Nova A Thin</vt:lpstr>
      <vt:lpstr>Proxima Nova Light</vt:lpstr>
      <vt:lpstr>Proxima Nova Lt</vt:lpstr>
      <vt:lpstr>Proxima Nova Rg</vt:lpstr>
      <vt:lpstr>Proxima Nova Semibold</vt:lpstr>
      <vt:lpstr>Proxima Nova Th</vt:lpstr>
      <vt:lpstr>Wingdings</vt:lpstr>
      <vt:lpstr>1_T1D Exchange Annual Meeting Template 2015</vt:lpstr>
      <vt:lpstr>Office Theme</vt:lpstr>
      <vt:lpstr>1_Office Theme</vt:lpstr>
      <vt:lpstr>cn_powerpoint_white_2018</vt:lpstr>
      <vt:lpstr>Cover Options</vt:lpstr>
      <vt:lpstr>General Slides</vt:lpstr>
      <vt:lpstr>Sections Starts</vt:lpstr>
      <vt:lpstr>office theme</vt:lpstr>
      <vt:lpstr>Main</vt:lpstr>
      <vt:lpstr>1_Main</vt:lpstr>
      <vt:lpstr>Worksheet</vt:lpstr>
      <vt:lpstr>PowerPoint Presentation</vt:lpstr>
      <vt:lpstr>Diabetes Resources Education and Management Support (DREAMS):  Updates to 2024 and 2025 Cohorts</vt:lpstr>
      <vt:lpstr>Purpose</vt:lpstr>
      <vt:lpstr>PowerPoint Presentation</vt:lpstr>
      <vt:lpstr>Curriculum (2019-2023)</vt:lpstr>
      <vt:lpstr>DREAMS changes for 2024 and 2025 cohorts</vt:lpstr>
      <vt:lpstr>PowerPoint Presentation</vt:lpstr>
      <vt:lpstr>PowerPoint Presentation</vt:lpstr>
      <vt:lpstr>PowerPoint Presentation</vt:lpstr>
      <vt:lpstr>DKA Events </vt:lpstr>
      <vt:lpstr>Next Steps</vt:lpstr>
      <vt:lpstr>Acknowledgements</vt:lpstr>
      <vt:lpstr>PowerPoint Presentation</vt:lpstr>
      <vt:lpstr> </vt:lpstr>
      <vt:lpstr>Children’s National Hospital, Washington DC, USA                </vt:lpstr>
      <vt:lpstr>Background</vt:lpstr>
      <vt:lpstr>Blossom Clinic</vt:lpstr>
      <vt:lpstr>Blossom Clinic</vt:lpstr>
      <vt:lpstr>Participant Baseline Characteristics (n=12)</vt:lpstr>
      <vt:lpstr>Clinical Outcomes</vt:lpstr>
      <vt:lpstr>Engagement</vt:lpstr>
      <vt:lpstr>Conclusions</vt:lpstr>
      <vt:lpstr>Next Steps</vt:lpstr>
      <vt:lpstr>Special Thanks To… </vt:lpstr>
      <vt:lpstr>PowerPoint Presentation</vt:lpstr>
      <vt:lpstr>Remote Patient Monitoring for PwT1D Experiencing Elevated Glycemic Measures</vt:lpstr>
      <vt:lpstr>Background</vt:lpstr>
      <vt:lpstr>Methods</vt:lpstr>
      <vt:lpstr>RPM Cohort</vt:lpstr>
      <vt:lpstr>RPM Outreach Data</vt:lpstr>
      <vt:lpstr>Changes in CGM Metrics</vt:lpstr>
      <vt:lpstr>Survey Data</vt:lpstr>
      <vt:lpstr>Reimbursement for RPM Codes</vt:lpstr>
      <vt:lpstr>Conclusions</vt:lpstr>
      <vt:lpstr>Thank you! Questions?</vt:lpstr>
      <vt:lpstr>PowerPoint Presentation</vt:lpstr>
      <vt:lpstr>GLP-1 RA Choice and Change Patterns in Pediatric Type 2 Diabetes: A Single Institution Study</vt:lpstr>
      <vt:lpstr>Background</vt:lpstr>
      <vt:lpstr>Methods</vt:lpstr>
      <vt:lpstr>Cohort Characteristics</vt:lpstr>
      <vt:lpstr>Prescribing Patterns</vt:lpstr>
      <vt:lpstr>GLP-1 RA Choice</vt:lpstr>
      <vt:lpstr>GLP-1 RA: New</vt:lpstr>
      <vt:lpstr>GLP-1 RA:  Switches</vt:lpstr>
      <vt:lpstr>GLP-1 RA: Discontinuation</vt:lpstr>
      <vt:lpstr>Conclusion</vt:lpstr>
      <vt:lpstr>PowerPoint Presentation</vt:lpstr>
      <vt:lpstr> Section Header Here Subtitle Here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Claire Rainey</cp:lastModifiedBy>
  <cp:revision>42</cp:revision>
  <dcterms:created xsi:type="dcterms:W3CDTF">2025-10-30T19:42:23Z</dcterms:created>
  <dcterms:modified xsi:type="dcterms:W3CDTF">2025-11-12T14:09:18Z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0x010100B84B7EC0BF2544418F02C0F48049A820</vt:lpwstr>
  </property>
  <property fmtid="{D5CDD505-2E9C-101B-9397-08002B2CF9AE}" pid="3" name="MediaServiceImageTags">
    <vt:lpwstr/>
  </property>
</Properties>
</file>