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4"/>
    <p:sldMasterId id="2147483886" r:id="rId5"/>
    <p:sldMasterId id="2147483884" r:id="rId6"/>
    <p:sldMasterId id="2147483688" r:id="rId7"/>
    <p:sldMasterId id="2147483648" r:id="rId8"/>
    <p:sldMasterId id="2147483892" r:id="rId9"/>
    <p:sldMasterId id="2147483904" r:id="rId10"/>
    <p:sldMasterId id="2147483660" r:id="rId11"/>
  </p:sldMasterIdLst>
  <p:notesMasterIdLst>
    <p:notesMasterId r:id="rId77"/>
  </p:notesMasterIdLst>
  <p:sldIdLst>
    <p:sldId id="704" r:id="rId12"/>
    <p:sldId id="256" r:id="rId13"/>
    <p:sldId id="325" r:id="rId14"/>
    <p:sldId id="312" r:id="rId15"/>
    <p:sldId id="314" r:id="rId16"/>
    <p:sldId id="315" r:id="rId17"/>
    <p:sldId id="318" r:id="rId18"/>
    <p:sldId id="313" r:id="rId19"/>
    <p:sldId id="329" r:id="rId20"/>
    <p:sldId id="317" r:id="rId21"/>
    <p:sldId id="319" r:id="rId22"/>
    <p:sldId id="326" r:id="rId23"/>
    <p:sldId id="321" r:id="rId24"/>
    <p:sldId id="322" r:id="rId25"/>
    <p:sldId id="320" r:id="rId26"/>
    <p:sldId id="2141411522" r:id="rId27"/>
    <p:sldId id="259" r:id="rId28"/>
    <p:sldId id="275" r:id="rId29"/>
    <p:sldId id="4219" r:id="rId30"/>
    <p:sldId id="4222" r:id="rId31"/>
    <p:sldId id="276" r:id="rId32"/>
    <p:sldId id="280" r:id="rId33"/>
    <p:sldId id="284" r:id="rId34"/>
    <p:sldId id="278" r:id="rId35"/>
    <p:sldId id="4218" r:id="rId36"/>
    <p:sldId id="4220" r:id="rId37"/>
    <p:sldId id="277" r:id="rId38"/>
    <p:sldId id="282" r:id="rId39"/>
    <p:sldId id="281" r:id="rId40"/>
    <p:sldId id="2141411523" r:id="rId41"/>
    <p:sldId id="472" r:id="rId42"/>
    <p:sldId id="586" r:id="rId43"/>
    <p:sldId id="510" r:id="rId44"/>
    <p:sldId id="582" r:id="rId45"/>
    <p:sldId id="524" r:id="rId46"/>
    <p:sldId id="527" r:id="rId47"/>
    <p:sldId id="528" r:id="rId48"/>
    <p:sldId id="589" r:id="rId49"/>
    <p:sldId id="525" r:id="rId50"/>
    <p:sldId id="508" r:id="rId51"/>
    <p:sldId id="554" r:id="rId52"/>
    <p:sldId id="590" r:id="rId53"/>
    <p:sldId id="556" r:id="rId54"/>
    <p:sldId id="575" r:id="rId55"/>
    <p:sldId id="587" r:id="rId56"/>
    <p:sldId id="576" r:id="rId57"/>
    <p:sldId id="585" r:id="rId58"/>
    <p:sldId id="581" r:id="rId59"/>
    <p:sldId id="580" r:id="rId60"/>
    <p:sldId id="2141411524" r:id="rId61"/>
    <p:sldId id="258" r:id="rId62"/>
    <p:sldId id="307" r:id="rId63"/>
    <p:sldId id="306" r:id="rId64"/>
    <p:sldId id="308" r:id="rId65"/>
    <p:sldId id="272" r:id="rId66"/>
    <p:sldId id="286" r:id="rId67"/>
    <p:sldId id="304" r:id="rId68"/>
    <p:sldId id="310" r:id="rId69"/>
    <p:sldId id="273" r:id="rId70"/>
    <p:sldId id="301" r:id="rId71"/>
    <p:sldId id="303" r:id="rId72"/>
    <p:sldId id="309" r:id="rId73"/>
    <p:sldId id="311" r:id="rId74"/>
    <p:sldId id="2141411525" r:id="rId75"/>
    <p:sldId id="2141411499"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E4394-A360-23A9-7725-F23F6F2B14CD}" v="1" dt="2025-11-10T02:28:28.1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9796BE94-E4E4-11E6-CC0E-FBE9B99B7CA9}"/>
    <pc:docChg chg="addSld addMainMaster modMainMaster">
      <pc:chgData name="Claire Rainey" userId="S::crainey@t1dexchange.org::c66522fd-7f79-4e4b-9477-0af3b7aa6656" providerId="AD" clId="Web-{9796BE94-E4E4-11E6-CC0E-FBE9B99B7CA9}" dt="2025-10-31T15:44:02.860" v="62"/>
      <pc:docMkLst>
        <pc:docMk/>
      </pc:docMkLst>
      <pc:sldChg chg="add">
        <pc:chgData name="Claire Rainey" userId="S::crainey@t1dexchange.org::c66522fd-7f79-4e4b-9477-0af3b7aa6656" providerId="AD" clId="Web-{9796BE94-E4E4-11E6-CC0E-FBE9B99B7CA9}" dt="2025-10-31T15:41:44.107" v="1"/>
        <pc:sldMkLst>
          <pc:docMk/>
          <pc:sldMk cId="2738801255" sldId="256"/>
        </pc:sldMkLst>
      </pc:sldChg>
      <pc:sldChg chg="add">
        <pc:chgData name="Claire Rainey" userId="S::crainey@t1dexchange.org::c66522fd-7f79-4e4b-9477-0af3b7aa6656" providerId="AD" clId="Web-{9796BE94-E4E4-11E6-CC0E-FBE9B99B7CA9}" dt="2025-10-31T15:44:00.125" v="50"/>
        <pc:sldMkLst>
          <pc:docMk/>
          <pc:sldMk cId="0" sldId="258"/>
        </pc:sldMkLst>
      </pc:sldChg>
      <pc:sldChg chg="add">
        <pc:chgData name="Claire Rainey" userId="S::crainey@t1dexchange.org::c66522fd-7f79-4e4b-9477-0af3b7aa6656" providerId="AD" clId="Web-{9796BE94-E4E4-11E6-CC0E-FBE9B99B7CA9}" dt="2025-10-31T15:42:23.013" v="17"/>
        <pc:sldMkLst>
          <pc:docMk/>
          <pc:sldMk cId="0" sldId="259"/>
        </pc:sldMkLst>
      </pc:sldChg>
      <pc:sldChg chg="add">
        <pc:chgData name="Claire Rainey" userId="S::crainey@t1dexchange.org::c66522fd-7f79-4e4b-9477-0af3b7aa6656" providerId="AD" clId="Web-{9796BE94-E4E4-11E6-CC0E-FBE9B99B7CA9}" dt="2025-10-31T15:44:00.969" v="54"/>
        <pc:sldMkLst>
          <pc:docMk/>
          <pc:sldMk cId="3012475467" sldId="272"/>
        </pc:sldMkLst>
      </pc:sldChg>
      <pc:sldChg chg="add">
        <pc:chgData name="Claire Rainey" userId="S::crainey@t1dexchange.org::c66522fd-7f79-4e4b-9477-0af3b7aa6656" providerId="AD" clId="Web-{9796BE94-E4E4-11E6-CC0E-FBE9B99B7CA9}" dt="2025-10-31T15:44:01.938" v="58"/>
        <pc:sldMkLst>
          <pc:docMk/>
          <pc:sldMk cId="434881281" sldId="273"/>
        </pc:sldMkLst>
      </pc:sldChg>
      <pc:sldChg chg="add">
        <pc:chgData name="Claire Rainey" userId="S::crainey@t1dexchange.org::c66522fd-7f79-4e4b-9477-0af3b7aa6656" providerId="AD" clId="Web-{9796BE94-E4E4-11E6-CC0E-FBE9B99B7CA9}" dt="2025-10-31T15:42:23.123" v="18"/>
        <pc:sldMkLst>
          <pc:docMk/>
          <pc:sldMk cId="0" sldId="275"/>
        </pc:sldMkLst>
      </pc:sldChg>
      <pc:sldChg chg="add">
        <pc:chgData name="Claire Rainey" userId="S::crainey@t1dexchange.org::c66522fd-7f79-4e4b-9477-0af3b7aa6656" providerId="AD" clId="Web-{9796BE94-E4E4-11E6-CC0E-FBE9B99B7CA9}" dt="2025-10-31T15:42:24.670" v="21"/>
        <pc:sldMkLst>
          <pc:docMk/>
          <pc:sldMk cId="0" sldId="276"/>
        </pc:sldMkLst>
      </pc:sldChg>
      <pc:sldChg chg="add">
        <pc:chgData name="Claire Rainey" userId="S::crainey@t1dexchange.org::c66522fd-7f79-4e4b-9477-0af3b7aa6656" providerId="AD" clId="Web-{9796BE94-E4E4-11E6-CC0E-FBE9B99B7CA9}" dt="2025-10-31T15:42:25.998" v="27"/>
        <pc:sldMkLst>
          <pc:docMk/>
          <pc:sldMk cId="0" sldId="277"/>
        </pc:sldMkLst>
      </pc:sldChg>
      <pc:sldChg chg="add">
        <pc:chgData name="Claire Rainey" userId="S::crainey@t1dexchange.org::c66522fd-7f79-4e4b-9477-0af3b7aa6656" providerId="AD" clId="Web-{9796BE94-E4E4-11E6-CC0E-FBE9B99B7CA9}" dt="2025-10-31T15:42:25.670" v="24"/>
        <pc:sldMkLst>
          <pc:docMk/>
          <pc:sldMk cId="0" sldId="278"/>
        </pc:sldMkLst>
      </pc:sldChg>
      <pc:sldChg chg="add">
        <pc:chgData name="Claire Rainey" userId="S::crainey@t1dexchange.org::c66522fd-7f79-4e4b-9477-0af3b7aa6656" providerId="AD" clId="Web-{9796BE94-E4E4-11E6-CC0E-FBE9B99B7CA9}" dt="2025-10-31T15:42:24.982" v="22"/>
        <pc:sldMkLst>
          <pc:docMk/>
          <pc:sldMk cId="0" sldId="280"/>
        </pc:sldMkLst>
      </pc:sldChg>
      <pc:sldChg chg="add">
        <pc:chgData name="Claire Rainey" userId="S::crainey@t1dexchange.org::c66522fd-7f79-4e4b-9477-0af3b7aa6656" providerId="AD" clId="Web-{9796BE94-E4E4-11E6-CC0E-FBE9B99B7CA9}" dt="2025-10-31T15:42:26.248" v="29"/>
        <pc:sldMkLst>
          <pc:docMk/>
          <pc:sldMk cId="0" sldId="281"/>
        </pc:sldMkLst>
      </pc:sldChg>
      <pc:sldChg chg="add">
        <pc:chgData name="Claire Rainey" userId="S::crainey@t1dexchange.org::c66522fd-7f79-4e4b-9477-0af3b7aa6656" providerId="AD" clId="Web-{9796BE94-E4E4-11E6-CC0E-FBE9B99B7CA9}" dt="2025-10-31T15:42:26.107" v="28"/>
        <pc:sldMkLst>
          <pc:docMk/>
          <pc:sldMk cId="0" sldId="282"/>
        </pc:sldMkLst>
      </pc:sldChg>
      <pc:sldChg chg="add">
        <pc:chgData name="Claire Rainey" userId="S::crainey@t1dexchange.org::c66522fd-7f79-4e4b-9477-0af3b7aa6656" providerId="AD" clId="Web-{9796BE94-E4E4-11E6-CC0E-FBE9B99B7CA9}" dt="2025-10-31T15:42:25.467" v="23"/>
        <pc:sldMkLst>
          <pc:docMk/>
          <pc:sldMk cId="0" sldId="284"/>
        </pc:sldMkLst>
      </pc:sldChg>
      <pc:sldChg chg="add">
        <pc:chgData name="Claire Rainey" userId="S::crainey@t1dexchange.org::c66522fd-7f79-4e4b-9477-0af3b7aa6656" providerId="AD" clId="Web-{9796BE94-E4E4-11E6-CC0E-FBE9B99B7CA9}" dt="2025-10-31T15:44:01.219" v="55"/>
        <pc:sldMkLst>
          <pc:docMk/>
          <pc:sldMk cId="4101176714" sldId="286"/>
        </pc:sldMkLst>
      </pc:sldChg>
      <pc:sldChg chg="add">
        <pc:chgData name="Claire Rainey" userId="S::crainey@t1dexchange.org::c66522fd-7f79-4e4b-9477-0af3b7aa6656" providerId="AD" clId="Web-{9796BE94-E4E4-11E6-CC0E-FBE9B99B7CA9}" dt="2025-10-31T15:44:02.235" v="59"/>
        <pc:sldMkLst>
          <pc:docMk/>
          <pc:sldMk cId="3426692258" sldId="301"/>
        </pc:sldMkLst>
      </pc:sldChg>
      <pc:sldChg chg="add">
        <pc:chgData name="Claire Rainey" userId="S::crainey@t1dexchange.org::c66522fd-7f79-4e4b-9477-0af3b7aa6656" providerId="AD" clId="Web-{9796BE94-E4E4-11E6-CC0E-FBE9B99B7CA9}" dt="2025-10-31T15:44:02.438" v="60"/>
        <pc:sldMkLst>
          <pc:docMk/>
          <pc:sldMk cId="1061755681" sldId="303"/>
        </pc:sldMkLst>
      </pc:sldChg>
      <pc:sldChg chg="add">
        <pc:chgData name="Claire Rainey" userId="S::crainey@t1dexchange.org::c66522fd-7f79-4e4b-9477-0af3b7aa6656" providerId="AD" clId="Web-{9796BE94-E4E4-11E6-CC0E-FBE9B99B7CA9}" dt="2025-10-31T15:44:01.485" v="56"/>
        <pc:sldMkLst>
          <pc:docMk/>
          <pc:sldMk cId="660380176" sldId="304"/>
        </pc:sldMkLst>
      </pc:sldChg>
      <pc:sldChg chg="add">
        <pc:chgData name="Claire Rainey" userId="S::crainey@t1dexchange.org::c66522fd-7f79-4e4b-9477-0af3b7aa6656" providerId="AD" clId="Web-{9796BE94-E4E4-11E6-CC0E-FBE9B99B7CA9}" dt="2025-10-31T15:44:00.578" v="52"/>
        <pc:sldMkLst>
          <pc:docMk/>
          <pc:sldMk cId="600971091" sldId="306"/>
        </pc:sldMkLst>
      </pc:sldChg>
      <pc:sldChg chg="add">
        <pc:chgData name="Claire Rainey" userId="S::crainey@t1dexchange.org::c66522fd-7f79-4e4b-9477-0af3b7aa6656" providerId="AD" clId="Web-{9796BE94-E4E4-11E6-CC0E-FBE9B99B7CA9}" dt="2025-10-31T15:44:00.328" v="51"/>
        <pc:sldMkLst>
          <pc:docMk/>
          <pc:sldMk cId="655567900" sldId="307"/>
        </pc:sldMkLst>
      </pc:sldChg>
      <pc:sldChg chg="add">
        <pc:chgData name="Claire Rainey" userId="S::crainey@t1dexchange.org::c66522fd-7f79-4e4b-9477-0af3b7aa6656" providerId="AD" clId="Web-{9796BE94-E4E4-11E6-CC0E-FBE9B99B7CA9}" dt="2025-10-31T15:44:00.735" v="53"/>
        <pc:sldMkLst>
          <pc:docMk/>
          <pc:sldMk cId="3188187666" sldId="308"/>
        </pc:sldMkLst>
      </pc:sldChg>
      <pc:sldChg chg="add">
        <pc:chgData name="Claire Rainey" userId="S::crainey@t1dexchange.org::c66522fd-7f79-4e4b-9477-0af3b7aa6656" providerId="AD" clId="Web-{9796BE94-E4E4-11E6-CC0E-FBE9B99B7CA9}" dt="2025-10-31T15:44:02.688" v="61"/>
        <pc:sldMkLst>
          <pc:docMk/>
          <pc:sldMk cId="3276047891" sldId="309"/>
        </pc:sldMkLst>
      </pc:sldChg>
      <pc:sldChg chg="add">
        <pc:chgData name="Claire Rainey" userId="S::crainey@t1dexchange.org::c66522fd-7f79-4e4b-9477-0af3b7aa6656" providerId="AD" clId="Web-{9796BE94-E4E4-11E6-CC0E-FBE9B99B7CA9}" dt="2025-10-31T15:44:01.672" v="57"/>
        <pc:sldMkLst>
          <pc:docMk/>
          <pc:sldMk cId="1389983803" sldId="310"/>
        </pc:sldMkLst>
      </pc:sldChg>
      <pc:sldChg chg="add">
        <pc:chgData name="Claire Rainey" userId="S::crainey@t1dexchange.org::c66522fd-7f79-4e4b-9477-0af3b7aa6656" providerId="AD" clId="Web-{9796BE94-E4E4-11E6-CC0E-FBE9B99B7CA9}" dt="2025-10-31T15:44:02.860" v="62"/>
        <pc:sldMkLst>
          <pc:docMk/>
          <pc:sldMk cId="261426935" sldId="311"/>
        </pc:sldMkLst>
      </pc:sldChg>
      <pc:sldChg chg="add">
        <pc:chgData name="Claire Rainey" userId="S::crainey@t1dexchange.org::c66522fd-7f79-4e4b-9477-0af3b7aa6656" providerId="AD" clId="Web-{9796BE94-E4E4-11E6-CC0E-FBE9B99B7CA9}" dt="2025-10-31T15:41:44.482" v="3"/>
        <pc:sldMkLst>
          <pc:docMk/>
          <pc:sldMk cId="1129097844" sldId="312"/>
        </pc:sldMkLst>
      </pc:sldChg>
      <pc:sldChg chg="add">
        <pc:chgData name="Claire Rainey" userId="S::crainey@t1dexchange.org::c66522fd-7f79-4e4b-9477-0af3b7aa6656" providerId="AD" clId="Web-{9796BE94-E4E4-11E6-CC0E-FBE9B99B7CA9}" dt="2025-10-31T15:41:45.372" v="7"/>
        <pc:sldMkLst>
          <pc:docMk/>
          <pc:sldMk cId="3193120181" sldId="313"/>
        </pc:sldMkLst>
      </pc:sldChg>
      <pc:sldChg chg="add">
        <pc:chgData name="Claire Rainey" userId="S::crainey@t1dexchange.org::c66522fd-7f79-4e4b-9477-0af3b7aa6656" providerId="AD" clId="Web-{9796BE94-E4E4-11E6-CC0E-FBE9B99B7CA9}" dt="2025-10-31T15:41:44.747" v="4"/>
        <pc:sldMkLst>
          <pc:docMk/>
          <pc:sldMk cId="1613970950" sldId="314"/>
        </pc:sldMkLst>
      </pc:sldChg>
      <pc:sldChg chg="add">
        <pc:chgData name="Claire Rainey" userId="S::crainey@t1dexchange.org::c66522fd-7f79-4e4b-9477-0af3b7aa6656" providerId="AD" clId="Web-{9796BE94-E4E4-11E6-CC0E-FBE9B99B7CA9}" dt="2025-10-31T15:41:45.216" v="5"/>
        <pc:sldMkLst>
          <pc:docMk/>
          <pc:sldMk cId="2512652618" sldId="315"/>
        </pc:sldMkLst>
      </pc:sldChg>
      <pc:sldChg chg="add">
        <pc:chgData name="Claire Rainey" userId="S::crainey@t1dexchange.org::c66522fd-7f79-4e4b-9477-0af3b7aa6656" providerId="AD" clId="Web-{9796BE94-E4E4-11E6-CC0E-FBE9B99B7CA9}" dt="2025-10-31T15:41:45.607" v="9"/>
        <pc:sldMkLst>
          <pc:docMk/>
          <pc:sldMk cId="3728566626" sldId="317"/>
        </pc:sldMkLst>
      </pc:sldChg>
      <pc:sldChg chg="add">
        <pc:chgData name="Claire Rainey" userId="S::crainey@t1dexchange.org::c66522fd-7f79-4e4b-9477-0af3b7aa6656" providerId="AD" clId="Web-{9796BE94-E4E4-11E6-CC0E-FBE9B99B7CA9}" dt="2025-10-31T15:41:45.294" v="6"/>
        <pc:sldMkLst>
          <pc:docMk/>
          <pc:sldMk cId="1630759110" sldId="318"/>
        </pc:sldMkLst>
      </pc:sldChg>
      <pc:sldChg chg="add">
        <pc:chgData name="Claire Rainey" userId="S::crainey@t1dexchange.org::c66522fd-7f79-4e4b-9477-0af3b7aa6656" providerId="AD" clId="Web-{9796BE94-E4E4-11E6-CC0E-FBE9B99B7CA9}" dt="2025-10-31T15:41:46.122" v="10"/>
        <pc:sldMkLst>
          <pc:docMk/>
          <pc:sldMk cId="1325228748" sldId="319"/>
        </pc:sldMkLst>
      </pc:sldChg>
      <pc:sldChg chg="add">
        <pc:chgData name="Claire Rainey" userId="S::crainey@t1dexchange.org::c66522fd-7f79-4e4b-9477-0af3b7aa6656" providerId="AD" clId="Web-{9796BE94-E4E4-11E6-CC0E-FBE9B99B7CA9}" dt="2025-10-31T15:41:46.529" v="14"/>
        <pc:sldMkLst>
          <pc:docMk/>
          <pc:sldMk cId="72379852" sldId="320"/>
        </pc:sldMkLst>
      </pc:sldChg>
      <pc:sldChg chg="add">
        <pc:chgData name="Claire Rainey" userId="S::crainey@t1dexchange.org::c66522fd-7f79-4e4b-9477-0af3b7aa6656" providerId="AD" clId="Web-{9796BE94-E4E4-11E6-CC0E-FBE9B99B7CA9}" dt="2025-10-31T15:41:46.372" v="12"/>
        <pc:sldMkLst>
          <pc:docMk/>
          <pc:sldMk cId="2786165098" sldId="321"/>
        </pc:sldMkLst>
      </pc:sldChg>
      <pc:sldChg chg="add">
        <pc:chgData name="Claire Rainey" userId="S::crainey@t1dexchange.org::c66522fd-7f79-4e4b-9477-0af3b7aa6656" providerId="AD" clId="Web-{9796BE94-E4E4-11E6-CC0E-FBE9B99B7CA9}" dt="2025-10-31T15:41:46.450" v="13"/>
        <pc:sldMkLst>
          <pc:docMk/>
          <pc:sldMk cId="1988938506" sldId="322"/>
        </pc:sldMkLst>
      </pc:sldChg>
      <pc:sldChg chg="add">
        <pc:chgData name="Claire Rainey" userId="S::crainey@t1dexchange.org::c66522fd-7f79-4e4b-9477-0af3b7aa6656" providerId="AD" clId="Web-{9796BE94-E4E4-11E6-CC0E-FBE9B99B7CA9}" dt="2025-10-31T15:41:44.294" v="2"/>
        <pc:sldMkLst>
          <pc:docMk/>
          <pc:sldMk cId="1075340274" sldId="325"/>
        </pc:sldMkLst>
      </pc:sldChg>
      <pc:sldChg chg="add">
        <pc:chgData name="Claire Rainey" userId="S::crainey@t1dexchange.org::c66522fd-7f79-4e4b-9477-0af3b7aa6656" providerId="AD" clId="Web-{9796BE94-E4E4-11E6-CC0E-FBE9B99B7CA9}" dt="2025-10-31T15:41:46.247" v="11"/>
        <pc:sldMkLst>
          <pc:docMk/>
          <pc:sldMk cId="408834779" sldId="326"/>
        </pc:sldMkLst>
      </pc:sldChg>
      <pc:sldChg chg="add">
        <pc:chgData name="Claire Rainey" userId="S::crainey@t1dexchange.org::c66522fd-7f79-4e4b-9477-0af3b7aa6656" providerId="AD" clId="Web-{9796BE94-E4E4-11E6-CC0E-FBE9B99B7CA9}" dt="2025-10-31T15:41:45.497" v="8"/>
        <pc:sldMkLst>
          <pc:docMk/>
          <pc:sldMk cId="3337420149" sldId="329"/>
        </pc:sldMkLst>
      </pc:sldChg>
      <pc:sldChg chg="add">
        <pc:chgData name="Claire Rainey" userId="S::crainey@t1dexchange.org::c66522fd-7f79-4e4b-9477-0af3b7aa6656" providerId="AD" clId="Web-{9796BE94-E4E4-11E6-CC0E-FBE9B99B7CA9}" dt="2025-10-31T15:43:03.295" v="30"/>
        <pc:sldMkLst>
          <pc:docMk/>
          <pc:sldMk cId="122242379" sldId="472"/>
        </pc:sldMkLst>
      </pc:sldChg>
      <pc:sldChg chg="add">
        <pc:chgData name="Claire Rainey" userId="S::crainey@t1dexchange.org::c66522fd-7f79-4e4b-9477-0af3b7aa6656" providerId="AD" clId="Web-{9796BE94-E4E4-11E6-CC0E-FBE9B99B7CA9}" dt="2025-10-31T15:43:04.233" v="39"/>
        <pc:sldMkLst>
          <pc:docMk/>
          <pc:sldMk cId="3094775592" sldId="508"/>
        </pc:sldMkLst>
      </pc:sldChg>
      <pc:sldChg chg="add">
        <pc:chgData name="Claire Rainey" userId="S::crainey@t1dexchange.org::c66522fd-7f79-4e4b-9477-0af3b7aa6656" providerId="AD" clId="Web-{9796BE94-E4E4-11E6-CC0E-FBE9B99B7CA9}" dt="2025-10-31T15:43:03.451" v="32"/>
        <pc:sldMkLst>
          <pc:docMk/>
          <pc:sldMk cId="3079398433" sldId="510"/>
        </pc:sldMkLst>
      </pc:sldChg>
      <pc:sldChg chg="add">
        <pc:chgData name="Claire Rainey" userId="S::crainey@t1dexchange.org::c66522fd-7f79-4e4b-9477-0af3b7aa6656" providerId="AD" clId="Web-{9796BE94-E4E4-11E6-CC0E-FBE9B99B7CA9}" dt="2025-10-31T15:43:03.623" v="34"/>
        <pc:sldMkLst>
          <pc:docMk/>
          <pc:sldMk cId="3764542227" sldId="524"/>
        </pc:sldMkLst>
      </pc:sldChg>
      <pc:sldChg chg="add">
        <pc:chgData name="Claire Rainey" userId="S::crainey@t1dexchange.org::c66522fd-7f79-4e4b-9477-0af3b7aa6656" providerId="AD" clId="Web-{9796BE94-E4E4-11E6-CC0E-FBE9B99B7CA9}" dt="2025-10-31T15:43:04.045" v="38"/>
        <pc:sldMkLst>
          <pc:docMk/>
          <pc:sldMk cId="801845730" sldId="525"/>
        </pc:sldMkLst>
      </pc:sldChg>
      <pc:sldChg chg="add">
        <pc:chgData name="Claire Rainey" userId="S::crainey@t1dexchange.org::c66522fd-7f79-4e4b-9477-0af3b7aa6656" providerId="AD" clId="Web-{9796BE94-E4E4-11E6-CC0E-FBE9B99B7CA9}" dt="2025-10-31T15:43:03.717" v="35"/>
        <pc:sldMkLst>
          <pc:docMk/>
          <pc:sldMk cId="2689720102" sldId="527"/>
        </pc:sldMkLst>
      </pc:sldChg>
      <pc:sldChg chg="add">
        <pc:chgData name="Claire Rainey" userId="S::crainey@t1dexchange.org::c66522fd-7f79-4e4b-9477-0af3b7aa6656" providerId="AD" clId="Web-{9796BE94-E4E4-11E6-CC0E-FBE9B99B7CA9}" dt="2025-10-31T15:43:03.811" v="36"/>
        <pc:sldMkLst>
          <pc:docMk/>
          <pc:sldMk cId="1210065390" sldId="528"/>
        </pc:sldMkLst>
      </pc:sldChg>
      <pc:sldChg chg="add">
        <pc:chgData name="Claire Rainey" userId="S::crainey@t1dexchange.org::c66522fd-7f79-4e4b-9477-0af3b7aa6656" providerId="AD" clId="Web-{9796BE94-E4E4-11E6-CC0E-FBE9B99B7CA9}" dt="2025-10-31T15:43:04.405" v="40"/>
        <pc:sldMkLst>
          <pc:docMk/>
          <pc:sldMk cId="2009157063" sldId="554"/>
        </pc:sldMkLst>
      </pc:sldChg>
      <pc:sldChg chg="add">
        <pc:chgData name="Claire Rainey" userId="S::crainey@t1dexchange.org::c66522fd-7f79-4e4b-9477-0af3b7aa6656" providerId="AD" clId="Web-{9796BE94-E4E4-11E6-CC0E-FBE9B99B7CA9}" dt="2025-10-31T15:43:04.748" v="42"/>
        <pc:sldMkLst>
          <pc:docMk/>
          <pc:sldMk cId="2666964098" sldId="556"/>
        </pc:sldMkLst>
      </pc:sldChg>
      <pc:sldChg chg="add">
        <pc:chgData name="Claire Rainey" userId="S::crainey@t1dexchange.org::c66522fd-7f79-4e4b-9477-0af3b7aa6656" providerId="AD" clId="Web-{9796BE94-E4E4-11E6-CC0E-FBE9B99B7CA9}" dt="2025-10-31T15:43:04.811" v="43"/>
        <pc:sldMkLst>
          <pc:docMk/>
          <pc:sldMk cId="37192392" sldId="575"/>
        </pc:sldMkLst>
      </pc:sldChg>
      <pc:sldChg chg="add">
        <pc:chgData name="Claire Rainey" userId="S::crainey@t1dexchange.org::c66522fd-7f79-4e4b-9477-0af3b7aa6656" providerId="AD" clId="Web-{9796BE94-E4E4-11E6-CC0E-FBE9B99B7CA9}" dt="2025-10-31T15:43:05.139" v="45"/>
        <pc:sldMkLst>
          <pc:docMk/>
          <pc:sldMk cId="615004709" sldId="576"/>
        </pc:sldMkLst>
      </pc:sldChg>
      <pc:sldChg chg="add">
        <pc:chgData name="Claire Rainey" userId="S::crainey@t1dexchange.org::c66522fd-7f79-4e4b-9477-0af3b7aa6656" providerId="AD" clId="Web-{9796BE94-E4E4-11E6-CC0E-FBE9B99B7CA9}" dt="2025-10-31T15:43:05.623" v="48"/>
        <pc:sldMkLst>
          <pc:docMk/>
          <pc:sldMk cId="998111098" sldId="580"/>
        </pc:sldMkLst>
      </pc:sldChg>
      <pc:sldChg chg="add">
        <pc:chgData name="Claire Rainey" userId="S::crainey@t1dexchange.org::c66522fd-7f79-4e4b-9477-0af3b7aa6656" providerId="AD" clId="Web-{9796BE94-E4E4-11E6-CC0E-FBE9B99B7CA9}" dt="2025-10-31T15:43:05.327" v="47"/>
        <pc:sldMkLst>
          <pc:docMk/>
          <pc:sldMk cId="2176242591" sldId="581"/>
        </pc:sldMkLst>
      </pc:sldChg>
      <pc:sldChg chg="add">
        <pc:chgData name="Claire Rainey" userId="S::crainey@t1dexchange.org::c66522fd-7f79-4e4b-9477-0af3b7aa6656" providerId="AD" clId="Web-{9796BE94-E4E4-11E6-CC0E-FBE9B99B7CA9}" dt="2025-10-31T15:43:03.545" v="33"/>
        <pc:sldMkLst>
          <pc:docMk/>
          <pc:sldMk cId="584459718" sldId="582"/>
        </pc:sldMkLst>
      </pc:sldChg>
      <pc:sldChg chg="add">
        <pc:chgData name="Claire Rainey" userId="S::crainey@t1dexchange.org::c66522fd-7f79-4e4b-9477-0af3b7aa6656" providerId="AD" clId="Web-{9796BE94-E4E4-11E6-CC0E-FBE9B99B7CA9}" dt="2025-10-31T15:43:05.233" v="46"/>
        <pc:sldMkLst>
          <pc:docMk/>
          <pc:sldMk cId="3517605453" sldId="585"/>
        </pc:sldMkLst>
      </pc:sldChg>
      <pc:sldChg chg="add">
        <pc:chgData name="Claire Rainey" userId="S::crainey@t1dexchange.org::c66522fd-7f79-4e4b-9477-0af3b7aa6656" providerId="AD" clId="Web-{9796BE94-E4E4-11E6-CC0E-FBE9B99B7CA9}" dt="2025-10-31T15:43:03.358" v="31"/>
        <pc:sldMkLst>
          <pc:docMk/>
          <pc:sldMk cId="3785242218" sldId="586"/>
        </pc:sldMkLst>
      </pc:sldChg>
      <pc:sldChg chg="add">
        <pc:chgData name="Claire Rainey" userId="S::crainey@t1dexchange.org::c66522fd-7f79-4e4b-9477-0af3b7aa6656" providerId="AD" clId="Web-{9796BE94-E4E4-11E6-CC0E-FBE9B99B7CA9}" dt="2025-10-31T15:43:05.030" v="44"/>
        <pc:sldMkLst>
          <pc:docMk/>
          <pc:sldMk cId="3312366189" sldId="587"/>
        </pc:sldMkLst>
      </pc:sldChg>
      <pc:sldChg chg="add">
        <pc:chgData name="Claire Rainey" userId="S::crainey@t1dexchange.org::c66522fd-7f79-4e4b-9477-0af3b7aa6656" providerId="AD" clId="Web-{9796BE94-E4E4-11E6-CC0E-FBE9B99B7CA9}" dt="2025-10-31T15:43:03.889" v="37"/>
        <pc:sldMkLst>
          <pc:docMk/>
          <pc:sldMk cId="1026486767" sldId="589"/>
        </pc:sldMkLst>
      </pc:sldChg>
      <pc:sldChg chg="add">
        <pc:chgData name="Claire Rainey" userId="S::crainey@t1dexchange.org::c66522fd-7f79-4e4b-9477-0af3b7aa6656" providerId="AD" clId="Web-{9796BE94-E4E4-11E6-CC0E-FBE9B99B7CA9}" dt="2025-10-31T15:43:04.655" v="41"/>
        <pc:sldMkLst>
          <pc:docMk/>
          <pc:sldMk cId="81837241" sldId="590"/>
        </pc:sldMkLst>
      </pc:sldChg>
      <pc:sldChg chg="add">
        <pc:chgData name="Claire Rainey" userId="S::crainey@t1dexchange.org::c66522fd-7f79-4e4b-9477-0af3b7aa6656" providerId="AD" clId="Web-{9796BE94-E4E4-11E6-CC0E-FBE9B99B7CA9}" dt="2025-10-31T15:42:25.810" v="25"/>
        <pc:sldMkLst>
          <pc:docMk/>
          <pc:sldMk cId="1684273121" sldId="4218"/>
        </pc:sldMkLst>
      </pc:sldChg>
      <pc:sldChg chg="add">
        <pc:chgData name="Claire Rainey" userId="S::crainey@t1dexchange.org::c66522fd-7f79-4e4b-9477-0af3b7aa6656" providerId="AD" clId="Web-{9796BE94-E4E4-11E6-CC0E-FBE9B99B7CA9}" dt="2025-10-31T15:42:24.092" v="19"/>
        <pc:sldMkLst>
          <pc:docMk/>
          <pc:sldMk cId="2796826074" sldId="4219"/>
        </pc:sldMkLst>
      </pc:sldChg>
      <pc:sldChg chg="add">
        <pc:chgData name="Claire Rainey" userId="S::crainey@t1dexchange.org::c66522fd-7f79-4e4b-9477-0af3b7aa6656" providerId="AD" clId="Web-{9796BE94-E4E4-11E6-CC0E-FBE9B99B7CA9}" dt="2025-10-31T15:42:25.935" v="26"/>
        <pc:sldMkLst>
          <pc:docMk/>
          <pc:sldMk cId="2606160420" sldId="4220"/>
        </pc:sldMkLst>
      </pc:sldChg>
      <pc:sldChg chg="add">
        <pc:chgData name="Claire Rainey" userId="S::crainey@t1dexchange.org::c66522fd-7f79-4e4b-9477-0af3b7aa6656" providerId="AD" clId="Web-{9796BE94-E4E4-11E6-CC0E-FBE9B99B7CA9}" dt="2025-10-31T15:42:24.248" v="20"/>
        <pc:sldMkLst>
          <pc:docMk/>
          <pc:sldMk cId="3741642206" sldId="4222"/>
        </pc:sldMkLst>
      </pc:sldChg>
      <pc:sldChg chg="add">
        <pc:chgData name="Claire Rainey" userId="S::crainey@t1dexchange.org::c66522fd-7f79-4e4b-9477-0af3b7aa6656" providerId="AD" clId="Web-{9796BE94-E4E4-11E6-CC0E-FBE9B99B7CA9}" dt="2025-10-31T15:35:20.786" v="0"/>
        <pc:sldMkLst>
          <pc:docMk/>
          <pc:sldMk cId="4274923278" sldId="2141411522"/>
        </pc:sldMkLst>
      </pc:sldChg>
      <pc:sldChg chg="add replId">
        <pc:chgData name="Claire Rainey" userId="S::crainey@t1dexchange.org::c66522fd-7f79-4e4b-9477-0af3b7aa6656" providerId="AD" clId="Web-{9796BE94-E4E4-11E6-CC0E-FBE9B99B7CA9}" dt="2025-10-31T15:42:02.826" v="15"/>
        <pc:sldMkLst>
          <pc:docMk/>
          <pc:sldMk cId="907682048" sldId="2141411523"/>
        </pc:sldMkLst>
      </pc:sldChg>
      <pc:sldChg chg="add replId">
        <pc:chgData name="Claire Rainey" userId="S::crainey@t1dexchange.org::c66522fd-7f79-4e4b-9477-0af3b7aa6656" providerId="AD" clId="Web-{9796BE94-E4E4-11E6-CC0E-FBE9B99B7CA9}" dt="2025-10-31T15:42:05.466" v="16"/>
        <pc:sldMkLst>
          <pc:docMk/>
          <pc:sldMk cId="2099285897" sldId="2141411524"/>
        </pc:sldMkLst>
      </pc:sldChg>
      <pc:sldChg chg="add replId">
        <pc:chgData name="Claire Rainey" userId="S::crainey@t1dexchange.org::c66522fd-7f79-4e4b-9477-0af3b7aa6656" providerId="AD" clId="Web-{9796BE94-E4E4-11E6-CC0E-FBE9B99B7CA9}" dt="2025-10-31T15:43:50.531" v="49"/>
        <pc:sldMkLst>
          <pc:docMk/>
          <pc:sldMk cId="959788164" sldId="2141411525"/>
        </pc:sldMkLst>
      </pc:sldChg>
      <pc:sldMasterChg chg="add addSldLayout modSldLayout">
        <pc:chgData name="Claire Rainey" userId="S::crainey@t1dexchange.org::c66522fd-7f79-4e4b-9477-0af3b7aa6656" providerId="AD" clId="Web-{9796BE94-E4E4-11E6-CC0E-FBE9B99B7CA9}" dt="2025-10-31T15:43:03.295" v="30"/>
        <pc:sldMasterMkLst>
          <pc:docMk/>
          <pc:sldMasterMk cId="0" sldId="2147483648"/>
        </pc:sldMasterMkLst>
        <pc:sldLayoutChg chg="add">
          <pc:chgData name="Claire Rainey" userId="S::crainey@t1dexchange.org::c66522fd-7f79-4e4b-9477-0af3b7aa6656" providerId="AD" clId="Web-{9796BE94-E4E4-11E6-CC0E-FBE9B99B7CA9}" dt="2025-10-31T15:42:23.013" v="17"/>
          <pc:sldLayoutMkLst>
            <pc:docMk/>
            <pc:sldMasterMk cId="0" sldId="2147483648"/>
            <pc:sldLayoutMk cId="846797638" sldId="2147483793"/>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2588805689" sldId="2147483794"/>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1650683769" sldId="2147483795"/>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2994017532" sldId="2147483796"/>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739389747" sldId="2147483797"/>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1682933857" sldId="2147483798"/>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3288658797" sldId="2147483799"/>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3878803374" sldId="2147483802"/>
          </pc:sldLayoutMkLst>
        </pc:sldLayoutChg>
        <pc:sldLayoutChg chg="add">
          <pc:chgData name="Claire Rainey" userId="S::crainey@t1dexchange.org::c66522fd-7f79-4e4b-9477-0af3b7aa6656" providerId="AD" clId="Web-{9796BE94-E4E4-11E6-CC0E-FBE9B99B7CA9}" dt="2025-10-31T15:42:23.013" v="17"/>
          <pc:sldLayoutMkLst>
            <pc:docMk/>
            <pc:sldMasterMk cId="0" sldId="2147483648"/>
            <pc:sldLayoutMk cId="1999294017" sldId="2147483803"/>
          </pc:sldLayoutMkLst>
        </pc:sldLayoutChg>
        <pc:sldLayoutChg chg="add replId">
          <pc:chgData name="Claire Rainey" userId="S::crainey@t1dexchange.org::c66522fd-7f79-4e4b-9477-0af3b7aa6656" providerId="AD" clId="Web-{9796BE94-E4E4-11E6-CC0E-FBE9B99B7CA9}" dt="2025-10-31T15:43:03.295" v="30"/>
          <pc:sldLayoutMkLst>
            <pc:docMk/>
            <pc:sldMasterMk cId="0" sldId="2147483648"/>
            <pc:sldLayoutMk cId="3937267821" sldId="2147483889"/>
          </pc:sldLayoutMkLst>
        </pc:sldLayoutChg>
        <pc:sldLayoutChg chg="add replId">
          <pc:chgData name="Claire Rainey" userId="S::crainey@t1dexchange.org::c66522fd-7f79-4e4b-9477-0af3b7aa6656" providerId="AD" clId="Web-{9796BE94-E4E4-11E6-CC0E-FBE9B99B7CA9}" dt="2025-10-31T15:43:03.295" v="30"/>
          <pc:sldLayoutMkLst>
            <pc:docMk/>
            <pc:sldMasterMk cId="0" sldId="2147483648"/>
            <pc:sldLayoutMk cId="3743126132" sldId="2147483890"/>
          </pc:sldLayoutMkLst>
        </pc:sldLayoutChg>
      </pc:sldMasterChg>
      <pc:sldMasterChg chg="add addSldLayout modSldLayout">
        <pc:chgData name="Claire Rainey" userId="S::crainey@t1dexchange.org::c66522fd-7f79-4e4b-9477-0af3b7aa6656" providerId="AD" clId="Web-{9796BE94-E4E4-11E6-CC0E-FBE9B99B7CA9}" dt="2025-10-31T15:43:03.295" v="30"/>
        <pc:sldMasterMkLst>
          <pc:docMk/>
          <pc:sldMasterMk cId="2556422736" sldId="2147483688"/>
        </pc:sldMasterMkLst>
        <pc:sldLayoutChg chg="add">
          <pc:chgData name="Claire Rainey" userId="S::crainey@t1dexchange.org::c66522fd-7f79-4e4b-9477-0af3b7aa6656" providerId="AD" clId="Web-{9796BE94-E4E4-11E6-CC0E-FBE9B99B7CA9}" dt="2025-10-31T15:41:44.747" v="4"/>
          <pc:sldLayoutMkLst>
            <pc:docMk/>
            <pc:sldMasterMk cId="2556422736" sldId="2147483688"/>
            <pc:sldLayoutMk cId="187727845" sldId="2147483689"/>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654721692" sldId="2147483690"/>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3867720510" sldId="2147483691"/>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715319039" sldId="2147483692"/>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3186541119" sldId="2147483693"/>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2110986466" sldId="2147483694"/>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5617002" sldId="2147483695"/>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382873429" sldId="2147483696"/>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2497044010" sldId="2147483697"/>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454413056" sldId="2147483698"/>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913680241" sldId="2147483699"/>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2236561390" sldId="2147483700"/>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951850786" sldId="2147483701"/>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3244957599" sldId="2147483702"/>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748743256" sldId="2147483703"/>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072893468" sldId="2147483704"/>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4285643961" sldId="2147483705"/>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649307822" sldId="2147483706"/>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260406620" sldId="2147483707"/>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2855464107" sldId="2147483709"/>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3771099960" sldId="2147483710"/>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939804792" sldId="2147483711"/>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732895087" sldId="2147483712"/>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1091775684" sldId="2147483713"/>
          </pc:sldLayoutMkLst>
        </pc:sldLayoutChg>
        <pc:sldLayoutChg chg="add">
          <pc:chgData name="Claire Rainey" userId="S::crainey@t1dexchange.org::c66522fd-7f79-4e4b-9477-0af3b7aa6656" providerId="AD" clId="Web-{9796BE94-E4E4-11E6-CC0E-FBE9B99B7CA9}" dt="2025-10-31T15:41:44.747" v="4"/>
          <pc:sldLayoutMkLst>
            <pc:docMk/>
            <pc:sldMasterMk cId="2556422736" sldId="2147483688"/>
            <pc:sldLayoutMk cId="2659605741" sldId="2147483714"/>
          </pc:sldLayoutMkLst>
        </pc:sldLayoutChg>
        <pc:sldLayoutChg chg="add replId">
          <pc:chgData name="Claire Rainey" userId="S::crainey@t1dexchange.org::c66522fd-7f79-4e4b-9477-0af3b7aa6656" providerId="AD" clId="Web-{9796BE94-E4E4-11E6-CC0E-FBE9B99B7CA9}" dt="2025-10-31T15:43:03.295" v="30"/>
          <pc:sldLayoutMkLst>
            <pc:docMk/>
            <pc:sldMasterMk cId="2556422736" sldId="2147483688"/>
            <pc:sldLayoutMk cId="2906295239" sldId="2147483891"/>
          </pc:sldLayoutMkLst>
        </pc:sldLayoutChg>
      </pc:sldMasterChg>
      <pc:sldMasterChg chg="add replId addSldLayout modSldLayout">
        <pc:chgData name="Claire Rainey" userId="S::crainey@t1dexchange.org::c66522fd-7f79-4e4b-9477-0af3b7aa6656" providerId="AD" clId="Web-{9796BE94-E4E4-11E6-CC0E-FBE9B99B7CA9}" dt="2025-10-31T15:44:00.125" v="50"/>
        <pc:sldMasterMkLst>
          <pc:docMk/>
          <pc:sldMasterMk cId="425487760" sldId="2147483884"/>
        </pc:sldMasterMkLst>
        <pc:sldLayoutChg chg="add">
          <pc:chgData name="Claire Rainey" userId="S::crainey@t1dexchange.org::c66522fd-7f79-4e4b-9477-0af3b7aa6656" providerId="AD" clId="Web-{9796BE94-E4E4-11E6-CC0E-FBE9B99B7CA9}" dt="2025-10-31T15:41:44.107" v="1"/>
          <pc:sldLayoutMkLst>
            <pc:docMk/>
            <pc:sldMasterMk cId="425487760" sldId="2147483884"/>
            <pc:sldLayoutMk cId="1812086857" sldId="2147483673"/>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570075148" sldId="2147483679"/>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835138543" sldId="2147483680"/>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300329016" sldId="2147483681"/>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877278072" sldId="2147483682"/>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4125334281" sldId="2147483683"/>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1478770813" sldId="2147483684"/>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550462545" sldId="2147483685"/>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256800565" sldId="2147483686"/>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365303051" sldId="2147483687"/>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3215049726" sldId="2147483893"/>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2413902010" sldId="2147483894"/>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3501148555" sldId="2147483895"/>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3254628947" sldId="2147483896"/>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249277975" sldId="2147483897"/>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1014776068" sldId="2147483898"/>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1003284636" sldId="2147483899"/>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2184967303" sldId="2147483900"/>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3380199856" sldId="2147483901"/>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3946846563" sldId="2147483902"/>
          </pc:sldLayoutMkLst>
        </pc:sldLayoutChg>
        <pc:sldLayoutChg chg="add replId">
          <pc:chgData name="Claire Rainey" userId="S::crainey@t1dexchange.org::c66522fd-7f79-4e4b-9477-0af3b7aa6656" providerId="AD" clId="Web-{9796BE94-E4E4-11E6-CC0E-FBE9B99B7CA9}" dt="2025-10-31T15:44:00.125" v="50"/>
          <pc:sldLayoutMkLst>
            <pc:docMk/>
            <pc:sldMasterMk cId="425487760" sldId="2147483884"/>
            <pc:sldLayoutMk cId="275889588" sldId="2147483903"/>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4024392211" sldId="2147483905"/>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439291031" sldId="2147483907"/>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3081719447" sldId="2147483908"/>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1657382104" sldId="2147483909"/>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840268748" sldId="2147483915"/>
          </pc:sldLayoutMkLst>
        </pc:sldLayoutChg>
        <pc:sldLayoutChg chg="add">
          <pc:chgData name="Claire Rainey" userId="S::crainey@t1dexchange.org::c66522fd-7f79-4e4b-9477-0af3b7aa6656" providerId="AD" clId="Web-{9796BE94-E4E4-11E6-CC0E-FBE9B99B7CA9}" dt="2025-10-31T15:41:44.107" v="1"/>
          <pc:sldLayoutMkLst>
            <pc:docMk/>
            <pc:sldMasterMk cId="425487760" sldId="2147483884"/>
            <pc:sldLayoutMk cId="4014431176" sldId="2147483916"/>
          </pc:sldLayoutMkLst>
        </pc:sldLayoutChg>
      </pc:sldMasterChg>
      <pc:sldMasterChg chg="add replId addSldLayout modSldLayout">
        <pc:chgData name="Claire Rainey" userId="S::crainey@t1dexchange.org::c66522fd-7f79-4e4b-9477-0af3b7aa6656" providerId="AD" clId="Web-{9796BE94-E4E4-11E6-CC0E-FBE9B99B7CA9}" dt="2025-10-31T15:43:03.295" v="30"/>
        <pc:sldMasterMkLst>
          <pc:docMk/>
          <pc:sldMasterMk cId="2777378453" sldId="2147483886"/>
        </pc:sldMasterMkLst>
        <pc:sldLayoutChg chg="add">
          <pc:chgData name="Claire Rainey" userId="S::crainey@t1dexchange.org::c66522fd-7f79-4e4b-9477-0af3b7aa6656" providerId="AD" clId="Web-{9796BE94-E4E4-11E6-CC0E-FBE9B99B7CA9}" dt="2025-10-31T15:35:20.786" v="0"/>
          <pc:sldLayoutMkLst>
            <pc:docMk/>
            <pc:sldMasterMk cId="2777378453" sldId="2147483886"/>
            <pc:sldLayoutMk cId="3921060711" sldId="2147483861"/>
          </pc:sldLayoutMkLst>
        </pc:sldLayoutChg>
        <pc:sldLayoutChg chg="add replId">
          <pc:chgData name="Claire Rainey" userId="S::crainey@t1dexchange.org::c66522fd-7f79-4e4b-9477-0af3b7aa6656" providerId="AD" clId="Web-{9796BE94-E4E4-11E6-CC0E-FBE9B99B7CA9}" dt="2025-10-31T15:43:03.295" v="30"/>
          <pc:sldLayoutMkLst>
            <pc:docMk/>
            <pc:sldMasterMk cId="2777378453" sldId="2147483886"/>
            <pc:sldLayoutMk cId="180238198" sldId="2147483887"/>
          </pc:sldLayoutMkLst>
        </pc:sldLayoutChg>
        <pc:sldLayoutChg chg="add replId">
          <pc:chgData name="Claire Rainey" userId="S::crainey@t1dexchange.org::c66522fd-7f79-4e4b-9477-0af3b7aa6656" providerId="AD" clId="Web-{9796BE94-E4E4-11E6-CC0E-FBE9B99B7CA9}" dt="2025-10-31T15:43:03.295" v="30"/>
          <pc:sldLayoutMkLst>
            <pc:docMk/>
            <pc:sldMasterMk cId="2777378453" sldId="2147483886"/>
            <pc:sldLayoutMk cId="697051640" sldId="2147483888"/>
          </pc:sldLayoutMkLst>
        </pc:sldLayoutChg>
        <pc:sldLayoutChg chg="add">
          <pc:chgData name="Claire Rainey" userId="S::crainey@t1dexchange.org::c66522fd-7f79-4e4b-9477-0af3b7aa6656" providerId="AD" clId="Web-{9796BE94-E4E4-11E6-CC0E-FBE9B99B7CA9}" dt="2025-10-31T15:35:20.786" v="0"/>
          <pc:sldLayoutMkLst>
            <pc:docMk/>
            <pc:sldMasterMk cId="2777378453" sldId="2147483886"/>
            <pc:sldLayoutMk cId="1623169233" sldId="2147483918"/>
          </pc:sldLayoutMkLst>
        </pc:sldLayoutChg>
      </pc:sldMasterChg>
      <pc:sldMasterChg chg="add replId addSldLayout">
        <pc:chgData name="Claire Rainey" userId="S::crainey@t1dexchange.org::c66522fd-7f79-4e4b-9477-0af3b7aa6656" providerId="AD" clId="Web-{9796BE94-E4E4-11E6-CC0E-FBE9B99B7CA9}" dt="2025-10-31T15:44:00.125" v="50"/>
        <pc:sldMasterMkLst>
          <pc:docMk/>
          <pc:sldMasterMk cId="172771477" sldId="2147483892"/>
        </pc:sldMasterMkLst>
        <pc:sldLayoutChg chg="add">
          <pc:chgData name="Claire Rainey" userId="S::crainey@t1dexchange.org::c66522fd-7f79-4e4b-9477-0af3b7aa6656" providerId="AD" clId="Web-{9796BE94-E4E4-11E6-CC0E-FBE9B99B7CA9}" dt="2025-10-31T15:43:03.295" v="30"/>
          <pc:sldLayoutMkLst>
            <pc:docMk/>
            <pc:sldMasterMk cId="172771477" sldId="2147483892"/>
            <pc:sldLayoutMk cId="0" sldId="2147483708"/>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94802298" sldId="2147483733"/>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813096190" sldId="2147483745"/>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319420617" sldId="2147483746"/>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503367300" sldId="2147483747"/>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937549960" sldId="2147483756"/>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751277112" sldId="2147483760"/>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182035007" sldId="2147483785"/>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024853546" sldId="2147483786"/>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183904764" sldId="2147483800"/>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455060868" sldId="2147483801"/>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820137596" sldId="2147483809"/>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169418072" sldId="2147483818"/>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612464151" sldId="2147483821"/>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147041043" sldId="2147483847"/>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339395994" sldId="2147483852"/>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487127175" sldId="2147483853"/>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736545986" sldId="2147483862"/>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250074341" sldId="2147483863"/>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386434016" sldId="2147483864"/>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541042864" sldId="2147483865"/>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049130294" sldId="2147483866"/>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429216597" sldId="2147483867"/>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270612468" sldId="2147483868"/>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63208999" sldId="2147483869"/>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781127688" sldId="2147483870"/>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436479889" sldId="2147483871"/>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991938566" sldId="2147483872"/>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244984433" sldId="2147483873"/>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4113986768" sldId="2147483874"/>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235838352" sldId="2147483875"/>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343323028" sldId="2147483876"/>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556195023" sldId="2147483877"/>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4216463525" sldId="2147483878"/>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990714368" sldId="2147483879"/>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077786011" sldId="2147483880"/>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1616816541" sldId="2147483881"/>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3248433773" sldId="2147483882"/>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2715097082" sldId="2147483883"/>
          </pc:sldLayoutMkLst>
        </pc:sldLayoutChg>
        <pc:sldLayoutChg chg="add">
          <pc:chgData name="Claire Rainey" userId="S::crainey@t1dexchange.org::c66522fd-7f79-4e4b-9477-0af3b7aa6656" providerId="AD" clId="Web-{9796BE94-E4E4-11E6-CC0E-FBE9B99B7CA9}" dt="2025-10-31T15:43:03.295" v="30"/>
          <pc:sldLayoutMkLst>
            <pc:docMk/>
            <pc:sldMasterMk cId="172771477" sldId="2147483892"/>
            <pc:sldLayoutMk cId="603507980" sldId="2147483917"/>
          </pc:sldLayoutMkLst>
        </pc:sldLayoutChg>
      </pc:sldMasterChg>
      <pc:sldMasterChg chg="add addSldLayout">
        <pc:chgData name="Claire Rainey" userId="S::crainey@t1dexchange.org::c66522fd-7f79-4e4b-9477-0af3b7aa6656" providerId="AD" clId="Web-{9796BE94-E4E4-11E6-CC0E-FBE9B99B7CA9}" dt="2025-10-31T15:44:00.125" v="50"/>
        <pc:sldMasterMkLst>
          <pc:docMk/>
          <pc:sldMasterMk cId="711404571" sldId="2147483904"/>
        </pc:sldMasterMkLst>
        <pc:sldLayoutChg chg="add">
          <pc:chgData name="Claire Rainey" userId="S::crainey@t1dexchange.org::c66522fd-7f79-4e4b-9477-0af3b7aa6656" providerId="AD" clId="Web-{9796BE94-E4E4-11E6-CC0E-FBE9B99B7CA9}" dt="2025-10-31T15:44:00.125" v="50"/>
          <pc:sldLayoutMkLst>
            <pc:docMk/>
            <pc:sldMasterMk cId="711404571" sldId="2147483904"/>
            <pc:sldLayoutMk cId="1491068661" sldId="2147483661"/>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2894304656" sldId="2147483663"/>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630540474" sldId="2147483664"/>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2851950425" sldId="2147483665"/>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360993071" sldId="2147483666"/>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645113717" sldId="2147483669"/>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3210571755" sldId="2147483671"/>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1036688962" sldId="2147483906"/>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2507598527" sldId="2147483911"/>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2443848763" sldId="2147483912"/>
          </pc:sldLayoutMkLst>
        </pc:sldLayoutChg>
        <pc:sldLayoutChg chg="add">
          <pc:chgData name="Claire Rainey" userId="S::crainey@t1dexchange.org::c66522fd-7f79-4e4b-9477-0af3b7aa6656" providerId="AD" clId="Web-{9796BE94-E4E4-11E6-CC0E-FBE9B99B7CA9}" dt="2025-10-31T15:44:00.125" v="50"/>
          <pc:sldLayoutMkLst>
            <pc:docMk/>
            <pc:sldMasterMk cId="711404571" sldId="2147483904"/>
            <pc:sldLayoutMk cId="1708313896" sldId="2147483914"/>
          </pc:sldLayoutMkLst>
        </pc:sldLayoutChg>
      </pc:sldMasterChg>
      <pc:sldMasterChg chg="modSldLayout">
        <pc:chgData name="Claire Rainey" userId="S::crainey@t1dexchange.org::c66522fd-7f79-4e4b-9477-0af3b7aa6656" providerId="AD" clId="Web-{9796BE94-E4E4-11E6-CC0E-FBE9B99B7CA9}" dt="2025-10-31T15:43:03.295" v="30"/>
        <pc:sldMasterMkLst>
          <pc:docMk/>
          <pc:sldMasterMk cId="297052780" sldId="2147483913"/>
        </pc:sldMasterMkLst>
        <pc:sldLayoutChg chg="replId">
          <pc:chgData name="Claire Rainey" userId="S::crainey@t1dexchange.org::c66522fd-7f79-4e4b-9477-0af3b7aa6656" providerId="AD" clId="Web-{9796BE94-E4E4-11E6-CC0E-FBE9B99B7CA9}" dt="2025-10-31T15:43:03.295" v="30"/>
          <pc:sldLayoutMkLst>
            <pc:docMk/>
            <pc:sldMasterMk cId="297052780" sldId="2147483913"/>
            <pc:sldLayoutMk cId="1062317506" sldId="2147483885"/>
          </pc:sldLayoutMkLst>
        </pc:sldLayoutChg>
      </pc:sldMasterChg>
    </pc:docChg>
  </pc:docChgLst>
  <pc:docChgLst>
    <pc:chgData name="Claire Rainey" userId="S::crainey@t1dexchange.org::c66522fd-7f79-4e4b-9477-0af3b7aa6656" providerId="AD" clId="Web-{374E4394-A360-23A9-7725-F23F6F2B14CD}"/>
    <pc:docChg chg="addSld addMainMaster modMainMaster">
      <pc:chgData name="Claire Rainey" userId="S::crainey@t1dexchange.org::c66522fd-7f79-4e4b-9477-0af3b7aa6656" providerId="AD" clId="Web-{374E4394-A360-23A9-7725-F23F6F2B14CD}" dt="2025-11-10T02:28:28.178" v="0"/>
      <pc:docMkLst>
        <pc:docMk/>
      </pc:docMkLst>
      <pc:sldChg chg="add">
        <pc:chgData name="Claire Rainey" userId="S::crainey@t1dexchange.org::c66522fd-7f79-4e4b-9477-0af3b7aa6656" providerId="AD" clId="Web-{374E4394-A360-23A9-7725-F23F6F2B14CD}" dt="2025-11-10T02:28:28.178" v="0"/>
        <pc:sldMkLst>
          <pc:docMk/>
          <pc:sldMk cId="3447567435" sldId="2141411499"/>
        </pc:sldMkLst>
      </pc:sldChg>
      <pc:sldMasterChg chg="add addSldLayout">
        <pc:chgData name="Claire Rainey" userId="S::crainey@t1dexchange.org::c66522fd-7f79-4e4b-9477-0af3b7aa6656" providerId="AD" clId="Web-{374E4394-A360-23A9-7725-F23F6F2B14CD}" dt="2025-11-10T02:28:28.178" v="0"/>
        <pc:sldMasterMkLst>
          <pc:docMk/>
          <pc:sldMasterMk cId="2460954070" sldId="2147483660"/>
        </pc:sldMasterMkLst>
        <pc:sldLayoutChg chg="add">
          <pc:chgData name="Claire Rainey" userId="S::crainey@t1dexchange.org::c66522fd-7f79-4e4b-9477-0af3b7aa6656" providerId="AD" clId="Web-{374E4394-A360-23A9-7725-F23F6F2B14CD}" dt="2025-11-10T02:28:28.178" v="0"/>
          <pc:sldLayoutMkLst>
            <pc:docMk/>
            <pc:sldMasterMk cId="2460954070" sldId="2147483660"/>
            <pc:sldLayoutMk cId="949138452" sldId="2147483662"/>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146388984" sldId="2147483667"/>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171841454" sldId="2147483668"/>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2202905451" sldId="2147483670"/>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1224580592" sldId="2147483672"/>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479445657" sldId="2147483674"/>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2385387890" sldId="2147483675"/>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2591524520" sldId="2147483676"/>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1203092039" sldId="2147483677"/>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733172339" sldId="2147483678"/>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053914633" sldId="2147483854"/>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824787753" sldId="2147483856"/>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1718958274" sldId="2147483858"/>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210312558" sldId="2147483859"/>
          </pc:sldLayoutMkLst>
        </pc:sldLayoutChg>
        <pc:sldLayoutChg chg="add">
          <pc:chgData name="Claire Rainey" userId="S::crainey@t1dexchange.org::c66522fd-7f79-4e4b-9477-0af3b7aa6656" providerId="AD" clId="Web-{374E4394-A360-23A9-7725-F23F6F2B14CD}" dt="2025-11-10T02:28:28.178" v="0"/>
          <pc:sldLayoutMkLst>
            <pc:docMk/>
            <pc:sldMasterMk cId="2460954070" sldId="2147483660"/>
            <pc:sldLayoutMk cId="3287971088" sldId="2147483860"/>
          </pc:sldLayoutMkLst>
        </pc:sldLayoutChg>
      </pc:sldMasterChg>
      <pc:sldMasterChg chg="modSldLayout">
        <pc:chgData name="Claire Rainey" userId="S::crainey@t1dexchange.org::c66522fd-7f79-4e4b-9477-0af3b7aa6656" providerId="AD" clId="Web-{374E4394-A360-23A9-7725-F23F6F2B14CD}" dt="2025-11-10T02:28:28.178" v="0"/>
        <pc:sldMasterMkLst>
          <pc:docMk/>
          <pc:sldMasterMk cId="425487760" sldId="2147483884"/>
        </pc:sldMasterMkLst>
        <pc:sldLayoutChg chg="replId">
          <pc:chgData name="Claire Rainey" userId="S::crainey@t1dexchange.org::c66522fd-7f79-4e4b-9477-0af3b7aa6656" providerId="AD" clId="Web-{374E4394-A360-23A9-7725-F23F6F2B14CD}" dt="2025-11-10T02:28:28.178" v="0"/>
          <pc:sldLayoutMkLst>
            <pc:docMk/>
            <pc:sldMasterMk cId="425487760" sldId="2147483884"/>
            <pc:sldLayoutMk cId="4024392211" sldId="2147483905"/>
          </pc:sldLayoutMkLst>
        </pc:sldLayoutChg>
        <pc:sldLayoutChg chg="replId">
          <pc:chgData name="Claire Rainey" userId="S::crainey@t1dexchange.org::c66522fd-7f79-4e4b-9477-0af3b7aa6656" providerId="AD" clId="Web-{374E4394-A360-23A9-7725-F23F6F2B14CD}" dt="2025-11-10T02:28:28.178" v="0"/>
          <pc:sldLayoutMkLst>
            <pc:docMk/>
            <pc:sldMasterMk cId="425487760" sldId="2147483884"/>
            <pc:sldLayoutMk cId="3439291031" sldId="2147483907"/>
          </pc:sldLayoutMkLst>
        </pc:sldLayoutChg>
        <pc:sldLayoutChg chg="replId">
          <pc:chgData name="Claire Rainey" userId="S::crainey@t1dexchange.org::c66522fd-7f79-4e4b-9477-0af3b7aa6656" providerId="AD" clId="Web-{374E4394-A360-23A9-7725-F23F6F2B14CD}" dt="2025-11-10T02:28:28.178" v="0"/>
          <pc:sldLayoutMkLst>
            <pc:docMk/>
            <pc:sldMasterMk cId="425487760" sldId="2147483884"/>
            <pc:sldLayoutMk cId="3081719447" sldId="2147483908"/>
          </pc:sldLayoutMkLst>
        </pc:sldLayoutChg>
        <pc:sldLayoutChg chg="replId">
          <pc:chgData name="Claire Rainey" userId="S::crainey@t1dexchange.org::c66522fd-7f79-4e4b-9477-0af3b7aa6656" providerId="AD" clId="Web-{374E4394-A360-23A9-7725-F23F6F2B14CD}" dt="2025-11-10T02:28:28.178" v="0"/>
          <pc:sldLayoutMkLst>
            <pc:docMk/>
            <pc:sldMasterMk cId="425487760" sldId="2147483884"/>
            <pc:sldLayoutMk cId="1657382104" sldId="2147483909"/>
          </pc:sldLayoutMkLst>
        </pc:sldLayoutChg>
        <pc:sldLayoutChg chg="replId">
          <pc:chgData name="Claire Rainey" userId="S::crainey@t1dexchange.org::c66522fd-7f79-4e4b-9477-0af3b7aa6656" providerId="AD" clId="Web-{374E4394-A360-23A9-7725-F23F6F2B14CD}" dt="2025-11-10T02:28:28.178" v="0"/>
          <pc:sldLayoutMkLst>
            <pc:docMk/>
            <pc:sldMasterMk cId="425487760" sldId="2147483884"/>
            <pc:sldLayoutMk cId="840268748" sldId="2147483915"/>
          </pc:sldLayoutMkLst>
        </pc:sldLayoutChg>
        <pc:sldLayoutChg chg="replId">
          <pc:chgData name="Claire Rainey" userId="S::crainey@t1dexchange.org::c66522fd-7f79-4e4b-9477-0af3b7aa6656" providerId="AD" clId="Web-{374E4394-A360-23A9-7725-F23F6F2B14CD}" dt="2025-11-10T02:28:28.178" v="0"/>
          <pc:sldLayoutMkLst>
            <pc:docMk/>
            <pc:sldMasterMk cId="425487760" sldId="2147483884"/>
            <pc:sldLayoutMk cId="4014431176" sldId="2147483916"/>
          </pc:sldLayoutMkLst>
        </pc:sldLayoutChg>
      </pc:sldMasterChg>
      <pc:sldMasterChg chg="modSldLayout">
        <pc:chgData name="Claire Rainey" userId="S::crainey@t1dexchange.org::c66522fd-7f79-4e4b-9477-0af3b7aa6656" providerId="AD" clId="Web-{374E4394-A360-23A9-7725-F23F6F2B14CD}" dt="2025-11-10T02:28:28.178" v="0"/>
        <pc:sldMasterMkLst>
          <pc:docMk/>
          <pc:sldMasterMk cId="2777378453" sldId="2147483886"/>
        </pc:sldMasterMkLst>
        <pc:sldLayoutChg chg="replId">
          <pc:chgData name="Claire Rainey" userId="S::crainey@t1dexchange.org::c66522fd-7f79-4e4b-9477-0af3b7aa6656" providerId="AD" clId="Web-{374E4394-A360-23A9-7725-F23F6F2B14CD}" dt="2025-11-10T02:28:28.178" v="0"/>
          <pc:sldLayoutMkLst>
            <pc:docMk/>
            <pc:sldMasterMk cId="2777378453" sldId="2147483886"/>
            <pc:sldLayoutMk cId="1623169233" sldId="2147483918"/>
          </pc:sldLayoutMkLst>
        </pc:sldLayoutChg>
      </pc:sldMasterChg>
      <pc:sldMasterChg chg="modSldLayout">
        <pc:chgData name="Claire Rainey" userId="S::crainey@t1dexchange.org::c66522fd-7f79-4e4b-9477-0af3b7aa6656" providerId="AD" clId="Web-{374E4394-A360-23A9-7725-F23F6F2B14CD}" dt="2025-11-10T02:28:28.178" v="0"/>
        <pc:sldMasterMkLst>
          <pc:docMk/>
          <pc:sldMasterMk cId="172771477" sldId="2147483892"/>
        </pc:sldMasterMkLst>
        <pc:sldLayoutChg chg="replId">
          <pc:chgData name="Claire Rainey" userId="S::crainey@t1dexchange.org::c66522fd-7f79-4e4b-9477-0af3b7aa6656" providerId="AD" clId="Web-{374E4394-A360-23A9-7725-F23F6F2B14CD}" dt="2025-11-10T02:28:28.178" v="0"/>
          <pc:sldLayoutMkLst>
            <pc:docMk/>
            <pc:sldMasterMk cId="172771477" sldId="2147483892"/>
            <pc:sldLayoutMk cId="603507980" sldId="2147483917"/>
          </pc:sldLayoutMkLst>
        </pc:sldLayoutChg>
      </pc:sldMasterChg>
      <pc:sldMasterChg chg="replId modSldLayout">
        <pc:chgData name="Claire Rainey" userId="S::crainey@t1dexchange.org::c66522fd-7f79-4e4b-9477-0af3b7aa6656" providerId="AD" clId="Web-{374E4394-A360-23A9-7725-F23F6F2B14CD}" dt="2025-11-10T02:28:28.178" v="0"/>
        <pc:sldMasterMkLst>
          <pc:docMk/>
          <pc:sldMasterMk cId="711404571" sldId="2147483904"/>
        </pc:sldMasterMkLst>
        <pc:sldLayoutChg chg="replId">
          <pc:chgData name="Claire Rainey" userId="S::crainey@t1dexchange.org::c66522fd-7f79-4e4b-9477-0af3b7aa6656" providerId="AD" clId="Web-{374E4394-A360-23A9-7725-F23F6F2B14CD}" dt="2025-11-10T02:28:28.178" v="0"/>
          <pc:sldLayoutMkLst>
            <pc:docMk/>
            <pc:sldMasterMk cId="711404571" sldId="2147483904"/>
            <pc:sldLayoutMk cId="1036688962" sldId="2147483906"/>
          </pc:sldLayoutMkLst>
        </pc:sldLayoutChg>
        <pc:sldLayoutChg chg="replId">
          <pc:chgData name="Claire Rainey" userId="S::crainey@t1dexchange.org::c66522fd-7f79-4e4b-9477-0af3b7aa6656" providerId="AD" clId="Web-{374E4394-A360-23A9-7725-F23F6F2B14CD}" dt="2025-11-10T02:28:28.178" v="0"/>
          <pc:sldLayoutMkLst>
            <pc:docMk/>
            <pc:sldMasterMk cId="711404571" sldId="2147483904"/>
            <pc:sldLayoutMk cId="2507598527" sldId="2147483911"/>
          </pc:sldLayoutMkLst>
        </pc:sldLayoutChg>
        <pc:sldLayoutChg chg="replId">
          <pc:chgData name="Claire Rainey" userId="S::crainey@t1dexchange.org::c66522fd-7f79-4e4b-9477-0af3b7aa6656" providerId="AD" clId="Web-{374E4394-A360-23A9-7725-F23F6F2B14CD}" dt="2025-11-10T02:28:28.178" v="0"/>
          <pc:sldLayoutMkLst>
            <pc:docMk/>
            <pc:sldMasterMk cId="711404571" sldId="2147483904"/>
            <pc:sldLayoutMk cId="2443848763" sldId="2147483912"/>
          </pc:sldLayoutMkLst>
        </pc:sldLayoutChg>
        <pc:sldLayoutChg chg="replId">
          <pc:chgData name="Claire Rainey" userId="S::crainey@t1dexchange.org::c66522fd-7f79-4e4b-9477-0af3b7aa6656" providerId="AD" clId="Web-{374E4394-A360-23A9-7725-F23F6F2B14CD}" dt="2025-11-10T02:28:28.178" v="0"/>
          <pc:sldLayoutMkLst>
            <pc:docMk/>
            <pc:sldMasterMk cId="711404571" sldId="2147483904"/>
            <pc:sldLayoutMk cId="1708313896" sldId="2147483914"/>
          </pc:sldLayoutMkLst>
        </pc:sldLayoutChg>
      </pc:sldMasterChg>
      <pc:sldMasterChg chg="replId modSldLayout">
        <pc:chgData name="Claire Rainey" userId="S::crainey@t1dexchange.org::c66522fd-7f79-4e4b-9477-0af3b7aa6656" providerId="AD" clId="Web-{374E4394-A360-23A9-7725-F23F6F2B14CD}" dt="2025-11-10T02:28:28.178" v="0"/>
        <pc:sldMasterMkLst>
          <pc:docMk/>
          <pc:sldMasterMk cId="297052780" sldId="2147483913"/>
        </pc:sldMasterMkLst>
        <pc:sldLayoutChg chg="replId">
          <pc:chgData name="Claire Rainey" userId="S::crainey@t1dexchange.org::c66522fd-7f79-4e4b-9477-0af3b7aa6656" providerId="AD" clId="Web-{374E4394-A360-23A9-7725-F23F6F2B14CD}" dt="2025-11-10T02:28:28.178" v="0"/>
          <pc:sldLayoutMkLst>
            <pc:docMk/>
            <pc:sldMasterMk cId="297052780" sldId="2147483913"/>
            <pc:sldLayoutMk cId="3750089566" sldId="2147483910"/>
          </pc:sldLayoutMkLst>
        </pc:sldLayoutChg>
      </pc:sldMasterChg>
    </pc:docChg>
  </pc:docChgLst>
  <pc:docChgLst>
    <pc:chgData name="Claire Rainey" userId="S::crainey@t1dexchange.org::c66522fd-7f79-4e4b-9477-0af3b7aa6656" providerId="AD" clId="Web-{7F652153-DF61-0597-189D-343EB160CBF2}"/>
    <pc:docChg chg="addSld delSld modSld addMainMaster">
      <pc:chgData name="Claire Rainey" userId="S::crainey@t1dexchange.org::c66522fd-7f79-4e4b-9477-0af3b7aa6656" providerId="AD" clId="Web-{7F652153-DF61-0597-189D-343EB160CBF2}" dt="2025-10-31T13:03:25.532" v="44" actId="20577"/>
      <pc:docMkLst>
        <pc:docMk/>
      </pc:docMkLst>
      <pc:sldChg chg="modSp add">
        <pc:chgData name="Claire Rainey" userId="S::crainey@t1dexchange.org::c66522fd-7f79-4e4b-9477-0af3b7aa6656" providerId="AD" clId="Web-{7F652153-DF61-0597-189D-343EB160CBF2}" dt="2025-10-31T13:03:25.532" v="44" actId="20577"/>
        <pc:sldMkLst>
          <pc:docMk/>
          <pc:sldMk cId="1344214449" sldId="704"/>
        </pc:sldMkLst>
        <pc:spChg chg="mod">
          <ac:chgData name="Claire Rainey" userId="S::crainey@t1dexchange.org::c66522fd-7f79-4e4b-9477-0af3b7aa6656" providerId="AD" clId="Web-{7F652153-DF61-0597-189D-343EB160CBF2}" dt="2025-10-31T13:03:25.532" v="44" actId="20577"/>
          <ac:spMkLst>
            <pc:docMk/>
            <pc:sldMk cId="1344214449" sldId="704"/>
            <ac:spMk id="8" creationId="{6061F7A1-CFF8-D342-A9AF-5CB080C98BD0}"/>
          </ac:spMkLst>
        </pc:spChg>
      </pc:sldChg>
      <pc:sldMasterChg chg="add addSldLayout">
        <pc:chgData name="Claire Rainey" userId="S::crainey@t1dexchange.org::c66522fd-7f79-4e4b-9477-0af3b7aa6656" providerId="AD" clId="Web-{7F652153-DF61-0597-189D-343EB160CBF2}" dt="2025-10-30T20:47:19.621" v="0"/>
        <pc:sldMasterMkLst>
          <pc:docMk/>
          <pc:sldMasterMk cId="297052780" sldId="2147483913"/>
        </pc:sldMasterMkLst>
        <pc:sldLayoutChg chg="add">
          <pc:chgData name="Claire Rainey" userId="S::crainey@t1dexchange.org::c66522fd-7f79-4e4b-9477-0af3b7aa6656" providerId="AD" clId="Web-{7F652153-DF61-0597-189D-343EB160CBF2}" dt="2025-10-30T20:47:19.621" v="0"/>
          <pc:sldLayoutMkLst>
            <pc:docMk/>
            <pc:sldMasterMk cId="297052780" sldId="2147483913"/>
            <pc:sldLayoutMk cId="1484069995" sldId="2147483855"/>
          </pc:sldLayoutMkLst>
        </pc:sldLayoutChg>
        <pc:sldLayoutChg chg="add">
          <pc:chgData name="Claire Rainey" userId="S::crainey@t1dexchange.org::c66522fd-7f79-4e4b-9477-0af3b7aa6656" providerId="AD" clId="Web-{7F652153-DF61-0597-189D-343EB160CBF2}" dt="2025-10-30T20:47:19.621" v="0"/>
          <pc:sldLayoutMkLst>
            <pc:docMk/>
            <pc:sldMasterMk cId="297052780" sldId="2147483913"/>
            <pc:sldLayoutMk cId="1062317506" sldId="2147483885"/>
          </pc:sldLayoutMkLst>
        </pc:sldLayoutChg>
        <pc:sldLayoutChg chg="add">
          <pc:chgData name="Claire Rainey" userId="S::crainey@t1dexchange.org::c66522fd-7f79-4e4b-9477-0af3b7aa6656" providerId="AD" clId="Web-{7F652153-DF61-0597-189D-343EB160CBF2}" dt="2025-10-30T20:47:19.621" v="0"/>
          <pc:sldLayoutMkLst>
            <pc:docMk/>
            <pc:sldMasterMk cId="297052780" sldId="2147483913"/>
            <pc:sldLayoutMk cId="3750089566" sldId="214748391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luriechildrens.sharepoint.com/sites/T1DExchangeCollaborative/Shared%20Documents/General/07%20SDOH_Food%20Pantry%20Project/05.%20Measurement/Data%20for%20T1D%20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livejohnshopkins-my.sharepoint.com/personal/dzadeh1_jh_edu/Documents/Desktop/BPA%20Project/3%20Month%20Report%20Graphs.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luriechildrens.sharepoint.com/sites/T1DExchangeCollaborative/Shared%20Documents/General/07%20SDOH_Food%20Pantry%20Project/05.%20Measurement/Data%20for%20T1D%20present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luriechildrens.sharepoint.com/sites/T1DExchangeCollaborative/Shared%20Documents/General/07%20SDOH_Food%20Pantry%20Project/05.%20Measurement/Data%20for%20T1D%20presentation.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luriechildrens.sharepoint.com/sites/T1DExchangeCollaborative/Shared%20Documents/General/07%20SDOH_Food%20Pantry%20Project/05.%20Measurement/Data%20for%20T1D%20presentation.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file:///\\cchcs.ldap\home\ccmc\endo\6%20T1%20Exchange%20-%20QI%20Collaborative\Equity%20Group\Device%20Equity%20Charts%20and%20Tables%202022%20to%20present%20-%20USE%20THI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cchcs.ldap\home\ccmc\endo\6%20T1%20Exchange%20-%20QI%20Collaborative\Equity%20Group\Device%20Equity%20Charts%20and%20Tables%202022%20to%20present%20-%20USE%20THIS.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zadeh1\Downloads\Charts_Data_Tables.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livejohnshopkins-my.sharepoint.com/personal/dzadeh1_jh_edu/Documents/Desktop/BPA%20Project/3%20Month%20Report%20Graph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Visits</a:t>
            </a:r>
            <a:r>
              <a:rPr lang="en-US" baseline="0"/>
              <a:t> (n=3373)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1-B5A8-4F16-8EB9-DEAA26E0215A}"/>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B5A8-4F16-8EB9-DEAA26E0215A}"/>
              </c:ext>
            </c:extLst>
          </c:dPt>
          <c:cat>
            <c:strRef>
              <c:f>'baseline and interventions'!$E$14:$E$15</c:f>
              <c:strCache>
                <c:ptCount val="2"/>
                <c:pt idx="0">
                  <c:v>Screener completed</c:v>
                </c:pt>
                <c:pt idx="1">
                  <c:v>Screener not completed </c:v>
                </c:pt>
              </c:strCache>
            </c:strRef>
          </c:cat>
          <c:val>
            <c:numRef>
              <c:f>'baseline and interventions'!$F$14:$F$15</c:f>
              <c:numCache>
                <c:formatCode>General</c:formatCode>
                <c:ptCount val="2"/>
                <c:pt idx="0">
                  <c:v>2464</c:v>
                </c:pt>
                <c:pt idx="1">
                  <c:v>909</c:v>
                </c:pt>
              </c:numCache>
            </c:numRef>
          </c:val>
          <c:extLst>
            <c:ext xmlns:c16="http://schemas.microsoft.com/office/drawing/2014/chart" uri="{C3380CC4-5D6E-409C-BE32-E72D297353CC}">
              <c16:uniqueId val="{00000004-B5A8-4F16-8EB9-DEAA26E0215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1" i="0" u="none" strike="noStrike" kern="1200" spc="0" baseline="0">
                <a:solidFill>
                  <a:sysClr val="windowText" lastClr="000000"/>
                </a:solidFill>
                <a:latin typeface="+mn-lt"/>
                <a:ea typeface="ＭＳ Ｐゴシック"/>
                <a:cs typeface="+mn-cs"/>
              </a:defRPr>
            </a:pPr>
            <a:r>
              <a:rPr lang="en-US" sz="1400" b="1" i="0" u="none" strike="noStrike" kern="1200" spc="0" baseline="0">
                <a:solidFill>
                  <a:sysClr val="windowText" lastClr="000000"/>
                </a:solidFill>
                <a:latin typeface="+mn-lt"/>
                <a:ea typeface="ＭＳ Ｐゴシック"/>
                <a:cs typeface="+mn-cs"/>
              </a:rPr>
              <a:t>Distribution of Acknowledgment Reasons </a:t>
            </a:r>
          </a:p>
          <a:p>
            <a:pPr algn="ctr" rtl="0">
              <a:defRPr lang="en-US" b="1">
                <a:solidFill>
                  <a:sysClr val="windowText" lastClr="000000"/>
                </a:solidFill>
                <a:ea typeface="ＭＳ Ｐゴシック"/>
              </a:defRPr>
            </a:pPr>
            <a:r>
              <a:rPr lang="en-US" sz="1000" b="1" i="0" u="none" strike="noStrike" kern="1200" spc="0" baseline="0">
                <a:solidFill>
                  <a:sysClr val="windowText" lastClr="000000"/>
                </a:solidFill>
                <a:latin typeface="+mn-lt"/>
                <a:ea typeface="ＭＳ Ｐゴシック"/>
                <a:cs typeface="+mn-cs"/>
              </a:rPr>
              <a:t>(Peds)</a:t>
            </a:r>
          </a:p>
        </c:rich>
      </c:tx>
      <c:overlay val="0"/>
      <c:spPr>
        <a:noFill/>
        <a:ln>
          <a:noFill/>
        </a:ln>
        <a:effectLst/>
      </c:spPr>
      <c:txPr>
        <a:bodyPr rot="0" spcFirstLastPara="1" vertOverflow="ellipsis" vert="horz" wrap="square" anchor="ctr" anchorCtr="1"/>
        <a:lstStyle/>
        <a:p>
          <a:pPr algn="ctr" rtl="0">
            <a:defRPr lang="en-US" sz="1400" b="1" i="0" u="none" strike="noStrike" kern="1200" spc="0" baseline="0">
              <a:solidFill>
                <a:sysClr val="windowText" lastClr="000000"/>
              </a:solidFill>
              <a:latin typeface="+mn-lt"/>
              <a:ea typeface="ＭＳ Ｐゴシック"/>
              <a:cs typeface="+mn-cs"/>
            </a:defRPr>
          </a:pPr>
          <a:endParaRPr lang="en-US"/>
        </a:p>
      </c:txPr>
    </c:title>
    <c:autoTitleDeleted val="0"/>
    <c:plotArea>
      <c:layout/>
      <c:barChart>
        <c:barDir val="col"/>
        <c:grouping val="clustered"/>
        <c:varyColors val="0"/>
        <c:ser>
          <c:idx val="0"/>
          <c:order val="0"/>
          <c:tx>
            <c:strRef>
              <c:f>'Acknowledgement Reasons'!$C$1</c:f>
              <c:strCache>
                <c:ptCount val="1"/>
                <c:pt idx="0">
                  <c:v>Percentage</c:v>
                </c:pt>
              </c:strCache>
            </c:strRef>
          </c:tx>
          <c:spPr>
            <a:solidFill>
              <a:srgbClr val="002D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'Acknowledgement Reasons'!$A$2:$A$7</c:f>
              <c:strCache>
                <c:ptCount val="6"/>
                <c:pt idx="0">
                  <c:v>Patient declined/not ready</c:v>
                </c:pt>
                <c:pt idx="1">
                  <c:v>Patient not appropriate</c:v>
                </c:pt>
                <c:pt idx="2">
                  <c:v>Already on AID, will update med list</c:v>
                </c:pt>
                <c:pt idx="3">
                  <c:v>Patient ready, deciding on pump</c:v>
                </c:pt>
                <c:pt idx="4">
                  <c:v>Not T1D, will update problem list</c:v>
                </c:pt>
                <c:pt idx="5">
                  <c:v>Cost/insurance</c:v>
                </c:pt>
              </c:strCache>
            </c:strRef>
          </c:cat>
          <c:val>
            <c:numRef>
              <c:f>'Acknowledgement Reasons'!$C$2:$C$7</c:f>
              <c:numCache>
                <c:formatCode>0.00%</c:formatCode>
                <c:ptCount val="6"/>
                <c:pt idx="0">
                  <c:v>0.42016806722689076</c:v>
                </c:pt>
                <c:pt idx="1">
                  <c:v>0.20168067226890757</c:v>
                </c:pt>
                <c:pt idx="2">
                  <c:v>0.17647058823529413</c:v>
                </c:pt>
                <c:pt idx="3">
                  <c:v>0.1092436974789916</c:v>
                </c:pt>
                <c:pt idx="4">
                  <c:v>6.7226890756302518E-2</c:v>
                </c:pt>
                <c:pt idx="5">
                  <c:v>2.5210084033613446E-2</c:v>
                </c:pt>
              </c:numCache>
            </c:numRef>
          </c:val>
          <c:extLst>
            <c:ext xmlns:c16="http://schemas.microsoft.com/office/drawing/2014/chart" uri="{C3380CC4-5D6E-409C-BE32-E72D297353CC}">
              <c16:uniqueId val="{00000000-9806-4DB2-881A-EF94C21B51B3}"/>
            </c:ext>
          </c:extLst>
        </c:ser>
        <c:dLbls>
          <c:dLblPos val="outEnd"/>
          <c:showLegendKey val="0"/>
          <c:showVal val="1"/>
          <c:showCatName val="0"/>
          <c:showSerName val="0"/>
          <c:showPercent val="0"/>
          <c:showBubbleSize val="0"/>
        </c:dLbls>
        <c:gapWidth val="50"/>
        <c:axId val="315559808"/>
        <c:axId val="315546848"/>
      </c:barChart>
      <c:catAx>
        <c:axId val="315559808"/>
        <c:scaling>
          <c:orientation val="minMax"/>
        </c:scaling>
        <c:delete val="0"/>
        <c:axPos val="b"/>
        <c:title>
          <c:tx>
            <c:rich>
              <a:bodyPr rot="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r>
                  <a:rPr lang="en-US" sz="1000" b="1" i="0" u="none" strike="noStrike" kern="1200" baseline="0">
                    <a:solidFill>
                      <a:sysClr val="windowText" lastClr="000000"/>
                    </a:solidFill>
                    <a:latin typeface="+mn-lt"/>
                    <a:ea typeface="+mn-ea"/>
                    <a:cs typeface="+mn-cs"/>
                  </a:rPr>
                  <a:t>Acknowledgment Reason</a:t>
                </a:r>
              </a:p>
            </c:rich>
          </c:tx>
          <c:overlay val="0"/>
          <c:spPr>
            <a:noFill/>
            <a:ln>
              <a:noFill/>
            </a:ln>
            <a:effectLst/>
          </c:spPr>
          <c:txPr>
            <a:bodyPr rot="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315546848"/>
        <c:crosses val="autoZero"/>
        <c:auto val="1"/>
        <c:lblAlgn val="ctr"/>
        <c:lblOffset val="100"/>
        <c:noMultiLvlLbl val="0"/>
      </c:catAx>
      <c:valAx>
        <c:axId val="315546848"/>
        <c:scaling>
          <c:orientation val="minMax"/>
        </c:scaling>
        <c:delete val="0"/>
        <c:axPos val="l"/>
        <c:title>
          <c:tx>
            <c:rich>
              <a:bodyPr rot="-540000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r>
                  <a:rPr lang="en-US" dirty="0"/>
                  <a:t>Utilization</a:t>
                </a:r>
              </a:p>
            </c:rich>
          </c:tx>
          <c:overlay val="0"/>
          <c:spPr>
            <a:noFill/>
            <a:ln>
              <a:noFill/>
            </a:ln>
            <a:effectLst/>
          </c:spPr>
          <c:txPr>
            <a:bodyPr rot="-540000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5559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Patients (n=1074)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1-F6F3-4DF6-956C-344CCE9EA3AA}"/>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F6F3-4DF6-956C-344CCE9EA3AA}"/>
              </c:ext>
            </c:extLst>
          </c:dPt>
          <c:cat>
            <c:strRef>
              <c:f>'baseline and interventions'!$E$14:$E$15</c:f>
              <c:strCache>
                <c:ptCount val="2"/>
                <c:pt idx="0">
                  <c:v>Screener completed</c:v>
                </c:pt>
                <c:pt idx="1">
                  <c:v>Screener not completed </c:v>
                </c:pt>
              </c:strCache>
            </c:strRef>
          </c:cat>
          <c:val>
            <c:numRef>
              <c:f>'baseline and interventions'!$G$14:$G$15</c:f>
              <c:numCache>
                <c:formatCode>General</c:formatCode>
                <c:ptCount val="2"/>
                <c:pt idx="0">
                  <c:v>1018</c:v>
                </c:pt>
                <c:pt idx="1">
                  <c:v>56</c:v>
                </c:pt>
              </c:numCache>
            </c:numRef>
          </c:val>
          <c:extLst>
            <c:ext xmlns:c16="http://schemas.microsoft.com/office/drawing/2014/chart" uri="{C3380CC4-5D6E-409C-BE32-E72D297353CC}">
              <c16:uniqueId val="{00000004-F6F3-4DF6-956C-344CCE9EA3A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2400" b="0" dirty="0"/>
              <a:t>T1D patients screened at visit</a:t>
            </a:r>
          </a:p>
        </c:rich>
      </c:tx>
      <c:overlay val="0"/>
      <c:spPr>
        <a:noFill/>
        <a:ln>
          <a:noFill/>
        </a:ln>
        <a:effectLst/>
      </c:spPr>
    </c:title>
    <c:autoTitleDeleted val="0"/>
    <c:plotArea>
      <c:layout>
        <c:manualLayout>
          <c:layoutTarget val="inner"/>
          <c:xMode val="edge"/>
          <c:yMode val="edge"/>
          <c:x val="0.10026346996857391"/>
          <c:y val="0.16710870663545579"/>
          <c:w val="0.87746852262485986"/>
          <c:h val="0.64622038646770552"/>
        </c:manualLayout>
      </c:layout>
      <c:lineChart>
        <c:grouping val="standard"/>
        <c:varyColors val="0"/>
        <c:ser>
          <c:idx val="0"/>
          <c:order val="0"/>
          <c:tx>
            <c:strRef>
              <c:f>'p chart percent screened '!$D$1</c:f>
              <c:strCache>
                <c:ptCount val="1"/>
                <c:pt idx="0">
                  <c:v>P</c:v>
                </c:pt>
              </c:strCache>
            </c:strRef>
          </c:tx>
          <c:spPr>
            <a:ln w="28575" cap="rnd" cmpd="sng" algn="ctr">
              <a:solidFill>
                <a:schemeClr val="accent1">
                  <a:shade val="95000"/>
                  <a:satMod val="105000"/>
                </a:schemeClr>
              </a:solidFill>
              <a:prstDash val="solid"/>
              <a:round/>
            </a:ln>
            <a:effectLst/>
          </c:spPr>
          <c:marker>
            <c:symbol val="square"/>
            <c:size val="6"/>
            <c:spPr>
              <a:solidFill>
                <a:schemeClr val="accent1"/>
              </a:solidFill>
              <a:ln w="9525" cap="flat" cmpd="sng" algn="ctr">
                <a:solidFill>
                  <a:schemeClr val="accent1">
                    <a:shade val="95000"/>
                    <a:satMod val="105000"/>
                  </a:schemeClr>
                </a:solidFill>
                <a:prstDash val="solid"/>
                <a:round/>
              </a:ln>
              <a:effectLst/>
            </c:spPr>
          </c:marker>
          <c:dPt>
            <c:idx val="2"/>
            <c:marker>
              <c:symbol val="diamond"/>
              <c:size val="6"/>
            </c:marker>
            <c:bubble3D val="0"/>
            <c:extLst>
              <c:ext xmlns:c16="http://schemas.microsoft.com/office/drawing/2014/chart" uri="{C3380CC4-5D6E-409C-BE32-E72D297353CC}">
                <c16:uniqueId val="{00000000-BD61-42FC-97D9-0BA108589F34}"/>
              </c:ext>
            </c:extLst>
          </c:dPt>
          <c:dPt>
            <c:idx val="3"/>
            <c:marker>
              <c:symbol val="diamond"/>
              <c:size val="6"/>
            </c:marker>
            <c:bubble3D val="0"/>
            <c:extLst>
              <c:ext xmlns:c16="http://schemas.microsoft.com/office/drawing/2014/chart" uri="{C3380CC4-5D6E-409C-BE32-E72D297353CC}">
                <c16:uniqueId val="{00000001-BD61-42FC-97D9-0BA108589F34}"/>
              </c:ext>
            </c:extLst>
          </c:dPt>
          <c:dPt>
            <c:idx val="4"/>
            <c:marker>
              <c:symbol val="diamond"/>
              <c:size val="6"/>
            </c:marker>
            <c:bubble3D val="0"/>
            <c:extLst>
              <c:ext xmlns:c16="http://schemas.microsoft.com/office/drawing/2014/chart" uri="{C3380CC4-5D6E-409C-BE32-E72D297353CC}">
                <c16:uniqueId val="{00000002-BD61-42FC-97D9-0BA108589F34}"/>
              </c:ext>
            </c:extLst>
          </c:dPt>
          <c:cat>
            <c:numRef>
              <c:f>'p chart percent screened '!$A$2:$A$13</c:f>
              <c:numCache>
                <c:formatCode>[$-409]mmmm\-yy;@</c:formatCode>
                <c:ptCount val="12"/>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numCache>
            </c:numRef>
          </c:cat>
          <c:val>
            <c:numRef>
              <c:f>'p chart percent screened '!$D$2:$D$13</c:f>
              <c:numCache>
                <c:formatCode>0.000</c:formatCode>
                <c:ptCount val="12"/>
                <c:pt idx="0">
                  <c:v>0.7289377289377289</c:v>
                </c:pt>
                <c:pt idx="1">
                  <c:v>0.778169014084507</c:v>
                </c:pt>
                <c:pt idx="2">
                  <c:v>0.8214285714285714</c:v>
                </c:pt>
                <c:pt idx="3">
                  <c:v>0.77464788732394363</c:v>
                </c:pt>
                <c:pt idx="4">
                  <c:v>0.81155015197568392</c:v>
                </c:pt>
                <c:pt idx="5">
                  <c:v>0.73333333333333328</c:v>
                </c:pt>
                <c:pt idx="6">
                  <c:v>0.7814569536423841</c:v>
                </c:pt>
                <c:pt idx="7">
                  <c:v>0.71897810218978098</c:v>
                </c:pt>
                <c:pt idx="8">
                  <c:v>0.77341389728096677</c:v>
                </c:pt>
                <c:pt idx="9">
                  <c:v>0.72812500000000002</c:v>
                </c:pt>
                <c:pt idx="10">
                  <c:v>0.70358306188925079</c:v>
                </c:pt>
                <c:pt idx="11">
                  <c:v>0.78189300411522633</c:v>
                </c:pt>
              </c:numCache>
            </c:numRef>
          </c:val>
          <c:smooth val="0"/>
          <c:extLst>
            <c:ext xmlns:c16="http://schemas.microsoft.com/office/drawing/2014/chart" uri="{C3380CC4-5D6E-409C-BE32-E72D297353CC}">
              <c16:uniqueId val="{00000003-BD61-42FC-97D9-0BA108589F34}"/>
            </c:ext>
          </c:extLst>
        </c:ser>
        <c:ser>
          <c:idx val="2"/>
          <c:order val="2"/>
          <c:tx>
            <c:strRef>
              <c:f>'p chart percent screened '!$F$1</c:f>
              <c:strCache>
                <c:ptCount val="1"/>
                <c:pt idx="0">
                  <c:v> +2 Sigma</c:v>
                </c:pt>
              </c:strCache>
            </c:strRef>
          </c:tx>
          <c:spPr>
            <a:ln w="38100" cap="rnd" cmpd="sng" algn="ctr">
              <a:noFill/>
              <a:prstDash val="solid"/>
              <a:round/>
            </a:ln>
            <a:effectLst/>
          </c:spPr>
          <c:marker>
            <c:symbol val="none"/>
          </c:marker>
          <c:val>
            <c:numRef>
              <c:f>'p chart percent screened '!$F$2:$F$13</c:f>
              <c:numCache>
                <c:formatCode>0.000</c:formatCode>
                <c:ptCount val="12"/>
                <c:pt idx="0">
                  <c:v>0.81309133056877803</c:v>
                </c:pt>
                <c:pt idx="1">
                  <c:v>0.81208245875623142</c:v>
                </c:pt>
                <c:pt idx="2">
                  <c:v>0.81007199912981653</c:v>
                </c:pt>
                <c:pt idx="3">
                  <c:v>0.81208245875623142</c:v>
                </c:pt>
                <c:pt idx="4">
                  <c:v>0.80849647334781094</c:v>
                </c:pt>
                <c:pt idx="5">
                  <c:v>0.80842522206012735</c:v>
                </c:pt>
                <c:pt idx="6">
                  <c:v>0.81055206736872998</c:v>
                </c:pt>
                <c:pt idx="7">
                  <c:v>0.81299711121265006</c:v>
                </c:pt>
                <c:pt idx="8">
                  <c:v>0.80835429390784375</c:v>
                </c:pt>
                <c:pt idx="9">
                  <c:v>0.80915269095985431</c:v>
                </c:pt>
                <c:pt idx="10">
                  <c:v>0.81015103209174733</c:v>
                </c:pt>
                <c:pt idx="11">
                  <c:v>0.8161829490580722</c:v>
                </c:pt>
              </c:numCache>
            </c:numRef>
          </c:val>
          <c:smooth val="0"/>
          <c:extLst>
            <c:ext xmlns:c16="http://schemas.microsoft.com/office/drawing/2014/chart" uri="{C3380CC4-5D6E-409C-BE32-E72D297353CC}">
              <c16:uniqueId val="{00000004-BD61-42FC-97D9-0BA108589F34}"/>
            </c:ext>
          </c:extLst>
        </c:ser>
        <c:ser>
          <c:idx val="3"/>
          <c:order val="3"/>
          <c:tx>
            <c:strRef>
              <c:f>'p chart percent screened '!$G$1</c:f>
              <c:strCache>
                <c:ptCount val="1"/>
                <c:pt idx="0">
                  <c:v> +1 Sigma</c:v>
                </c:pt>
              </c:strCache>
            </c:strRef>
          </c:tx>
          <c:spPr>
            <a:ln w="38100" cap="rnd" cmpd="sng" algn="ctr">
              <a:noFill/>
              <a:prstDash val="solid"/>
              <a:round/>
            </a:ln>
            <a:effectLst/>
          </c:spPr>
          <c:marker>
            <c:symbol val="none"/>
          </c:marker>
          <c:val>
            <c:numRef>
              <c:f>'p chart percent screened '!$G$2:$G$13</c:f>
              <c:numCache>
                <c:formatCode>0.000</c:formatCode>
                <c:ptCount val="12"/>
                <c:pt idx="0">
                  <c:v>0.78729880335970281</c:v>
                </c:pt>
                <c:pt idx="1">
                  <c:v>0.78679436745342946</c:v>
                </c:pt>
                <c:pt idx="2">
                  <c:v>0.78578913764022207</c:v>
                </c:pt>
                <c:pt idx="3">
                  <c:v>0.78679436745342946</c:v>
                </c:pt>
                <c:pt idx="4">
                  <c:v>0.78500137474921927</c:v>
                </c:pt>
                <c:pt idx="5">
                  <c:v>0.78496574910537753</c:v>
                </c:pt>
                <c:pt idx="6">
                  <c:v>0.78602917175967879</c:v>
                </c:pt>
                <c:pt idx="7">
                  <c:v>0.78725169368163883</c:v>
                </c:pt>
                <c:pt idx="8">
                  <c:v>0.78493028502923567</c:v>
                </c:pt>
                <c:pt idx="9">
                  <c:v>0.7853294835552409</c:v>
                </c:pt>
                <c:pt idx="10">
                  <c:v>0.78582865412118741</c:v>
                </c:pt>
                <c:pt idx="11">
                  <c:v>0.7888446126043499</c:v>
                </c:pt>
              </c:numCache>
            </c:numRef>
          </c:val>
          <c:smooth val="0"/>
          <c:extLst>
            <c:ext xmlns:c16="http://schemas.microsoft.com/office/drawing/2014/chart" uri="{C3380CC4-5D6E-409C-BE32-E72D297353CC}">
              <c16:uniqueId val="{00000005-BD61-42FC-97D9-0BA108589F34}"/>
            </c:ext>
          </c:extLst>
        </c:ser>
        <c:ser>
          <c:idx val="4"/>
          <c:order val="4"/>
          <c:tx>
            <c:strRef>
              <c:f>'p chart percent screened '!$H$1</c:f>
              <c:strCache>
                <c:ptCount val="1"/>
                <c:pt idx="0">
                  <c:v>Average</c:v>
                </c:pt>
              </c:strCache>
            </c:strRef>
          </c:tx>
          <c:spPr>
            <a:ln w="28575" cap="rnd" cmpd="sng" algn="ctr">
              <a:solidFill>
                <a:schemeClr val="accent5">
                  <a:shade val="95000"/>
                  <a:satMod val="105000"/>
                </a:schemeClr>
              </a:solidFill>
              <a:prstDash val="solid"/>
              <a:round/>
            </a:ln>
            <a:effectLst/>
          </c:spPr>
          <c:marker>
            <c:symbol val="none"/>
          </c:marker>
          <c:dLbls>
            <c:dLbl>
              <c:idx val="1"/>
              <c:layout>
                <c:manualLayout>
                  <c:x val="-9.7701145888274381E-3"/>
                  <c:y val="-1.3465346030765877E-2"/>
                </c:manualLayout>
              </c:layout>
              <c:tx>
                <c:rich>
                  <a:bodyPr/>
                  <a:lstStyle/>
                  <a:p>
                    <a:r>
                      <a:rPr lang="en-US"/>
                      <a:t>CL</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D61-42FC-97D9-0BA108589F34}"/>
                </c:ext>
              </c:extLst>
            </c:dLbl>
            <c:dLbl>
              <c:idx val="10"/>
              <c:layout>
                <c:manualLayout>
                  <c:x val="-9.770114588827563E-3"/>
                  <c:y val="-1.3465346030765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61-42FC-97D9-0BA108589F3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'p chart percent screened '!$H$2:$H$13</c:f>
              <c:numCache>
                <c:formatCode>0.000</c:formatCode>
                <c:ptCount val="12"/>
                <c:pt idx="0">
                  <c:v>0.7615062761506276</c:v>
                </c:pt>
                <c:pt idx="1">
                  <c:v>0.7615062761506276</c:v>
                </c:pt>
                <c:pt idx="2">
                  <c:v>0.7615062761506276</c:v>
                </c:pt>
                <c:pt idx="3">
                  <c:v>0.7615062761506276</c:v>
                </c:pt>
                <c:pt idx="4">
                  <c:v>0.7615062761506276</c:v>
                </c:pt>
                <c:pt idx="5">
                  <c:v>0.7615062761506276</c:v>
                </c:pt>
                <c:pt idx="6">
                  <c:v>0.7615062761506276</c:v>
                </c:pt>
                <c:pt idx="7">
                  <c:v>0.7615062761506276</c:v>
                </c:pt>
                <c:pt idx="8">
                  <c:v>0.7615062761506276</c:v>
                </c:pt>
                <c:pt idx="9">
                  <c:v>0.7615062761506276</c:v>
                </c:pt>
                <c:pt idx="10">
                  <c:v>0.7615062761506276</c:v>
                </c:pt>
                <c:pt idx="11">
                  <c:v>0.7615062761506276</c:v>
                </c:pt>
              </c:numCache>
            </c:numRef>
          </c:val>
          <c:smooth val="0"/>
          <c:extLst>
            <c:ext xmlns:c16="http://schemas.microsoft.com/office/drawing/2014/chart" uri="{C3380CC4-5D6E-409C-BE32-E72D297353CC}">
              <c16:uniqueId val="{00000008-BD61-42FC-97D9-0BA108589F34}"/>
            </c:ext>
          </c:extLst>
        </c:ser>
        <c:ser>
          <c:idx val="5"/>
          <c:order val="5"/>
          <c:tx>
            <c:strRef>
              <c:f>'p chart percent screened '!$I$1</c:f>
              <c:strCache>
                <c:ptCount val="1"/>
                <c:pt idx="0">
                  <c:v> -1 Sigma</c:v>
                </c:pt>
              </c:strCache>
            </c:strRef>
          </c:tx>
          <c:spPr>
            <a:ln w="38100" cap="rnd" cmpd="sng" algn="ctr">
              <a:noFill/>
              <a:prstDash val="solid"/>
              <a:round/>
            </a:ln>
            <a:effectLst/>
          </c:spPr>
          <c:marker>
            <c:symbol val="none"/>
          </c:marker>
          <c:val>
            <c:numRef>
              <c:f>'p chart percent screened '!$I$2:$I$13</c:f>
              <c:numCache>
                <c:formatCode>0.000</c:formatCode>
                <c:ptCount val="12"/>
                <c:pt idx="0">
                  <c:v>0.73571374894155239</c:v>
                </c:pt>
                <c:pt idx="1">
                  <c:v>0.73621818484782575</c:v>
                </c:pt>
                <c:pt idx="2">
                  <c:v>0.73722341466103314</c:v>
                </c:pt>
                <c:pt idx="3">
                  <c:v>0.73621818484782575</c:v>
                </c:pt>
                <c:pt idx="4">
                  <c:v>0.73801117755203594</c:v>
                </c:pt>
                <c:pt idx="5">
                  <c:v>0.73804680319587768</c:v>
                </c:pt>
                <c:pt idx="6">
                  <c:v>0.73698338054157642</c:v>
                </c:pt>
                <c:pt idx="7">
                  <c:v>0.73576085861961638</c:v>
                </c:pt>
                <c:pt idx="8">
                  <c:v>0.73808226727201953</c:v>
                </c:pt>
                <c:pt idx="9">
                  <c:v>0.7376830687460143</c:v>
                </c:pt>
                <c:pt idx="10">
                  <c:v>0.7371838981800678</c:v>
                </c:pt>
                <c:pt idx="11">
                  <c:v>0.7341679396969053</c:v>
                </c:pt>
              </c:numCache>
            </c:numRef>
          </c:val>
          <c:smooth val="0"/>
          <c:extLst>
            <c:ext xmlns:c16="http://schemas.microsoft.com/office/drawing/2014/chart" uri="{C3380CC4-5D6E-409C-BE32-E72D297353CC}">
              <c16:uniqueId val="{00000009-BD61-42FC-97D9-0BA108589F34}"/>
            </c:ext>
          </c:extLst>
        </c:ser>
        <c:ser>
          <c:idx val="6"/>
          <c:order val="6"/>
          <c:tx>
            <c:strRef>
              <c:f>'p chart percent screened '!$J$1</c:f>
              <c:strCache>
                <c:ptCount val="1"/>
                <c:pt idx="0">
                  <c:v> -2 Sigma</c:v>
                </c:pt>
              </c:strCache>
            </c:strRef>
          </c:tx>
          <c:spPr>
            <a:ln w="38100" cap="rnd" cmpd="sng" algn="ctr">
              <a:noFill/>
              <a:prstDash val="solid"/>
              <a:round/>
            </a:ln>
            <a:effectLst/>
          </c:spPr>
          <c:marker>
            <c:symbol val="none"/>
          </c:marker>
          <c:val>
            <c:numRef>
              <c:f>'p chart percent screened '!$J$2:$J$13</c:f>
              <c:numCache>
                <c:formatCode>0.000</c:formatCode>
                <c:ptCount val="12"/>
                <c:pt idx="0">
                  <c:v>0.70992122173247718</c:v>
                </c:pt>
                <c:pt idx="1">
                  <c:v>0.71093009354502379</c:v>
                </c:pt>
                <c:pt idx="2">
                  <c:v>0.71294055317143867</c:v>
                </c:pt>
                <c:pt idx="3">
                  <c:v>0.71093009354502379</c:v>
                </c:pt>
                <c:pt idx="4">
                  <c:v>0.71451607895344427</c:v>
                </c:pt>
                <c:pt idx="5">
                  <c:v>0.71458733024112786</c:v>
                </c:pt>
                <c:pt idx="6">
                  <c:v>0.71246048493252523</c:v>
                </c:pt>
                <c:pt idx="7">
                  <c:v>0.71001544108860515</c:v>
                </c:pt>
                <c:pt idx="8">
                  <c:v>0.71465825839341146</c:v>
                </c:pt>
                <c:pt idx="9">
                  <c:v>0.71385986134140089</c:v>
                </c:pt>
                <c:pt idx="10">
                  <c:v>0.71286152020950788</c:v>
                </c:pt>
                <c:pt idx="11">
                  <c:v>0.706829603243183</c:v>
                </c:pt>
              </c:numCache>
            </c:numRef>
          </c:val>
          <c:smooth val="0"/>
          <c:extLst>
            <c:ext xmlns:c16="http://schemas.microsoft.com/office/drawing/2014/chart" uri="{C3380CC4-5D6E-409C-BE32-E72D297353CC}">
              <c16:uniqueId val="{0000000A-BD61-42FC-97D9-0BA108589F34}"/>
            </c:ext>
          </c:extLst>
        </c:ser>
        <c:dLbls>
          <c:showLegendKey val="0"/>
          <c:showVal val="0"/>
          <c:showCatName val="0"/>
          <c:showSerName val="0"/>
          <c:showPercent val="0"/>
          <c:showBubbleSize val="0"/>
        </c:dLbls>
        <c:marker val="1"/>
        <c:smooth val="0"/>
        <c:axId val="417520848"/>
        <c:axId val="417514128"/>
      </c:lineChart>
      <c:scatterChart>
        <c:scatterStyle val="lineMarker"/>
        <c:varyColors val="0"/>
        <c:ser>
          <c:idx val="1"/>
          <c:order val="1"/>
          <c:tx>
            <c:strRef>
              <c:f>'p chart percent screened '!$E$1</c:f>
              <c:strCache>
                <c:ptCount val="1"/>
                <c:pt idx="0">
                  <c:v>UCL</c:v>
                </c:pt>
              </c:strCache>
            </c:strRef>
          </c:tx>
          <c:spPr>
            <a:ln w="38100" cap="rnd" cmpd="sng" algn="ctr">
              <a:noFill/>
              <a:prstDash val="solid"/>
              <a:round/>
            </a:ln>
            <a:effectLst/>
          </c:spPr>
          <c:marker>
            <c:symbol val="none"/>
          </c:marker>
          <c:dLbls>
            <c:dLbl>
              <c:idx val="1"/>
              <c:layout>
                <c:manualLayout>
                  <c:x val="-9.7701145888274381E-3"/>
                  <c:y val="-1.3465346030765877E-2"/>
                </c:manualLayout>
              </c:layout>
              <c:tx>
                <c:rich>
                  <a:bodyPr/>
                  <a:lstStyle/>
                  <a:p>
                    <a:r>
                      <a:rPr lang="en-US"/>
                      <a:t>UCL</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BD61-42FC-97D9-0BA108589F34}"/>
                </c:ext>
              </c:extLst>
            </c:dLbl>
            <c:dLbl>
              <c:idx val="10"/>
              <c:layout>
                <c:manualLayout>
                  <c:x val="-9.770114588827563E-3"/>
                  <c:y val="-1.3465346030765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D61-42FC-97D9-0BA108589F3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'p chart percent screened '!$M$2:$M$32</c:f>
                <c:numCache>
                  <c:formatCode>General</c:formatCode>
                  <c:ptCount val="31"/>
                  <c:pt idx="0">
                    <c:v>1</c:v>
                  </c:pt>
                  <c:pt idx="1">
                    <c:v>1</c:v>
                  </c:pt>
                  <c:pt idx="2">
                    <c:v>1</c:v>
                  </c:pt>
                  <c:pt idx="3">
                    <c:v>1</c:v>
                  </c:pt>
                  <c:pt idx="4">
                    <c:v>1</c:v>
                  </c:pt>
                  <c:pt idx="5">
                    <c:v>1</c:v>
                  </c:pt>
                  <c:pt idx="6">
                    <c:v>1</c:v>
                  </c:pt>
                  <c:pt idx="7">
                    <c:v>1</c:v>
                  </c:pt>
                  <c:pt idx="8">
                    <c:v>1</c:v>
                  </c:pt>
                  <c:pt idx="9">
                    <c:v>1</c:v>
                  </c:pt>
                  <c:pt idx="10">
                    <c:v>1</c:v>
                  </c:pt>
                  <c:pt idx="11">
                    <c:v>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plus>
            <c:minus>
              <c:numRef>
                <c:f>'p chart percent screened '!$T$2:$T$32</c:f>
                <c:numCache>
                  <c:formatCode>General</c:formatCode>
                  <c:ptCount val="31"/>
                </c:numCache>
              </c:numRef>
            </c:minus>
            <c:spPr>
              <a:solidFill>
                <a:schemeClr val="tx1"/>
              </a:solidFill>
              <a:ln w="9525" cap="flat" cmpd="sng" algn="ctr">
                <a:solidFill>
                  <a:srgbClr val="FF0000"/>
                </a:solidFill>
                <a:prstDash val="solid"/>
                <a:round/>
              </a:ln>
              <a:effectLst/>
            </c:spPr>
          </c:errBars>
          <c:errBars>
            <c:errDir val="y"/>
            <c:errBarType val="both"/>
            <c:errValType val="cust"/>
            <c:noEndCap val="1"/>
            <c:plus>
              <c:numRef>
                <c:f>'p chart percent screened '!$T$2:$T$32</c:f>
                <c:numCache>
                  <c:formatCode>General</c:formatCode>
                  <c:ptCount val="31"/>
                </c:numCache>
              </c:numRef>
            </c:plus>
            <c:minus>
              <c:numRef>
                <c:f>'p chart percent screened '!$N$2:$N$32</c:f>
                <c:numCache>
                  <c:formatCode>General</c:formatCode>
                  <c:ptCount val="31"/>
                  <c:pt idx="0">
                    <c:v>0</c:v>
                  </c:pt>
                  <c:pt idx="1">
                    <c:v>-1.5133077188199673E-3</c:v>
                  </c:pt>
                  <c:pt idx="2">
                    <c:v>-3.0156894396222711E-3</c:v>
                  </c:pt>
                  <c:pt idx="3">
                    <c:v>3.0156894396222711E-3</c:v>
                  </c:pt>
                  <c:pt idx="4">
                    <c:v>-5.3789781126306613E-3</c:v>
                  </c:pt>
                  <c:pt idx="5">
                    <c:v>-1.0687693152533484E-4</c:v>
                  </c:pt>
                  <c:pt idx="6">
                    <c:v>3.1902679629038921E-3</c:v>
                  </c:pt>
                  <c:pt idx="7">
                    <c:v>3.6675657658802319E-3</c:v>
                  </c:pt>
                  <c:pt idx="8">
                    <c:v>-6.9642259572094689E-3</c:v>
                  </c:pt>
                  <c:pt idx="9">
                    <c:v>1.1975955780156866E-3</c:v>
                  </c:pt>
                  <c:pt idx="10">
                    <c:v>1.4975116978395153E-3</c:v>
                  </c:pt>
                  <c:pt idx="11">
                    <c:v>9.0478754494872637E-3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minus>
            <c:spPr>
              <a:solidFill>
                <a:schemeClr val="tx1"/>
              </a:solidFill>
              <a:ln w="9525" cap="flat" cmpd="sng" algn="ctr">
                <a:solidFill>
                  <a:srgbClr val="FF0000"/>
                </a:solidFill>
                <a:prstDash val="solid"/>
                <a:round/>
              </a:ln>
              <a:effectLst/>
            </c:spPr>
          </c:errBars>
          <c:yVal>
            <c:numRef>
              <c:f>'p chart percent screened '!$E$2:$E$13</c:f>
              <c:numCache>
                <c:formatCode>0.000</c:formatCode>
                <c:ptCount val="12"/>
                <c:pt idx="0">
                  <c:v>0.83888385777785324</c:v>
                </c:pt>
                <c:pt idx="1">
                  <c:v>0.83737055005903327</c:v>
                </c:pt>
                <c:pt idx="2">
                  <c:v>0.834354860619411</c:v>
                </c:pt>
                <c:pt idx="3">
                  <c:v>0.83737055005903327</c:v>
                </c:pt>
                <c:pt idx="4">
                  <c:v>0.83199157194640261</c:v>
                </c:pt>
                <c:pt idx="5">
                  <c:v>0.83188469501487727</c:v>
                </c:pt>
                <c:pt idx="6">
                  <c:v>0.83507496297778117</c:v>
                </c:pt>
                <c:pt idx="7">
                  <c:v>0.8387425287436614</c:v>
                </c:pt>
                <c:pt idx="8">
                  <c:v>0.83177830278645193</c:v>
                </c:pt>
                <c:pt idx="9">
                  <c:v>0.83297589836446762</c:v>
                </c:pt>
                <c:pt idx="10">
                  <c:v>0.83447341006230713</c:v>
                </c:pt>
                <c:pt idx="11">
                  <c:v>0.84352128551179439</c:v>
                </c:pt>
              </c:numCache>
            </c:numRef>
          </c:yVal>
          <c:smooth val="0"/>
          <c:extLst>
            <c:ext xmlns:c16="http://schemas.microsoft.com/office/drawing/2014/chart" uri="{C3380CC4-5D6E-409C-BE32-E72D297353CC}">
              <c16:uniqueId val="{0000000D-BD61-42FC-97D9-0BA108589F34}"/>
            </c:ext>
          </c:extLst>
        </c:ser>
        <c:ser>
          <c:idx val="7"/>
          <c:order val="7"/>
          <c:tx>
            <c:strRef>
              <c:f>'p chart percent screened '!$K$1</c:f>
              <c:strCache>
                <c:ptCount val="1"/>
                <c:pt idx="0">
                  <c:v>LCL</c:v>
                </c:pt>
              </c:strCache>
            </c:strRef>
          </c:tx>
          <c:spPr>
            <a:ln w="38100" cap="rnd" cmpd="sng" algn="ctr">
              <a:noFill/>
              <a:prstDash val="solid"/>
              <a:round/>
            </a:ln>
            <a:effectLst/>
          </c:spPr>
          <c:marker>
            <c:symbol val="none"/>
          </c:marker>
          <c:dLbls>
            <c:dLbl>
              <c:idx val="1"/>
              <c:layout>
                <c:manualLayout>
                  <c:x val="-9.7701145888274381E-3"/>
                  <c:y val="-1.3465346030765877E-2"/>
                </c:manualLayout>
              </c:layout>
              <c:tx>
                <c:rich>
                  <a:bodyPr/>
                  <a:lstStyle/>
                  <a:p>
                    <a:r>
                      <a:rPr lang="en-US"/>
                      <a:t>LCL</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BD61-42FC-97D9-0BA108589F34}"/>
                </c:ext>
              </c:extLst>
            </c:dLbl>
            <c:dLbl>
              <c:idx val="10"/>
              <c:layout>
                <c:manualLayout>
                  <c:x val="-9.770114588827563E-3"/>
                  <c:y val="-1.3465346030765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D61-42FC-97D9-0BA108589F3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'p chart percent screened '!$M$2:$M$32</c:f>
                <c:numCache>
                  <c:formatCode>General</c:formatCode>
                  <c:ptCount val="31"/>
                  <c:pt idx="0">
                    <c:v>1</c:v>
                  </c:pt>
                  <c:pt idx="1">
                    <c:v>1</c:v>
                  </c:pt>
                  <c:pt idx="2">
                    <c:v>1</c:v>
                  </c:pt>
                  <c:pt idx="3">
                    <c:v>1</c:v>
                  </c:pt>
                  <c:pt idx="4">
                    <c:v>1</c:v>
                  </c:pt>
                  <c:pt idx="5">
                    <c:v>1</c:v>
                  </c:pt>
                  <c:pt idx="6">
                    <c:v>1</c:v>
                  </c:pt>
                  <c:pt idx="7">
                    <c:v>1</c:v>
                  </c:pt>
                  <c:pt idx="8">
                    <c:v>1</c:v>
                  </c:pt>
                  <c:pt idx="9">
                    <c:v>1</c:v>
                  </c:pt>
                  <c:pt idx="10">
                    <c:v>1</c:v>
                  </c:pt>
                  <c:pt idx="11">
                    <c:v>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plus>
            <c:minus>
              <c:numRef>
                <c:f>'p chart percent screened '!$T$2:$T$32</c:f>
                <c:numCache>
                  <c:formatCode>General</c:formatCode>
                  <c:ptCount val="31"/>
                </c:numCache>
              </c:numRef>
            </c:minus>
            <c:spPr>
              <a:solidFill>
                <a:schemeClr val="tx1"/>
              </a:solidFill>
              <a:ln w="9525" cap="flat" cmpd="sng" algn="ctr">
                <a:solidFill>
                  <a:srgbClr val="FF0000"/>
                </a:solidFill>
                <a:prstDash val="solid"/>
                <a:round/>
              </a:ln>
              <a:effectLst/>
            </c:spPr>
          </c:errBars>
          <c:errBars>
            <c:errDir val="y"/>
            <c:errBarType val="both"/>
            <c:errValType val="cust"/>
            <c:noEndCap val="1"/>
            <c:plus>
              <c:numRef>
                <c:f>'p chart percent screened '!$T$2:$T$32</c:f>
                <c:numCache>
                  <c:formatCode>General</c:formatCode>
                  <c:ptCount val="31"/>
                </c:numCache>
              </c:numRef>
            </c:plus>
            <c:minus>
              <c:numRef>
                <c:f>'p chart percent screened '!$S$2:$S$32</c:f>
                <c:numCache>
                  <c:formatCode>General</c:formatCode>
                  <c:ptCount val="31"/>
                  <c:pt idx="0">
                    <c:v>0</c:v>
                  </c:pt>
                  <c:pt idx="1">
                    <c:v>1.5133077188199673E-3</c:v>
                  </c:pt>
                  <c:pt idx="2">
                    <c:v>3.0156894396222711E-3</c:v>
                  </c:pt>
                  <c:pt idx="3">
                    <c:v>-3.0156894396222711E-3</c:v>
                  </c:pt>
                  <c:pt idx="4">
                    <c:v>5.3789781126306613E-3</c:v>
                  </c:pt>
                  <c:pt idx="5">
                    <c:v>1.0687693152533484E-4</c:v>
                  </c:pt>
                  <c:pt idx="6">
                    <c:v>-3.1902679629038921E-3</c:v>
                  </c:pt>
                  <c:pt idx="7">
                    <c:v>-3.6675657658802319E-3</c:v>
                  </c:pt>
                  <c:pt idx="8">
                    <c:v>6.9642259572094689E-3</c:v>
                  </c:pt>
                  <c:pt idx="9">
                    <c:v>-1.1975955780156866E-3</c:v>
                  </c:pt>
                  <c:pt idx="10">
                    <c:v>-1.4975116978395153E-3</c:v>
                  </c:pt>
                  <c:pt idx="11">
                    <c:v>-9.0478754494872637E-3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minus>
            <c:spPr>
              <a:solidFill>
                <a:schemeClr val="tx1"/>
              </a:solidFill>
              <a:ln w="9525" cap="flat" cmpd="sng" algn="ctr">
                <a:solidFill>
                  <a:srgbClr val="FF0000"/>
                </a:solidFill>
                <a:prstDash val="solid"/>
                <a:round/>
              </a:ln>
              <a:effectLst/>
            </c:spPr>
          </c:errBars>
          <c:yVal>
            <c:numRef>
              <c:f>'p chart percent screened '!$K$2:$K$13</c:f>
              <c:numCache>
                <c:formatCode>0.000</c:formatCode>
                <c:ptCount val="12"/>
                <c:pt idx="0">
                  <c:v>0.68412869452340197</c:v>
                </c:pt>
                <c:pt idx="1">
                  <c:v>0.68564200224222194</c:v>
                </c:pt>
                <c:pt idx="2">
                  <c:v>0.68865769168184421</c:v>
                </c:pt>
                <c:pt idx="3">
                  <c:v>0.68564200224222194</c:v>
                </c:pt>
                <c:pt idx="4">
                  <c:v>0.6910209803548526</c:v>
                </c:pt>
                <c:pt idx="5">
                  <c:v>0.69112785728637793</c:v>
                </c:pt>
                <c:pt idx="6">
                  <c:v>0.68793758932347404</c:v>
                </c:pt>
                <c:pt idx="7">
                  <c:v>0.68427002355759381</c:v>
                </c:pt>
                <c:pt idx="8">
                  <c:v>0.69123424951480328</c:v>
                </c:pt>
                <c:pt idx="9">
                  <c:v>0.69003665393678759</c:v>
                </c:pt>
                <c:pt idx="10">
                  <c:v>0.68853914223894808</c:v>
                </c:pt>
                <c:pt idx="11">
                  <c:v>0.67949126678946081</c:v>
                </c:pt>
              </c:numCache>
            </c:numRef>
          </c:yVal>
          <c:smooth val="0"/>
          <c:extLst>
            <c:ext xmlns:c16="http://schemas.microsoft.com/office/drawing/2014/chart" uri="{C3380CC4-5D6E-409C-BE32-E72D297353CC}">
              <c16:uniqueId val="{00000010-BD61-42FC-97D9-0BA108589F34}"/>
            </c:ext>
          </c:extLst>
        </c:ser>
        <c:dLbls>
          <c:showLegendKey val="0"/>
          <c:showVal val="0"/>
          <c:showCatName val="0"/>
          <c:showSerName val="0"/>
          <c:showPercent val="0"/>
          <c:showBubbleSize val="0"/>
        </c:dLbls>
        <c:axId val="417511728"/>
        <c:axId val="417516528"/>
      </c:scatterChart>
      <c:catAx>
        <c:axId val="41752084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0" dirty="0"/>
                  <a:t>Month</a:t>
                </a:r>
              </a:p>
            </c:rich>
          </c:tx>
          <c:overlay val="0"/>
          <c:spPr>
            <a:noFill/>
            <a:ln>
              <a:noFill/>
            </a:ln>
            <a:effectLst/>
          </c:spPr>
        </c:title>
        <c:numFmt formatCode="[$-409]mmmm\-yy;@"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17514128"/>
        <c:crosses val="autoZero"/>
        <c:auto val="0"/>
        <c:lblAlgn val="ctr"/>
        <c:lblOffset val="100"/>
        <c:tickLblSkip val="1"/>
        <c:tickMarkSkip val="1"/>
        <c:noMultiLvlLbl val="0"/>
      </c:catAx>
      <c:valAx>
        <c:axId val="417514128"/>
        <c:scaling>
          <c:orientation val="minMax"/>
          <c:max val="1"/>
          <c:min val="0.5"/>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0" dirty="0"/>
                  <a:t>Percent screened</a:t>
                </a:r>
              </a:p>
            </c:rich>
          </c:tx>
          <c:overlay val="0"/>
          <c:spPr>
            <a:noFill/>
            <a:ln>
              <a:noFill/>
            </a:ln>
            <a:effectLst/>
          </c:spPr>
        </c:title>
        <c:numFmt formatCode="0%" sourceLinked="0"/>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17520848"/>
        <c:crosses val="autoZero"/>
        <c:crossBetween val="between"/>
      </c:valAx>
      <c:valAx>
        <c:axId val="417516528"/>
        <c:scaling>
          <c:orientation val="minMax"/>
        </c:scaling>
        <c:delete val="1"/>
        <c:axPos val="r"/>
        <c:numFmt formatCode="0.000" sourceLinked="1"/>
        <c:majorTickMark val="out"/>
        <c:minorTickMark val="none"/>
        <c:tickLblPos val="nextTo"/>
        <c:crossAx val="417511728"/>
        <c:crosses val="max"/>
        <c:crossBetween val="midCat"/>
      </c:valAx>
      <c:valAx>
        <c:axId val="417511728"/>
        <c:scaling>
          <c:orientation val="minMax"/>
          <c:max val="13"/>
          <c:min val="1"/>
        </c:scaling>
        <c:delete val="0"/>
        <c:axPos val="t"/>
        <c:majorTickMark val="none"/>
        <c:minorTickMark val="none"/>
        <c:tickLblPos val="none"/>
        <c:spPr>
          <a:noFill/>
          <a:ln w="2540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17516528"/>
        <c:crosses val="max"/>
        <c:crossBetween val="midCat"/>
      </c:valAx>
      <c:spPr>
        <a:noFill/>
        <a:ln w="12700">
          <a:solidFill>
            <a:schemeClr val="tx1"/>
          </a:solidFill>
        </a:ln>
        <a:effectLst/>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2400" b="0" dirty="0"/>
              <a:t>Screened </a:t>
            </a:r>
            <a:r>
              <a:rPr lang="en-US" sz="2400" b="0" baseline="0" dirty="0"/>
              <a:t>patients with </a:t>
            </a:r>
            <a:r>
              <a:rPr lang="en-US" sz="2400" b="0" dirty="0"/>
              <a:t>positive result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'p chart percent positive'!$D$1</c:f>
              <c:strCache>
                <c:ptCount val="1"/>
                <c:pt idx="0">
                  <c:v>P</c:v>
                </c:pt>
              </c:strCache>
            </c:strRef>
          </c:tx>
          <c:spPr>
            <a:ln w="38100" cap="rnd" cmpd="sng" algn="ctr">
              <a:solidFill>
                <a:schemeClr val="accent1"/>
              </a:solidFill>
              <a:prstDash val="solid"/>
              <a:round/>
            </a:ln>
            <a:effectLst/>
          </c:spPr>
          <c:marker>
            <c:symbol val="square"/>
            <c:size val="6"/>
            <c:spPr>
              <a:solidFill>
                <a:schemeClr val="accent1"/>
              </a:solidFill>
              <a:ln w="12700" cap="flat" cmpd="sng" algn="ctr">
                <a:solidFill>
                  <a:schemeClr val="accent1"/>
                </a:solidFill>
                <a:prstDash val="solid"/>
                <a:round/>
              </a:ln>
              <a:effectLst/>
            </c:spPr>
          </c:marker>
          <c:cat>
            <c:numRef>
              <c:f>'p chart percent positive'!$A$2:$A$13</c:f>
              <c:numCache>
                <c:formatCode>[$-409]mmmm\-yy;@</c:formatCode>
                <c:ptCount val="12"/>
                <c:pt idx="0">
                  <c:v>45597</c:v>
                </c:pt>
                <c:pt idx="1">
                  <c:v>45627</c:v>
                </c:pt>
                <c:pt idx="2">
                  <c:v>45658</c:v>
                </c:pt>
                <c:pt idx="3">
                  <c:v>45689</c:v>
                </c:pt>
                <c:pt idx="4">
                  <c:v>45717</c:v>
                </c:pt>
                <c:pt idx="5">
                  <c:v>45748</c:v>
                </c:pt>
                <c:pt idx="6">
                  <c:v>45778</c:v>
                </c:pt>
                <c:pt idx="7">
                  <c:v>45809</c:v>
                </c:pt>
                <c:pt idx="8">
                  <c:v>45839</c:v>
                </c:pt>
                <c:pt idx="9">
                  <c:v>45870</c:v>
                </c:pt>
                <c:pt idx="10">
                  <c:v>45901</c:v>
                </c:pt>
                <c:pt idx="11">
                  <c:v>45931</c:v>
                </c:pt>
              </c:numCache>
            </c:numRef>
          </c:cat>
          <c:val>
            <c:numRef>
              <c:f>'p chart percent positive'!$D$2:$D$13</c:f>
              <c:numCache>
                <c:formatCode>0.000</c:formatCode>
                <c:ptCount val="12"/>
                <c:pt idx="0">
                  <c:v>6.5326633165829151E-2</c:v>
                </c:pt>
                <c:pt idx="1">
                  <c:v>7.2398190045248875E-2</c:v>
                </c:pt>
                <c:pt idx="2">
                  <c:v>4.7430830039525688E-2</c:v>
                </c:pt>
                <c:pt idx="3">
                  <c:v>2.7272727272727271E-2</c:v>
                </c:pt>
                <c:pt idx="4">
                  <c:v>3.7453183520599252E-2</c:v>
                </c:pt>
                <c:pt idx="5">
                  <c:v>4.1322314049586778E-2</c:v>
                </c:pt>
                <c:pt idx="6">
                  <c:v>6.7796610169491525E-2</c:v>
                </c:pt>
                <c:pt idx="7">
                  <c:v>5.0761421319796954E-2</c:v>
                </c:pt>
                <c:pt idx="8">
                  <c:v>3.90625E-2</c:v>
                </c:pt>
                <c:pt idx="9">
                  <c:v>9.4420600858369105E-2</c:v>
                </c:pt>
                <c:pt idx="10">
                  <c:v>3.7037037037037035E-2</c:v>
                </c:pt>
                <c:pt idx="11">
                  <c:v>3.6842105263157891E-2</c:v>
                </c:pt>
              </c:numCache>
            </c:numRef>
          </c:val>
          <c:smooth val="0"/>
          <c:extLst>
            <c:ext xmlns:c16="http://schemas.microsoft.com/office/drawing/2014/chart" uri="{C3380CC4-5D6E-409C-BE32-E72D297353CC}">
              <c16:uniqueId val="{00000000-A5DE-410C-B4FE-E651343D55DB}"/>
            </c:ext>
          </c:extLst>
        </c:ser>
        <c:ser>
          <c:idx val="2"/>
          <c:order val="2"/>
          <c:tx>
            <c:strRef>
              <c:f>'p chart percent positive'!$F$1</c:f>
              <c:strCache>
                <c:ptCount val="1"/>
                <c:pt idx="0">
                  <c:v> +2 Sigma</c:v>
                </c:pt>
              </c:strCache>
            </c:strRef>
          </c:tx>
          <c:spPr>
            <a:ln w="38100" cap="rnd" cmpd="sng" algn="ctr">
              <a:noFill/>
              <a:prstDash val="solid"/>
              <a:round/>
            </a:ln>
            <a:effectLst/>
          </c:spPr>
          <c:marker>
            <c:symbol val="none"/>
          </c:marker>
          <c:val>
            <c:numRef>
              <c:f>'p chart percent positive'!$F$2:$F$13</c:f>
              <c:numCache>
                <c:formatCode>0.000</c:formatCode>
                <c:ptCount val="12"/>
                <c:pt idx="0">
                  <c:v>8.2553983082947854E-2</c:v>
                </c:pt>
                <c:pt idx="1">
                  <c:v>8.0956667549982764E-2</c:v>
                </c:pt>
                <c:pt idx="2">
                  <c:v>7.9016592608395747E-2</c:v>
                </c:pt>
                <c:pt idx="3">
                  <c:v>8.1024033394380565E-2</c:v>
                </c:pt>
                <c:pt idx="4">
                  <c:v>7.8279679836072813E-2</c:v>
                </c:pt>
                <c:pt idx="5">
                  <c:v>7.9639918556168851E-2</c:v>
                </c:pt>
                <c:pt idx="6">
                  <c:v>7.9998137395361657E-2</c:v>
                </c:pt>
                <c:pt idx="7">
                  <c:v>8.2712322990422776E-2</c:v>
                </c:pt>
                <c:pt idx="8">
                  <c:v>7.885360662513663E-2</c:v>
                </c:pt>
                <c:pt idx="9">
                  <c:v>8.0182413635796798E-2</c:v>
                </c:pt>
                <c:pt idx="10">
                  <c:v>8.1298158840036286E-2</c:v>
                </c:pt>
                <c:pt idx="11">
                  <c:v>8.3286065010054811E-2</c:v>
                </c:pt>
              </c:numCache>
            </c:numRef>
          </c:val>
          <c:smooth val="0"/>
          <c:extLst>
            <c:ext xmlns:c16="http://schemas.microsoft.com/office/drawing/2014/chart" uri="{C3380CC4-5D6E-409C-BE32-E72D297353CC}">
              <c16:uniqueId val="{00000001-A5DE-410C-B4FE-E651343D55DB}"/>
            </c:ext>
          </c:extLst>
        </c:ser>
        <c:ser>
          <c:idx val="3"/>
          <c:order val="3"/>
          <c:tx>
            <c:strRef>
              <c:f>'p chart percent positive'!$G$1</c:f>
              <c:strCache>
                <c:ptCount val="1"/>
                <c:pt idx="0">
                  <c:v> +1 Sigma</c:v>
                </c:pt>
              </c:strCache>
            </c:strRef>
          </c:tx>
          <c:spPr>
            <a:ln w="38100" cap="rnd" cmpd="sng" algn="ctr">
              <a:noFill/>
              <a:prstDash val="solid"/>
              <a:round/>
            </a:ln>
            <a:effectLst/>
          </c:spPr>
          <c:marker>
            <c:symbol val="none"/>
          </c:marker>
          <c:val>
            <c:numRef>
              <c:f>'p chart percent positive'!$G$2:$G$13</c:f>
              <c:numCache>
                <c:formatCode>0.000</c:formatCode>
                <c:ptCount val="12"/>
                <c:pt idx="0">
                  <c:v>6.6918017182499567E-2</c:v>
                </c:pt>
                <c:pt idx="1">
                  <c:v>6.6119359416017015E-2</c:v>
                </c:pt>
                <c:pt idx="2">
                  <c:v>6.5149321945223507E-2</c:v>
                </c:pt>
                <c:pt idx="3">
                  <c:v>6.6153042338215923E-2</c:v>
                </c:pt>
                <c:pt idx="4">
                  <c:v>6.4780865559062054E-2</c:v>
                </c:pt>
                <c:pt idx="5">
                  <c:v>6.5460984919110066E-2</c:v>
                </c:pt>
                <c:pt idx="6">
                  <c:v>6.5640094338706462E-2</c:v>
                </c:pt>
                <c:pt idx="7">
                  <c:v>6.6997187136237035E-2</c:v>
                </c:pt>
                <c:pt idx="8">
                  <c:v>6.5067828953593948E-2</c:v>
                </c:pt>
                <c:pt idx="9">
                  <c:v>6.5732232458924039E-2</c:v>
                </c:pt>
                <c:pt idx="10">
                  <c:v>6.6290105061043783E-2</c:v>
                </c:pt>
                <c:pt idx="11">
                  <c:v>6.7284058146053052E-2</c:v>
                </c:pt>
              </c:numCache>
            </c:numRef>
          </c:val>
          <c:smooth val="0"/>
          <c:extLst>
            <c:ext xmlns:c16="http://schemas.microsoft.com/office/drawing/2014/chart" uri="{C3380CC4-5D6E-409C-BE32-E72D297353CC}">
              <c16:uniqueId val="{00000002-A5DE-410C-B4FE-E651343D55DB}"/>
            </c:ext>
          </c:extLst>
        </c:ser>
        <c:ser>
          <c:idx val="4"/>
          <c:order val="4"/>
          <c:tx>
            <c:strRef>
              <c:f>'p chart percent positive'!$H$1</c:f>
              <c:strCache>
                <c:ptCount val="1"/>
                <c:pt idx="0">
                  <c:v>Average</c:v>
                </c:pt>
              </c:strCache>
            </c:strRef>
          </c:tx>
          <c:spPr>
            <a:ln w="38100" cap="rnd" cmpd="sng" algn="ctr">
              <a:solidFill>
                <a:schemeClr val="accent5"/>
              </a:solidFill>
              <a:prstDash val="solid"/>
              <a:round/>
            </a:ln>
            <a:effectLst/>
          </c:spPr>
          <c:marker>
            <c:symbol val="none"/>
          </c:marker>
          <c:dLbls>
            <c:dLbl>
              <c:idx val="1"/>
              <c:layout>
                <c:manualLayout>
                  <c:x val="-9.7701145888274381E-3"/>
                  <c:y val="-1.3465346030765976E-2"/>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r>
                      <a:rPr lang="en-US"/>
                      <a:t>CL</a:t>
                    </a:r>
                  </a:p>
                </c:rich>
              </c:tx>
              <c:numFmt formatCode="0.00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5DE-410C-B4FE-E651343D55DB}"/>
                </c:ext>
              </c:extLst>
            </c:dLbl>
            <c:dLbl>
              <c:idx val="10"/>
              <c:layout>
                <c:manualLayout>
                  <c:x val="-9.770114588827563E-3"/>
                  <c:y val="-1.3465346030765976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5DE-410C-B4FE-E651343D55D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'p chart percent positive'!$H$2:$H$13</c:f>
              <c:numCache>
                <c:formatCode>0.000</c:formatCode>
                <c:ptCount val="12"/>
                <c:pt idx="0">
                  <c:v>5.128205128205128E-2</c:v>
                </c:pt>
                <c:pt idx="1">
                  <c:v>5.128205128205128E-2</c:v>
                </c:pt>
                <c:pt idx="2">
                  <c:v>5.128205128205128E-2</c:v>
                </c:pt>
                <c:pt idx="3">
                  <c:v>5.128205128205128E-2</c:v>
                </c:pt>
                <c:pt idx="4">
                  <c:v>5.128205128205128E-2</c:v>
                </c:pt>
                <c:pt idx="5">
                  <c:v>5.128205128205128E-2</c:v>
                </c:pt>
                <c:pt idx="6">
                  <c:v>5.128205128205128E-2</c:v>
                </c:pt>
                <c:pt idx="7">
                  <c:v>5.128205128205128E-2</c:v>
                </c:pt>
                <c:pt idx="8">
                  <c:v>5.128205128205128E-2</c:v>
                </c:pt>
                <c:pt idx="9">
                  <c:v>5.128205128205128E-2</c:v>
                </c:pt>
                <c:pt idx="10">
                  <c:v>5.128205128205128E-2</c:v>
                </c:pt>
                <c:pt idx="11">
                  <c:v>5.128205128205128E-2</c:v>
                </c:pt>
              </c:numCache>
            </c:numRef>
          </c:val>
          <c:smooth val="0"/>
          <c:extLst>
            <c:ext xmlns:c16="http://schemas.microsoft.com/office/drawing/2014/chart" uri="{C3380CC4-5D6E-409C-BE32-E72D297353CC}">
              <c16:uniqueId val="{00000005-A5DE-410C-B4FE-E651343D55DB}"/>
            </c:ext>
          </c:extLst>
        </c:ser>
        <c:ser>
          <c:idx val="5"/>
          <c:order val="5"/>
          <c:tx>
            <c:strRef>
              <c:f>'p chart percent positive'!$I$1</c:f>
              <c:strCache>
                <c:ptCount val="1"/>
                <c:pt idx="0">
                  <c:v> -1 Sigma</c:v>
                </c:pt>
              </c:strCache>
            </c:strRef>
          </c:tx>
          <c:spPr>
            <a:ln w="38100" cap="rnd" cmpd="sng" algn="ctr">
              <a:noFill/>
              <a:prstDash val="solid"/>
              <a:round/>
            </a:ln>
            <a:effectLst/>
          </c:spPr>
          <c:marker>
            <c:symbol val="none"/>
          </c:marker>
          <c:val>
            <c:numRef>
              <c:f>'p chart percent positive'!$I$2:$I$13</c:f>
              <c:numCache>
                <c:formatCode>0.000</c:formatCode>
                <c:ptCount val="12"/>
                <c:pt idx="0">
                  <c:v>3.5646085381602993E-2</c:v>
                </c:pt>
                <c:pt idx="1">
                  <c:v>3.6444743148085545E-2</c:v>
                </c:pt>
                <c:pt idx="2">
                  <c:v>3.7414780618879047E-2</c:v>
                </c:pt>
                <c:pt idx="3">
                  <c:v>3.6411060225886638E-2</c:v>
                </c:pt>
                <c:pt idx="4">
                  <c:v>3.7783237005040514E-2</c:v>
                </c:pt>
                <c:pt idx="5">
                  <c:v>3.7103117644992495E-2</c:v>
                </c:pt>
                <c:pt idx="6">
                  <c:v>3.6924008225396099E-2</c:v>
                </c:pt>
                <c:pt idx="7">
                  <c:v>3.5566915427865532E-2</c:v>
                </c:pt>
                <c:pt idx="8">
                  <c:v>3.7496273610508613E-2</c:v>
                </c:pt>
                <c:pt idx="9">
                  <c:v>3.6831870105178521E-2</c:v>
                </c:pt>
                <c:pt idx="10">
                  <c:v>3.6273997503058777E-2</c:v>
                </c:pt>
                <c:pt idx="11">
                  <c:v>3.5280044418049508E-2</c:v>
                </c:pt>
              </c:numCache>
            </c:numRef>
          </c:val>
          <c:smooth val="0"/>
          <c:extLst>
            <c:ext xmlns:c16="http://schemas.microsoft.com/office/drawing/2014/chart" uri="{C3380CC4-5D6E-409C-BE32-E72D297353CC}">
              <c16:uniqueId val="{00000006-A5DE-410C-B4FE-E651343D55DB}"/>
            </c:ext>
          </c:extLst>
        </c:ser>
        <c:ser>
          <c:idx val="6"/>
          <c:order val="6"/>
          <c:tx>
            <c:strRef>
              <c:f>'p chart percent positive'!$J$1</c:f>
              <c:strCache>
                <c:ptCount val="1"/>
                <c:pt idx="0">
                  <c:v> -2 Sigma</c:v>
                </c:pt>
              </c:strCache>
            </c:strRef>
          </c:tx>
          <c:spPr>
            <a:ln w="38100" cap="rnd" cmpd="sng" algn="ctr">
              <a:noFill/>
              <a:prstDash val="solid"/>
              <a:round/>
            </a:ln>
            <a:effectLst/>
          </c:spPr>
          <c:marker>
            <c:symbol val="none"/>
          </c:marker>
          <c:val>
            <c:numRef>
              <c:f>'p chart percent positive'!$J$2:$J$13</c:f>
              <c:numCache>
                <c:formatCode>0.000</c:formatCode>
                <c:ptCount val="12"/>
                <c:pt idx="0">
                  <c:v>2.0010119481154706E-2</c:v>
                </c:pt>
                <c:pt idx="1">
                  <c:v>2.1607435014119804E-2</c:v>
                </c:pt>
                <c:pt idx="2">
                  <c:v>2.3547509955706817E-2</c:v>
                </c:pt>
                <c:pt idx="3">
                  <c:v>2.1540069169721995E-2</c:v>
                </c:pt>
                <c:pt idx="4">
                  <c:v>2.4284422728029744E-2</c:v>
                </c:pt>
                <c:pt idx="5">
                  <c:v>2.2924184007933709E-2</c:v>
                </c:pt>
                <c:pt idx="6">
                  <c:v>2.256596516874091E-2</c:v>
                </c:pt>
                <c:pt idx="7">
                  <c:v>1.9851779573679784E-2</c:v>
                </c:pt>
                <c:pt idx="8">
                  <c:v>2.3710495938965938E-2</c:v>
                </c:pt>
                <c:pt idx="9">
                  <c:v>2.2381688928305762E-2</c:v>
                </c:pt>
                <c:pt idx="10">
                  <c:v>2.1265943724066271E-2</c:v>
                </c:pt>
                <c:pt idx="11">
                  <c:v>1.9278037554047743E-2</c:v>
                </c:pt>
              </c:numCache>
            </c:numRef>
          </c:val>
          <c:smooth val="0"/>
          <c:extLst>
            <c:ext xmlns:c16="http://schemas.microsoft.com/office/drawing/2014/chart" uri="{C3380CC4-5D6E-409C-BE32-E72D297353CC}">
              <c16:uniqueId val="{00000007-A5DE-410C-B4FE-E651343D55DB}"/>
            </c:ext>
          </c:extLst>
        </c:ser>
        <c:dLbls>
          <c:showLegendKey val="0"/>
          <c:showVal val="0"/>
          <c:showCatName val="0"/>
          <c:showSerName val="0"/>
          <c:showPercent val="0"/>
          <c:showBubbleSize val="0"/>
        </c:dLbls>
        <c:marker val="1"/>
        <c:smooth val="0"/>
        <c:axId val="142424608"/>
        <c:axId val="142427008"/>
      </c:lineChart>
      <c:scatterChart>
        <c:scatterStyle val="lineMarker"/>
        <c:varyColors val="0"/>
        <c:ser>
          <c:idx val="1"/>
          <c:order val="1"/>
          <c:tx>
            <c:strRef>
              <c:f>'p chart percent positive'!$E$1</c:f>
              <c:strCache>
                <c:ptCount val="1"/>
                <c:pt idx="0">
                  <c:v>UCL</c:v>
                </c:pt>
              </c:strCache>
            </c:strRef>
          </c:tx>
          <c:spPr>
            <a:ln w="38100" cap="rnd" cmpd="sng" algn="ctr">
              <a:noFill/>
              <a:prstDash val="solid"/>
              <a:round/>
            </a:ln>
            <a:effectLst/>
          </c:spPr>
          <c:marker>
            <c:symbol val="none"/>
          </c:marker>
          <c:dLbls>
            <c:dLbl>
              <c:idx val="1"/>
              <c:layout>
                <c:manualLayout>
                  <c:x val="-9.7701145888274381E-3"/>
                  <c:y val="-1.3465346030765853E-2"/>
                </c:manualLayout>
              </c:layout>
              <c:tx>
                <c:rich>
                  <a:bodyPr/>
                  <a:lstStyle/>
                  <a:p>
                    <a:r>
                      <a:rPr lang="en-US"/>
                      <a:t>UCL</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5DE-410C-B4FE-E651343D55DB}"/>
                </c:ext>
              </c:extLst>
            </c:dLbl>
            <c:dLbl>
              <c:idx val="10"/>
              <c:layout>
                <c:manualLayout>
                  <c:x val="-9.770114588827563E-3"/>
                  <c:y val="-1.346534603076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5DE-410C-B4FE-E651343D55D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'p chart percent positive'!$M$2:$M$32</c:f>
                <c:numCache>
                  <c:formatCode>General</c:formatCode>
                  <c:ptCount val="31"/>
                  <c:pt idx="0">
                    <c:v>1</c:v>
                  </c:pt>
                  <c:pt idx="1">
                    <c:v>1</c:v>
                  </c:pt>
                  <c:pt idx="2">
                    <c:v>1</c:v>
                  </c:pt>
                  <c:pt idx="3">
                    <c:v>1</c:v>
                  </c:pt>
                  <c:pt idx="4">
                    <c:v>1</c:v>
                  </c:pt>
                  <c:pt idx="5">
                    <c:v>1</c:v>
                  </c:pt>
                  <c:pt idx="6">
                    <c:v>1</c:v>
                  </c:pt>
                  <c:pt idx="7">
                    <c:v>1</c:v>
                  </c:pt>
                  <c:pt idx="8">
                    <c:v>1</c:v>
                  </c:pt>
                  <c:pt idx="9">
                    <c:v>1</c:v>
                  </c:pt>
                  <c:pt idx="10">
                    <c:v>1</c:v>
                  </c:pt>
                  <c:pt idx="11">
                    <c:v>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plus>
            <c:minus>
              <c:numRef>
                <c:f>'p chart percent positive'!$T$2:$T$32</c:f>
                <c:numCache>
                  <c:formatCode>General</c:formatCode>
                  <c:ptCount val="31"/>
                </c:numCache>
              </c:numRef>
            </c:minus>
            <c:spPr>
              <a:solidFill>
                <a:schemeClr val="tx1"/>
              </a:solidFill>
              <a:ln w="12700" cap="flat" cmpd="sng" algn="ctr">
                <a:solidFill>
                  <a:srgbClr val="FF0000"/>
                </a:solidFill>
                <a:prstDash val="solid"/>
                <a:round/>
              </a:ln>
              <a:effectLst/>
            </c:spPr>
          </c:errBars>
          <c:errBars>
            <c:errDir val="y"/>
            <c:errBarType val="both"/>
            <c:errValType val="cust"/>
            <c:noEndCap val="1"/>
            <c:plus>
              <c:numRef>
                <c:f>'p chart percent positive'!$T$2:$T$32</c:f>
                <c:numCache>
                  <c:formatCode>General</c:formatCode>
                  <c:ptCount val="31"/>
                </c:numCache>
              </c:numRef>
            </c:plus>
            <c:minus>
              <c:numRef>
                <c:f>'p chart percent positive'!$N$2:$N$32</c:f>
                <c:numCache>
                  <c:formatCode>General</c:formatCode>
                  <c:ptCount val="31"/>
                  <c:pt idx="0">
                    <c:v>0</c:v>
                  </c:pt>
                  <c:pt idx="1">
                    <c:v>-2.3959732994476429E-3</c:v>
                  </c:pt>
                  <c:pt idx="2">
                    <c:v>-2.910112412380525E-3</c:v>
                  </c:pt>
                  <c:pt idx="3">
                    <c:v>3.0111611789772341E-3</c:v>
                  </c:pt>
                  <c:pt idx="4">
                    <c:v>-4.1165303374616213E-3</c:v>
                  </c:pt>
                  <c:pt idx="5">
                    <c:v>2.0403580801440502E-3</c:v>
                  </c:pt>
                  <c:pt idx="6">
                    <c:v>5.3732825878920198E-4</c:v>
                  </c:pt>
                  <c:pt idx="7">
                    <c:v>4.071278392591679E-3</c:v>
                  </c:pt>
                  <c:pt idx="8">
                    <c:v>-5.78807454792922E-3</c:v>
                  </c:pt>
                  <c:pt idx="9">
                    <c:v>1.9932105159902597E-3</c:v>
                  </c:pt>
                  <c:pt idx="10">
                    <c:v>1.6736178063592455E-3</c:v>
                  </c:pt>
                  <c:pt idx="11">
                    <c:v>2.98185925502778E-3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minus>
            <c:spPr>
              <a:solidFill>
                <a:schemeClr val="tx1"/>
              </a:solidFill>
              <a:ln w="12700" cap="flat" cmpd="sng" algn="ctr">
                <a:solidFill>
                  <a:srgbClr val="FF0000"/>
                </a:solidFill>
                <a:prstDash val="solid"/>
                <a:round/>
              </a:ln>
              <a:effectLst/>
            </c:spPr>
          </c:errBars>
          <c:yVal>
            <c:numRef>
              <c:f>'p chart percent positive'!$E$2:$E$13</c:f>
              <c:numCache>
                <c:formatCode>0.000</c:formatCode>
                <c:ptCount val="12"/>
                <c:pt idx="0">
                  <c:v>9.8189948983396141E-2</c:v>
                </c:pt>
                <c:pt idx="1">
                  <c:v>9.5793975683948498E-2</c:v>
                </c:pt>
                <c:pt idx="2">
                  <c:v>9.2883863271567974E-2</c:v>
                </c:pt>
                <c:pt idx="3">
                  <c:v>9.5895024450545208E-2</c:v>
                </c:pt>
                <c:pt idx="4">
                  <c:v>9.1778494113083586E-2</c:v>
                </c:pt>
                <c:pt idx="5">
                  <c:v>9.3818852193227636E-2</c:v>
                </c:pt>
                <c:pt idx="6">
                  <c:v>9.4356180452016838E-2</c:v>
                </c:pt>
                <c:pt idx="7">
                  <c:v>9.8427458844608517E-2</c:v>
                </c:pt>
                <c:pt idx="8">
                  <c:v>9.2639384296679297E-2</c:v>
                </c:pt>
                <c:pt idx="9">
                  <c:v>9.4632594812669557E-2</c:v>
                </c:pt>
                <c:pt idx="10">
                  <c:v>9.6306212619028803E-2</c:v>
                </c:pt>
                <c:pt idx="11">
                  <c:v>9.9288071874056583E-2</c:v>
                </c:pt>
              </c:numCache>
            </c:numRef>
          </c:yVal>
          <c:smooth val="0"/>
          <c:extLst>
            <c:ext xmlns:c16="http://schemas.microsoft.com/office/drawing/2014/chart" uri="{C3380CC4-5D6E-409C-BE32-E72D297353CC}">
              <c16:uniqueId val="{0000000A-A5DE-410C-B4FE-E651343D55DB}"/>
            </c:ext>
          </c:extLst>
        </c:ser>
        <c:ser>
          <c:idx val="7"/>
          <c:order val="7"/>
          <c:tx>
            <c:strRef>
              <c:f>'p chart percent positive'!$K$1</c:f>
              <c:strCache>
                <c:ptCount val="1"/>
                <c:pt idx="0">
                  <c:v>LCL</c:v>
                </c:pt>
              </c:strCache>
            </c:strRef>
          </c:tx>
          <c:spPr>
            <a:ln w="38100" cap="rnd" cmpd="sng" algn="ctr">
              <a:noFill/>
              <a:prstDash val="solid"/>
              <a:round/>
            </a:ln>
            <a:effectLst/>
          </c:spPr>
          <c:marker>
            <c:symbol val="none"/>
          </c:marker>
          <c:dLbls>
            <c:dLbl>
              <c:idx val="1"/>
              <c:layout>
                <c:manualLayout>
                  <c:x val="-9.7701145888274381E-3"/>
                  <c:y val="-1.3465346030765877E-2"/>
                </c:manualLayout>
              </c:layout>
              <c:tx>
                <c:rich>
                  <a:bodyPr/>
                  <a:lstStyle/>
                  <a:p>
                    <a:r>
                      <a:rPr lang="en-US"/>
                      <a:t>LCL</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5DE-410C-B4FE-E651343D55DB}"/>
                </c:ext>
              </c:extLst>
            </c:dLbl>
            <c:dLbl>
              <c:idx val="10"/>
              <c:layout>
                <c:manualLayout>
                  <c:x val="-9.770114588827563E-3"/>
                  <c:y val="-1.3465346030765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5DE-410C-B4FE-E651343D55D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errBars>
            <c:errDir val="x"/>
            <c:errBarType val="both"/>
            <c:errValType val="cust"/>
            <c:noEndCap val="1"/>
            <c:plus>
              <c:numRef>
                <c:f>'p chart percent positive'!$M$2:$M$32</c:f>
                <c:numCache>
                  <c:formatCode>General</c:formatCode>
                  <c:ptCount val="31"/>
                  <c:pt idx="0">
                    <c:v>1</c:v>
                  </c:pt>
                  <c:pt idx="1">
                    <c:v>1</c:v>
                  </c:pt>
                  <c:pt idx="2">
                    <c:v>1</c:v>
                  </c:pt>
                  <c:pt idx="3">
                    <c:v>1</c:v>
                  </c:pt>
                  <c:pt idx="4">
                    <c:v>1</c:v>
                  </c:pt>
                  <c:pt idx="5">
                    <c:v>1</c:v>
                  </c:pt>
                  <c:pt idx="6">
                    <c:v>1</c:v>
                  </c:pt>
                  <c:pt idx="7">
                    <c:v>1</c:v>
                  </c:pt>
                  <c:pt idx="8">
                    <c:v>1</c:v>
                  </c:pt>
                  <c:pt idx="9">
                    <c:v>1</c:v>
                  </c:pt>
                  <c:pt idx="10">
                    <c:v>1</c:v>
                  </c:pt>
                  <c:pt idx="11">
                    <c:v>1</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plus>
            <c:minus>
              <c:numRef>
                <c:f>'p chart percent positive'!$T$2:$T$32</c:f>
                <c:numCache>
                  <c:formatCode>General</c:formatCode>
                  <c:ptCount val="31"/>
                </c:numCache>
              </c:numRef>
            </c:minus>
            <c:spPr>
              <a:solidFill>
                <a:schemeClr val="tx1"/>
              </a:solidFill>
              <a:ln w="12700" cap="flat" cmpd="sng" algn="ctr">
                <a:solidFill>
                  <a:srgbClr val="FF0000"/>
                </a:solidFill>
                <a:prstDash val="solid"/>
                <a:round/>
              </a:ln>
              <a:effectLst/>
            </c:spPr>
          </c:errBars>
          <c:errBars>
            <c:errDir val="y"/>
            <c:errBarType val="both"/>
            <c:errValType val="cust"/>
            <c:noEndCap val="1"/>
            <c:plus>
              <c:numRef>
                <c:f>'p chart percent positive'!$T$2:$T$32</c:f>
                <c:numCache>
                  <c:formatCode>General</c:formatCode>
                  <c:ptCount val="31"/>
                </c:numCache>
              </c:numRef>
            </c:plus>
            <c:minus>
              <c:numRef>
                <c:f>'p chart percent positive'!$S$2:$S$32</c:f>
                <c:numCache>
                  <c:formatCode>General</c:formatCode>
                  <c:ptCount val="31"/>
                  <c:pt idx="0">
                    <c:v>0</c:v>
                  </c:pt>
                  <c:pt idx="1">
                    <c:v>2.3959732994476429E-3</c:v>
                  </c:pt>
                  <c:pt idx="2">
                    <c:v>2.910112412380525E-3</c:v>
                  </c:pt>
                  <c:pt idx="3">
                    <c:v>-3.0111611789772341E-3</c:v>
                  </c:pt>
                  <c:pt idx="4">
                    <c:v>4.1165303374616213E-3</c:v>
                  </c:pt>
                  <c:pt idx="5">
                    <c:v>-2.0403580801440502E-3</c:v>
                  </c:pt>
                  <c:pt idx="6">
                    <c:v>-5.3732825878920198E-4</c:v>
                  </c:pt>
                  <c:pt idx="7">
                    <c:v>-4.0712783925916859E-3</c:v>
                  </c:pt>
                  <c:pt idx="8">
                    <c:v>5.788074547929227E-3</c:v>
                  </c:pt>
                  <c:pt idx="9">
                    <c:v>-1.9932105159902597E-3</c:v>
                  </c:pt>
                  <c:pt idx="10">
                    <c:v>-1.6736178063592386E-3</c:v>
                  </c:pt>
                  <c:pt idx="11">
                    <c:v>-2.981859255027787E-3</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minus>
            <c:spPr>
              <a:solidFill>
                <a:schemeClr val="tx1"/>
              </a:solidFill>
              <a:ln w="12700" cap="flat" cmpd="sng" algn="ctr">
                <a:solidFill>
                  <a:srgbClr val="FF0000"/>
                </a:solidFill>
                <a:prstDash val="solid"/>
                <a:round/>
              </a:ln>
              <a:effectLst/>
            </c:spPr>
          </c:errBars>
          <c:yVal>
            <c:numRef>
              <c:f>'p chart percent positive'!$K$2:$K$13</c:f>
              <c:numCache>
                <c:formatCode>0.000</c:formatCode>
                <c:ptCount val="12"/>
                <c:pt idx="0">
                  <c:v>4.3741535807064191E-3</c:v>
                </c:pt>
                <c:pt idx="1">
                  <c:v>6.7701268801540621E-3</c:v>
                </c:pt>
                <c:pt idx="2">
                  <c:v>9.680239292534587E-3</c:v>
                </c:pt>
                <c:pt idx="3">
                  <c:v>6.6690781135573529E-3</c:v>
                </c:pt>
                <c:pt idx="4">
                  <c:v>1.0785608451018974E-2</c:v>
                </c:pt>
                <c:pt idx="5">
                  <c:v>8.7452503708749241E-3</c:v>
                </c:pt>
                <c:pt idx="6">
                  <c:v>8.2079221120857221E-3</c:v>
                </c:pt>
                <c:pt idx="7">
                  <c:v>4.1366437194940361E-3</c:v>
                </c:pt>
                <c:pt idx="8">
                  <c:v>9.9247182674232631E-3</c:v>
                </c:pt>
                <c:pt idx="9">
                  <c:v>7.9315077514330035E-3</c:v>
                </c:pt>
                <c:pt idx="10">
                  <c:v>6.2578899450737649E-3</c:v>
                </c:pt>
                <c:pt idx="11">
                  <c:v>3.2760306900459779E-3</c:v>
                </c:pt>
              </c:numCache>
            </c:numRef>
          </c:yVal>
          <c:smooth val="0"/>
          <c:extLst>
            <c:ext xmlns:c16="http://schemas.microsoft.com/office/drawing/2014/chart" uri="{C3380CC4-5D6E-409C-BE32-E72D297353CC}">
              <c16:uniqueId val="{0000000D-A5DE-410C-B4FE-E651343D55DB}"/>
            </c:ext>
          </c:extLst>
        </c:ser>
        <c:dLbls>
          <c:showLegendKey val="0"/>
          <c:showVal val="0"/>
          <c:showCatName val="0"/>
          <c:showSerName val="0"/>
          <c:showPercent val="0"/>
          <c:showBubbleSize val="0"/>
        </c:dLbls>
        <c:axId val="361672336"/>
        <c:axId val="361671856"/>
      </c:scatterChart>
      <c:catAx>
        <c:axId val="142424608"/>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0" dirty="0"/>
                  <a:t>Month</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409]mmmm\-yy;@" sourceLinked="1"/>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2427008"/>
        <c:crosses val="autoZero"/>
        <c:auto val="0"/>
        <c:lblAlgn val="ctr"/>
        <c:lblOffset val="100"/>
        <c:tickLblSkip val="1"/>
        <c:tickMarkSkip val="1"/>
        <c:noMultiLvlLbl val="0"/>
      </c:catAx>
      <c:valAx>
        <c:axId val="142427008"/>
        <c:scaling>
          <c:orientation val="minMax"/>
          <c:max val="0.25"/>
        </c:scaling>
        <c:delete val="0"/>
        <c:axPos val="l"/>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0" dirty="0"/>
                  <a:t>Percent positive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42424608"/>
        <c:crosses val="autoZero"/>
        <c:crossBetween val="between"/>
      </c:valAx>
      <c:valAx>
        <c:axId val="361671856"/>
        <c:scaling>
          <c:orientation val="minMax"/>
        </c:scaling>
        <c:delete val="1"/>
        <c:axPos val="r"/>
        <c:numFmt formatCode="0.000" sourceLinked="1"/>
        <c:majorTickMark val="out"/>
        <c:minorTickMark val="none"/>
        <c:tickLblPos val="nextTo"/>
        <c:crossAx val="361672336"/>
        <c:crosses val="max"/>
        <c:crossBetween val="midCat"/>
      </c:valAx>
      <c:valAx>
        <c:axId val="361672336"/>
        <c:scaling>
          <c:orientation val="minMax"/>
          <c:max val="13"/>
          <c:min val="1"/>
        </c:scaling>
        <c:delete val="0"/>
        <c:axPos val="t"/>
        <c:numFmt formatCode="[$-409]mmmm\-yy;@" sourceLinked="1"/>
        <c:majorTickMark val="none"/>
        <c:minorTickMark val="none"/>
        <c:tickLblPos val="none"/>
        <c:spPr>
          <a:noFill/>
          <a:ln w="2540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61671856"/>
        <c:crosses val="max"/>
        <c:crossBetween val="midCat"/>
      </c:valAx>
      <c:spPr>
        <a:noFill/>
        <a:ln w="25400">
          <a:noFill/>
        </a:ln>
        <a:effectLst/>
      </c:spPr>
    </c:plotArea>
    <c:plotVisOnly val="0"/>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Interventions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'MRNs for interventions'!$H$123</c:f>
              <c:strCache>
                <c:ptCount val="1"/>
                <c:pt idx="0">
                  <c:v>number who received intervention (any)</c:v>
                </c:pt>
              </c:strCache>
            </c:strRef>
          </c:tx>
          <c:spPr>
            <a:solidFill>
              <a:schemeClr val="accent1">
                <a:tint val="65000"/>
              </a:schemeClr>
            </a:solidFill>
            <a:ln>
              <a:noFill/>
            </a:ln>
            <a:effectLst/>
          </c:spPr>
          <c:invertIfNegative val="0"/>
          <c:cat>
            <c:numRef>
              <c:f>'MRNs for interventions'!$F$124:$F$141</c:f>
              <c:numCache>
                <c:formatCode>[$-409]mmmm\-yy;@</c:formatCode>
                <c:ptCount val="18"/>
                <c:pt idx="0">
                  <c:v>45413</c:v>
                </c:pt>
                <c:pt idx="1">
                  <c:v>45444</c:v>
                </c:pt>
                <c:pt idx="2">
                  <c:v>45474</c:v>
                </c:pt>
                <c:pt idx="3">
                  <c:v>45505</c:v>
                </c:pt>
                <c:pt idx="4">
                  <c:v>45536</c:v>
                </c:pt>
                <c:pt idx="5">
                  <c:v>45566</c:v>
                </c:pt>
                <c:pt idx="6">
                  <c:v>45597</c:v>
                </c:pt>
                <c:pt idx="7">
                  <c:v>45627</c:v>
                </c:pt>
                <c:pt idx="8">
                  <c:v>45658</c:v>
                </c:pt>
                <c:pt idx="9">
                  <c:v>45689</c:v>
                </c:pt>
                <c:pt idx="10">
                  <c:v>45717</c:v>
                </c:pt>
                <c:pt idx="11">
                  <c:v>45748</c:v>
                </c:pt>
                <c:pt idx="12">
                  <c:v>45778</c:v>
                </c:pt>
                <c:pt idx="13">
                  <c:v>45809</c:v>
                </c:pt>
                <c:pt idx="14">
                  <c:v>45839</c:v>
                </c:pt>
                <c:pt idx="15">
                  <c:v>45870</c:v>
                </c:pt>
                <c:pt idx="16">
                  <c:v>45901</c:v>
                </c:pt>
                <c:pt idx="17">
                  <c:v>45931</c:v>
                </c:pt>
              </c:numCache>
            </c:numRef>
          </c:cat>
          <c:val>
            <c:numRef>
              <c:f>'MRNs for interventions'!$H$124:$H$141</c:f>
              <c:numCache>
                <c:formatCode>General</c:formatCode>
                <c:ptCount val="18"/>
                <c:pt idx="0">
                  <c:v>0</c:v>
                </c:pt>
                <c:pt idx="1">
                  <c:v>0</c:v>
                </c:pt>
                <c:pt idx="2">
                  <c:v>0</c:v>
                </c:pt>
                <c:pt idx="3">
                  <c:v>0</c:v>
                </c:pt>
                <c:pt idx="4">
                  <c:v>1</c:v>
                </c:pt>
                <c:pt idx="5">
                  <c:v>1</c:v>
                </c:pt>
                <c:pt idx="6">
                  <c:v>1</c:v>
                </c:pt>
                <c:pt idx="7">
                  <c:v>4</c:v>
                </c:pt>
                <c:pt idx="8">
                  <c:v>0</c:v>
                </c:pt>
                <c:pt idx="9">
                  <c:v>1</c:v>
                </c:pt>
                <c:pt idx="10">
                  <c:v>1</c:v>
                </c:pt>
                <c:pt idx="11">
                  <c:v>1</c:v>
                </c:pt>
                <c:pt idx="12">
                  <c:v>1</c:v>
                </c:pt>
                <c:pt idx="13">
                  <c:v>3</c:v>
                </c:pt>
                <c:pt idx="14">
                  <c:v>2</c:v>
                </c:pt>
                <c:pt idx="15">
                  <c:v>4</c:v>
                </c:pt>
                <c:pt idx="16">
                  <c:v>0</c:v>
                </c:pt>
                <c:pt idx="17">
                  <c:v>3</c:v>
                </c:pt>
              </c:numCache>
            </c:numRef>
          </c:val>
          <c:extLst>
            <c:ext xmlns:c16="http://schemas.microsoft.com/office/drawing/2014/chart" uri="{C3380CC4-5D6E-409C-BE32-E72D297353CC}">
              <c16:uniqueId val="{00000000-07B9-4BD5-B2B5-085E600C3DBD}"/>
            </c:ext>
          </c:extLst>
        </c:ser>
        <c:ser>
          <c:idx val="1"/>
          <c:order val="1"/>
          <c:tx>
            <c:strRef>
              <c:f>'MRNs for interventions'!$I$123</c:f>
              <c:strCache>
                <c:ptCount val="1"/>
                <c:pt idx="0">
                  <c:v>number who didn’t receive intervention</c:v>
                </c:pt>
              </c:strCache>
            </c:strRef>
          </c:tx>
          <c:spPr>
            <a:solidFill>
              <a:schemeClr val="accent1"/>
            </a:solidFill>
            <a:ln>
              <a:noFill/>
            </a:ln>
            <a:effectLst/>
          </c:spPr>
          <c:invertIfNegative val="0"/>
          <c:cat>
            <c:numRef>
              <c:f>'MRNs for interventions'!$F$124:$F$141</c:f>
              <c:numCache>
                <c:formatCode>[$-409]mmmm\-yy;@</c:formatCode>
                <c:ptCount val="18"/>
                <c:pt idx="0">
                  <c:v>45413</c:v>
                </c:pt>
                <c:pt idx="1">
                  <c:v>45444</c:v>
                </c:pt>
                <c:pt idx="2">
                  <c:v>45474</c:v>
                </c:pt>
                <c:pt idx="3">
                  <c:v>45505</c:v>
                </c:pt>
                <c:pt idx="4">
                  <c:v>45536</c:v>
                </c:pt>
                <c:pt idx="5">
                  <c:v>45566</c:v>
                </c:pt>
                <c:pt idx="6">
                  <c:v>45597</c:v>
                </c:pt>
                <c:pt idx="7">
                  <c:v>45627</c:v>
                </c:pt>
                <c:pt idx="8">
                  <c:v>45658</c:v>
                </c:pt>
                <c:pt idx="9">
                  <c:v>45689</c:v>
                </c:pt>
                <c:pt idx="10">
                  <c:v>45717</c:v>
                </c:pt>
                <c:pt idx="11">
                  <c:v>45748</c:v>
                </c:pt>
                <c:pt idx="12">
                  <c:v>45778</c:v>
                </c:pt>
                <c:pt idx="13">
                  <c:v>45809</c:v>
                </c:pt>
                <c:pt idx="14">
                  <c:v>45839</c:v>
                </c:pt>
                <c:pt idx="15">
                  <c:v>45870</c:v>
                </c:pt>
                <c:pt idx="16">
                  <c:v>45901</c:v>
                </c:pt>
                <c:pt idx="17">
                  <c:v>45931</c:v>
                </c:pt>
              </c:numCache>
            </c:numRef>
          </c:cat>
          <c:val>
            <c:numRef>
              <c:f>'MRNs for interventions'!$I$124:$I$141</c:f>
              <c:numCache>
                <c:formatCode>General</c:formatCode>
                <c:ptCount val="18"/>
                <c:pt idx="0">
                  <c:v>5</c:v>
                </c:pt>
                <c:pt idx="1">
                  <c:v>8</c:v>
                </c:pt>
                <c:pt idx="2">
                  <c:v>8</c:v>
                </c:pt>
                <c:pt idx="3">
                  <c:v>8</c:v>
                </c:pt>
                <c:pt idx="4">
                  <c:v>9</c:v>
                </c:pt>
                <c:pt idx="5">
                  <c:v>14</c:v>
                </c:pt>
                <c:pt idx="6">
                  <c:v>12</c:v>
                </c:pt>
                <c:pt idx="7">
                  <c:v>12</c:v>
                </c:pt>
                <c:pt idx="8">
                  <c:v>12</c:v>
                </c:pt>
                <c:pt idx="9">
                  <c:v>5</c:v>
                </c:pt>
                <c:pt idx="10">
                  <c:v>9</c:v>
                </c:pt>
                <c:pt idx="11">
                  <c:v>9</c:v>
                </c:pt>
                <c:pt idx="12">
                  <c:v>15</c:v>
                </c:pt>
                <c:pt idx="13">
                  <c:v>7</c:v>
                </c:pt>
                <c:pt idx="14">
                  <c:v>8</c:v>
                </c:pt>
                <c:pt idx="15">
                  <c:v>18</c:v>
                </c:pt>
                <c:pt idx="16">
                  <c:v>8</c:v>
                </c:pt>
                <c:pt idx="17">
                  <c:v>5</c:v>
                </c:pt>
              </c:numCache>
            </c:numRef>
          </c:val>
          <c:extLst>
            <c:ext xmlns:c16="http://schemas.microsoft.com/office/drawing/2014/chart" uri="{C3380CC4-5D6E-409C-BE32-E72D297353CC}">
              <c16:uniqueId val="{00000001-07B9-4BD5-B2B5-085E600C3DBD}"/>
            </c:ext>
          </c:extLst>
        </c:ser>
        <c:dLbls>
          <c:showLegendKey val="0"/>
          <c:showVal val="0"/>
          <c:showCatName val="0"/>
          <c:showSerName val="0"/>
          <c:showPercent val="0"/>
          <c:showBubbleSize val="0"/>
        </c:dLbls>
        <c:gapWidth val="150"/>
        <c:overlap val="100"/>
        <c:axId val="1600587536"/>
        <c:axId val="1600602896"/>
      </c:barChart>
      <c:lineChart>
        <c:grouping val="standard"/>
        <c:varyColors val="0"/>
        <c:ser>
          <c:idx val="2"/>
          <c:order val="2"/>
          <c:tx>
            <c:strRef>
              <c:f>'MRNs for interventions'!$J$123</c:f>
              <c:strCache>
                <c:ptCount val="1"/>
                <c:pt idx="0">
                  <c:v>food pantry</c:v>
                </c:pt>
              </c:strCache>
            </c:strRef>
          </c:tx>
          <c:spPr>
            <a:ln w="28575" cap="rnd">
              <a:solidFill>
                <a:srgbClr val="FF0000"/>
              </a:solidFill>
              <a:round/>
            </a:ln>
            <a:effectLst/>
          </c:spPr>
          <c:marker>
            <c:symbol val="none"/>
          </c:marker>
          <c:dPt>
            <c:idx val="17"/>
            <c:marker>
              <c:symbol val="none"/>
            </c:marker>
            <c:bubble3D val="0"/>
            <c:extLst>
              <c:ext xmlns:c16="http://schemas.microsoft.com/office/drawing/2014/chart" uri="{C3380CC4-5D6E-409C-BE32-E72D297353CC}">
                <c16:uniqueId val="{00000002-07B9-4BD5-B2B5-085E600C3DBD}"/>
              </c:ext>
            </c:extLst>
          </c:dPt>
          <c:cat>
            <c:numRef>
              <c:f>'MRNs for interventions'!$F$124:$F$141</c:f>
              <c:numCache>
                <c:formatCode>[$-409]mmmm\-yy;@</c:formatCode>
                <c:ptCount val="18"/>
                <c:pt idx="0">
                  <c:v>45413</c:v>
                </c:pt>
                <c:pt idx="1">
                  <c:v>45444</c:v>
                </c:pt>
                <c:pt idx="2">
                  <c:v>45474</c:v>
                </c:pt>
                <c:pt idx="3">
                  <c:v>45505</c:v>
                </c:pt>
                <c:pt idx="4">
                  <c:v>45536</c:v>
                </c:pt>
                <c:pt idx="5">
                  <c:v>45566</c:v>
                </c:pt>
                <c:pt idx="6">
                  <c:v>45597</c:v>
                </c:pt>
                <c:pt idx="7">
                  <c:v>45627</c:v>
                </c:pt>
                <c:pt idx="8">
                  <c:v>45658</c:v>
                </c:pt>
                <c:pt idx="9">
                  <c:v>45689</c:v>
                </c:pt>
                <c:pt idx="10">
                  <c:v>45717</c:v>
                </c:pt>
                <c:pt idx="11">
                  <c:v>45748</c:v>
                </c:pt>
                <c:pt idx="12">
                  <c:v>45778</c:v>
                </c:pt>
                <c:pt idx="13">
                  <c:v>45809</c:v>
                </c:pt>
                <c:pt idx="14">
                  <c:v>45839</c:v>
                </c:pt>
                <c:pt idx="15">
                  <c:v>45870</c:v>
                </c:pt>
                <c:pt idx="16">
                  <c:v>45901</c:v>
                </c:pt>
                <c:pt idx="17">
                  <c:v>45931</c:v>
                </c:pt>
              </c:numCache>
            </c:numRef>
          </c:cat>
          <c:val>
            <c:numRef>
              <c:f>'MRNs for interventions'!$J$124:$J$141</c:f>
              <c:numCache>
                <c:formatCode>General</c:formatCode>
                <c:ptCount val="18"/>
                <c:pt idx="13" formatCode="0">
                  <c:v>3</c:v>
                </c:pt>
                <c:pt idx="14" formatCode="0">
                  <c:v>4</c:v>
                </c:pt>
                <c:pt idx="15" formatCode="0">
                  <c:v>3</c:v>
                </c:pt>
                <c:pt idx="16" formatCode="0">
                  <c:v>1</c:v>
                </c:pt>
                <c:pt idx="17" formatCode="0">
                  <c:v>2</c:v>
                </c:pt>
              </c:numCache>
            </c:numRef>
          </c:val>
          <c:smooth val="0"/>
          <c:extLst>
            <c:ext xmlns:c16="http://schemas.microsoft.com/office/drawing/2014/chart" uri="{C3380CC4-5D6E-409C-BE32-E72D297353CC}">
              <c16:uniqueId val="{00000003-07B9-4BD5-B2B5-085E600C3DBD}"/>
            </c:ext>
          </c:extLst>
        </c:ser>
        <c:dLbls>
          <c:showLegendKey val="0"/>
          <c:showVal val="0"/>
          <c:showCatName val="0"/>
          <c:showSerName val="0"/>
          <c:showPercent val="0"/>
          <c:showBubbleSize val="0"/>
        </c:dLbls>
        <c:marker val="1"/>
        <c:smooth val="0"/>
        <c:axId val="1600587536"/>
        <c:axId val="1600602896"/>
      </c:lineChart>
      <c:dateAx>
        <c:axId val="1600587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409]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0602896"/>
        <c:crosses val="autoZero"/>
        <c:auto val="1"/>
        <c:lblOffset val="100"/>
        <c:baseTimeUnit val="months"/>
      </c:dateAx>
      <c:valAx>
        <c:axId val="1600602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t>Patients screening positive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0587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2">
          <a:lumMod val="50000"/>
          <a:lumOff val="50000"/>
        </a:schemeClr>
      </a:solidFill>
      <a:round/>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Segoe UI" panose="020B0502040204020203" pitchFamily="34" charset="0"/>
                <a:ea typeface="+mn-ea"/>
                <a:cs typeface="Segoe UI" panose="020B0502040204020203" pitchFamily="34" charset="0"/>
              </a:defRPr>
            </a:pPr>
            <a:r>
              <a:rPr lang="en-US" dirty="0"/>
              <a:t>MAY 2025</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F330-4ACC-BFB9-3D5418DCDAFC}"/>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F330-4ACC-BFB9-3D5418DCDAFC}"/>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F330-4ACC-BFB9-3D5418DCDAFC}"/>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F330-4ACC-BFB9-3D5418DCDAFC}"/>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F330-4ACC-BFB9-3D5418DCDAFC}"/>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F330-4ACC-BFB9-3D5418DCDAFC}"/>
              </c:ext>
            </c:extLst>
          </c:dPt>
          <c:dLbls>
            <c:dLbl>
              <c:idx val="2"/>
              <c:tx>
                <c:rich>
                  <a:bodyPr/>
                  <a:lstStyle/>
                  <a:p>
                    <a:r>
                      <a:rPr lang="en-US" baseline="0" dirty="0"/>
                      <a:t>15%</a:t>
                    </a: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F330-4ACC-BFB9-3D5418DCDAFC}"/>
                </c:ext>
              </c:extLst>
            </c:dLbl>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'CGM Use By Race By Month'!$AX$14:$AX$19</c:f>
              <c:strCache>
                <c:ptCount val="6"/>
                <c:pt idx="0">
                  <c:v>Non-Hispanic White</c:v>
                </c:pt>
                <c:pt idx="1">
                  <c:v>Hispanic</c:v>
                </c:pt>
                <c:pt idx="2">
                  <c:v>Non-Hispanic Black or African American</c:v>
                </c:pt>
                <c:pt idx="3">
                  <c:v>American Indian or Alaska Native</c:v>
                </c:pt>
                <c:pt idx="4">
                  <c:v>Asian</c:v>
                </c:pt>
                <c:pt idx="5">
                  <c:v>Other Race</c:v>
                </c:pt>
              </c:strCache>
            </c:strRef>
          </c:cat>
          <c:val>
            <c:numRef>
              <c:f>'CGM Use By Race By Month'!$AP$14:$AP$19</c:f>
              <c:numCache>
                <c:formatCode>0%</c:formatCode>
                <c:ptCount val="6"/>
                <c:pt idx="0">
                  <c:v>0.55959595959595965</c:v>
                </c:pt>
                <c:pt idx="1">
                  <c:v>0.27070707070707073</c:v>
                </c:pt>
                <c:pt idx="2">
                  <c:v>0.14545454545454545</c:v>
                </c:pt>
                <c:pt idx="3">
                  <c:v>2.0202020202020202E-3</c:v>
                </c:pt>
                <c:pt idx="4">
                  <c:v>2.2222222222222223E-2</c:v>
                </c:pt>
                <c:pt idx="5">
                  <c:v>1.0101010101010102E-2</c:v>
                </c:pt>
              </c:numCache>
            </c:numRef>
          </c:val>
          <c:extLst>
            <c:ext xmlns:c16="http://schemas.microsoft.com/office/drawing/2014/chart" uri="{C3380CC4-5D6E-409C-BE32-E72D297353CC}">
              <c16:uniqueId val="{0000000C-F330-4ACC-BFB9-3D5418DCDAF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Segoe UI" panose="020B0502040204020203" pitchFamily="34" charset="0"/>
                <a:ea typeface="+mn-ea"/>
                <a:cs typeface="Segoe UI" panose="020B0502040204020203" pitchFamily="34" charset="0"/>
              </a:defRPr>
            </a:pPr>
            <a:r>
              <a:rPr lang="en-US"/>
              <a:t>JANUARY 2023</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title>
    <c:autoTitleDeleted val="0"/>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45B-4706-A0D5-0D595C3BC6C7}"/>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45B-4706-A0D5-0D595C3BC6C7}"/>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45B-4706-A0D5-0D595C3BC6C7}"/>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B45B-4706-A0D5-0D595C3BC6C7}"/>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9-B45B-4706-A0D5-0D595C3BC6C7}"/>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extLst>
              <c:ext xmlns:c16="http://schemas.microsoft.com/office/drawing/2014/chart" uri="{C3380CC4-5D6E-409C-BE32-E72D297353CC}">
                <c16:uniqueId val="{0000000B-B45B-4706-A0D5-0D595C3BC6C7}"/>
              </c:ext>
            </c:extLst>
          </c:dPt>
          <c:dLbls>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'CGM Use By Race By Month'!$A$14:$A$19</c:f>
              <c:strCache>
                <c:ptCount val="6"/>
                <c:pt idx="0">
                  <c:v>Non-Hispanic White</c:v>
                </c:pt>
                <c:pt idx="1">
                  <c:v>Hispanic</c:v>
                </c:pt>
                <c:pt idx="2">
                  <c:v>Non-Hispanic Black or African American</c:v>
                </c:pt>
                <c:pt idx="3">
                  <c:v>American Indian or Alaska Native</c:v>
                </c:pt>
                <c:pt idx="4">
                  <c:v>Asian</c:v>
                </c:pt>
                <c:pt idx="5">
                  <c:v>Other Race</c:v>
                </c:pt>
              </c:strCache>
            </c:strRef>
          </c:cat>
          <c:val>
            <c:numRef>
              <c:f>'CGM Use By Race By Month'!$N$14:$N$19</c:f>
              <c:numCache>
                <c:formatCode>0%</c:formatCode>
                <c:ptCount val="6"/>
                <c:pt idx="0">
                  <c:v>0.67048710601719197</c:v>
                </c:pt>
                <c:pt idx="1">
                  <c:v>0.20343839541547279</c:v>
                </c:pt>
                <c:pt idx="2">
                  <c:v>0.10601719197707736</c:v>
                </c:pt>
                <c:pt idx="3">
                  <c:v>2.8653295128939827E-3</c:v>
                </c:pt>
                <c:pt idx="4">
                  <c:v>1.1461318051575931E-2</c:v>
                </c:pt>
                <c:pt idx="5">
                  <c:v>5.7306590257879654E-3</c:v>
                </c:pt>
              </c:numCache>
            </c:numRef>
          </c:val>
          <c:extLst>
            <c:ext xmlns:c16="http://schemas.microsoft.com/office/drawing/2014/chart" uri="{C3380CC4-5D6E-409C-BE32-E72D297353CC}">
              <c16:uniqueId val="{0000000C-B45B-4706-A0D5-0D595C3BC6C7}"/>
            </c:ext>
          </c:extLst>
        </c:ser>
        <c:dLbls>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1.1684709729268956E-2"/>
          <c:y val="0.16638049067660923"/>
          <c:w val="0.35968112703165589"/>
          <c:h val="0.7247886777120036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Segoe UI" panose="020B0502040204020203" pitchFamily="34" charset="0"/>
              <a:ea typeface="+mn-ea"/>
              <a:cs typeface="Segoe UI" panose="020B0502040204020203" pitchFamily="34" charset="0"/>
            </a:defRPr>
          </a:pPr>
          <a:endParaRPr lang="en-US"/>
        </a:p>
      </c:txPr>
    </c:legend>
    <c:plotVisOnly val="1"/>
    <c:dispBlanksAs val="gap"/>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'Overall Utilization by Action T'!$C$1</c:f>
              <c:strCache>
                <c:ptCount val="1"/>
                <c:pt idx="0">
                  <c:v>Percentage</c:v>
                </c:pt>
              </c:strCache>
            </c:strRef>
          </c:tx>
          <c:spPr>
            <a:solidFill>
              <a:srgbClr val="002D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 Utilization by Action T'!$A$2:$A$7</c:f>
              <c:strCache>
                <c:ptCount val="6"/>
                <c:pt idx="0">
                  <c:v>Accept Advisory (No Action Taken)</c:v>
                </c:pt>
                <c:pt idx="1">
                  <c:v>Acknowledge/Override Warning</c:v>
                </c:pt>
                <c:pt idx="2">
                  <c:v>Add Problem</c:v>
                </c:pt>
                <c:pt idx="3">
                  <c:v>Cancel Advisory</c:v>
                </c:pt>
                <c:pt idx="4">
                  <c:v>Deferred</c:v>
                </c:pt>
                <c:pt idx="5">
                  <c:v>Open SmartSet</c:v>
                </c:pt>
              </c:strCache>
            </c:strRef>
          </c:cat>
          <c:val>
            <c:numRef>
              <c:f>'Overall Utilization by Action T'!$B$2:$B$7</c:f>
              <c:numCache>
                <c:formatCode>General</c:formatCode>
                <c:ptCount val="6"/>
                <c:pt idx="0">
                  <c:v>1</c:v>
                </c:pt>
                <c:pt idx="1">
                  <c:v>239</c:v>
                </c:pt>
                <c:pt idx="2">
                  <c:v>5</c:v>
                </c:pt>
                <c:pt idx="3">
                  <c:v>217</c:v>
                </c:pt>
                <c:pt idx="4">
                  <c:v>116</c:v>
                </c:pt>
                <c:pt idx="5">
                  <c:v>31</c:v>
                </c:pt>
              </c:numCache>
            </c:numRef>
          </c:val>
          <c:extLst>
            <c:ext xmlns:c16="http://schemas.microsoft.com/office/drawing/2014/chart" uri="{C3380CC4-5D6E-409C-BE32-E72D297353CC}">
              <c16:uniqueId val="{00000000-330E-4829-9872-BDBD664C031E}"/>
            </c:ext>
          </c:extLst>
        </c:ser>
        <c:dLbls>
          <c:showLegendKey val="0"/>
          <c:showVal val="0"/>
          <c:showCatName val="0"/>
          <c:showSerName val="0"/>
          <c:showPercent val="0"/>
          <c:showBubbleSize val="0"/>
        </c:dLbls>
        <c:gapWidth val="182"/>
        <c:axId val="1440359056"/>
        <c:axId val="1440385456"/>
      </c:barChart>
      <c:catAx>
        <c:axId val="144035905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Action Taken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440385456"/>
        <c:crosses val="autoZero"/>
        <c:auto val="1"/>
        <c:lblAlgn val="ctr"/>
        <c:lblOffset val="100"/>
        <c:noMultiLvlLbl val="0"/>
      </c:catAx>
      <c:valAx>
        <c:axId val="14403854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Patient Count</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0359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400" b="1" i="0" u="none" strike="noStrike" kern="1200" spc="0" baseline="0">
                <a:solidFill>
                  <a:sysClr val="windowText" lastClr="000000"/>
                </a:solidFill>
                <a:latin typeface="+mn-lt"/>
                <a:ea typeface="ＭＳ Ｐゴシック"/>
                <a:cs typeface="+mn-cs"/>
              </a:defRPr>
            </a:pPr>
            <a:r>
              <a:rPr lang="en-US" sz="1400" b="1" i="0" u="none" strike="noStrike" kern="1200" spc="0" baseline="0">
                <a:solidFill>
                  <a:sysClr val="windowText" lastClr="000000"/>
                </a:solidFill>
                <a:latin typeface="+mn-lt"/>
                <a:ea typeface="ＭＳ Ｐゴシック"/>
                <a:cs typeface="+mn-cs"/>
              </a:rPr>
              <a:t>Distribution of Acknowledgment Reasons </a:t>
            </a:r>
          </a:p>
          <a:p>
            <a:pPr algn="ctr" rtl="0">
              <a:defRPr lang="en-US" b="1">
                <a:solidFill>
                  <a:sysClr val="windowText" lastClr="000000"/>
                </a:solidFill>
                <a:ea typeface="ＭＳ Ｐゴシック"/>
              </a:defRPr>
            </a:pPr>
            <a:r>
              <a:rPr lang="en-US" sz="1000" b="1" i="0" u="none" strike="noStrike" kern="1200" spc="0" baseline="0">
                <a:solidFill>
                  <a:sysClr val="windowText" lastClr="000000"/>
                </a:solidFill>
                <a:latin typeface="+mn-lt"/>
                <a:ea typeface="ＭＳ Ｐゴシック"/>
                <a:cs typeface="+mn-cs"/>
              </a:rPr>
              <a:t>(Adults)</a:t>
            </a:r>
          </a:p>
        </c:rich>
      </c:tx>
      <c:overlay val="0"/>
      <c:spPr>
        <a:noFill/>
        <a:ln>
          <a:noFill/>
        </a:ln>
        <a:effectLst/>
      </c:spPr>
      <c:txPr>
        <a:bodyPr rot="0" spcFirstLastPara="1" vertOverflow="ellipsis" vert="horz" wrap="square" anchor="ctr" anchorCtr="1"/>
        <a:lstStyle/>
        <a:p>
          <a:pPr algn="ctr" rtl="0">
            <a:defRPr lang="en-US" sz="1400" b="1" i="0" u="none" strike="noStrike" kern="1200" spc="0" baseline="0">
              <a:solidFill>
                <a:sysClr val="windowText" lastClr="000000"/>
              </a:solidFill>
              <a:latin typeface="+mn-lt"/>
              <a:ea typeface="ＭＳ Ｐゴシック"/>
              <a:cs typeface="+mn-cs"/>
            </a:defRPr>
          </a:pPr>
          <a:endParaRPr lang="en-US"/>
        </a:p>
      </c:txPr>
    </c:title>
    <c:autoTitleDeleted val="0"/>
    <c:plotArea>
      <c:layout/>
      <c:barChart>
        <c:barDir val="col"/>
        <c:grouping val="clustered"/>
        <c:varyColors val="0"/>
        <c:ser>
          <c:idx val="1"/>
          <c:order val="0"/>
          <c:tx>
            <c:v>Reason</c:v>
          </c:tx>
          <c:spPr>
            <a:solidFill>
              <a:srgbClr val="002D7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9'!$A$2:$A$8</c:f>
              <c:strCache>
                <c:ptCount val="7"/>
                <c:pt idx="0">
                  <c:v>Patient declined/not ready</c:v>
                </c:pt>
                <c:pt idx="1">
                  <c:v>Already on AID, will update med list</c:v>
                </c:pt>
                <c:pt idx="2">
                  <c:v>Patient ready, deciding on pump</c:v>
                </c:pt>
                <c:pt idx="3">
                  <c:v>Not T1D, will update problem list</c:v>
                </c:pt>
                <c:pt idx="4">
                  <c:v>Patient not appropriate</c:v>
                </c:pt>
                <c:pt idx="5">
                  <c:v>Pump ordered, not yet started</c:v>
                </c:pt>
                <c:pt idx="6">
                  <c:v>Cost/insurance</c:v>
                </c:pt>
              </c:strCache>
            </c:strRef>
          </c:cat>
          <c:val>
            <c:numRef>
              <c:f>'Chart 9'!$C$2:$C$8</c:f>
              <c:numCache>
                <c:formatCode>0.00%</c:formatCode>
                <c:ptCount val="7"/>
                <c:pt idx="0">
                  <c:v>0.3392857142857143</c:v>
                </c:pt>
                <c:pt idx="1">
                  <c:v>0.33035714285714285</c:v>
                </c:pt>
                <c:pt idx="2">
                  <c:v>0.11607142857142858</c:v>
                </c:pt>
                <c:pt idx="3">
                  <c:v>9.8214285714285712E-2</c:v>
                </c:pt>
                <c:pt idx="4">
                  <c:v>8.9285714285714288E-2</c:v>
                </c:pt>
                <c:pt idx="5">
                  <c:v>1.7857142857142856E-2</c:v>
                </c:pt>
                <c:pt idx="6">
                  <c:v>8.9285714285714281E-3</c:v>
                </c:pt>
              </c:numCache>
            </c:numRef>
          </c:val>
          <c:extLst>
            <c:ext xmlns:c16="http://schemas.microsoft.com/office/drawing/2014/chart" uri="{C3380CC4-5D6E-409C-BE32-E72D297353CC}">
              <c16:uniqueId val="{00000000-E76B-4CE6-BF33-885A8A553B34}"/>
            </c:ext>
          </c:extLst>
        </c:ser>
        <c:dLbls>
          <c:dLblPos val="outEnd"/>
          <c:showLegendKey val="0"/>
          <c:showVal val="1"/>
          <c:showCatName val="0"/>
          <c:showSerName val="0"/>
          <c:showPercent val="0"/>
          <c:showBubbleSize val="0"/>
        </c:dLbls>
        <c:gapWidth val="50"/>
        <c:axId val="315559808"/>
        <c:axId val="315546848"/>
      </c:barChart>
      <c:catAx>
        <c:axId val="315559808"/>
        <c:scaling>
          <c:orientation val="minMax"/>
        </c:scaling>
        <c:delete val="0"/>
        <c:axPos val="b"/>
        <c:title>
          <c:tx>
            <c:rich>
              <a:bodyPr rot="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r>
                  <a:rPr lang="en-US" sz="1000" b="1" i="0" u="none" strike="noStrike" kern="1200" baseline="0">
                    <a:solidFill>
                      <a:sysClr val="windowText" lastClr="000000"/>
                    </a:solidFill>
                    <a:latin typeface="+mn-lt"/>
                    <a:ea typeface="+mn-ea"/>
                    <a:cs typeface="+mn-cs"/>
                  </a:rPr>
                  <a:t>Acknowledgment Reason</a:t>
                </a:r>
              </a:p>
            </c:rich>
          </c:tx>
          <c:overlay val="0"/>
          <c:spPr>
            <a:noFill/>
            <a:ln>
              <a:noFill/>
            </a:ln>
            <a:effectLst/>
          </c:spPr>
          <c:txPr>
            <a:bodyPr rot="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315546848"/>
        <c:crosses val="autoZero"/>
        <c:auto val="1"/>
        <c:lblAlgn val="ctr"/>
        <c:lblOffset val="100"/>
        <c:noMultiLvlLbl val="0"/>
      </c:catAx>
      <c:valAx>
        <c:axId val="315546848"/>
        <c:scaling>
          <c:orientation val="minMax"/>
        </c:scaling>
        <c:delete val="0"/>
        <c:axPos val="l"/>
        <c:title>
          <c:tx>
            <c:rich>
              <a:bodyPr rot="-540000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r>
                  <a:rPr lang="en-US"/>
                  <a:t>Utilization</a:t>
                </a:r>
              </a:p>
            </c:rich>
          </c:tx>
          <c:overlay val="0"/>
          <c:spPr>
            <a:noFill/>
            <a:ln>
              <a:noFill/>
            </a:ln>
            <a:effectLst/>
          </c:spPr>
          <c:txPr>
            <a:bodyPr rot="-5400000" spcFirstLastPara="1" vertOverflow="ellipsis" vert="horz" wrap="square" anchor="ctr" anchorCtr="1"/>
            <a:lstStyle/>
            <a:p>
              <a:pPr algn="ctr" rtl="0">
                <a:defRPr lang="en-US" sz="1000" b="1" i="0" u="none" strike="noStrike" kern="1200" baseline="0">
                  <a:solidFill>
                    <a:sysClr val="windowText" lastClr="000000"/>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55598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26A3C9-9ACD-4407-9EB2-B814C3AE9EF1}"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0BA619-0EDE-4DBE-99A8-EDB32100A75B}">
      <dgm:prSet phldrT="[Text]" custT="1">
        <dgm:style>
          <a:lnRef idx="2">
            <a:schemeClr val="accent1"/>
          </a:lnRef>
          <a:fillRef idx="1">
            <a:schemeClr val="lt1"/>
          </a:fillRef>
          <a:effectRef idx="0">
            <a:schemeClr val="accent1"/>
          </a:effectRef>
          <a:fontRef idx="minor">
            <a:schemeClr val="dk1"/>
          </a:fontRef>
        </dgm:style>
      </dgm:prSet>
      <dgm:spPr>
        <a:ln w="19050"/>
      </dgm:spPr>
      <dgm:t>
        <a:bodyPr/>
        <a:lstStyle/>
        <a:p>
          <a:r>
            <a:rPr lang="en-US" sz="1800" dirty="0">
              <a:latin typeface="Montserrat SemiBold" panose="00000700000000000000" pitchFamily="2" charset="0"/>
            </a:rPr>
            <a:t>AIM:</a:t>
          </a:r>
        </a:p>
        <a:p>
          <a:r>
            <a:rPr lang="en-US" sz="1800" dirty="0">
              <a:latin typeface="Montserrat" pitchFamily="2" charset="0"/>
            </a:rPr>
            <a:t>HDVCH Peds Endo will improve use of hybrid closed loop pump to 75% </a:t>
          </a:r>
          <a:br>
            <a:rPr lang="en-US" sz="1800" dirty="0">
              <a:latin typeface="Montserrat" pitchFamily="2" charset="0"/>
            </a:rPr>
          </a:br>
          <a:r>
            <a:rPr lang="en-US" sz="1800" dirty="0">
              <a:latin typeface="Montserrat" pitchFamily="2" charset="0"/>
            </a:rPr>
            <a:t>by June 2025</a:t>
          </a:r>
        </a:p>
      </dgm:t>
    </dgm:pt>
    <dgm:pt modelId="{12A171C5-A7D4-4F0C-B2F0-E3B3189B4EAF}" type="parTrans" cxnId="{D25DC119-4CB4-4C95-89FF-0330A930C1D9}">
      <dgm:prSet/>
      <dgm:spPr/>
      <dgm:t>
        <a:bodyPr/>
        <a:lstStyle/>
        <a:p>
          <a:endParaRPr lang="en-US">
            <a:latin typeface="Montserrat" pitchFamily="2" charset="0"/>
          </a:endParaRPr>
        </a:p>
      </dgm:t>
    </dgm:pt>
    <dgm:pt modelId="{97EB707E-F1BC-4617-ADE7-6455F84F3962}" type="sibTrans" cxnId="{D25DC119-4CB4-4C95-89FF-0330A930C1D9}">
      <dgm:prSet/>
      <dgm:spPr/>
      <dgm:t>
        <a:bodyPr/>
        <a:lstStyle/>
        <a:p>
          <a:endParaRPr lang="en-US">
            <a:latin typeface="Montserrat" pitchFamily="2" charset="0"/>
          </a:endParaRPr>
        </a:p>
      </dgm:t>
    </dgm:pt>
    <dgm:pt modelId="{5267BE88-D4E4-45DE-BD1C-260F482EB4AF}">
      <dgm:prSet custT="1">
        <dgm:style>
          <a:lnRef idx="2">
            <a:schemeClr val="accent3"/>
          </a:lnRef>
          <a:fillRef idx="1">
            <a:schemeClr val="lt1"/>
          </a:fillRef>
          <a:effectRef idx="0">
            <a:schemeClr val="accent3"/>
          </a:effectRef>
          <a:fontRef idx="minor">
            <a:schemeClr val="dk1"/>
          </a:fontRef>
        </dgm:style>
      </dgm:prSet>
      <dgm:spPr>
        <a:ln>
          <a:solidFill>
            <a:schemeClr val="accent6">
              <a:lumMod val="50000"/>
            </a:schemeClr>
          </a:solidFill>
        </a:ln>
      </dgm:spPr>
      <dgm:t>
        <a:bodyPr/>
        <a:lstStyle/>
        <a:p>
          <a:r>
            <a:rPr lang="en-US" sz="1600" b="1" dirty="0">
              <a:latin typeface="Montserrat" panose="00000500000000000000" pitchFamily="2" charset="0"/>
            </a:rPr>
            <a:t>Technology</a:t>
          </a:r>
          <a:r>
            <a:rPr lang="en-US" sz="1600" dirty="0"/>
            <a:t> </a:t>
          </a:r>
        </a:p>
      </dgm:t>
    </dgm:pt>
    <dgm:pt modelId="{42423095-697C-4BE8-B352-8BB266B6F4DE}" type="parTrans" cxnId="{34601E64-2D30-42B7-807E-3046B471FDFA}">
      <dgm:prSet custT="1"/>
      <dgm:spPr>
        <a:ln>
          <a:solidFill>
            <a:schemeClr val="accent6">
              <a:lumMod val="50000"/>
            </a:schemeClr>
          </a:solidFill>
        </a:ln>
      </dgm:spPr>
      <dgm:t>
        <a:bodyPr/>
        <a:lstStyle/>
        <a:p>
          <a:endParaRPr lang="en-US" sz="500"/>
        </a:p>
      </dgm:t>
    </dgm:pt>
    <dgm:pt modelId="{AE66B256-0984-4A82-A51D-2A6F9B3C871B}" type="sibTrans" cxnId="{34601E64-2D30-42B7-807E-3046B471FDFA}">
      <dgm:prSet/>
      <dgm:spPr/>
      <dgm:t>
        <a:bodyPr/>
        <a:lstStyle/>
        <a:p>
          <a:endParaRPr lang="en-US"/>
        </a:p>
      </dgm:t>
    </dgm:pt>
    <dgm:pt modelId="{AAE32071-5229-45EB-A21C-EC9D9AE9B83A}">
      <dgm:prSet custT="1">
        <dgm:style>
          <a:lnRef idx="2">
            <a:schemeClr val="accent3"/>
          </a:lnRef>
          <a:fillRef idx="1">
            <a:schemeClr val="lt1"/>
          </a:fillRef>
          <a:effectRef idx="0">
            <a:schemeClr val="accent3"/>
          </a:effectRef>
          <a:fontRef idx="minor">
            <a:schemeClr val="dk1"/>
          </a:fontRef>
        </dgm:style>
      </dgm:prSet>
      <dgm:spPr>
        <a:ln>
          <a:solidFill>
            <a:schemeClr val="accent6">
              <a:lumMod val="50000"/>
            </a:schemeClr>
          </a:solidFill>
        </a:ln>
      </dgm:spPr>
      <dgm:t>
        <a:bodyPr/>
        <a:lstStyle/>
        <a:p>
          <a:r>
            <a:rPr lang="en-US" sz="1600" b="1" dirty="0">
              <a:latin typeface="Montserrat" panose="00000500000000000000" pitchFamily="2" charset="0"/>
            </a:rPr>
            <a:t>Social/ Psychological</a:t>
          </a:r>
        </a:p>
      </dgm:t>
    </dgm:pt>
    <dgm:pt modelId="{59D1A5C8-DCD5-4646-A03F-AC2A409CC3CF}" type="parTrans" cxnId="{44CD3FD1-7B71-4636-9709-2872517ADEE9}">
      <dgm:prSet custT="1"/>
      <dgm:spPr>
        <a:ln>
          <a:solidFill>
            <a:schemeClr val="accent6">
              <a:lumMod val="50000"/>
            </a:schemeClr>
          </a:solidFill>
        </a:ln>
      </dgm:spPr>
      <dgm:t>
        <a:bodyPr/>
        <a:lstStyle/>
        <a:p>
          <a:endParaRPr lang="en-US" sz="600"/>
        </a:p>
      </dgm:t>
    </dgm:pt>
    <dgm:pt modelId="{479E60EA-5E3B-4BA4-A812-5DBADFADFA03}" type="sibTrans" cxnId="{44CD3FD1-7B71-4636-9709-2872517ADEE9}">
      <dgm:prSet/>
      <dgm:spPr/>
      <dgm:t>
        <a:bodyPr/>
        <a:lstStyle/>
        <a:p>
          <a:endParaRPr lang="en-US"/>
        </a:p>
      </dgm:t>
    </dgm:pt>
    <dgm:pt modelId="{BA99C859-CCC6-4F57-A050-FFC459A07E6C}">
      <dgm:prSet custT="1">
        <dgm:style>
          <a:lnRef idx="2">
            <a:schemeClr val="accent3"/>
          </a:lnRef>
          <a:fillRef idx="1">
            <a:schemeClr val="lt1"/>
          </a:fillRef>
          <a:effectRef idx="0">
            <a:schemeClr val="accent3"/>
          </a:effectRef>
          <a:fontRef idx="minor">
            <a:schemeClr val="dk1"/>
          </a:fontRef>
        </dgm:style>
      </dgm:prSet>
      <dgm:spPr>
        <a:ln>
          <a:solidFill>
            <a:schemeClr val="accent3">
              <a:lumMod val="50000"/>
            </a:schemeClr>
          </a:solidFill>
        </a:ln>
      </dgm:spPr>
      <dgm:t>
        <a:bodyPr/>
        <a:lstStyle/>
        <a:p>
          <a:r>
            <a:rPr lang="en-US" sz="1600" b="1" dirty="0">
              <a:latin typeface="Montserrat" panose="00000500000000000000" pitchFamily="2" charset="0"/>
            </a:rPr>
            <a:t>Equity/ Access</a:t>
          </a:r>
        </a:p>
      </dgm:t>
    </dgm:pt>
    <dgm:pt modelId="{FF8FAB80-0497-4B58-AB24-F0F6A8648EE5}" type="parTrans" cxnId="{B020FF73-A1CE-4ADC-BD10-6865C7F01ACE}">
      <dgm:prSet custT="1">
        <dgm:style>
          <a:lnRef idx="1">
            <a:schemeClr val="accent3"/>
          </a:lnRef>
          <a:fillRef idx="0">
            <a:schemeClr val="accent3"/>
          </a:fillRef>
          <a:effectRef idx="0">
            <a:schemeClr val="accent3"/>
          </a:effectRef>
          <a:fontRef idx="minor">
            <a:schemeClr val="tx1"/>
          </a:fontRef>
        </dgm:style>
      </dgm:prSet>
      <dgm:spPr>
        <a:ln>
          <a:solidFill>
            <a:schemeClr val="accent3">
              <a:lumMod val="50000"/>
            </a:schemeClr>
          </a:solidFill>
        </a:ln>
      </dgm:spPr>
      <dgm:t>
        <a:bodyPr/>
        <a:lstStyle/>
        <a:p>
          <a:endParaRPr lang="en-US" sz="500"/>
        </a:p>
      </dgm:t>
    </dgm:pt>
    <dgm:pt modelId="{6DA912DC-7898-483A-8451-0368FCD89FC2}" type="sibTrans" cxnId="{B020FF73-A1CE-4ADC-BD10-6865C7F01ACE}">
      <dgm:prSet/>
      <dgm:spPr/>
      <dgm:t>
        <a:bodyPr/>
        <a:lstStyle/>
        <a:p>
          <a:endParaRPr lang="en-US"/>
        </a:p>
      </dgm:t>
    </dgm:pt>
    <dgm:pt modelId="{2CF08354-53A5-4B93-AD6F-D7775DBFCF6C}">
      <dgm:prSet custT="1">
        <dgm:style>
          <a:lnRef idx="2">
            <a:schemeClr val="accent3"/>
          </a:lnRef>
          <a:fillRef idx="1">
            <a:schemeClr val="lt1"/>
          </a:fillRef>
          <a:effectRef idx="0">
            <a:schemeClr val="accent3"/>
          </a:effectRef>
          <a:fontRef idx="minor">
            <a:schemeClr val="dk1"/>
          </a:fontRef>
        </dgm:style>
      </dgm:prSet>
      <dgm:spPr>
        <a:ln>
          <a:solidFill>
            <a:schemeClr val="accent3">
              <a:lumMod val="50000"/>
            </a:schemeClr>
          </a:solidFill>
        </a:ln>
      </dgm:spPr>
      <dgm:t>
        <a:bodyPr/>
        <a:lstStyle/>
        <a:p>
          <a:r>
            <a:rPr lang="en-US" sz="1600" b="1" dirty="0">
              <a:latin typeface="Montserrat" panose="00000500000000000000" pitchFamily="2" charset="0"/>
            </a:rPr>
            <a:t>Office Workflows</a:t>
          </a:r>
        </a:p>
      </dgm:t>
    </dgm:pt>
    <dgm:pt modelId="{AB73E2C2-96AA-4A30-AEB1-8ECB845B2731}" type="parTrans" cxnId="{09220DA0-4F9C-4CE7-A757-2E6882C596B1}">
      <dgm:prSet custT="1">
        <dgm:style>
          <a:lnRef idx="1">
            <a:schemeClr val="accent3"/>
          </a:lnRef>
          <a:fillRef idx="0">
            <a:schemeClr val="accent3"/>
          </a:fillRef>
          <a:effectRef idx="0">
            <a:schemeClr val="accent3"/>
          </a:effectRef>
          <a:fontRef idx="minor">
            <a:schemeClr val="tx1"/>
          </a:fontRef>
        </dgm:style>
      </dgm:prSet>
      <dgm:spPr>
        <a:ln>
          <a:solidFill>
            <a:schemeClr val="accent3">
              <a:lumMod val="50000"/>
            </a:schemeClr>
          </a:solidFill>
        </a:ln>
      </dgm:spPr>
      <dgm:t>
        <a:bodyPr/>
        <a:lstStyle/>
        <a:p>
          <a:endParaRPr lang="en-US" sz="500"/>
        </a:p>
      </dgm:t>
    </dgm:pt>
    <dgm:pt modelId="{26DE13D3-2559-4D2E-959C-1A8818F7BCDD}" type="sibTrans" cxnId="{09220DA0-4F9C-4CE7-A757-2E6882C596B1}">
      <dgm:prSet/>
      <dgm:spPr/>
      <dgm:t>
        <a:bodyPr/>
        <a:lstStyle/>
        <a:p>
          <a:endParaRPr lang="en-US"/>
        </a:p>
      </dgm:t>
    </dgm:pt>
    <dgm:pt modelId="{430E75A0-2A98-4473-AE05-E3C9D57C34EF}">
      <dgm:prSet custT="1">
        <dgm:style>
          <a:lnRef idx="2">
            <a:schemeClr val="accent3"/>
          </a:lnRef>
          <a:fillRef idx="1">
            <a:schemeClr val="lt1"/>
          </a:fillRef>
          <a:effectRef idx="0">
            <a:schemeClr val="accent3"/>
          </a:effectRef>
          <a:fontRef idx="minor">
            <a:schemeClr val="dk1"/>
          </a:fontRef>
        </dgm:style>
      </dgm:prSet>
      <dgm:spPr>
        <a:ln>
          <a:solidFill>
            <a:schemeClr val="accent3">
              <a:lumMod val="50000"/>
            </a:schemeClr>
          </a:solidFill>
        </a:ln>
      </dgm:spPr>
      <dgm:t>
        <a:bodyPr/>
        <a:lstStyle/>
        <a:p>
          <a:r>
            <a:rPr lang="en-US" sz="1600" b="1" dirty="0">
              <a:latin typeface="Montserrat" panose="00000500000000000000" pitchFamily="2" charset="0"/>
            </a:rPr>
            <a:t>Education/ Procedures</a:t>
          </a:r>
        </a:p>
      </dgm:t>
    </dgm:pt>
    <dgm:pt modelId="{3312E14C-F866-41FC-92B4-83CF28E41DAE}" type="parTrans" cxnId="{67B36C37-F448-4C4D-A955-454F1C1EDCC1}">
      <dgm:prSet custT="1">
        <dgm:style>
          <a:lnRef idx="1">
            <a:schemeClr val="accent3"/>
          </a:lnRef>
          <a:fillRef idx="0">
            <a:schemeClr val="accent3"/>
          </a:fillRef>
          <a:effectRef idx="0">
            <a:schemeClr val="accent3"/>
          </a:effectRef>
          <a:fontRef idx="minor">
            <a:schemeClr val="tx1"/>
          </a:fontRef>
        </dgm:style>
      </dgm:prSet>
      <dgm:spPr>
        <a:ln>
          <a:solidFill>
            <a:schemeClr val="accent3">
              <a:lumMod val="50000"/>
            </a:schemeClr>
          </a:solidFill>
        </a:ln>
      </dgm:spPr>
      <dgm:t>
        <a:bodyPr/>
        <a:lstStyle/>
        <a:p>
          <a:endParaRPr lang="en-US" sz="800"/>
        </a:p>
      </dgm:t>
    </dgm:pt>
    <dgm:pt modelId="{EEF39365-BE17-4E96-9155-921196BF189A}" type="sibTrans" cxnId="{67B36C37-F448-4C4D-A955-454F1C1EDCC1}">
      <dgm:prSet/>
      <dgm:spPr/>
      <dgm:t>
        <a:bodyPr/>
        <a:lstStyle/>
        <a:p>
          <a:endParaRPr lang="en-US"/>
        </a:p>
      </dgm:t>
    </dgm:pt>
    <dgm:pt modelId="{9462D14B-442A-4609-8B7F-45B2480D94DF}">
      <dgm:prSet custT="1">
        <dgm:style>
          <a:lnRef idx="2">
            <a:schemeClr val="accent5"/>
          </a:lnRef>
          <a:fillRef idx="1">
            <a:schemeClr val="lt1"/>
          </a:fillRef>
          <a:effectRef idx="0">
            <a:schemeClr val="accent5"/>
          </a:effectRef>
          <a:fontRef idx="minor">
            <a:schemeClr val="dk1"/>
          </a:fontRef>
        </dgm:style>
      </dgm:prSet>
      <dgm:spPr/>
      <dgm:t>
        <a:bodyPr/>
        <a:lstStyle/>
        <a:p>
          <a:pPr marL="91440" algn="l"/>
          <a:r>
            <a:rPr lang="en-US" sz="1400" dirty="0">
              <a:solidFill>
                <a:schemeClr val="tx1"/>
              </a:solidFill>
              <a:latin typeface="Montserrat" panose="00000500000000000000" pitchFamily="2" charset="0"/>
            </a:rPr>
            <a:t>Provide advanced level education for closed loop </a:t>
          </a:r>
          <a:br>
            <a:rPr lang="en-US" sz="1400" dirty="0">
              <a:solidFill>
                <a:schemeClr val="tx1"/>
              </a:solidFill>
              <a:latin typeface="Montserrat" panose="00000500000000000000" pitchFamily="2" charset="0"/>
            </a:rPr>
          </a:br>
          <a:r>
            <a:rPr lang="en-US" sz="1400" dirty="0">
              <a:solidFill>
                <a:schemeClr val="tx1"/>
              </a:solidFill>
              <a:latin typeface="Montserrat" panose="00000500000000000000" pitchFamily="2" charset="0"/>
            </a:rPr>
            <a:t>pump use</a:t>
          </a:r>
          <a:endParaRPr lang="en-US" sz="1400" dirty="0"/>
        </a:p>
      </dgm:t>
    </dgm:pt>
    <dgm:pt modelId="{F28E6170-2D64-491D-8BA2-DD1780016CCA}" type="parTrans" cxnId="{248C918C-5575-4D19-8B0A-B626DC6F597E}">
      <dgm:prSet custT="1"/>
      <dgm:spPr/>
      <dgm:t>
        <a:bodyPr/>
        <a:lstStyle/>
        <a:p>
          <a:endParaRPr lang="en-US" sz="500"/>
        </a:p>
      </dgm:t>
    </dgm:pt>
    <dgm:pt modelId="{18C39546-7DF5-4C13-A4AB-E0BFB5EA347F}" type="sibTrans" cxnId="{248C918C-5575-4D19-8B0A-B626DC6F597E}">
      <dgm:prSet/>
      <dgm:spPr/>
      <dgm:t>
        <a:bodyPr/>
        <a:lstStyle/>
        <a:p>
          <a:endParaRPr lang="en-US"/>
        </a:p>
      </dgm:t>
    </dgm:pt>
    <dgm:pt modelId="{1EC863CD-6AB4-44A4-9E3D-2B25E3C17D79}">
      <dgm:prSet custT="1">
        <dgm:style>
          <a:lnRef idx="2">
            <a:schemeClr val="accent2"/>
          </a:lnRef>
          <a:fillRef idx="1">
            <a:schemeClr val="lt1"/>
          </a:fillRef>
          <a:effectRef idx="0">
            <a:schemeClr val="accent2"/>
          </a:effectRef>
          <a:fontRef idx="minor">
            <a:schemeClr val="dk1"/>
          </a:fontRef>
        </dgm:style>
      </dgm:prSet>
      <dgm:spPr>
        <a:ln w="57150"/>
      </dgm:spPr>
      <dgm:t>
        <a:bodyPr/>
        <a:lstStyle/>
        <a:p>
          <a:pPr marL="91440" algn="l"/>
          <a:r>
            <a:rPr lang="en-US" sz="1400" b="0" dirty="0">
              <a:solidFill>
                <a:schemeClr val="tx1"/>
              </a:solidFill>
              <a:latin typeface="Montserrat" pitchFamily="2" charset="0"/>
            </a:rPr>
            <a:t>Partner with vendors/payers/donors to support smart device access</a:t>
          </a:r>
          <a:endParaRPr lang="en-US" sz="1400" b="0" dirty="0"/>
        </a:p>
      </dgm:t>
    </dgm:pt>
    <dgm:pt modelId="{F33E9930-88D9-4F26-B78F-435577F1EBF0}" type="parTrans" cxnId="{A4DAF564-018F-43BB-A43E-425471797733}">
      <dgm:prSet custT="1"/>
      <dgm:spPr/>
      <dgm:t>
        <a:bodyPr/>
        <a:lstStyle/>
        <a:p>
          <a:endParaRPr lang="en-US" sz="500"/>
        </a:p>
      </dgm:t>
    </dgm:pt>
    <dgm:pt modelId="{9CD2634E-C7C5-49CB-BEFF-612D39EF19B9}" type="sibTrans" cxnId="{A4DAF564-018F-43BB-A43E-425471797733}">
      <dgm:prSet/>
      <dgm:spPr/>
      <dgm:t>
        <a:bodyPr/>
        <a:lstStyle/>
        <a:p>
          <a:endParaRPr lang="en-US"/>
        </a:p>
      </dgm:t>
    </dgm:pt>
    <dgm:pt modelId="{1DF19CA3-D9B8-4595-8327-C1434B22BFDD}">
      <dgm:prSet custT="1">
        <dgm:style>
          <a:lnRef idx="2">
            <a:schemeClr val="accent2"/>
          </a:lnRef>
          <a:fillRef idx="1">
            <a:schemeClr val="lt1"/>
          </a:fillRef>
          <a:effectRef idx="0">
            <a:schemeClr val="accent2"/>
          </a:effectRef>
          <a:fontRef idx="minor">
            <a:schemeClr val="dk1"/>
          </a:fontRef>
        </dgm:style>
      </dgm:prSet>
      <dgm:spPr>
        <a:ln w="57150"/>
      </dgm:spPr>
      <dgm:t>
        <a:bodyPr/>
        <a:lstStyle/>
        <a:p>
          <a:pPr marL="91440" algn="l"/>
          <a:r>
            <a:rPr lang="en-US" sz="1400" b="0" dirty="0">
              <a:solidFill>
                <a:schemeClr val="tx1"/>
              </a:solidFill>
              <a:latin typeface="Montserrat" pitchFamily="2" charset="0"/>
            </a:rPr>
            <a:t>Improve access for patients whose insurance requires DME vs pharmacy and PAs</a:t>
          </a:r>
          <a:endParaRPr lang="en-US" sz="1400" b="0" dirty="0"/>
        </a:p>
      </dgm:t>
    </dgm:pt>
    <dgm:pt modelId="{FD883CC4-1F13-48CE-81DC-CF88CBE26667}" type="parTrans" cxnId="{8A2EF354-AF4D-4FC9-BE19-E54188FE693A}">
      <dgm:prSet custT="1"/>
      <dgm:spPr/>
      <dgm:t>
        <a:bodyPr/>
        <a:lstStyle/>
        <a:p>
          <a:endParaRPr lang="en-US" sz="500"/>
        </a:p>
      </dgm:t>
    </dgm:pt>
    <dgm:pt modelId="{261D53FA-A5A8-423C-9D36-308C27F6DE51}" type="sibTrans" cxnId="{8A2EF354-AF4D-4FC9-BE19-E54188FE693A}">
      <dgm:prSet/>
      <dgm:spPr/>
      <dgm:t>
        <a:bodyPr/>
        <a:lstStyle/>
        <a:p>
          <a:endParaRPr lang="en-US"/>
        </a:p>
      </dgm:t>
    </dgm:pt>
    <dgm:pt modelId="{591CED3A-50F0-4E0D-8D8F-8A59E82BD247}">
      <dgm:prSet custT="1">
        <dgm:style>
          <a:lnRef idx="2">
            <a:schemeClr val="accent2"/>
          </a:lnRef>
          <a:fillRef idx="1">
            <a:schemeClr val="lt1"/>
          </a:fillRef>
          <a:effectRef idx="0">
            <a:schemeClr val="accent2"/>
          </a:effectRef>
          <a:fontRef idx="minor">
            <a:schemeClr val="dk1"/>
          </a:fontRef>
        </dgm:style>
      </dgm:prSet>
      <dgm:spPr/>
      <dgm:t>
        <a:bodyPr/>
        <a:lstStyle/>
        <a:p>
          <a:pPr marL="91440" algn="l"/>
          <a:r>
            <a:rPr lang="en-US" sz="1400" dirty="0">
              <a:latin typeface="Montserrat" pitchFamily="2" charset="0"/>
            </a:rPr>
            <a:t>Create process for ongoing support after pump initiation</a:t>
          </a:r>
          <a:endParaRPr lang="en-US" sz="1400" dirty="0"/>
        </a:p>
      </dgm:t>
    </dgm:pt>
    <dgm:pt modelId="{627782E6-FD53-4AA5-9846-D66D6C893056}" type="parTrans" cxnId="{F225580C-56B2-4A87-9FE0-67B398A67F0A}">
      <dgm:prSet custT="1"/>
      <dgm:spPr/>
      <dgm:t>
        <a:bodyPr/>
        <a:lstStyle/>
        <a:p>
          <a:endParaRPr lang="en-US" sz="600"/>
        </a:p>
      </dgm:t>
    </dgm:pt>
    <dgm:pt modelId="{295AB230-5BC4-4831-B003-FE66754A4F80}" type="sibTrans" cxnId="{F225580C-56B2-4A87-9FE0-67B398A67F0A}">
      <dgm:prSet/>
      <dgm:spPr/>
      <dgm:t>
        <a:bodyPr/>
        <a:lstStyle/>
        <a:p>
          <a:endParaRPr lang="en-US"/>
        </a:p>
      </dgm:t>
    </dgm:pt>
    <dgm:pt modelId="{02B9F5F4-7A52-4242-945D-02C61D2AD2B8}">
      <dgm:prSet custT="1">
        <dgm:style>
          <a:lnRef idx="2">
            <a:schemeClr val="accent2"/>
          </a:lnRef>
          <a:fillRef idx="1">
            <a:schemeClr val="lt1"/>
          </a:fillRef>
          <a:effectRef idx="0">
            <a:schemeClr val="accent2"/>
          </a:effectRef>
          <a:fontRef idx="minor">
            <a:schemeClr val="dk1"/>
          </a:fontRef>
        </dgm:style>
      </dgm:prSet>
      <dgm:spPr>
        <a:noFill/>
        <a:ln w="57150"/>
      </dgm:spPr>
      <dgm:t>
        <a:bodyPr/>
        <a:lstStyle/>
        <a:p>
          <a:pPr marL="91440" algn="l"/>
          <a:r>
            <a:rPr lang="en-US" sz="1400" b="0" dirty="0">
              <a:latin typeface="Montserrat" pitchFamily="2" charset="0"/>
            </a:rPr>
            <a:t>Standardize process for initiating CGM, pump therapy, Opt-Out focus</a:t>
          </a:r>
          <a:endParaRPr lang="en-US" sz="1400" b="0" dirty="0"/>
        </a:p>
      </dgm:t>
    </dgm:pt>
    <dgm:pt modelId="{EF280392-E64A-4FAD-B3D4-5DF3F9F8DCAC}" type="parTrans" cxnId="{07629017-73AA-42A4-B703-4B5C321CEA8A}">
      <dgm:prSet custT="1"/>
      <dgm:spPr/>
      <dgm:t>
        <a:bodyPr/>
        <a:lstStyle/>
        <a:p>
          <a:endParaRPr lang="en-US" sz="500"/>
        </a:p>
      </dgm:t>
    </dgm:pt>
    <dgm:pt modelId="{1AFAF326-F3E7-4F75-A01D-3A0B1D4A3808}" type="sibTrans" cxnId="{07629017-73AA-42A4-B703-4B5C321CEA8A}">
      <dgm:prSet/>
      <dgm:spPr/>
      <dgm:t>
        <a:bodyPr/>
        <a:lstStyle/>
        <a:p>
          <a:endParaRPr lang="en-US"/>
        </a:p>
      </dgm:t>
    </dgm:pt>
    <dgm:pt modelId="{A8A6AD40-AC34-46CD-B9AB-11AD7560B1F8}">
      <dgm:prSet custT="1"/>
      <dgm:spPr>
        <a:solidFill>
          <a:schemeClr val="bg1"/>
        </a:solidFill>
        <a:ln w="57150">
          <a:solidFill>
            <a:srgbClr val="0ED7E5"/>
          </a:solidFill>
        </a:ln>
      </dgm:spPr>
      <dgm:t>
        <a:bodyPr/>
        <a:lstStyle/>
        <a:p>
          <a:pPr marL="91440" algn="l"/>
          <a:r>
            <a:rPr lang="en-US" sz="1400" b="0" i="0" u="none" strike="noStrike" baseline="0" dirty="0">
              <a:solidFill>
                <a:schemeClr val="tx1"/>
              </a:solidFill>
              <a:latin typeface="Montserrat" pitchFamily="2" charset="0"/>
            </a:rPr>
            <a:t>Unable to access technology needed to use system (cell phone) </a:t>
          </a:r>
          <a:endParaRPr lang="en-US" sz="1400" b="0" dirty="0"/>
        </a:p>
      </dgm:t>
    </dgm:pt>
    <dgm:pt modelId="{B7251CE7-7C4A-4CDA-B977-4CA5D1426ADD}" type="parTrans" cxnId="{8D88A6B1-894F-4417-AE41-9C47A6719CAB}">
      <dgm:prSet custT="1"/>
      <dgm:spPr/>
      <dgm:t>
        <a:bodyPr/>
        <a:lstStyle/>
        <a:p>
          <a:endParaRPr lang="en-US" sz="500"/>
        </a:p>
      </dgm:t>
    </dgm:pt>
    <dgm:pt modelId="{2D521EAB-AC07-481E-BC91-A50B6702F8E1}" type="sibTrans" cxnId="{8D88A6B1-894F-4417-AE41-9C47A6719CAB}">
      <dgm:prSet/>
      <dgm:spPr/>
      <dgm:t>
        <a:bodyPr/>
        <a:lstStyle/>
        <a:p>
          <a:endParaRPr lang="en-US"/>
        </a:p>
      </dgm:t>
    </dgm:pt>
    <dgm:pt modelId="{5C25C057-AF1D-47ED-A14D-AEA96B752B54}" type="pres">
      <dgm:prSet presAssocID="{AE26A3C9-9ACD-4407-9EB2-B814C3AE9EF1}" presName="diagram" presStyleCnt="0">
        <dgm:presLayoutVars>
          <dgm:chPref val="1"/>
          <dgm:dir/>
          <dgm:animOne val="branch"/>
          <dgm:animLvl val="lvl"/>
          <dgm:resizeHandles val="exact"/>
        </dgm:presLayoutVars>
      </dgm:prSet>
      <dgm:spPr/>
    </dgm:pt>
    <dgm:pt modelId="{F219D859-E922-4C0F-A4C4-1F46FF8E5250}" type="pres">
      <dgm:prSet presAssocID="{B00BA619-0EDE-4DBE-99A8-EDB32100A75B}" presName="root1" presStyleCnt="0"/>
      <dgm:spPr/>
    </dgm:pt>
    <dgm:pt modelId="{E70AB195-8C1C-4542-9515-755E417885F4}" type="pres">
      <dgm:prSet presAssocID="{B00BA619-0EDE-4DBE-99A8-EDB32100A75B}" presName="LevelOneTextNode" presStyleLbl="node0" presStyleIdx="0" presStyleCnt="1" custScaleX="129914" custScaleY="204554" custLinFactY="-54903" custLinFactNeighborX="-39983" custLinFactNeighborY="-100000">
        <dgm:presLayoutVars>
          <dgm:chPref val="3"/>
        </dgm:presLayoutVars>
      </dgm:prSet>
      <dgm:spPr/>
    </dgm:pt>
    <dgm:pt modelId="{1CFEAA3B-0197-4714-B208-93BB219A9795}" type="pres">
      <dgm:prSet presAssocID="{B00BA619-0EDE-4DBE-99A8-EDB32100A75B}" presName="level2hierChild" presStyleCnt="0"/>
      <dgm:spPr/>
    </dgm:pt>
    <dgm:pt modelId="{B5BAA479-8424-4EFC-B9FB-E673C5D5E761}" type="pres">
      <dgm:prSet presAssocID="{FF8FAB80-0497-4B58-AB24-F0F6A8648EE5}" presName="conn2-1" presStyleLbl="parChTrans1D2" presStyleIdx="0" presStyleCnt="5"/>
      <dgm:spPr/>
    </dgm:pt>
    <dgm:pt modelId="{45DD0BCD-AFAF-474D-A623-19E5859C6B55}" type="pres">
      <dgm:prSet presAssocID="{FF8FAB80-0497-4B58-AB24-F0F6A8648EE5}" presName="connTx" presStyleLbl="parChTrans1D2" presStyleIdx="0" presStyleCnt="5"/>
      <dgm:spPr/>
    </dgm:pt>
    <dgm:pt modelId="{D7BFC4DC-A5B6-4266-9396-9DDEFC894A33}" type="pres">
      <dgm:prSet presAssocID="{BA99C859-CCC6-4F57-A050-FFC459A07E6C}" presName="root2" presStyleCnt="0"/>
      <dgm:spPr/>
    </dgm:pt>
    <dgm:pt modelId="{309D415D-B290-45C8-87A0-E825DF41D012}" type="pres">
      <dgm:prSet presAssocID="{BA99C859-CCC6-4F57-A050-FFC459A07E6C}" presName="LevelTwoTextNode" presStyleLbl="node2" presStyleIdx="0" presStyleCnt="5" custScaleX="134510" custLinFactNeighborX="-37530" custLinFactNeighborY="-29424">
        <dgm:presLayoutVars>
          <dgm:chPref val="3"/>
        </dgm:presLayoutVars>
      </dgm:prSet>
      <dgm:spPr/>
    </dgm:pt>
    <dgm:pt modelId="{B7C91D31-B985-4788-94B5-1637EE43AE17}" type="pres">
      <dgm:prSet presAssocID="{BA99C859-CCC6-4F57-A050-FFC459A07E6C}" presName="level3hierChild" presStyleCnt="0"/>
      <dgm:spPr/>
    </dgm:pt>
    <dgm:pt modelId="{30E315D4-1647-4811-A2E4-423AEAF10606}" type="pres">
      <dgm:prSet presAssocID="{F33E9930-88D9-4F26-B78F-435577F1EBF0}" presName="conn2-1" presStyleLbl="parChTrans1D3" presStyleIdx="0" presStyleCnt="6"/>
      <dgm:spPr/>
    </dgm:pt>
    <dgm:pt modelId="{A61A012A-760D-46EC-A1DC-6E14ACAB673B}" type="pres">
      <dgm:prSet presAssocID="{F33E9930-88D9-4F26-B78F-435577F1EBF0}" presName="connTx" presStyleLbl="parChTrans1D3" presStyleIdx="0" presStyleCnt="6"/>
      <dgm:spPr/>
    </dgm:pt>
    <dgm:pt modelId="{A33F517E-4313-4119-862B-A26C4B636981}" type="pres">
      <dgm:prSet presAssocID="{1EC863CD-6AB4-44A4-9E3D-2B25E3C17D79}" presName="root2" presStyleCnt="0"/>
      <dgm:spPr/>
    </dgm:pt>
    <dgm:pt modelId="{FAE0F0F8-8855-4D2B-9D4A-F086FCB1B06C}" type="pres">
      <dgm:prSet presAssocID="{1EC863CD-6AB4-44A4-9E3D-2B25E3C17D79}" presName="LevelTwoTextNode" presStyleLbl="node3" presStyleIdx="0" presStyleCnt="6" custScaleX="274458" custScaleY="71757" custLinFactNeighborX="-39715" custLinFactNeighborY="5494">
        <dgm:presLayoutVars>
          <dgm:chPref val="3"/>
        </dgm:presLayoutVars>
      </dgm:prSet>
      <dgm:spPr/>
    </dgm:pt>
    <dgm:pt modelId="{262510B4-09D1-48A3-B084-897CD3ECA644}" type="pres">
      <dgm:prSet presAssocID="{1EC863CD-6AB4-44A4-9E3D-2B25E3C17D79}" presName="level3hierChild" presStyleCnt="0"/>
      <dgm:spPr/>
    </dgm:pt>
    <dgm:pt modelId="{CA2FE99B-C420-45A3-BED8-FA9C0B1D15A9}" type="pres">
      <dgm:prSet presAssocID="{FD883CC4-1F13-48CE-81DC-CF88CBE26667}" presName="conn2-1" presStyleLbl="parChTrans1D3" presStyleIdx="1" presStyleCnt="6"/>
      <dgm:spPr/>
    </dgm:pt>
    <dgm:pt modelId="{9D14795C-F3A9-4632-986A-523F89B910D7}" type="pres">
      <dgm:prSet presAssocID="{FD883CC4-1F13-48CE-81DC-CF88CBE26667}" presName="connTx" presStyleLbl="parChTrans1D3" presStyleIdx="1" presStyleCnt="6"/>
      <dgm:spPr/>
    </dgm:pt>
    <dgm:pt modelId="{07B49A07-23A0-4D88-A590-129A92D5F68C}" type="pres">
      <dgm:prSet presAssocID="{1DF19CA3-D9B8-4595-8327-C1434B22BFDD}" presName="root2" presStyleCnt="0"/>
      <dgm:spPr/>
    </dgm:pt>
    <dgm:pt modelId="{A1186A52-867A-40E6-B189-7F2ECE385CED}" type="pres">
      <dgm:prSet presAssocID="{1DF19CA3-D9B8-4595-8327-C1434B22BFDD}" presName="LevelTwoTextNode" presStyleLbl="node3" presStyleIdx="1" presStyleCnt="6" custScaleX="274458" custScaleY="71386" custLinFactNeighborX="-39706" custLinFactNeighborY="11719">
        <dgm:presLayoutVars>
          <dgm:chPref val="3"/>
        </dgm:presLayoutVars>
      </dgm:prSet>
      <dgm:spPr/>
    </dgm:pt>
    <dgm:pt modelId="{78B11CFF-9CF5-482A-8D53-4250E899F8BF}" type="pres">
      <dgm:prSet presAssocID="{1DF19CA3-D9B8-4595-8327-C1434B22BFDD}" presName="level3hierChild" presStyleCnt="0"/>
      <dgm:spPr/>
    </dgm:pt>
    <dgm:pt modelId="{5C00F221-3764-468F-A72C-1212D56AD4AE}" type="pres">
      <dgm:prSet presAssocID="{42423095-697C-4BE8-B352-8BB266B6F4DE}" presName="conn2-1" presStyleLbl="parChTrans1D2" presStyleIdx="1" presStyleCnt="5"/>
      <dgm:spPr/>
    </dgm:pt>
    <dgm:pt modelId="{767AB178-3AD8-4B98-A07D-3D197FC577E1}" type="pres">
      <dgm:prSet presAssocID="{42423095-697C-4BE8-B352-8BB266B6F4DE}" presName="connTx" presStyleLbl="parChTrans1D2" presStyleIdx="1" presStyleCnt="5"/>
      <dgm:spPr/>
    </dgm:pt>
    <dgm:pt modelId="{F2FFB9B5-B9AB-4354-9C38-BE832C63EB88}" type="pres">
      <dgm:prSet presAssocID="{5267BE88-D4E4-45DE-BD1C-260F482EB4AF}" presName="root2" presStyleCnt="0"/>
      <dgm:spPr/>
    </dgm:pt>
    <dgm:pt modelId="{FCE771D7-2224-4C20-AB09-4C7CB96B0AA7}" type="pres">
      <dgm:prSet presAssocID="{5267BE88-D4E4-45DE-BD1C-260F482EB4AF}" presName="LevelTwoTextNode" presStyleLbl="node2" presStyleIdx="1" presStyleCnt="5" custScaleX="134732" custScaleY="53660" custLinFactNeighborX="-36891" custLinFactNeighborY="-52527">
        <dgm:presLayoutVars>
          <dgm:chPref val="3"/>
        </dgm:presLayoutVars>
      </dgm:prSet>
      <dgm:spPr/>
    </dgm:pt>
    <dgm:pt modelId="{FDF2B403-61DE-4911-A863-CC3F18058DFF}" type="pres">
      <dgm:prSet presAssocID="{5267BE88-D4E4-45DE-BD1C-260F482EB4AF}" presName="level3hierChild" presStyleCnt="0"/>
      <dgm:spPr/>
    </dgm:pt>
    <dgm:pt modelId="{B22575EB-FBF1-4AD0-8393-76058C905FB2}" type="pres">
      <dgm:prSet presAssocID="{B7251CE7-7C4A-4CDA-B977-4CA5D1426ADD}" presName="conn2-1" presStyleLbl="parChTrans1D3" presStyleIdx="2" presStyleCnt="6"/>
      <dgm:spPr/>
    </dgm:pt>
    <dgm:pt modelId="{0E619E55-B63A-4200-AA86-AEE8CA4734AD}" type="pres">
      <dgm:prSet presAssocID="{B7251CE7-7C4A-4CDA-B977-4CA5D1426ADD}" presName="connTx" presStyleLbl="parChTrans1D3" presStyleIdx="2" presStyleCnt="6"/>
      <dgm:spPr/>
    </dgm:pt>
    <dgm:pt modelId="{44A4855A-05A7-4CB6-AAC8-42411512D332}" type="pres">
      <dgm:prSet presAssocID="{A8A6AD40-AC34-46CD-B9AB-11AD7560B1F8}" presName="root2" presStyleCnt="0"/>
      <dgm:spPr/>
    </dgm:pt>
    <dgm:pt modelId="{78782678-2D8E-4F7A-9088-965EFA125286}" type="pres">
      <dgm:prSet presAssocID="{A8A6AD40-AC34-46CD-B9AB-11AD7560B1F8}" presName="LevelTwoTextNode" presStyleLbl="node3" presStyleIdx="2" presStyleCnt="6" custScaleX="274458" custScaleY="71263" custLinFactNeighborX="-37890" custLinFactNeighborY="21557">
        <dgm:presLayoutVars>
          <dgm:chPref val="3"/>
        </dgm:presLayoutVars>
      </dgm:prSet>
      <dgm:spPr/>
    </dgm:pt>
    <dgm:pt modelId="{1681DA40-A435-46EA-956C-F6F7EC270DE0}" type="pres">
      <dgm:prSet presAssocID="{A8A6AD40-AC34-46CD-B9AB-11AD7560B1F8}" presName="level3hierChild" presStyleCnt="0"/>
      <dgm:spPr/>
    </dgm:pt>
    <dgm:pt modelId="{62E4F436-75E9-4C54-94C0-6C01093F132B}" type="pres">
      <dgm:prSet presAssocID="{AB73E2C2-96AA-4A30-AEB1-8ECB845B2731}" presName="conn2-1" presStyleLbl="parChTrans1D2" presStyleIdx="2" presStyleCnt="5"/>
      <dgm:spPr/>
    </dgm:pt>
    <dgm:pt modelId="{4C547C78-836C-455D-A46A-E27C0ECFC654}" type="pres">
      <dgm:prSet presAssocID="{AB73E2C2-96AA-4A30-AEB1-8ECB845B2731}" presName="connTx" presStyleLbl="parChTrans1D2" presStyleIdx="2" presStyleCnt="5"/>
      <dgm:spPr/>
    </dgm:pt>
    <dgm:pt modelId="{61A6BB50-0065-4218-855D-2150AB216E75}" type="pres">
      <dgm:prSet presAssocID="{2CF08354-53A5-4B93-AD6F-D7775DBFCF6C}" presName="root2" presStyleCnt="0"/>
      <dgm:spPr/>
    </dgm:pt>
    <dgm:pt modelId="{0F00469A-E456-4B77-8FBF-35761182784F}" type="pres">
      <dgm:prSet presAssocID="{2CF08354-53A5-4B93-AD6F-D7775DBFCF6C}" presName="LevelTwoTextNode" presStyleLbl="node2" presStyleIdx="2" presStyleCnt="5" custScaleX="134732" custLinFactNeighborX="-37636" custLinFactNeighborY="-33433">
        <dgm:presLayoutVars>
          <dgm:chPref val="3"/>
        </dgm:presLayoutVars>
      </dgm:prSet>
      <dgm:spPr/>
    </dgm:pt>
    <dgm:pt modelId="{651AE90A-1C62-4007-B027-DF0A86921715}" type="pres">
      <dgm:prSet presAssocID="{2CF08354-53A5-4B93-AD6F-D7775DBFCF6C}" presName="level3hierChild" presStyleCnt="0"/>
      <dgm:spPr/>
    </dgm:pt>
    <dgm:pt modelId="{25233FFC-45FD-433C-BEBA-526E057EF1D2}" type="pres">
      <dgm:prSet presAssocID="{627782E6-FD53-4AA5-9846-D66D6C893056}" presName="conn2-1" presStyleLbl="parChTrans1D3" presStyleIdx="3" presStyleCnt="6"/>
      <dgm:spPr/>
    </dgm:pt>
    <dgm:pt modelId="{BB292F38-E3D4-4B27-BF5D-77F695D7F56F}" type="pres">
      <dgm:prSet presAssocID="{627782E6-FD53-4AA5-9846-D66D6C893056}" presName="connTx" presStyleLbl="parChTrans1D3" presStyleIdx="3" presStyleCnt="6"/>
      <dgm:spPr/>
    </dgm:pt>
    <dgm:pt modelId="{048C7702-C90D-4BD1-81FB-D1443AF668E7}" type="pres">
      <dgm:prSet presAssocID="{591CED3A-50F0-4E0D-8D8F-8A59E82BD247}" presName="root2" presStyleCnt="0"/>
      <dgm:spPr/>
    </dgm:pt>
    <dgm:pt modelId="{0169166A-316C-44EE-80E9-35180E7B0C0E}" type="pres">
      <dgm:prSet presAssocID="{591CED3A-50F0-4E0D-8D8F-8A59E82BD247}" presName="LevelTwoTextNode" presStyleLbl="node3" presStyleIdx="3" presStyleCnt="6" custScaleX="274458" custScaleY="69353" custLinFactNeighborX="-37890" custLinFactNeighborY="35162">
        <dgm:presLayoutVars>
          <dgm:chPref val="3"/>
        </dgm:presLayoutVars>
      </dgm:prSet>
      <dgm:spPr/>
    </dgm:pt>
    <dgm:pt modelId="{7359301D-C9C7-4A74-BED7-45CC02FF2F52}" type="pres">
      <dgm:prSet presAssocID="{591CED3A-50F0-4E0D-8D8F-8A59E82BD247}" presName="level3hierChild" presStyleCnt="0"/>
      <dgm:spPr/>
    </dgm:pt>
    <dgm:pt modelId="{24B251EE-96EA-4CA8-A20E-2740EA657DA3}" type="pres">
      <dgm:prSet presAssocID="{59D1A5C8-DCD5-4646-A03F-AC2A409CC3CF}" presName="conn2-1" presStyleLbl="parChTrans1D2" presStyleIdx="3" presStyleCnt="5"/>
      <dgm:spPr/>
    </dgm:pt>
    <dgm:pt modelId="{1A82A6BE-5568-4129-92AE-BEB0D9B3450A}" type="pres">
      <dgm:prSet presAssocID="{59D1A5C8-DCD5-4646-A03F-AC2A409CC3CF}" presName="connTx" presStyleLbl="parChTrans1D2" presStyleIdx="3" presStyleCnt="5"/>
      <dgm:spPr/>
    </dgm:pt>
    <dgm:pt modelId="{48733A60-8C3D-47FA-A72B-B04E8C7F1952}" type="pres">
      <dgm:prSet presAssocID="{AAE32071-5229-45EB-A21C-EC9D9AE9B83A}" presName="root2" presStyleCnt="0"/>
      <dgm:spPr/>
    </dgm:pt>
    <dgm:pt modelId="{C25C2E60-419F-4588-85F5-6E69438A2826}" type="pres">
      <dgm:prSet presAssocID="{AAE32071-5229-45EB-A21C-EC9D9AE9B83A}" presName="LevelTwoTextNode" presStyleLbl="node2" presStyleIdx="3" presStyleCnt="5" custScaleX="136362" custScaleY="80796" custLinFactNeighborX="-36161" custLinFactNeighborY="-14250">
        <dgm:presLayoutVars>
          <dgm:chPref val="3"/>
        </dgm:presLayoutVars>
      </dgm:prSet>
      <dgm:spPr/>
    </dgm:pt>
    <dgm:pt modelId="{C1034A4F-F69E-4281-A76E-82A15273BF39}" type="pres">
      <dgm:prSet presAssocID="{AAE32071-5229-45EB-A21C-EC9D9AE9B83A}" presName="level3hierChild" presStyleCnt="0"/>
      <dgm:spPr/>
    </dgm:pt>
    <dgm:pt modelId="{F0E577A7-2219-4CA9-B64D-F754A79340D2}" type="pres">
      <dgm:prSet presAssocID="{3312E14C-F866-41FC-92B4-83CF28E41DAE}" presName="conn2-1" presStyleLbl="parChTrans1D2" presStyleIdx="4" presStyleCnt="5"/>
      <dgm:spPr/>
    </dgm:pt>
    <dgm:pt modelId="{A867845A-BB0F-4E6B-ACD7-67ECC14AAB3B}" type="pres">
      <dgm:prSet presAssocID="{3312E14C-F866-41FC-92B4-83CF28E41DAE}" presName="connTx" presStyleLbl="parChTrans1D2" presStyleIdx="4" presStyleCnt="5"/>
      <dgm:spPr/>
    </dgm:pt>
    <dgm:pt modelId="{FBBEF10E-0FEF-4B9E-B235-8044CAE78F09}" type="pres">
      <dgm:prSet presAssocID="{430E75A0-2A98-4473-AE05-E3C9D57C34EF}" presName="root2" presStyleCnt="0"/>
      <dgm:spPr/>
    </dgm:pt>
    <dgm:pt modelId="{4CEE867B-3ED2-4207-A7BA-B9469AA9B5BA}" type="pres">
      <dgm:prSet presAssocID="{430E75A0-2A98-4473-AE05-E3C9D57C34EF}" presName="LevelTwoTextNode" presStyleLbl="node2" presStyleIdx="4" presStyleCnt="5" custScaleX="133687" custLinFactNeighborX="-34358" custLinFactNeighborY="3349">
        <dgm:presLayoutVars>
          <dgm:chPref val="3"/>
        </dgm:presLayoutVars>
      </dgm:prSet>
      <dgm:spPr/>
    </dgm:pt>
    <dgm:pt modelId="{B9AF13F5-3D76-4B50-A005-0FF106AFD798}" type="pres">
      <dgm:prSet presAssocID="{430E75A0-2A98-4473-AE05-E3C9D57C34EF}" presName="level3hierChild" presStyleCnt="0"/>
      <dgm:spPr/>
    </dgm:pt>
    <dgm:pt modelId="{6AEBC9AB-B3BC-47FB-B328-519611031D1C}" type="pres">
      <dgm:prSet presAssocID="{F28E6170-2D64-491D-8BA2-DD1780016CCA}" presName="conn2-1" presStyleLbl="parChTrans1D3" presStyleIdx="4" presStyleCnt="6"/>
      <dgm:spPr/>
    </dgm:pt>
    <dgm:pt modelId="{9E3BA55C-F46B-413A-8938-749DBF12FFCD}" type="pres">
      <dgm:prSet presAssocID="{F28E6170-2D64-491D-8BA2-DD1780016CCA}" presName="connTx" presStyleLbl="parChTrans1D3" presStyleIdx="4" presStyleCnt="6"/>
      <dgm:spPr/>
    </dgm:pt>
    <dgm:pt modelId="{9903839E-2769-42E7-BF7C-2C85ADB4FBD0}" type="pres">
      <dgm:prSet presAssocID="{9462D14B-442A-4609-8B7F-45B2480D94DF}" presName="root2" presStyleCnt="0"/>
      <dgm:spPr/>
    </dgm:pt>
    <dgm:pt modelId="{1D3AA11C-84FC-4085-B11F-7C182B65DBFA}" type="pres">
      <dgm:prSet presAssocID="{9462D14B-442A-4609-8B7F-45B2480D94DF}" presName="LevelTwoTextNode" presStyleLbl="node3" presStyleIdx="4" presStyleCnt="6" custScaleX="274458" custScaleY="68908" custLinFactNeighborX="-39318" custLinFactNeighborY="-37619">
        <dgm:presLayoutVars>
          <dgm:chPref val="3"/>
        </dgm:presLayoutVars>
      </dgm:prSet>
      <dgm:spPr/>
    </dgm:pt>
    <dgm:pt modelId="{85AC49A1-380A-4C2A-8CE3-B42261DF9A75}" type="pres">
      <dgm:prSet presAssocID="{9462D14B-442A-4609-8B7F-45B2480D94DF}" presName="level3hierChild" presStyleCnt="0"/>
      <dgm:spPr/>
    </dgm:pt>
    <dgm:pt modelId="{61D66618-2166-48A7-95EE-37674A77F011}" type="pres">
      <dgm:prSet presAssocID="{EF280392-E64A-4FAD-B3D4-5DF3F9F8DCAC}" presName="conn2-1" presStyleLbl="parChTrans1D3" presStyleIdx="5" presStyleCnt="6"/>
      <dgm:spPr/>
    </dgm:pt>
    <dgm:pt modelId="{4A8AFA2F-54E0-4659-80D2-2B1CD2D0CDC2}" type="pres">
      <dgm:prSet presAssocID="{EF280392-E64A-4FAD-B3D4-5DF3F9F8DCAC}" presName="connTx" presStyleLbl="parChTrans1D3" presStyleIdx="5" presStyleCnt="6"/>
      <dgm:spPr/>
    </dgm:pt>
    <dgm:pt modelId="{B2673813-49A6-4BA8-A4E6-3C46370763A1}" type="pres">
      <dgm:prSet presAssocID="{02B9F5F4-7A52-4242-945D-02C61D2AD2B8}" presName="root2" presStyleCnt="0"/>
      <dgm:spPr/>
    </dgm:pt>
    <dgm:pt modelId="{5F012E7E-9D57-4CD7-A826-17F88E2CD1C1}" type="pres">
      <dgm:prSet presAssocID="{02B9F5F4-7A52-4242-945D-02C61D2AD2B8}" presName="LevelTwoTextNode" presStyleLbl="node3" presStyleIdx="5" presStyleCnt="6" custScaleX="274458" custScaleY="69403" custLinFactNeighborX="-37842" custLinFactNeighborY="-22778">
        <dgm:presLayoutVars>
          <dgm:chPref val="3"/>
        </dgm:presLayoutVars>
      </dgm:prSet>
      <dgm:spPr/>
    </dgm:pt>
    <dgm:pt modelId="{F43D9D7F-F00B-4CE4-9F8B-97B1C98511AF}" type="pres">
      <dgm:prSet presAssocID="{02B9F5F4-7A52-4242-945D-02C61D2AD2B8}" presName="level3hierChild" presStyleCnt="0"/>
      <dgm:spPr/>
    </dgm:pt>
  </dgm:ptLst>
  <dgm:cxnLst>
    <dgm:cxn modelId="{F225580C-56B2-4A87-9FE0-67B398A67F0A}" srcId="{2CF08354-53A5-4B93-AD6F-D7775DBFCF6C}" destId="{591CED3A-50F0-4E0D-8D8F-8A59E82BD247}" srcOrd="0" destOrd="0" parTransId="{627782E6-FD53-4AA5-9846-D66D6C893056}" sibTransId="{295AB230-5BC4-4831-B003-FE66754A4F80}"/>
    <dgm:cxn modelId="{A1C8D80C-6608-4427-8756-869BD1861E81}" type="presOf" srcId="{A8A6AD40-AC34-46CD-B9AB-11AD7560B1F8}" destId="{78782678-2D8E-4F7A-9088-965EFA125286}" srcOrd="0" destOrd="0" presId="urn:microsoft.com/office/officeart/2005/8/layout/hierarchy2"/>
    <dgm:cxn modelId="{2E4BAD10-CEEC-4685-9D13-A0759E5C482F}" type="presOf" srcId="{9462D14B-442A-4609-8B7F-45B2480D94DF}" destId="{1D3AA11C-84FC-4085-B11F-7C182B65DBFA}" srcOrd="0" destOrd="0" presId="urn:microsoft.com/office/officeart/2005/8/layout/hierarchy2"/>
    <dgm:cxn modelId="{9D570C12-ECB9-4337-828A-0C1FE377EA05}" type="presOf" srcId="{627782E6-FD53-4AA5-9846-D66D6C893056}" destId="{BB292F38-E3D4-4B27-BF5D-77F695D7F56F}" srcOrd="1" destOrd="0" presId="urn:microsoft.com/office/officeart/2005/8/layout/hierarchy2"/>
    <dgm:cxn modelId="{0377F113-4130-4629-B91A-4188E8714A50}" type="presOf" srcId="{AAE32071-5229-45EB-A21C-EC9D9AE9B83A}" destId="{C25C2E60-419F-4588-85F5-6E69438A2826}" srcOrd="0" destOrd="0" presId="urn:microsoft.com/office/officeart/2005/8/layout/hierarchy2"/>
    <dgm:cxn modelId="{273C2A17-9FB9-4572-88C1-2E9269720E4F}" type="presOf" srcId="{3312E14C-F866-41FC-92B4-83CF28E41DAE}" destId="{A867845A-BB0F-4E6B-ACD7-67ECC14AAB3B}" srcOrd="1" destOrd="0" presId="urn:microsoft.com/office/officeart/2005/8/layout/hierarchy2"/>
    <dgm:cxn modelId="{07629017-73AA-42A4-B703-4B5C321CEA8A}" srcId="{430E75A0-2A98-4473-AE05-E3C9D57C34EF}" destId="{02B9F5F4-7A52-4242-945D-02C61D2AD2B8}" srcOrd="1" destOrd="0" parTransId="{EF280392-E64A-4FAD-B3D4-5DF3F9F8DCAC}" sibTransId="{1AFAF326-F3E7-4F75-A01D-3A0B1D4A3808}"/>
    <dgm:cxn modelId="{D25DC119-4CB4-4C95-89FF-0330A930C1D9}" srcId="{AE26A3C9-9ACD-4407-9EB2-B814C3AE9EF1}" destId="{B00BA619-0EDE-4DBE-99A8-EDB32100A75B}" srcOrd="0" destOrd="0" parTransId="{12A171C5-A7D4-4F0C-B2F0-E3B3189B4EAF}" sibTransId="{97EB707E-F1BC-4617-ADE7-6455F84F3962}"/>
    <dgm:cxn modelId="{A0520C1B-BA1B-4EBD-AFE7-73B4263F3614}" type="presOf" srcId="{F33E9930-88D9-4F26-B78F-435577F1EBF0}" destId="{A61A012A-760D-46EC-A1DC-6E14ACAB673B}" srcOrd="1" destOrd="0" presId="urn:microsoft.com/office/officeart/2005/8/layout/hierarchy2"/>
    <dgm:cxn modelId="{57016436-D5A9-4676-9A87-FBE78BEF8CD9}" type="presOf" srcId="{591CED3A-50F0-4E0D-8D8F-8A59E82BD247}" destId="{0169166A-316C-44EE-80E9-35180E7B0C0E}" srcOrd="0" destOrd="0" presId="urn:microsoft.com/office/officeart/2005/8/layout/hierarchy2"/>
    <dgm:cxn modelId="{67B36C37-F448-4C4D-A955-454F1C1EDCC1}" srcId="{B00BA619-0EDE-4DBE-99A8-EDB32100A75B}" destId="{430E75A0-2A98-4473-AE05-E3C9D57C34EF}" srcOrd="4" destOrd="0" parTransId="{3312E14C-F866-41FC-92B4-83CF28E41DAE}" sibTransId="{EEF39365-BE17-4E96-9155-921196BF189A}"/>
    <dgm:cxn modelId="{24C5DF3F-054D-4101-9D4A-BE02DBE9FD20}" type="presOf" srcId="{42423095-697C-4BE8-B352-8BB266B6F4DE}" destId="{5C00F221-3764-468F-A72C-1212D56AD4AE}" srcOrd="0" destOrd="0" presId="urn:microsoft.com/office/officeart/2005/8/layout/hierarchy2"/>
    <dgm:cxn modelId="{D9E1DE40-9D71-49BE-9218-17D2F4B97BF2}" type="presOf" srcId="{5267BE88-D4E4-45DE-BD1C-260F482EB4AF}" destId="{FCE771D7-2224-4C20-AB09-4C7CB96B0AA7}" srcOrd="0" destOrd="0" presId="urn:microsoft.com/office/officeart/2005/8/layout/hierarchy2"/>
    <dgm:cxn modelId="{71909060-2915-4F03-B1DF-541F1237A531}" type="presOf" srcId="{EF280392-E64A-4FAD-B3D4-5DF3F9F8DCAC}" destId="{4A8AFA2F-54E0-4659-80D2-2B1CD2D0CDC2}" srcOrd="1" destOrd="0" presId="urn:microsoft.com/office/officeart/2005/8/layout/hierarchy2"/>
    <dgm:cxn modelId="{34601E64-2D30-42B7-807E-3046B471FDFA}" srcId="{B00BA619-0EDE-4DBE-99A8-EDB32100A75B}" destId="{5267BE88-D4E4-45DE-BD1C-260F482EB4AF}" srcOrd="1" destOrd="0" parTransId="{42423095-697C-4BE8-B352-8BB266B6F4DE}" sibTransId="{AE66B256-0984-4A82-A51D-2A6F9B3C871B}"/>
    <dgm:cxn modelId="{A4DAF564-018F-43BB-A43E-425471797733}" srcId="{BA99C859-CCC6-4F57-A050-FFC459A07E6C}" destId="{1EC863CD-6AB4-44A4-9E3D-2B25E3C17D79}" srcOrd="0" destOrd="0" parTransId="{F33E9930-88D9-4F26-B78F-435577F1EBF0}" sibTransId="{9CD2634E-C7C5-49CB-BEFF-612D39EF19B9}"/>
    <dgm:cxn modelId="{B611EE47-573B-4BB6-BA99-76C81EA608CA}" type="presOf" srcId="{59D1A5C8-DCD5-4646-A03F-AC2A409CC3CF}" destId="{1A82A6BE-5568-4129-92AE-BEB0D9B3450A}" srcOrd="1" destOrd="0" presId="urn:microsoft.com/office/officeart/2005/8/layout/hierarchy2"/>
    <dgm:cxn modelId="{6F772769-21EE-48D5-9BC5-F9B3099C299F}" type="presOf" srcId="{F33E9930-88D9-4F26-B78F-435577F1EBF0}" destId="{30E315D4-1647-4811-A2E4-423AEAF10606}" srcOrd="0" destOrd="0" presId="urn:microsoft.com/office/officeart/2005/8/layout/hierarchy2"/>
    <dgm:cxn modelId="{B020FF73-A1CE-4ADC-BD10-6865C7F01ACE}" srcId="{B00BA619-0EDE-4DBE-99A8-EDB32100A75B}" destId="{BA99C859-CCC6-4F57-A050-FFC459A07E6C}" srcOrd="0" destOrd="0" parTransId="{FF8FAB80-0497-4B58-AB24-F0F6A8648EE5}" sibTransId="{6DA912DC-7898-483A-8451-0368FCD89FC2}"/>
    <dgm:cxn modelId="{2B4F5B54-B676-4B58-A75F-C530CF6493D3}" type="presOf" srcId="{B7251CE7-7C4A-4CDA-B977-4CA5D1426ADD}" destId="{B22575EB-FBF1-4AD0-8393-76058C905FB2}" srcOrd="0" destOrd="0" presId="urn:microsoft.com/office/officeart/2005/8/layout/hierarchy2"/>
    <dgm:cxn modelId="{B658E874-260E-48E8-88C9-DD7B7EE2FE89}" type="presOf" srcId="{AE26A3C9-9ACD-4407-9EB2-B814C3AE9EF1}" destId="{5C25C057-AF1D-47ED-A14D-AEA96B752B54}" srcOrd="0" destOrd="0" presId="urn:microsoft.com/office/officeart/2005/8/layout/hierarchy2"/>
    <dgm:cxn modelId="{8A2EF354-AF4D-4FC9-BE19-E54188FE693A}" srcId="{BA99C859-CCC6-4F57-A050-FFC459A07E6C}" destId="{1DF19CA3-D9B8-4595-8327-C1434B22BFDD}" srcOrd="1" destOrd="0" parTransId="{FD883CC4-1F13-48CE-81DC-CF88CBE26667}" sibTransId="{261D53FA-A5A8-423C-9D36-308C27F6DE51}"/>
    <dgm:cxn modelId="{8780FB75-A334-4F33-976F-B4753445B215}" type="presOf" srcId="{1DF19CA3-D9B8-4595-8327-C1434B22BFDD}" destId="{A1186A52-867A-40E6-B189-7F2ECE385CED}" srcOrd="0" destOrd="0" presId="urn:microsoft.com/office/officeart/2005/8/layout/hierarchy2"/>
    <dgm:cxn modelId="{F2BA7276-A20D-4AB3-9E61-43178EB50F7F}" type="presOf" srcId="{FD883CC4-1F13-48CE-81DC-CF88CBE26667}" destId="{9D14795C-F3A9-4632-986A-523F89B910D7}" srcOrd="1" destOrd="0" presId="urn:microsoft.com/office/officeart/2005/8/layout/hierarchy2"/>
    <dgm:cxn modelId="{74CD8076-CB08-4667-84AD-CC96B488DE4D}" type="presOf" srcId="{2CF08354-53A5-4B93-AD6F-D7775DBFCF6C}" destId="{0F00469A-E456-4B77-8FBF-35761182784F}" srcOrd="0" destOrd="0" presId="urn:microsoft.com/office/officeart/2005/8/layout/hierarchy2"/>
    <dgm:cxn modelId="{18276A7E-00B8-495E-B680-5572EC87DD38}" type="presOf" srcId="{627782E6-FD53-4AA5-9846-D66D6C893056}" destId="{25233FFC-45FD-433C-BEBA-526E057EF1D2}" srcOrd="0" destOrd="0" presId="urn:microsoft.com/office/officeart/2005/8/layout/hierarchy2"/>
    <dgm:cxn modelId="{8A0D1C83-77AD-4D23-A57A-01DEB8E71D7C}" type="presOf" srcId="{FF8FAB80-0497-4B58-AB24-F0F6A8648EE5}" destId="{B5BAA479-8424-4EFC-B9FB-E673C5D5E761}" srcOrd="0" destOrd="0" presId="urn:microsoft.com/office/officeart/2005/8/layout/hierarchy2"/>
    <dgm:cxn modelId="{248C918C-5575-4D19-8B0A-B626DC6F597E}" srcId="{430E75A0-2A98-4473-AE05-E3C9D57C34EF}" destId="{9462D14B-442A-4609-8B7F-45B2480D94DF}" srcOrd="0" destOrd="0" parTransId="{F28E6170-2D64-491D-8BA2-DD1780016CCA}" sibTransId="{18C39546-7DF5-4C13-A4AB-E0BFB5EA347F}"/>
    <dgm:cxn modelId="{9264DB8C-4017-4293-8EAD-D32D20B5464B}" type="presOf" srcId="{B00BA619-0EDE-4DBE-99A8-EDB32100A75B}" destId="{E70AB195-8C1C-4542-9515-755E417885F4}" srcOrd="0" destOrd="0" presId="urn:microsoft.com/office/officeart/2005/8/layout/hierarchy2"/>
    <dgm:cxn modelId="{E3E1B09C-1227-4FD9-883C-2C2C10680D8D}" type="presOf" srcId="{FF8FAB80-0497-4B58-AB24-F0F6A8648EE5}" destId="{45DD0BCD-AFAF-474D-A623-19E5859C6B55}" srcOrd="1" destOrd="0" presId="urn:microsoft.com/office/officeart/2005/8/layout/hierarchy2"/>
    <dgm:cxn modelId="{7003549D-F957-4509-B7F7-A86596CD0DE5}" type="presOf" srcId="{BA99C859-CCC6-4F57-A050-FFC459A07E6C}" destId="{309D415D-B290-45C8-87A0-E825DF41D012}" srcOrd="0" destOrd="0" presId="urn:microsoft.com/office/officeart/2005/8/layout/hierarchy2"/>
    <dgm:cxn modelId="{09220DA0-4F9C-4CE7-A757-2E6882C596B1}" srcId="{B00BA619-0EDE-4DBE-99A8-EDB32100A75B}" destId="{2CF08354-53A5-4B93-AD6F-D7775DBFCF6C}" srcOrd="2" destOrd="0" parTransId="{AB73E2C2-96AA-4A30-AEB1-8ECB845B2731}" sibTransId="{26DE13D3-2559-4D2E-959C-1A8818F7BCDD}"/>
    <dgm:cxn modelId="{FC4839A8-DAEF-40DB-87BB-C174625582DD}" type="presOf" srcId="{EF280392-E64A-4FAD-B3D4-5DF3F9F8DCAC}" destId="{61D66618-2166-48A7-95EE-37674A77F011}" srcOrd="0" destOrd="0" presId="urn:microsoft.com/office/officeart/2005/8/layout/hierarchy2"/>
    <dgm:cxn modelId="{BDC6C6A9-0849-43AF-9831-10DEB4FBA35D}" type="presOf" srcId="{430E75A0-2A98-4473-AE05-E3C9D57C34EF}" destId="{4CEE867B-3ED2-4207-A7BA-B9469AA9B5BA}" srcOrd="0" destOrd="0" presId="urn:microsoft.com/office/officeart/2005/8/layout/hierarchy2"/>
    <dgm:cxn modelId="{1DEE57AD-FAA3-4414-95AF-B427CB8494C7}" type="presOf" srcId="{59D1A5C8-DCD5-4646-A03F-AC2A409CC3CF}" destId="{24B251EE-96EA-4CA8-A20E-2740EA657DA3}" srcOrd="0" destOrd="0" presId="urn:microsoft.com/office/officeart/2005/8/layout/hierarchy2"/>
    <dgm:cxn modelId="{8D88A6B1-894F-4417-AE41-9C47A6719CAB}" srcId="{5267BE88-D4E4-45DE-BD1C-260F482EB4AF}" destId="{A8A6AD40-AC34-46CD-B9AB-11AD7560B1F8}" srcOrd="0" destOrd="0" parTransId="{B7251CE7-7C4A-4CDA-B977-4CA5D1426ADD}" sibTransId="{2D521EAB-AC07-481E-BC91-A50B6702F8E1}"/>
    <dgm:cxn modelId="{ADECE4BB-02C3-49D0-833E-52040B3DCB54}" type="presOf" srcId="{F28E6170-2D64-491D-8BA2-DD1780016CCA}" destId="{6AEBC9AB-B3BC-47FB-B328-519611031D1C}" srcOrd="0" destOrd="0" presId="urn:microsoft.com/office/officeart/2005/8/layout/hierarchy2"/>
    <dgm:cxn modelId="{5222B0C1-60D5-4156-9D15-F5CD5BC731E7}" type="presOf" srcId="{AB73E2C2-96AA-4A30-AEB1-8ECB845B2731}" destId="{62E4F436-75E9-4C54-94C0-6C01093F132B}" srcOrd="0" destOrd="0" presId="urn:microsoft.com/office/officeart/2005/8/layout/hierarchy2"/>
    <dgm:cxn modelId="{2B31A0C3-B110-45A0-96BE-C190D8DA7799}" type="presOf" srcId="{FD883CC4-1F13-48CE-81DC-CF88CBE26667}" destId="{CA2FE99B-C420-45A3-BED8-FA9C0B1D15A9}" srcOrd="0" destOrd="0" presId="urn:microsoft.com/office/officeart/2005/8/layout/hierarchy2"/>
    <dgm:cxn modelId="{A699EECC-D46C-4977-A390-A0981905E77F}" type="presOf" srcId="{1EC863CD-6AB4-44A4-9E3D-2B25E3C17D79}" destId="{FAE0F0F8-8855-4D2B-9D4A-F086FCB1B06C}" srcOrd="0" destOrd="0" presId="urn:microsoft.com/office/officeart/2005/8/layout/hierarchy2"/>
    <dgm:cxn modelId="{44CD3FD1-7B71-4636-9709-2872517ADEE9}" srcId="{B00BA619-0EDE-4DBE-99A8-EDB32100A75B}" destId="{AAE32071-5229-45EB-A21C-EC9D9AE9B83A}" srcOrd="3" destOrd="0" parTransId="{59D1A5C8-DCD5-4646-A03F-AC2A409CC3CF}" sibTransId="{479E60EA-5E3B-4BA4-A812-5DBADFADFA03}"/>
    <dgm:cxn modelId="{597303DC-0F94-4A0B-8815-D6BEDAEB5667}" type="presOf" srcId="{AB73E2C2-96AA-4A30-AEB1-8ECB845B2731}" destId="{4C547C78-836C-455D-A46A-E27C0ECFC654}" srcOrd="1" destOrd="0" presId="urn:microsoft.com/office/officeart/2005/8/layout/hierarchy2"/>
    <dgm:cxn modelId="{7C24E7DD-6440-4A4D-9821-74771E5A9873}" type="presOf" srcId="{B7251CE7-7C4A-4CDA-B977-4CA5D1426ADD}" destId="{0E619E55-B63A-4200-AA86-AEE8CA4734AD}" srcOrd="1" destOrd="0" presId="urn:microsoft.com/office/officeart/2005/8/layout/hierarchy2"/>
    <dgm:cxn modelId="{C04A55F2-1752-4F54-904A-4909FBC0E8F6}" type="presOf" srcId="{42423095-697C-4BE8-B352-8BB266B6F4DE}" destId="{767AB178-3AD8-4B98-A07D-3D197FC577E1}" srcOrd="1" destOrd="0" presId="urn:microsoft.com/office/officeart/2005/8/layout/hierarchy2"/>
    <dgm:cxn modelId="{0F97E7F6-9377-4CA0-A80E-3C936ADBB5F1}" type="presOf" srcId="{02B9F5F4-7A52-4242-945D-02C61D2AD2B8}" destId="{5F012E7E-9D57-4CD7-A826-17F88E2CD1C1}" srcOrd="0" destOrd="0" presId="urn:microsoft.com/office/officeart/2005/8/layout/hierarchy2"/>
    <dgm:cxn modelId="{5CFC6EF7-B20C-4360-B442-7E8674DE0328}" type="presOf" srcId="{F28E6170-2D64-491D-8BA2-DD1780016CCA}" destId="{9E3BA55C-F46B-413A-8938-749DBF12FFCD}" srcOrd="1" destOrd="0" presId="urn:microsoft.com/office/officeart/2005/8/layout/hierarchy2"/>
    <dgm:cxn modelId="{C94D97F8-D84F-4360-9F2E-82938532F03D}" type="presOf" srcId="{3312E14C-F866-41FC-92B4-83CF28E41DAE}" destId="{F0E577A7-2219-4CA9-B64D-F754A79340D2}" srcOrd="0" destOrd="0" presId="urn:microsoft.com/office/officeart/2005/8/layout/hierarchy2"/>
    <dgm:cxn modelId="{94B1BFBE-33D3-4037-9571-F3870E26D3CD}" type="presParOf" srcId="{5C25C057-AF1D-47ED-A14D-AEA96B752B54}" destId="{F219D859-E922-4C0F-A4C4-1F46FF8E5250}" srcOrd="0" destOrd="0" presId="urn:microsoft.com/office/officeart/2005/8/layout/hierarchy2"/>
    <dgm:cxn modelId="{C9C49B44-42A0-456A-A6DD-DEAFC6C456F6}" type="presParOf" srcId="{F219D859-E922-4C0F-A4C4-1F46FF8E5250}" destId="{E70AB195-8C1C-4542-9515-755E417885F4}" srcOrd="0" destOrd="0" presId="urn:microsoft.com/office/officeart/2005/8/layout/hierarchy2"/>
    <dgm:cxn modelId="{F9526C9F-531E-4B80-9D6E-9CFC3FFF92E7}" type="presParOf" srcId="{F219D859-E922-4C0F-A4C4-1F46FF8E5250}" destId="{1CFEAA3B-0197-4714-B208-93BB219A9795}" srcOrd="1" destOrd="0" presId="urn:microsoft.com/office/officeart/2005/8/layout/hierarchy2"/>
    <dgm:cxn modelId="{3E6A6719-37C2-4A99-837B-2C515F756B1F}" type="presParOf" srcId="{1CFEAA3B-0197-4714-B208-93BB219A9795}" destId="{B5BAA479-8424-4EFC-B9FB-E673C5D5E761}" srcOrd="0" destOrd="0" presId="urn:microsoft.com/office/officeart/2005/8/layout/hierarchy2"/>
    <dgm:cxn modelId="{01C971D4-DF07-4079-9A00-8EDEA0D9BA92}" type="presParOf" srcId="{B5BAA479-8424-4EFC-B9FB-E673C5D5E761}" destId="{45DD0BCD-AFAF-474D-A623-19E5859C6B55}" srcOrd="0" destOrd="0" presId="urn:microsoft.com/office/officeart/2005/8/layout/hierarchy2"/>
    <dgm:cxn modelId="{F51A2DBF-D8E5-41AF-B6DD-B9964E8E69C2}" type="presParOf" srcId="{1CFEAA3B-0197-4714-B208-93BB219A9795}" destId="{D7BFC4DC-A5B6-4266-9396-9DDEFC894A33}" srcOrd="1" destOrd="0" presId="urn:microsoft.com/office/officeart/2005/8/layout/hierarchy2"/>
    <dgm:cxn modelId="{7D117F0A-5B9C-438C-84F7-62257E5DD101}" type="presParOf" srcId="{D7BFC4DC-A5B6-4266-9396-9DDEFC894A33}" destId="{309D415D-B290-45C8-87A0-E825DF41D012}" srcOrd="0" destOrd="0" presId="urn:microsoft.com/office/officeart/2005/8/layout/hierarchy2"/>
    <dgm:cxn modelId="{B96F7DA6-F3AD-4EE2-97EC-A085863E0C82}" type="presParOf" srcId="{D7BFC4DC-A5B6-4266-9396-9DDEFC894A33}" destId="{B7C91D31-B985-4788-94B5-1637EE43AE17}" srcOrd="1" destOrd="0" presId="urn:microsoft.com/office/officeart/2005/8/layout/hierarchy2"/>
    <dgm:cxn modelId="{45548023-CDF6-4729-AA9D-5A9024C2B8CB}" type="presParOf" srcId="{B7C91D31-B985-4788-94B5-1637EE43AE17}" destId="{30E315D4-1647-4811-A2E4-423AEAF10606}" srcOrd="0" destOrd="0" presId="urn:microsoft.com/office/officeart/2005/8/layout/hierarchy2"/>
    <dgm:cxn modelId="{06AD3B5F-A302-4176-B941-51DBE98A6A52}" type="presParOf" srcId="{30E315D4-1647-4811-A2E4-423AEAF10606}" destId="{A61A012A-760D-46EC-A1DC-6E14ACAB673B}" srcOrd="0" destOrd="0" presId="urn:microsoft.com/office/officeart/2005/8/layout/hierarchy2"/>
    <dgm:cxn modelId="{EA7CE090-EF58-4BB8-9320-BF9D5FC1020A}" type="presParOf" srcId="{B7C91D31-B985-4788-94B5-1637EE43AE17}" destId="{A33F517E-4313-4119-862B-A26C4B636981}" srcOrd="1" destOrd="0" presId="urn:microsoft.com/office/officeart/2005/8/layout/hierarchy2"/>
    <dgm:cxn modelId="{17E6612E-BA3B-49AF-AD34-87EB0B24AC3F}" type="presParOf" srcId="{A33F517E-4313-4119-862B-A26C4B636981}" destId="{FAE0F0F8-8855-4D2B-9D4A-F086FCB1B06C}" srcOrd="0" destOrd="0" presId="urn:microsoft.com/office/officeart/2005/8/layout/hierarchy2"/>
    <dgm:cxn modelId="{A65B3191-1648-4B1A-8400-BC0C38A92526}" type="presParOf" srcId="{A33F517E-4313-4119-862B-A26C4B636981}" destId="{262510B4-09D1-48A3-B084-897CD3ECA644}" srcOrd="1" destOrd="0" presId="urn:microsoft.com/office/officeart/2005/8/layout/hierarchy2"/>
    <dgm:cxn modelId="{981DDC9F-FF18-4A77-AF05-3DA1A6FBC6AD}" type="presParOf" srcId="{B7C91D31-B985-4788-94B5-1637EE43AE17}" destId="{CA2FE99B-C420-45A3-BED8-FA9C0B1D15A9}" srcOrd="2" destOrd="0" presId="urn:microsoft.com/office/officeart/2005/8/layout/hierarchy2"/>
    <dgm:cxn modelId="{6C0216B0-C4F8-429E-92DD-FFADBA0C2B2A}" type="presParOf" srcId="{CA2FE99B-C420-45A3-BED8-FA9C0B1D15A9}" destId="{9D14795C-F3A9-4632-986A-523F89B910D7}" srcOrd="0" destOrd="0" presId="urn:microsoft.com/office/officeart/2005/8/layout/hierarchy2"/>
    <dgm:cxn modelId="{2E86A173-6F36-46AA-855E-C52A829175AB}" type="presParOf" srcId="{B7C91D31-B985-4788-94B5-1637EE43AE17}" destId="{07B49A07-23A0-4D88-A590-129A92D5F68C}" srcOrd="3" destOrd="0" presId="urn:microsoft.com/office/officeart/2005/8/layout/hierarchy2"/>
    <dgm:cxn modelId="{7CB91B5D-3800-4374-B01A-97852ECF3A8D}" type="presParOf" srcId="{07B49A07-23A0-4D88-A590-129A92D5F68C}" destId="{A1186A52-867A-40E6-B189-7F2ECE385CED}" srcOrd="0" destOrd="0" presId="urn:microsoft.com/office/officeart/2005/8/layout/hierarchy2"/>
    <dgm:cxn modelId="{1ECE04A9-806B-4E8D-B1C2-8953CFA83B7D}" type="presParOf" srcId="{07B49A07-23A0-4D88-A590-129A92D5F68C}" destId="{78B11CFF-9CF5-482A-8D53-4250E899F8BF}" srcOrd="1" destOrd="0" presId="urn:microsoft.com/office/officeart/2005/8/layout/hierarchy2"/>
    <dgm:cxn modelId="{3BFC7A06-A654-4334-BB37-91430126B787}" type="presParOf" srcId="{1CFEAA3B-0197-4714-B208-93BB219A9795}" destId="{5C00F221-3764-468F-A72C-1212D56AD4AE}" srcOrd="2" destOrd="0" presId="urn:microsoft.com/office/officeart/2005/8/layout/hierarchy2"/>
    <dgm:cxn modelId="{8F5670E0-14D5-413F-B4F0-D522D732B725}" type="presParOf" srcId="{5C00F221-3764-468F-A72C-1212D56AD4AE}" destId="{767AB178-3AD8-4B98-A07D-3D197FC577E1}" srcOrd="0" destOrd="0" presId="urn:microsoft.com/office/officeart/2005/8/layout/hierarchy2"/>
    <dgm:cxn modelId="{5E202EAE-2E24-44F3-AA96-7EAA8EF2C4A9}" type="presParOf" srcId="{1CFEAA3B-0197-4714-B208-93BB219A9795}" destId="{F2FFB9B5-B9AB-4354-9C38-BE832C63EB88}" srcOrd="3" destOrd="0" presId="urn:microsoft.com/office/officeart/2005/8/layout/hierarchy2"/>
    <dgm:cxn modelId="{C0A9BB21-029A-43C6-A35A-896142ADA89C}" type="presParOf" srcId="{F2FFB9B5-B9AB-4354-9C38-BE832C63EB88}" destId="{FCE771D7-2224-4C20-AB09-4C7CB96B0AA7}" srcOrd="0" destOrd="0" presId="urn:microsoft.com/office/officeart/2005/8/layout/hierarchy2"/>
    <dgm:cxn modelId="{BDCDB4AA-9D8C-4590-AA23-F111D8E8E8BE}" type="presParOf" srcId="{F2FFB9B5-B9AB-4354-9C38-BE832C63EB88}" destId="{FDF2B403-61DE-4911-A863-CC3F18058DFF}" srcOrd="1" destOrd="0" presId="urn:microsoft.com/office/officeart/2005/8/layout/hierarchy2"/>
    <dgm:cxn modelId="{0874C87D-4119-412F-AC4C-1D9B780B3B97}" type="presParOf" srcId="{FDF2B403-61DE-4911-A863-CC3F18058DFF}" destId="{B22575EB-FBF1-4AD0-8393-76058C905FB2}" srcOrd="0" destOrd="0" presId="urn:microsoft.com/office/officeart/2005/8/layout/hierarchy2"/>
    <dgm:cxn modelId="{8012AC69-048F-4F8E-925E-4B904E7C7DD6}" type="presParOf" srcId="{B22575EB-FBF1-4AD0-8393-76058C905FB2}" destId="{0E619E55-B63A-4200-AA86-AEE8CA4734AD}" srcOrd="0" destOrd="0" presId="urn:microsoft.com/office/officeart/2005/8/layout/hierarchy2"/>
    <dgm:cxn modelId="{07536FFD-2655-4318-80D7-AF6589A81B38}" type="presParOf" srcId="{FDF2B403-61DE-4911-A863-CC3F18058DFF}" destId="{44A4855A-05A7-4CB6-AAC8-42411512D332}" srcOrd="1" destOrd="0" presId="urn:microsoft.com/office/officeart/2005/8/layout/hierarchy2"/>
    <dgm:cxn modelId="{A8AAE856-3F34-4769-AB2E-344B858087F6}" type="presParOf" srcId="{44A4855A-05A7-4CB6-AAC8-42411512D332}" destId="{78782678-2D8E-4F7A-9088-965EFA125286}" srcOrd="0" destOrd="0" presId="urn:microsoft.com/office/officeart/2005/8/layout/hierarchy2"/>
    <dgm:cxn modelId="{556BEADB-46FE-4BD1-A202-C092D2C1B4D1}" type="presParOf" srcId="{44A4855A-05A7-4CB6-AAC8-42411512D332}" destId="{1681DA40-A435-46EA-956C-F6F7EC270DE0}" srcOrd="1" destOrd="0" presId="urn:microsoft.com/office/officeart/2005/8/layout/hierarchy2"/>
    <dgm:cxn modelId="{BC26E2A8-8483-4371-A976-79F28C540B53}" type="presParOf" srcId="{1CFEAA3B-0197-4714-B208-93BB219A9795}" destId="{62E4F436-75E9-4C54-94C0-6C01093F132B}" srcOrd="4" destOrd="0" presId="urn:microsoft.com/office/officeart/2005/8/layout/hierarchy2"/>
    <dgm:cxn modelId="{4CD962C4-BA69-460E-AB0D-7E6ECE608115}" type="presParOf" srcId="{62E4F436-75E9-4C54-94C0-6C01093F132B}" destId="{4C547C78-836C-455D-A46A-E27C0ECFC654}" srcOrd="0" destOrd="0" presId="urn:microsoft.com/office/officeart/2005/8/layout/hierarchy2"/>
    <dgm:cxn modelId="{B27CC868-2A2E-4D51-9116-03ABBD7EE1F6}" type="presParOf" srcId="{1CFEAA3B-0197-4714-B208-93BB219A9795}" destId="{61A6BB50-0065-4218-855D-2150AB216E75}" srcOrd="5" destOrd="0" presId="urn:microsoft.com/office/officeart/2005/8/layout/hierarchy2"/>
    <dgm:cxn modelId="{AEADCBFE-7843-4B94-B6DB-6EBE12E192F4}" type="presParOf" srcId="{61A6BB50-0065-4218-855D-2150AB216E75}" destId="{0F00469A-E456-4B77-8FBF-35761182784F}" srcOrd="0" destOrd="0" presId="urn:microsoft.com/office/officeart/2005/8/layout/hierarchy2"/>
    <dgm:cxn modelId="{B5A3A098-12FB-4D19-94B0-EDC5CEBF3B70}" type="presParOf" srcId="{61A6BB50-0065-4218-855D-2150AB216E75}" destId="{651AE90A-1C62-4007-B027-DF0A86921715}" srcOrd="1" destOrd="0" presId="urn:microsoft.com/office/officeart/2005/8/layout/hierarchy2"/>
    <dgm:cxn modelId="{BB429C5E-E00A-4CC0-801B-D1EB3C4C2371}" type="presParOf" srcId="{651AE90A-1C62-4007-B027-DF0A86921715}" destId="{25233FFC-45FD-433C-BEBA-526E057EF1D2}" srcOrd="0" destOrd="0" presId="urn:microsoft.com/office/officeart/2005/8/layout/hierarchy2"/>
    <dgm:cxn modelId="{C1487A5F-27EB-4CD5-8322-FE954B873EAF}" type="presParOf" srcId="{25233FFC-45FD-433C-BEBA-526E057EF1D2}" destId="{BB292F38-E3D4-4B27-BF5D-77F695D7F56F}" srcOrd="0" destOrd="0" presId="urn:microsoft.com/office/officeart/2005/8/layout/hierarchy2"/>
    <dgm:cxn modelId="{896BF865-65C4-45EB-B113-7794227D2A32}" type="presParOf" srcId="{651AE90A-1C62-4007-B027-DF0A86921715}" destId="{048C7702-C90D-4BD1-81FB-D1443AF668E7}" srcOrd="1" destOrd="0" presId="urn:microsoft.com/office/officeart/2005/8/layout/hierarchy2"/>
    <dgm:cxn modelId="{8227E275-260E-4CEF-9307-223B827B69E5}" type="presParOf" srcId="{048C7702-C90D-4BD1-81FB-D1443AF668E7}" destId="{0169166A-316C-44EE-80E9-35180E7B0C0E}" srcOrd="0" destOrd="0" presId="urn:microsoft.com/office/officeart/2005/8/layout/hierarchy2"/>
    <dgm:cxn modelId="{2D7246AA-721C-4138-9695-71EFB5837263}" type="presParOf" srcId="{048C7702-C90D-4BD1-81FB-D1443AF668E7}" destId="{7359301D-C9C7-4A74-BED7-45CC02FF2F52}" srcOrd="1" destOrd="0" presId="urn:microsoft.com/office/officeart/2005/8/layout/hierarchy2"/>
    <dgm:cxn modelId="{BFDB50AB-457D-4F6B-853A-F16539F74292}" type="presParOf" srcId="{1CFEAA3B-0197-4714-B208-93BB219A9795}" destId="{24B251EE-96EA-4CA8-A20E-2740EA657DA3}" srcOrd="6" destOrd="0" presId="urn:microsoft.com/office/officeart/2005/8/layout/hierarchy2"/>
    <dgm:cxn modelId="{2C45DAAF-1D92-414F-8BA6-5AE674160E53}" type="presParOf" srcId="{24B251EE-96EA-4CA8-A20E-2740EA657DA3}" destId="{1A82A6BE-5568-4129-92AE-BEB0D9B3450A}" srcOrd="0" destOrd="0" presId="urn:microsoft.com/office/officeart/2005/8/layout/hierarchy2"/>
    <dgm:cxn modelId="{FACD9215-2485-4AA4-BD43-68E0ED97E186}" type="presParOf" srcId="{1CFEAA3B-0197-4714-B208-93BB219A9795}" destId="{48733A60-8C3D-47FA-A72B-B04E8C7F1952}" srcOrd="7" destOrd="0" presId="urn:microsoft.com/office/officeart/2005/8/layout/hierarchy2"/>
    <dgm:cxn modelId="{BD6D4F46-8A13-4DA8-B7F3-91F85D6921A7}" type="presParOf" srcId="{48733A60-8C3D-47FA-A72B-B04E8C7F1952}" destId="{C25C2E60-419F-4588-85F5-6E69438A2826}" srcOrd="0" destOrd="0" presId="urn:microsoft.com/office/officeart/2005/8/layout/hierarchy2"/>
    <dgm:cxn modelId="{B0DBDFA6-336F-4C6F-BE38-17BC9E66F8D5}" type="presParOf" srcId="{48733A60-8C3D-47FA-A72B-B04E8C7F1952}" destId="{C1034A4F-F69E-4281-A76E-82A15273BF39}" srcOrd="1" destOrd="0" presId="urn:microsoft.com/office/officeart/2005/8/layout/hierarchy2"/>
    <dgm:cxn modelId="{95018ED4-F24E-46DE-A4FF-E817301EC7DD}" type="presParOf" srcId="{1CFEAA3B-0197-4714-B208-93BB219A9795}" destId="{F0E577A7-2219-4CA9-B64D-F754A79340D2}" srcOrd="8" destOrd="0" presId="urn:microsoft.com/office/officeart/2005/8/layout/hierarchy2"/>
    <dgm:cxn modelId="{0D6FA1E6-12D8-4DEC-AF5C-C9587879A686}" type="presParOf" srcId="{F0E577A7-2219-4CA9-B64D-F754A79340D2}" destId="{A867845A-BB0F-4E6B-ACD7-67ECC14AAB3B}" srcOrd="0" destOrd="0" presId="urn:microsoft.com/office/officeart/2005/8/layout/hierarchy2"/>
    <dgm:cxn modelId="{E241714A-CAB3-46C0-B063-C789B4203A29}" type="presParOf" srcId="{1CFEAA3B-0197-4714-B208-93BB219A9795}" destId="{FBBEF10E-0FEF-4B9E-B235-8044CAE78F09}" srcOrd="9" destOrd="0" presId="urn:microsoft.com/office/officeart/2005/8/layout/hierarchy2"/>
    <dgm:cxn modelId="{CFFA8220-BA48-4AF1-B5CC-AEA52284806E}" type="presParOf" srcId="{FBBEF10E-0FEF-4B9E-B235-8044CAE78F09}" destId="{4CEE867B-3ED2-4207-A7BA-B9469AA9B5BA}" srcOrd="0" destOrd="0" presId="urn:microsoft.com/office/officeart/2005/8/layout/hierarchy2"/>
    <dgm:cxn modelId="{2941B7CB-99CE-421A-9B06-663ABF1EB130}" type="presParOf" srcId="{FBBEF10E-0FEF-4B9E-B235-8044CAE78F09}" destId="{B9AF13F5-3D76-4B50-A005-0FF106AFD798}" srcOrd="1" destOrd="0" presId="urn:microsoft.com/office/officeart/2005/8/layout/hierarchy2"/>
    <dgm:cxn modelId="{4519C23A-42D1-45D7-A28D-D5C0D4DD4FB1}" type="presParOf" srcId="{B9AF13F5-3D76-4B50-A005-0FF106AFD798}" destId="{6AEBC9AB-B3BC-47FB-B328-519611031D1C}" srcOrd="0" destOrd="0" presId="urn:microsoft.com/office/officeart/2005/8/layout/hierarchy2"/>
    <dgm:cxn modelId="{11F215BF-8F1E-45B9-8CA3-43F387698D7A}" type="presParOf" srcId="{6AEBC9AB-B3BC-47FB-B328-519611031D1C}" destId="{9E3BA55C-F46B-413A-8938-749DBF12FFCD}" srcOrd="0" destOrd="0" presId="urn:microsoft.com/office/officeart/2005/8/layout/hierarchy2"/>
    <dgm:cxn modelId="{98289E31-CF4A-4571-8256-75DFE32D2ED7}" type="presParOf" srcId="{B9AF13F5-3D76-4B50-A005-0FF106AFD798}" destId="{9903839E-2769-42E7-BF7C-2C85ADB4FBD0}" srcOrd="1" destOrd="0" presId="urn:microsoft.com/office/officeart/2005/8/layout/hierarchy2"/>
    <dgm:cxn modelId="{C392EB19-06D2-41F1-B482-2C9531DDF8BA}" type="presParOf" srcId="{9903839E-2769-42E7-BF7C-2C85ADB4FBD0}" destId="{1D3AA11C-84FC-4085-B11F-7C182B65DBFA}" srcOrd="0" destOrd="0" presId="urn:microsoft.com/office/officeart/2005/8/layout/hierarchy2"/>
    <dgm:cxn modelId="{EF6531AA-4886-4BE7-92C2-F53FAA9FEF5F}" type="presParOf" srcId="{9903839E-2769-42E7-BF7C-2C85ADB4FBD0}" destId="{85AC49A1-380A-4C2A-8CE3-B42261DF9A75}" srcOrd="1" destOrd="0" presId="urn:microsoft.com/office/officeart/2005/8/layout/hierarchy2"/>
    <dgm:cxn modelId="{99DB6F93-C95C-4BEA-BBC2-FD24C86F4050}" type="presParOf" srcId="{B9AF13F5-3D76-4B50-A005-0FF106AFD798}" destId="{61D66618-2166-48A7-95EE-37674A77F011}" srcOrd="2" destOrd="0" presId="urn:microsoft.com/office/officeart/2005/8/layout/hierarchy2"/>
    <dgm:cxn modelId="{B37CDED1-492F-41BB-963A-B087D877D627}" type="presParOf" srcId="{61D66618-2166-48A7-95EE-37674A77F011}" destId="{4A8AFA2F-54E0-4659-80D2-2B1CD2D0CDC2}" srcOrd="0" destOrd="0" presId="urn:microsoft.com/office/officeart/2005/8/layout/hierarchy2"/>
    <dgm:cxn modelId="{D9E19CA6-42AE-4DD5-AA2A-1F782B6A308C}" type="presParOf" srcId="{B9AF13F5-3D76-4B50-A005-0FF106AFD798}" destId="{B2673813-49A6-4BA8-A4E6-3C46370763A1}" srcOrd="3" destOrd="0" presId="urn:microsoft.com/office/officeart/2005/8/layout/hierarchy2"/>
    <dgm:cxn modelId="{878F63D5-876B-4C3C-9880-99F3E9D74C34}" type="presParOf" srcId="{B2673813-49A6-4BA8-A4E6-3C46370763A1}" destId="{5F012E7E-9D57-4CD7-A826-17F88E2CD1C1}" srcOrd="0" destOrd="0" presId="urn:microsoft.com/office/officeart/2005/8/layout/hierarchy2"/>
    <dgm:cxn modelId="{E0751D63-E374-4849-827F-6952D4BD9402}" type="presParOf" srcId="{B2673813-49A6-4BA8-A4E6-3C46370763A1}" destId="{F43D9D7F-F00B-4CE4-9F8B-97B1C98511AF}"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C10C50-B197-4870-B590-A1978EADD7E0}"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F45D07A2-F2DA-4CE3-88FD-60CC7C999F99}">
      <dgm:prSet phldrT="[Text]"/>
      <dgm:spPr/>
      <dgm:t>
        <a:bodyPr/>
        <a:lstStyle/>
        <a:p>
          <a:r>
            <a:rPr lang="en-US" b="1" dirty="0">
              <a:latin typeface="Segoe UI" panose="020B0502040204020203" pitchFamily="34" charset="0"/>
              <a:cs typeface="Segoe UI" panose="020B0502040204020203" pitchFamily="34" charset="0"/>
            </a:rPr>
            <a:t>Health Literacy</a:t>
          </a:r>
        </a:p>
      </dgm:t>
    </dgm:pt>
    <dgm:pt modelId="{913672EA-A06E-4858-AD83-0D704566C781}" type="parTrans" cxnId="{9DA0A816-D814-43AF-A8F8-C53BF5565669}">
      <dgm:prSet/>
      <dgm:spPr/>
      <dgm:t>
        <a:bodyPr/>
        <a:lstStyle/>
        <a:p>
          <a:endParaRPr lang="en-US"/>
        </a:p>
      </dgm:t>
    </dgm:pt>
    <dgm:pt modelId="{42CC1942-5713-4406-8DCA-61AF8B438916}" type="sibTrans" cxnId="{9DA0A816-D814-43AF-A8F8-C53BF5565669}">
      <dgm:prSet/>
      <dgm:spPr/>
      <dgm:t>
        <a:bodyPr/>
        <a:lstStyle/>
        <a:p>
          <a:endParaRPr lang="en-US"/>
        </a:p>
      </dgm:t>
    </dgm:pt>
    <dgm:pt modelId="{05E50FAF-14CD-43B6-92DF-63ED717E7D34}">
      <dgm:prSet phldrT="[Text]"/>
      <dgm:spPr/>
      <dgm:t>
        <a:bodyPr/>
        <a:lstStyle/>
        <a:p>
          <a:r>
            <a:rPr lang="en-US" b="1" dirty="0">
              <a:latin typeface="Segoe UI" panose="020B0502040204020203" pitchFamily="34" charset="0"/>
              <a:cs typeface="Segoe UI" panose="020B0502040204020203" pitchFamily="34" charset="0"/>
            </a:rPr>
            <a:t>Access</a:t>
          </a:r>
        </a:p>
      </dgm:t>
    </dgm:pt>
    <dgm:pt modelId="{42E13B95-3405-40D0-914B-9F7F771F2966}" type="parTrans" cxnId="{85998EA5-5ACD-4892-BC44-8BE551F44E16}">
      <dgm:prSet/>
      <dgm:spPr/>
      <dgm:t>
        <a:bodyPr/>
        <a:lstStyle/>
        <a:p>
          <a:endParaRPr lang="en-US"/>
        </a:p>
      </dgm:t>
    </dgm:pt>
    <dgm:pt modelId="{6E169EE8-536A-4CBC-82B1-6A141860CDE5}" type="sibTrans" cxnId="{85998EA5-5ACD-4892-BC44-8BE551F44E16}">
      <dgm:prSet/>
      <dgm:spPr/>
      <dgm:t>
        <a:bodyPr/>
        <a:lstStyle/>
        <a:p>
          <a:endParaRPr lang="en-US"/>
        </a:p>
      </dgm:t>
    </dgm:pt>
    <dgm:pt modelId="{45A84EC7-47FA-45F8-AD81-7E5C4244D77E}">
      <dgm:prSet phldrT="[Text]"/>
      <dgm:spPr/>
      <dgm:t>
        <a:bodyPr/>
        <a:lstStyle/>
        <a:p>
          <a:r>
            <a:rPr lang="en-US" b="1" dirty="0">
              <a:latin typeface="Segoe UI" panose="020B0502040204020203" pitchFamily="34" charset="0"/>
              <a:cs typeface="Segoe UI" panose="020B0502040204020203" pitchFamily="34" charset="0"/>
            </a:rPr>
            <a:t>Lack of Social Support</a:t>
          </a:r>
        </a:p>
      </dgm:t>
    </dgm:pt>
    <dgm:pt modelId="{1F48969B-350F-44A4-9FC3-CE511B25F7A9}" type="parTrans" cxnId="{1E8DB934-6B7A-4034-9700-507C888784B0}">
      <dgm:prSet/>
      <dgm:spPr/>
      <dgm:t>
        <a:bodyPr/>
        <a:lstStyle/>
        <a:p>
          <a:endParaRPr lang="en-US"/>
        </a:p>
      </dgm:t>
    </dgm:pt>
    <dgm:pt modelId="{4566825D-1A73-45A0-A1B6-9BBF55E172F7}" type="sibTrans" cxnId="{1E8DB934-6B7A-4034-9700-507C888784B0}">
      <dgm:prSet/>
      <dgm:spPr/>
      <dgm:t>
        <a:bodyPr/>
        <a:lstStyle/>
        <a:p>
          <a:endParaRPr lang="en-US"/>
        </a:p>
      </dgm:t>
    </dgm:pt>
    <dgm:pt modelId="{881E875D-BCA7-4E70-9DB0-FFFBE05CA7EC}">
      <dgm:prSet phldrT="[Text]"/>
      <dgm:spPr/>
      <dgm:t>
        <a:bodyPr/>
        <a:lstStyle/>
        <a:p>
          <a:r>
            <a:rPr lang="en-US" b="1" dirty="0">
              <a:latin typeface="Segoe UI" panose="020B0502040204020203" pitchFamily="34" charset="0"/>
              <a:cs typeface="Segoe UI" panose="020B0502040204020203" pitchFamily="34" charset="0"/>
            </a:rPr>
            <a:t>Cost</a:t>
          </a:r>
        </a:p>
      </dgm:t>
    </dgm:pt>
    <dgm:pt modelId="{8235F044-71DB-4AAD-A0D0-7B7E177ED3A4}" type="parTrans" cxnId="{5D989FA6-CB8A-4D23-A453-BAF707719DED}">
      <dgm:prSet/>
      <dgm:spPr/>
      <dgm:t>
        <a:bodyPr/>
        <a:lstStyle/>
        <a:p>
          <a:endParaRPr lang="en-US"/>
        </a:p>
      </dgm:t>
    </dgm:pt>
    <dgm:pt modelId="{FF30C637-62E6-4330-A9F0-09DFAC182DD7}" type="sibTrans" cxnId="{5D989FA6-CB8A-4D23-A453-BAF707719DED}">
      <dgm:prSet/>
      <dgm:spPr/>
      <dgm:t>
        <a:bodyPr/>
        <a:lstStyle/>
        <a:p>
          <a:endParaRPr lang="en-US"/>
        </a:p>
      </dgm:t>
    </dgm:pt>
    <dgm:pt modelId="{B04BF3DB-6B76-41C3-8CDF-34C0632FA077}">
      <dgm:prSet phldrT="[Text]"/>
      <dgm:spPr/>
      <dgm:t>
        <a:bodyPr/>
        <a:lstStyle/>
        <a:p>
          <a:r>
            <a:rPr lang="en-US" b="1" dirty="0">
              <a:latin typeface="Segoe UI" panose="020B0502040204020203" pitchFamily="34" charset="0"/>
              <a:cs typeface="Segoe UI" panose="020B0502040204020203" pitchFamily="34" charset="0"/>
            </a:rPr>
            <a:t>Stigma</a:t>
          </a:r>
        </a:p>
      </dgm:t>
    </dgm:pt>
    <dgm:pt modelId="{0259A7FD-F6EC-4A0B-8E46-AADB425A3BC9}" type="parTrans" cxnId="{56691D15-8FD4-4C32-8189-8FD0EB426AF3}">
      <dgm:prSet/>
      <dgm:spPr/>
      <dgm:t>
        <a:bodyPr/>
        <a:lstStyle/>
        <a:p>
          <a:endParaRPr lang="en-US"/>
        </a:p>
      </dgm:t>
    </dgm:pt>
    <dgm:pt modelId="{99307C02-95DD-4452-8426-E0812C2B2C8E}" type="sibTrans" cxnId="{56691D15-8FD4-4C32-8189-8FD0EB426AF3}">
      <dgm:prSet/>
      <dgm:spPr/>
      <dgm:t>
        <a:bodyPr/>
        <a:lstStyle/>
        <a:p>
          <a:endParaRPr lang="en-US"/>
        </a:p>
      </dgm:t>
    </dgm:pt>
    <dgm:pt modelId="{BDB571F3-6CE5-4CA7-A48E-CF82178F492B}">
      <dgm:prSet phldrT="[Text]"/>
      <dgm:spPr/>
      <dgm:t>
        <a:bodyPr/>
        <a:lstStyle/>
        <a:p>
          <a:r>
            <a:rPr lang="en-US" b="1" dirty="0">
              <a:latin typeface="Segoe UI" panose="020B0502040204020203" pitchFamily="34" charset="0"/>
              <a:cs typeface="Segoe UI" panose="020B0502040204020203" pitchFamily="34" charset="0"/>
            </a:rPr>
            <a:t>Language / Cultural Barriers</a:t>
          </a:r>
        </a:p>
      </dgm:t>
    </dgm:pt>
    <dgm:pt modelId="{7D085DD1-7073-476A-863D-25C30EF6E9DF}" type="parTrans" cxnId="{4F1B8864-7F88-42B6-9D92-E1B301EB4A0F}">
      <dgm:prSet/>
      <dgm:spPr/>
      <dgm:t>
        <a:bodyPr/>
        <a:lstStyle/>
        <a:p>
          <a:endParaRPr lang="en-US"/>
        </a:p>
      </dgm:t>
    </dgm:pt>
    <dgm:pt modelId="{8F451650-E6E0-4BA9-ABD3-119A9F30777B}" type="sibTrans" cxnId="{4F1B8864-7F88-42B6-9D92-E1B301EB4A0F}">
      <dgm:prSet/>
      <dgm:spPr/>
      <dgm:t>
        <a:bodyPr/>
        <a:lstStyle/>
        <a:p>
          <a:endParaRPr lang="en-US"/>
        </a:p>
      </dgm:t>
    </dgm:pt>
    <dgm:pt modelId="{70BA04D5-3095-4BA2-A5D8-EF9C52802063}" type="pres">
      <dgm:prSet presAssocID="{9DC10C50-B197-4870-B590-A1978EADD7E0}" presName="diagram" presStyleCnt="0">
        <dgm:presLayoutVars>
          <dgm:dir/>
          <dgm:resizeHandles val="exact"/>
        </dgm:presLayoutVars>
      </dgm:prSet>
      <dgm:spPr/>
    </dgm:pt>
    <dgm:pt modelId="{12F2364B-2150-4818-8F15-A6F89C33A39D}" type="pres">
      <dgm:prSet presAssocID="{F45D07A2-F2DA-4CE3-88FD-60CC7C999F99}" presName="node" presStyleLbl="node1" presStyleIdx="0" presStyleCnt="6">
        <dgm:presLayoutVars>
          <dgm:bulletEnabled val="1"/>
        </dgm:presLayoutVars>
      </dgm:prSet>
      <dgm:spPr>
        <a:prstGeom prst="roundRect">
          <a:avLst/>
        </a:prstGeom>
      </dgm:spPr>
    </dgm:pt>
    <dgm:pt modelId="{CC723DEC-0A9A-41D2-B3CF-A88E10744D5F}" type="pres">
      <dgm:prSet presAssocID="{42CC1942-5713-4406-8DCA-61AF8B438916}" presName="sibTrans" presStyleCnt="0"/>
      <dgm:spPr/>
    </dgm:pt>
    <dgm:pt modelId="{48E6374E-42F5-4B2D-BE3D-261A767E75DC}" type="pres">
      <dgm:prSet presAssocID="{05E50FAF-14CD-43B6-92DF-63ED717E7D34}" presName="node" presStyleLbl="node1" presStyleIdx="1" presStyleCnt="6">
        <dgm:presLayoutVars>
          <dgm:bulletEnabled val="1"/>
        </dgm:presLayoutVars>
      </dgm:prSet>
      <dgm:spPr>
        <a:prstGeom prst="roundRect">
          <a:avLst/>
        </a:prstGeom>
      </dgm:spPr>
    </dgm:pt>
    <dgm:pt modelId="{F376604E-1FBB-4879-A203-8F1F8864492E}" type="pres">
      <dgm:prSet presAssocID="{6E169EE8-536A-4CBC-82B1-6A141860CDE5}" presName="sibTrans" presStyleCnt="0"/>
      <dgm:spPr/>
    </dgm:pt>
    <dgm:pt modelId="{AE9994D6-207D-491D-9A77-0FFFB9A2D087}" type="pres">
      <dgm:prSet presAssocID="{45A84EC7-47FA-45F8-AD81-7E5C4244D77E}" presName="node" presStyleLbl="node1" presStyleIdx="2" presStyleCnt="6">
        <dgm:presLayoutVars>
          <dgm:bulletEnabled val="1"/>
        </dgm:presLayoutVars>
      </dgm:prSet>
      <dgm:spPr>
        <a:prstGeom prst="roundRect">
          <a:avLst/>
        </a:prstGeom>
      </dgm:spPr>
    </dgm:pt>
    <dgm:pt modelId="{18115C59-A853-41BD-A12B-5461ACA8AB4B}" type="pres">
      <dgm:prSet presAssocID="{4566825D-1A73-45A0-A1B6-9BBF55E172F7}" presName="sibTrans" presStyleCnt="0"/>
      <dgm:spPr/>
    </dgm:pt>
    <dgm:pt modelId="{58F5795D-0A2E-43C8-B22E-1A75B5F7AB6C}" type="pres">
      <dgm:prSet presAssocID="{881E875D-BCA7-4E70-9DB0-FFFBE05CA7EC}" presName="node" presStyleLbl="node1" presStyleIdx="3" presStyleCnt="6">
        <dgm:presLayoutVars>
          <dgm:bulletEnabled val="1"/>
        </dgm:presLayoutVars>
      </dgm:prSet>
      <dgm:spPr>
        <a:prstGeom prst="roundRect">
          <a:avLst/>
        </a:prstGeom>
      </dgm:spPr>
    </dgm:pt>
    <dgm:pt modelId="{7B2D56AE-CAA3-4BA6-8493-F999D39ABBED}" type="pres">
      <dgm:prSet presAssocID="{FF30C637-62E6-4330-A9F0-09DFAC182DD7}" presName="sibTrans" presStyleCnt="0"/>
      <dgm:spPr/>
    </dgm:pt>
    <dgm:pt modelId="{BBC46230-6532-4452-B55A-3D197218D779}" type="pres">
      <dgm:prSet presAssocID="{B04BF3DB-6B76-41C3-8CDF-34C0632FA077}" presName="node" presStyleLbl="node1" presStyleIdx="4" presStyleCnt="6">
        <dgm:presLayoutVars>
          <dgm:bulletEnabled val="1"/>
        </dgm:presLayoutVars>
      </dgm:prSet>
      <dgm:spPr>
        <a:prstGeom prst="roundRect">
          <a:avLst/>
        </a:prstGeom>
      </dgm:spPr>
    </dgm:pt>
    <dgm:pt modelId="{ABE28AB2-A9E9-45D3-8E0A-C607B8F0F806}" type="pres">
      <dgm:prSet presAssocID="{99307C02-95DD-4452-8426-E0812C2B2C8E}" presName="sibTrans" presStyleCnt="0"/>
      <dgm:spPr/>
    </dgm:pt>
    <dgm:pt modelId="{79F39A2C-B412-41C5-A05D-9644E3D55F53}" type="pres">
      <dgm:prSet presAssocID="{BDB571F3-6CE5-4CA7-A48E-CF82178F492B}" presName="node" presStyleLbl="node1" presStyleIdx="5" presStyleCnt="6">
        <dgm:presLayoutVars>
          <dgm:bulletEnabled val="1"/>
        </dgm:presLayoutVars>
      </dgm:prSet>
      <dgm:spPr>
        <a:prstGeom prst="roundRect">
          <a:avLst/>
        </a:prstGeom>
      </dgm:spPr>
    </dgm:pt>
  </dgm:ptLst>
  <dgm:cxnLst>
    <dgm:cxn modelId="{56691D15-8FD4-4C32-8189-8FD0EB426AF3}" srcId="{9DC10C50-B197-4870-B590-A1978EADD7E0}" destId="{B04BF3DB-6B76-41C3-8CDF-34C0632FA077}" srcOrd="4" destOrd="0" parTransId="{0259A7FD-F6EC-4A0B-8E46-AADB425A3BC9}" sibTransId="{99307C02-95DD-4452-8426-E0812C2B2C8E}"/>
    <dgm:cxn modelId="{9DA0A816-D814-43AF-A8F8-C53BF5565669}" srcId="{9DC10C50-B197-4870-B590-A1978EADD7E0}" destId="{F45D07A2-F2DA-4CE3-88FD-60CC7C999F99}" srcOrd="0" destOrd="0" parTransId="{913672EA-A06E-4858-AD83-0D704566C781}" sibTransId="{42CC1942-5713-4406-8DCA-61AF8B438916}"/>
    <dgm:cxn modelId="{1E8DB934-6B7A-4034-9700-507C888784B0}" srcId="{9DC10C50-B197-4870-B590-A1978EADD7E0}" destId="{45A84EC7-47FA-45F8-AD81-7E5C4244D77E}" srcOrd="2" destOrd="0" parTransId="{1F48969B-350F-44A4-9FC3-CE511B25F7A9}" sibTransId="{4566825D-1A73-45A0-A1B6-9BBF55E172F7}"/>
    <dgm:cxn modelId="{4F1B8864-7F88-42B6-9D92-E1B301EB4A0F}" srcId="{9DC10C50-B197-4870-B590-A1978EADD7E0}" destId="{BDB571F3-6CE5-4CA7-A48E-CF82178F492B}" srcOrd="5" destOrd="0" parTransId="{7D085DD1-7073-476A-863D-25C30EF6E9DF}" sibTransId="{8F451650-E6E0-4BA9-ABD3-119A9F30777B}"/>
    <dgm:cxn modelId="{D9D43E49-AFC4-4415-BA78-428EE0A312EA}" type="presOf" srcId="{B04BF3DB-6B76-41C3-8CDF-34C0632FA077}" destId="{BBC46230-6532-4452-B55A-3D197218D779}" srcOrd="0" destOrd="0" presId="urn:microsoft.com/office/officeart/2005/8/layout/default"/>
    <dgm:cxn modelId="{4D83757B-FE08-444E-8D75-3107745C5E42}" type="presOf" srcId="{881E875D-BCA7-4E70-9DB0-FFFBE05CA7EC}" destId="{58F5795D-0A2E-43C8-B22E-1A75B5F7AB6C}" srcOrd="0" destOrd="0" presId="urn:microsoft.com/office/officeart/2005/8/layout/default"/>
    <dgm:cxn modelId="{AE1C1986-4FD5-4C53-918B-A69DD67927BC}" type="presOf" srcId="{45A84EC7-47FA-45F8-AD81-7E5C4244D77E}" destId="{AE9994D6-207D-491D-9A77-0FFFB9A2D087}" srcOrd="0" destOrd="0" presId="urn:microsoft.com/office/officeart/2005/8/layout/default"/>
    <dgm:cxn modelId="{85998EA5-5ACD-4892-BC44-8BE551F44E16}" srcId="{9DC10C50-B197-4870-B590-A1978EADD7E0}" destId="{05E50FAF-14CD-43B6-92DF-63ED717E7D34}" srcOrd="1" destOrd="0" parTransId="{42E13B95-3405-40D0-914B-9F7F771F2966}" sibTransId="{6E169EE8-536A-4CBC-82B1-6A141860CDE5}"/>
    <dgm:cxn modelId="{5D989FA6-CB8A-4D23-A453-BAF707719DED}" srcId="{9DC10C50-B197-4870-B590-A1978EADD7E0}" destId="{881E875D-BCA7-4E70-9DB0-FFFBE05CA7EC}" srcOrd="3" destOrd="0" parTransId="{8235F044-71DB-4AAD-A0D0-7B7E177ED3A4}" sibTransId="{FF30C637-62E6-4330-A9F0-09DFAC182DD7}"/>
    <dgm:cxn modelId="{813C57B2-121D-422D-A1F1-CD0632B46F0C}" type="presOf" srcId="{05E50FAF-14CD-43B6-92DF-63ED717E7D34}" destId="{48E6374E-42F5-4B2D-BE3D-261A767E75DC}" srcOrd="0" destOrd="0" presId="urn:microsoft.com/office/officeart/2005/8/layout/default"/>
    <dgm:cxn modelId="{D535F1C0-05C8-4B42-89AC-01AB67CB1008}" type="presOf" srcId="{BDB571F3-6CE5-4CA7-A48E-CF82178F492B}" destId="{79F39A2C-B412-41C5-A05D-9644E3D55F53}" srcOrd="0" destOrd="0" presId="urn:microsoft.com/office/officeart/2005/8/layout/default"/>
    <dgm:cxn modelId="{D8237EE3-BE8E-4FE1-A039-25809163391B}" type="presOf" srcId="{F45D07A2-F2DA-4CE3-88FD-60CC7C999F99}" destId="{12F2364B-2150-4818-8F15-A6F89C33A39D}" srcOrd="0" destOrd="0" presId="urn:microsoft.com/office/officeart/2005/8/layout/default"/>
    <dgm:cxn modelId="{A344FDEB-832D-48F3-85F4-119B557416D7}" type="presOf" srcId="{9DC10C50-B197-4870-B590-A1978EADD7E0}" destId="{70BA04D5-3095-4BA2-A5D8-EF9C52802063}" srcOrd="0" destOrd="0" presId="urn:microsoft.com/office/officeart/2005/8/layout/default"/>
    <dgm:cxn modelId="{54680769-3B0F-4471-9930-D7F1A00F33AC}" type="presParOf" srcId="{70BA04D5-3095-4BA2-A5D8-EF9C52802063}" destId="{12F2364B-2150-4818-8F15-A6F89C33A39D}" srcOrd="0" destOrd="0" presId="urn:microsoft.com/office/officeart/2005/8/layout/default"/>
    <dgm:cxn modelId="{F3DD06FD-C6CA-455A-83B0-83FADD4254A6}" type="presParOf" srcId="{70BA04D5-3095-4BA2-A5D8-EF9C52802063}" destId="{CC723DEC-0A9A-41D2-B3CF-A88E10744D5F}" srcOrd="1" destOrd="0" presId="urn:microsoft.com/office/officeart/2005/8/layout/default"/>
    <dgm:cxn modelId="{7E554580-6E47-4E2D-8C40-09484C59B58D}" type="presParOf" srcId="{70BA04D5-3095-4BA2-A5D8-EF9C52802063}" destId="{48E6374E-42F5-4B2D-BE3D-261A767E75DC}" srcOrd="2" destOrd="0" presId="urn:microsoft.com/office/officeart/2005/8/layout/default"/>
    <dgm:cxn modelId="{DBCE849F-5B48-4C09-A51B-3386642F324F}" type="presParOf" srcId="{70BA04D5-3095-4BA2-A5D8-EF9C52802063}" destId="{F376604E-1FBB-4879-A203-8F1F8864492E}" srcOrd="3" destOrd="0" presId="urn:microsoft.com/office/officeart/2005/8/layout/default"/>
    <dgm:cxn modelId="{CA5F5744-A190-47AD-8AA7-A56465B02D0D}" type="presParOf" srcId="{70BA04D5-3095-4BA2-A5D8-EF9C52802063}" destId="{AE9994D6-207D-491D-9A77-0FFFB9A2D087}" srcOrd="4" destOrd="0" presId="urn:microsoft.com/office/officeart/2005/8/layout/default"/>
    <dgm:cxn modelId="{02CA047D-DD6B-46D8-A6AD-1D6454B209CD}" type="presParOf" srcId="{70BA04D5-3095-4BA2-A5D8-EF9C52802063}" destId="{18115C59-A853-41BD-A12B-5461ACA8AB4B}" srcOrd="5" destOrd="0" presId="urn:microsoft.com/office/officeart/2005/8/layout/default"/>
    <dgm:cxn modelId="{ACFD4463-FC59-4FF7-86F9-BFE2ACDA5531}" type="presParOf" srcId="{70BA04D5-3095-4BA2-A5D8-EF9C52802063}" destId="{58F5795D-0A2E-43C8-B22E-1A75B5F7AB6C}" srcOrd="6" destOrd="0" presId="urn:microsoft.com/office/officeart/2005/8/layout/default"/>
    <dgm:cxn modelId="{893649B3-4E81-4336-8E60-BD5A084EEBC9}" type="presParOf" srcId="{70BA04D5-3095-4BA2-A5D8-EF9C52802063}" destId="{7B2D56AE-CAA3-4BA6-8493-F999D39ABBED}" srcOrd="7" destOrd="0" presId="urn:microsoft.com/office/officeart/2005/8/layout/default"/>
    <dgm:cxn modelId="{D36928C7-1ACF-407D-8B2F-2B8CA5C4F298}" type="presParOf" srcId="{70BA04D5-3095-4BA2-A5D8-EF9C52802063}" destId="{BBC46230-6532-4452-B55A-3D197218D779}" srcOrd="8" destOrd="0" presId="urn:microsoft.com/office/officeart/2005/8/layout/default"/>
    <dgm:cxn modelId="{6531E8FF-A68F-402C-91B2-8C49E8070592}" type="presParOf" srcId="{70BA04D5-3095-4BA2-A5D8-EF9C52802063}" destId="{ABE28AB2-A9E9-45D3-8E0A-C607B8F0F806}" srcOrd="9" destOrd="0" presId="urn:microsoft.com/office/officeart/2005/8/layout/default"/>
    <dgm:cxn modelId="{63842D1C-60E9-4FC0-A5A3-F4FD126CD46C}" type="presParOf" srcId="{70BA04D5-3095-4BA2-A5D8-EF9C52802063}" destId="{79F39A2C-B412-41C5-A05D-9644E3D55F53}"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EB9684-35E7-4BBF-82B0-13F9D9EBEEF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F838E2B-03E4-473F-B0BB-BBD3C244147F}">
      <dgm:prSet phldrT="[Tex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Honeymoon phase </a:t>
          </a:r>
        </a:p>
      </dgm:t>
    </dgm:pt>
    <dgm:pt modelId="{B53D0B1B-F8C5-40B9-B1A1-5F962E3366DA}" type="parTrans" cxnId="{25612F67-9F13-47F2-9CC4-27F2E577FA72}">
      <dgm:prSet/>
      <dgm:spPr/>
      <dgm:t>
        <a:bodyPr/>
        <a:lstStyle/>
        <a:p>
          <a:endParaRPr lang="en-US"/>
        </a:p>
      </dgm:t>
    </dgm:pt>
    <dgm:pt modelId="{8359A22D-BAC9-4FB5-AA39-BA5415BDC439}" type="sibTrans" cxnId="{25612F67-9F13-47F2-9CC4-27F2E577FA72}">
      <dgm:prSet/>
      <dgm:spPr/>
      <dgm:t>
        <a:bodyPr/>
        <a:lstStyle/>
        <a:p>
          <a:endParaRPr lang="en-US"/>
        </a:p>
      </dgm:t>
    </dgm:pt>
    <dgm:pt modelId="{4893E16A-3510-43D0-888C-DD3ECB6D8267}">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Incarcerated</a:t>
          </a:r>
        </a:p>
      </dgm:t>
    </dgm:pt>
    <dgm:pt modelId="{EB4A62EC-683B-427E-A257-96662B06DD58}" type="parTrans" cxnId="{EE10053B-A3C0-4927-AECF-F39BA6A2425A}">
      <dgm:prSet/>
      <dgm:spPr/>
      <dgm:t>
        <a:bodyPr/>
        <a:lstStyle/>
        <a:p>
          <a:endParaRPr lang="en-US"/>
        </a:p>
      </dgm:t>
    </dgm:pt>
    <dgm:pt modelId="{987C2292-3000-4BB8-AC5C-50F0D256BD8B}" type="sibTrans" cxnId="{EE10053B-A3C0-4927-AECF-F39BA6A2425A}">
      <dgm:prSet/>
      <dgm:spPr/>
      <dgm:t>
        <a:bodyPr/>
        <a:lstStyle/>
        <a:p>
          <a:endParaRPr lang="en-US"/>
        </a:p>
      </dgm:t>
    </dgm:pt>
    <dgm:pt modelId="{68E92043-6469-4351-9470-D2D235C3D7B6}">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Previous negative AID experiences </a:t>
          </a:r>
        </a:p>
      </dgm:t>
    </dgm:pt>
    <dgm:pt modelId="{C558FB21-6F71-4554-B495-29491F0A2667}" type="parTrans" cxnId="{EB3995D2-889E-4022-97A1-499C9E60CC6F}">
      <dgm:prSet/>
      <dgm:spPr/>
      <dgm:t>
        <a:bodyPr/>
        <a:lstStyle/>
        <a:p>
          <a:endParaRPr lang="en-US"/>
        </a:p>
      </dgm:t>
    </dgm:pt>
    <dgm:pt modelId="{B6B7E68A-B6DA-4679-B10B-15994AAA6FAA}" type="sibTrans" cxnId="{EB3995D2-889E-4022-97A1-499C9E60CC6F}">
      <dgm:prSet/>
      <dgm:spPr/>
      <dgm:t>
        <a:bodyPr/>
        <a:lstStyle/>
        <a:p>
          <a:endParaRPr lang="en-US"/>
        </a:p>
      </dgm:t>
    </dgm:pt>
    <dgm:pt modelId="{07C77047-9804-4051-97DA-D1CA963386D4}">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Sub-par patient compliance </a:t>
          </a:r>
        </a:p>
      </dgm:t>
    </dgm:pt>
    <dgm:pt modelId="{4C42FCEA-B991-497A-A16F-91E70C8C347C}" type="parTrans" cxnId="{0621F1BF-F2F6-4F9D-8DCC-51B0FA32F53B}">
      <dgm:prSet/>
      <dgm:spPr/>
      <dgm:t>
        <a:bodyPr/>
        <a:lstStyle/>
        <a:p>
          <a:endParaRPr lang="en-US"/>
        </a:p>
      </dgm:t>
    </dgm:pt>
    <dgm:pt modelId="{F0C35552-EFBA-46C6-9133-DB0C8340B0B6}" type="sibTrans" cxnId="{0621F1BF-F2F6-4F9D-8DCC-51B0FA32F53B}">
      <dgm:prSet/>
      <dgm:spPr/>
      <dgm:t>
        <a:bodyPr/>
        <a:lstStyle/>
        <a:p>
          <a:endParaRPr lang="en-US"/>
        </a:p>
      </dgm:t>
    </dgm:pt>
    <dgm:pt modelId="{4BAAAE9A-1664-4B56-A806-9207F3AAC2B3}">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Patient not on CGM </a:t>
          </a:r>
        </a:p>
      </dgm:t>
    </dgm:pt>
    <dgm:pt modelId="{2C234B0C-4D34-4671-9769-E168A74E2D2B}" type="parTrans" cxnId="{64103276-F729-4970-BBAC-B6959AB77ABE}">
      <dgm:prSet/>
      <dgm:spPr/>
      <dgm:t>
        <a:bodyPr/>
        <a:lstStyle/>
        <a:p>
          <a:endParaRPr lang="en-US"/>
        </a:p>
      </dgm:t>
    </dgm:pt>
    <dgm:pt modelId="{849ED6AB-45F2-4E97-A881-44C3CB9513A3}" type="sibTrans" cxnId="{64103276-F729-4970-BBAC-B6959AB77ABE}">
      <dgm:prSet/>
      <dgm:spPr/>
      <dgm:t>
        <a:bodyPr/>
        <a:lstStyle/>
        <a:p>
          <a:endParaRPr lang="en-US"/>
        </a:p>
      </dgm:t>
    </dgm:pt>
    <dgm:pt modelId="{CCC4B081-84B0-4501-8ECA-BE517B52423A}">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New onset T1D </a:t>
          </a:r>
        </a:p>
      </dgm:t>
    </dgm:pt>
    <dgm:pt modelId="{08386EAC-CC1C-4EF9-820C-67ECDABC6013}" type="parTrans" cxnId="{8750C430-029C-471A-89B0-25A8440B4788}">
      <dgm:prSet/>
      <dgm:spPr/>
      <dgm:t>
        <a:bodyPr/>
        <a:lstStyle/>
        <a:p>
          <a:endParaRPr lang="en-US"/>
        </a:p>
      </dgm:t>
    </dgm:pt>
    <dgm:pt modelId="{674705C3-F1D8-42A9-BC9E-2CF080866DAE}" type="sibTrans" cxnId="{8750C430-029C-471A-89B0-25A8440B4788}">
      <dgm:prSet/>
      <dgm:spPr/>
      <dgm:t>
        <a:bodyPr/>
        <a:lstStyle/>
        <a:p>
          <a:endParaRPr lang="en-US"/>
        </a:p>
      </dgm:t>
    </dgm:pt>
    <dgm:pt modelId="{D497709D-4ADB-4272-A1F4-6E5FDDC1DA14}">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The patient will consider </a:t>
          </a:r>
        </a:p>
      </dgm:t>
    </dgm:pt>
    <dgm:pt modelId="{7C1AFA9E-FF72-4E66-8A92-1B24198A7C3B}" type="parTrans" cxnId="{411627FE-F02B-49D1-B84A-2E943DD5CC2C}">
      <dgm:prSet/>
      <dgm:spPr/>
      <dgm:t>
        <a:bodyPr/>
        <a:lstStyle/>
        <a:p>
          <a:endParaRPr lang="en-US"/>
        </a:p>
      </dgm:t>
    </dgm:pt>
    <dgm:pt modelId="{58B97038-67ED-47B3-B4AB-A758972BB62D}" type="sibTrans" cxnId="{411627FE-F02B-49D1-B84A-2E943DD5CC2C}">
      <dgm:prSet/>
      <dgm:spPr/>
      <dgm:t>
        <a:bodyPr/>
        <a:lstStyle/>
        <a:p>
          <a:endParaRPr lang="en-US"/>
        </a:p>
      </dgm:t>
    </dgm:pt>
    <dgm:pt modelId="{4B2935BB-B272-4094-8116-73ABCB1F18A8}">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Safety concerns</a:t>
          </a:r>
        </a:p>
      </dgm:t>
    </dgm:pt>
    <dgm:pt modelId="{9E708CBB-5A0C-4FAA-BC44-0215CCF0E319}" type="parTrans" cxnId="{58C2D460-115E-4A3A-AE36-D7CCB1BF576E}">
      <dgm:prSet/>
      <dgm:spPr/>
      <dgm:t>
        <a:bodyPr/>
        <a:lstStyle/>
        <a:p>
          <a:endParaRPr lang="en-US"/>
        </a:p>
      </dgm:t>
    </dgm:pt>
    <dgm:pt modelId="{38D28AE1-3C20-4063-8536-6DEDE2FC584D}" type="sibTrans" cxnId="{58C2D460-115E-4A3A-AE36-D7CCB1BF576E}">
      <dgm:prSet/>
      <dgm:spPr/>
      <dgm:t>
        <a:bodyPr/>
        <a:lstStyle/>
        <a:p>
          <a:endParaRPr lang="en-US"/>
        </a:p>
      </dgm:t>
    </dgm:pt>
    <dgm:pt modelId="{8B53588D-97C6-49D0-B3D5-40F476F2792A}">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New patient </a:t>
          </a:r>
        </a:p>
      </dgm:t>
    </dgm:pt>
    <dgm:pt modelId="{231D9F58-3199-4529-B021-47F98AB75F08}" type="parTrans" cxnId="{83FA3AE4-1234-4084-A0E2-DC0EBEDAF9F9}">
      <dgm:prSet/>
      <dgm:spPr/>
      <dgm:t>
        <a:bodyPr/>
        <a:lstStyle/>
        <a:p>
          <a:endParaRPr lang="en-US"/>
        </a:p>
      </dgm:t>
    </dgm:pt>
    <dgm:pt modelId="{26CE8760-00E5-4863-A0B2-F2DB7DFAE326}" type="sibTrans" cxnId="{83FA3AE4-1234-4084-A0E2-DC0EBEDAF9F9}">
      <dgm:prSet/>
      <dgm:spPr/>
      <dgm:t>
        <a:bodyPr/>
        <a:lstStyle/>
        <a:p>
          <a:endParaRPr lang="en-US"/>
        </a:p>
      </dgm:t>
    </dgm:pt>
    <dgm:pt modelId="{6EB4FA73-0187-4A3A-9F1A-63D997EE2EE6}">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Not interested/declined</a:t>
          </a:r>
        </a:p>
      </dgm:t>
    </dgm:pt>
    <dgm:pt modelId="{76F312DA-7DE4-4ABF-BFF9-741807B42817}" type="parTrans" cxnId="{7D38CF03-7998-4B4D-89C9-70C0B04CE6D7}">
      <dgm:prSet/>
      <dgm:spPr/>
      <dgm:t>
        <a:bodyPr/>
        <a:lstStyle/>
        <a:p>
          <a:endParaRPr lang="en-US"/>
        </a:p>
      </dgm:t>
    </dgm:pt>
    <dgm:pt modelId="{E56AC89D-C7B9-4A0E-889A-FEFAFE5ACD5B}" type="sibTrans" cxnId="{7D38CF03-7998-4B4D-89C9-70C0B04CE6D7}">
      <dgm:prSet/>
      <dgm:spPr/>
      <dgm:t>
        <a:bodyPr/>
        <a:lstStyle/>
        <a:p>
          <a:endParaRPr lang="en-US"/>
        </a:p>
      </dgm:t>
    </dgm:pt>
    <dgm:pt modelId="{A736B011-1FAD-4439-B664-EDE056591C5D}">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AID discussed </a:t>
          </a:r>
        </a:p>
      </dgm:t>
    </dgm:pt>
    <dgm:pt modelId="{626749E0-E82C-419A-A94C-61C8365753D2}" type="parTrans" cxnId="{F71D2EE2-45CE-48FF-A205-7A107252E611}">
      <dgm:prSet/>
      <dgm:spPr/>
      <dgm:t>
        <a:bodyPr/>
        <a:lstStyle/>
        <a:p>
          <a:endParaRPr lang="en-US"/>
        </a:p>
      </dgm:t>
    </dgm:pt>
    <dgm:pt modelId="{3F611B35-41EC-44C1-89A4-8526B667DA20}" type="sibTrans" cxnId="{F71D2EE2-45CE-48FF-A205-7A107252E611}">
      <dgm:prSet/>
      <dgm:spPr/>
      <dgm:t>
        <a:bodyPr/>
        <a:lstStyle/>
        <a:p>
          <a:endParaRPr lang="en-US"/>
        </a:p>
      </dgm:t>
    </dgm:pt>
    <dgm:pt modelId="{326FCFC1-3863-4710-9EF3-6F0F5EF25BF1}">
      <dgm:prSet custT="1"/>
      <dgm:spPr>
        <a:solidFill>
          <a:schemeClr val="bg1">
            <a:lumMod val="85000"/>
          </a:schemeClr>
        </a:solidFill>
        <a:ln>
          <a:solidFill>
            <a:schemeClr val="accent2">
              <a:lumMod val="75000"/>
            </a:schemeClr>
          </a:solidFill>
        </a:ln>
      </dgm:spPr>
      <dgm:t>
        <a:bodyPr/>
        <a:lstStyle/>
        <a:p>
          <a:r>
            <a:rPr lang="en-US" sz="1800" b="1" kern="1200">
              <a:solidFill>
                <a:srgbClr val="254B8E"/>
              </a:solidFill>
              <a:latin typeface="Arial"/>
              <a:ea typeface="ＭＳ Ｐゴシック" charset="-128"/>
              <a:cs typeface="ＭＳ Ｐゴシック" charset="-128"/>
            </a:rPr>
            <a:t>Insurance issues</a:t>
          </a:r>
        </a:p>
      </dgm:t>
    </dgm:pt>
    <dgm:pt modelId="{CCF72027-0F66-457D-AC92-973FC30826EF}" type="parTrans" cxnId="{DEE64DCE-C3C3-4D43-8EAF-2279594E0412}">
      <dgm:prSet/>
      <dgm:spPr/>
      <dgm:t>
        <a:bodyPr/>
        <a:lstStyle/>
        <a:p>
          <a:endParaRPr lang="en-US"/>
        </a:p>
      </dgm:t>
    </dgm:pt>
    <dgm:pt modelId="{ADB5C76B-3791-4412-BEA5-5A1BE637E5EB}" type="sibTrans" cxnId="{DEE64DCE-C3C3-4D43-8EAF-2279594E0412}">
      <dgm:prSet/>
      <dgm:spPr/>
      <dgm:t>
        <a:bodyPr/>
        <a:lstStyle/>
        <a:p>
          <a:endParaRPr lang="en-US"/>
        </a:p>
      </dgm:t>
    </dgm:pt>
    <dgm:pt modelId="{EE6998BD-DD33-48F6-9B1D-C73AAD7E0C8A}" type="pres">
      <dgm:prSet presAssocID="{18EB9684-35E7-4BBF-82B0-13F9D9EBEEFE}" presName="diagram" presStyleCnt="0">
        <dgm:presLayoutVars>
          <dgm:dir/>
          <dgm:resizeHandles val="exact"/>
        </dgm:presLayoutVars>
      </dgm:prSet>
      <dgm:spPr/>
    </dgm:pt>
    <dgm:pt modelId="{F2B641A6-3814-451B-A545-DA08C30F9383}" type="pres">
      <dgm:prSet presAssocID="{7F838E2B-03E4-473F-B0BB-BBD3C244147F}" presName="node" presStyleLbl="node1" presStyleIdx="0" presStyleCnt="12">
        <dgm:presLayoutVars>
          <dgm:bulletEnabled val="1"/>
        </dgm:presLayoutVars>
      </dgm:prSet>
      <dgm:spPr/>
    </dgm:pt>
    <dgm:pt modelId="{5C12E80E-2441-44E3-A4D7-D337F4B24842}" type="pres">
      <dgm:prSet presAssocID="{8359A22D-BAC9-4FB5-AA39-BA5415BDC439}" presName="sibTrans" presStyleCnt="0"/>
      <dgm:spPr/>
    </dgm:pt>
    <dgm:pt modelId="{6C055251-80C3-40E4-92E9-2791829817A6}" type="pres">
      <dgm:prSet presAssocID="{4893E16A-3510-43D0-888C-DD3ECB6D8267}" presName="node" presStyleLbl="node1" presStyleIdx="1" presStyleCnt="12">
        <dgm:presLayoutVars>
          <dgm:bulletEnabled val="1"/>
        </dgm:presLayoutVars>
      </dgm:prSet>
      <dgm:spPr/>
    </dgm:pt>
    <dgm:pt modelId="{8A8BDCF0-BD27-49E3-9F11-BE189596BC17}" type="pres">
      <dgm:prSet presAssocID="{987C2292-3000-4BB8-AC5C-50F0D256BD8B}" presName="sibTrans" presStyleCnt="0"/>
      <dgm:spPr/>
    </dgm:pt>
    <dgm:pt modelId="{4B98BF91-7825-443E-A648-956937E50202}" type="pres">
      <dgm:prSet presAssocID="{68E92043-6469-4351-9470-D2D235C3D7B6}" presName="node" presStyleLbl="node1" presStyleIdx="2" presStyleCnt="12">
        <dgm:presLayoutVars>
          <dgm:bulletEnabled val="1"/>
        </dgm:presLayoutVars>
      </dgm:prSet>
      <dgm:spPr/>
    </dgm:pt>
    <dgm:pt modelId="{BC77A127-74D4-4468-87E9-A8A339680C5A}" type="pres">
      <dgm:prSet presAssocID="{B6B7E68A-B6DA-4679-B10B-15994AAA6FAA}" presName="sibTrans" presStyleCnt="0"/>
      <dgm:spPr/>
    </dgm:pt>
    <dgm:pt modelId="{0796A7E9-D988-4C75-8D29-92B8D73EDC0A}" type="pres">
      <dgm:prSet presAssocID="{07C77047-9804-4051-97DA-D1CA963386D4}" presName="node" presStyleLbl="node1" presStyleIdx="3" presStyleCnt="12">
        <dgm:presLayoutVars>
          <dgm:bulletEnabled val="1"/>
        </dgm:presLayoutVars>
      </dgm:prSet>
      <dgm:spPr/>
    </dgm:pt>
    <dgm:pt modelId="{497E1AC8-5001-4F88-9A3C-3BA6FCF3C8CB}" type="pres">
      <dgm:prSet presAssocID="{F0C35552-EFBA-46C6-9133-DB0C8340B0B6}" presName="sibTrans" presStyleCnt="0"/>
      <dgm:spPr/>
    </dgm:pt>
    <dgm:pt modelId="{1C34FE4C-7562-43F1-8DC4-24B688D3CA7C}" type="pres">
      <dgm:prSet presAssocID="{4BAAAE9A-1664-4B56-A806-9207F3AAC2B3}" presName="node" presStyleLbl="node1" presStyleIdx="4" presStyleCnt="12">
        <dgm:presLayoutVars>
          <dgm:bulletEnabled val="1"/>
        </dgm:presLayoutVars>
      </dgm:prSet>
      <dgm:spPr/>
    </dgm:pt>
    <dgm:pt modelId="{92F2F929-6AAC-4195-A843-32747F53767E}" type="pres">
      <dgm:prSet presAssocID="{849ED6AB-45F2-4E97-A881-44C3CB9513A3}" presName="sibTrans" presStyleCnt="0"/>
      <dgm:spPr/>
    </dgm:pt>
    <dgm:pt modelId="{58BE7AE1-AF8A-48BD-80B2-B2812F2FD087}" type="pres">
      <dgm:prSet presAssocID="{CCC4B081-84B0-4501-8ECA-BE517B52423A}" presName="node" presStyleLbl="node1" presStyleIdx="5" presStyleCnt="12">
        <dgm:presLayoutVars>
          <dgm:bulletEnabled val="1"/>
        </dgm:presLayoutVars>
      </dgm:prSet>
      <dgm:spPr/>
    </dgm:pt>
    <dgm:pt modelId="{B613637B-9DCB-46BB-8D48-5E270B7235DF}" type="pres">
      <dgm:prSet presAssocID="{674705C3-F1D8-42A9-BC9E-2CF080866DAE}" presName="sibTrans" presStyleCnt="0"/>
      <dgm:spPr/>
    </dgm:pt>
    <dgm:pt modelId="{84BF39D5-C073-4E90-BA3C-41C5960B821F}" type="pres">
      <dgm:prSet presAssocID="{D497709D-4ADB-4272-A1F4-6E5FDDC1DA14}" presName="node" presStyleLbl="node1" presStyleIdx="6" presStyleCnt="12">
        <dgm:presLayoutVars>
          <dgm:bulletEnabled val="1"/>
        </dgm:presLayoutVars>
      </dgm:prSet>
      <dgm:spPr/>
    </dgm:pt>
    <dgm:pt modelId="{1C6B0718-1958-4C56-AFD3-76E6021CF930}" type="pres">
      <dgm:prSet presAssocID="{58B97038-67ED-47B3-B4AB-A758972BB62D}" presName="sibTrans" presStyleCnt="0"/>
      <dgm:spPr/>
    </dgm:pt>
    <dgm:pt modelId="{04AC7F53-5FB6-4B67-B62C-34C18D97C9AE}" type="pres">
      <dgm:prSet presAssocID="{4B2935BB-B272-4094-8116-73ABCB1F18A8}" presName="node" presStyleLbl="node1" presStyleIdx="7" presStyleCnt="12">
        <dgm:presLayoutVars>
          <dgm:bulletEnabled val="1"/>
        </dgm:presLayoutVars>
      </dgm:prSet>
      <dgm:spPr/>
    </dgm:pt>
    <dgm:pt modelId="{7DBFB142-DCF3-4CF8-BECC-68245780D971}" type="pres">
      <dgm:prSet presAssocID="{38D28AE1-3C20-4063-8536-6DEDE2FC584D}" presName="sibTrans" presStyleCnt="0"/>
      <dgm:spPr/>
    </dgm:pt>
    <dgm:pt modelId="{3DFF4E29-F134-4224-B0C6-1C010F086023}" type="pres">
      <dgm:prSet presAssocID="{8B53588D-97C6-49D0-B3D5-40F476F2792A}" presName="node" presStyleLbl="node1" presStyleIdx="8" presStyleCnt="12">
        <dgm:presLayoutVars>
          <dgm:bulletEnabled val="1"/>
        </dgm:presLayoutVars>
      </dgm:prSet>
      <dgm:spPr/>
    </dgm:pt>
    <dgm:pt modelId="{D055FA04-68ED-4C73-AFF3-CA7A005D64CB}" type="pres">
      <dgm:prSet presAssocID="{26CE8760-00E5-4863-A0B2-F2DB7DFAE326}" presName="sibTrans" presStyleCnt="0"/>
      <dgm:spPr/>
    </dgm:pt>
    <dgm:pt modelId="{EEAB63B9-025E-4AEB-A7AE-81DF8000289C}" type="pres">
      <dgm:prSet presAssocID="{6EB4FA73-0187-4A3A-9F1A-63D997EE2EE6}" presName="node" presStyleLbl="node1" presStyleIdx="9" presStyleCnt="12">
        <dgm:presLayoutVars>
          <dgm:bulletEnabled val="1"/>
        </dgm:presLayoutVars>
      </dgm:prSet>
      <dgm:spPr/>
    </dgm:pt>
    <dgm:pt modelId="{8E437756-5C1B-4D2C-9E81-273E6917CA8F}" type="pres">
      <dgm:prSet presAssocID="{E56AC89D-C7B9-4A0E-889A-FEFAFE5ACD5B}" presName="sibTrans" presStyleCnt="0"/>
      <dgm:spPr/>
    </dgm:pt>
    <dgm:pt modelId="{ACDF5975-8EE1-4AA6-9796-E66032C345BB}" type="pres">
      <dgm:prSet presAssocID="{A736B011-1FAD-4439-B664-EDE056591C5D}" presName="node" presStyleLbl="node1" presStyleIdx="10" presStyleCnt="12">
        <dgm:presLayoutVars>
          <dgm:bulletEnabled val="1"/>
        </dgm:presLayoutVars>
      </dgm:prSet>
      <dgm:spPr/>
    </dgm:pt>
    <dgm:pt modelId="{CE2BCBE5-748E-4C41-9BD3-1CD7F7904DE5}" type="pres">
      <dgm:prSet presAssocID="{3F611B35-41EC-44C1-89A4-8526B667DA20}" presName="sibTrans" presStyleCnt="0"/>
      <dgm:spPr/>
    </dgm:pt>
    <dgm:pt modelId="{C0DF35DB-DF82-47B2-9792-FB232B637F93}" type="pres">
      <dgm:prSet presAssocID="{326FCFC1-3863-4710-9EF3-6F0F5EF25BF1}" presName="node" presStyleLbl="node1" presStyleIdx="11" presStyleCnt="12">
        <dgm:presLayoutVars>
          <dgm:bulletEnabled val="1"/>
        </dgm:presLayoutVars>
      </dgm:prSet>
      <dgm:spPr/>
    </dgm:pt>
  </dgm:ptLst>
  <dgm:cxnLst>
    <dgm:cxn modelId="{7D38CF03-7998-4B4D-89C9-70C0B04CE6D7}" srcId="{18EB9684-35E7-4BBF-82B0-13F9D9EBEEFE}" destId="{6EB4FA73-0187-4A3A-9F1A-63D997EE2EE6}" srcOrd="9" destOrd="0" parTransId="{76F312DA-7DE4-4ABF-BFF9-741807B42817}" sibTransId="{E56AC89D-C7B9-4A0E-889A-FEFAFE5ACD5B}"/>
    <dgm:cxn modelId="{47A86E19-E920-46E5-A309-61D4FD1BDDD7}" type="presOf" srcId="{4BAAAE9A-1664-4B56-A806-9207F3AAC2B3}" destId="{1C34FE4C-7562-43F1-8DC4-24B688D3CA7C}" srcOrd="0" destOrd="0" presId="urn:microsoft.com/office/officeart/2005/8/layout/default"/>
    <dgm:cxn modelId="{6ED2B31E-70C8-414B-91A3-0152D3AB7FE8}" type="presOf" srcId="{18EB9684-35E7-4BBF-82B0-13F9D9EBEEFE}" destId="{EE6998BD-DD33-48F6-9B1D-C73AAD7E0C8A}" srcOrd="0" destOrd="0" presId="urn:microsoft.com/office/officeart/2005/8/layout/default"/>
    <dgm:cxn modelId="{0DF2DE23-8E04-4230-9F70-C137E3940AD2}" type="presOf" srcId="{CCC4B081-84B0-4501-8ECA-BE517B52423A}" destId="{58BE7AE1-AF8A-48BD-80B2-B2812F2FD087}" srcOrd="0" destOrd="0" presId="urn:microsoft.com/office/officeart/2005/8/layout/default"/>
    <dgm:cxn modelId="{6FC1312D-031E-4F39-B7F7-8718EB5DFB78}" type="presOf" srcId="{A736B011-1FAD-4439-B664-EDE056591C5D}" destId="{ACDF5975-8EE1-4AA6-9796-E66032C345BB}" srcOrd="0" destOrd="0" presId="urn:microsoft.com/office/officeart/2005/8/layout/default"/>
    <dgm:cxn modelId="{7060B42E-0562-4F8F-96EF-A591477E7ADD}" type="presOf" srcId="{68E92043-6469-4351-9470-D2D235C3D7B6}" destId="{4B98BF91-7825-443E-A648-956937E50202}" srcOrd="0" destOrd="0" presId="urn:microsoft.com/office/officeart/2005/8/layout/default"/>
    <dgm:cxn modelId="{847C942F-83C5-4F70-A35C-545604CE7242}" type="presOf" srcId="{326FCFC1-3863-4710-9EF3-6F0F5EF25BF1}" destId="{C0DF35DB-DF82-47B2-9792-FB232B637F93}" srcOrd="0" destOrd="0" presId="urn:microsoft.com/office/officeart/2005/8/layout/default"/>
    <dgm:cxn modelId="{8750C430-029C-471A-89B0-25A8440B4788}" srcId="{18EB9684-35E7-4BBF-82B0-13F9D9EBEEFE}" destId="{CCC4B081-84B0-4501-8ECA-BE517B52423A}" srcOrd="5" destOrd="0" parTransId="{08386EAC-CC1C-4EF9-820C-67ECDABC6013}" sibTransId="{674705C3-F1D8-42A9-BC9E-2CF080866DAE}"/>
    <dgm:cxn modelId="{F1254C35-B469-45FC-AEC2-6DB66199DD13}" type="presOf" srcId="{D497709D-4ADB-4272-A1F4-6E5FDDC1DA14}" destId="{84BF39D5-C073-4E90-BA3C-41C5960B821F}" srcOrd="0" destOrd="0" presId="urn:microsoft.com/office/officeart/2005/8/layout/default"/>
    <dgm:cxn modelId="{EE10053B-A3C0-4927-AECF-F39BA6A2425A}" srcId="{18EB9684-35E7-4BBF-82B0-13F9D9EBEEFE}" destId="{4893E16A-3510-43D0-888C-DD3ECB6D8267}" srcOrd="1" destOrd="0" parTransId="{EB4A62EC-683B-427E-A257-96662B06DD58}" sibTransId="{987C2292-3000-4BB8-AC5C-50F0D256BD8B}"/>
    <dgm:cxn modelId="{58C2D460-115E-4A3A-AE36-D7CCB1BF576E}" srcId="{18EB9684-35E7-4BBF-82B0-13F9D9EBEEFE}" destId="{4B2935BB-B272-4094-8116-73ABCB1F18A8}" srcOrd="7" destOrd="0" parTransId="{9E708CBB-5A0C-4FAA-BC44-0215CCF0E319}" sibTransId="{38D28AE1-3C20-4063-8536-6DEDE2FC584D}"/>
    <dgm:cxn modelId="{B77BF665-B1A2-46F3-93F3-105CC775CB4D}" type="presOf" srcId="{8B53588D-97C6-49D0-B3D5-40F476F2792A}" destId="{3DFF4E29-F134-4224-B0C6-1C010F086023}" srcOrd="0" destOrd="0" presId="urn:microsoft.com/office/officeart/2005/8/layout/default"/>
    <dgm:cxn modelId="{25612F67-9F13-47F2-9CC4-27F2E577FA72}" srcId="{18EB9684-35E7-4BBF-82B0-13F9D9EBEEFE}" destId="{7F838E2B-03E4-473F-B0BB-BBD3C244147F}" srcOrd="0" destOrd="0" parTransId="{B53D0B1B-F8C5-40B9-B1A1-5F962E3366DA}" sibTransId="{8359A22D-BAC9-4FB5-AA39-BA5415BDC439}"/>
    <dgm:cxn modelId="{D03CDB4F-1E78-43B5-98C0-1E89040866ED}" type="presOf" srcId="{07C77047-9804-4051-97DA-D1CA963386D4}" destId="{0796A7E9-D988-4C75-8D29-92B8D73EDC0A}" srcOrd="0" destOrd="0" presId="urn:microsoft.com/office/officeart/2005/8/layout/default"/>
    <dgm:cxn modelId="{64103276-F729-4970-BBAC-B6959AB77ABE}" srcId="{18EB9684-35E7-4BBF-82B0-13F9D9EBEEFE}" destId="{4BAAAE9A-1664-4B56-A806-9207F3AAC2B3}" srcOrd="4" destOrd="0" parTransId="{2C234B0C-4D34-4671-9769-E168A74E2D2B}" sibTransId="{849ED6AB-45F2-4E97-A881-44C3CB9513A3}"/>
    <dgm:cxn modelId="{CDA7AC96-767E-4B82-88FA-06C6FF9822E0}" type="presOf" srcId="{4893E16A-3510-43D0-888C-DD3ECB6D8267}" destId="{6C055251-80C3-40E4-92E9-2791829817A6}" srcOrd="0" destOrd="0" presId="urn:microsoft.com/office/officeart/2005/8/layout/default"/>
    <dgm:cxn modelId="{9D74FB96-B199-4AE4-B75F-72655BA534BB}" type="presOf" srcId="{4B2935BB-B272-4094-8116-73ABCB1F18A8}" destId="{04AC7F53-5FB6-4B67-B62C-34C18D97C9AE}" srcOrd="0" destOrd="0" presId="urn:microsoft.com/office/officeart/2005/8/layout/default"/>
    <dgm:cxn modelId="{0621F1BF-F2F6-4F9D-8DCC-51B0FA32F53B}" srcId="{18EB9684-35E7-4BBF-82B0-13F9D9EBEEFE}" destId="{07C77047-9804-4051-97DA-D1CA963386D4}" srcOrd="3" destOrd="0" parTransId="{4C42FCEA-B991-497A-A16F-91E70C8C347C}" sibTransId="{F0C35552-EFBA-46C6-9133-DB0C8340B0B6}"/>
    <dgm:cxn modelId="{EBA8EBC9-C094-4B3E-9B63-646A9B9B2878}" type="presOf" srcId="{7F838E2B-03E4-473F-B0BB-BBD3C244147F}" destId="{F2B641A6-3814-451B-A545-DA08C30F9383}" srcOrd="0" destOrd="0" presId="urn:microsoft.com/office/officeart/2005/8/layout/default"/>
    <dgm:cxn modelId="{DEE64DCE-C3C3-4D43-8EAF-2279594E0412}" srcId="{18EB9684-35E7-4BBF-82B0-13F9D9EBEEFE}" destId="{326FCFC1-3863-4710-9EF3-6F0F5EF25BF1}" srcOrd="11" destOrd="0" parTransId="{CCF72027-0F66-457D-AC92-973FC30826EF}" sibTransId="{ADB5C76B-3791-4412-BEA5-5A1BE637E5EB}"/>
    <dgm:cxn modelId="{EB3995D2-889E-4022-97A1-499C9E60CC6F}" srcId="{18EB9684-35E7-4BBF-82B0-13F9D9EBEEFE}" destId="{68E92043-6469-4351-9470-D2D235C3D7B6}" srcOrd="2" destOrd="0" parTransId="{C558FB21-6F71-4554-B495-29491F0A2667}" sibTransId="{B6B7E68A-B6DA-4679-B10B-15994AAA6FAA}"/>
    <dgm:cxn modelId="{F71D2EE2-45CE-48FF-A205-7A107252E611}" srcId="{18EB9684-35E7-4BBF-82B0-13F9D9EBEEFE}" destId="{A736B011-1FAD-4439-B664-EDE056591C5D}" srcOrd="10" destOrd="0" parTransId="{626749E0-E82C-419A-A94C-61C8365753D2}" sibTransId="{3F611B35-41EC-44C1-89A4-8526B667DA20}"/>
    <dgm:cxn modelId="{83FA3AE4-1234-4084-A0E2-DC0EBEDAF9F9}" srcId="{18EB9684-35E7-4BBF-82B0-13F9D9EBEEFE}" destId="{8B53588D-97C6-49D0-B3D5-40F476F2792A}" srcOrd="8" destOrd="0" parTransId="{231D9F58-3199-4529-B021-47F98AB75F08}" sibTransId="{26CE8760-00E5-4863-A0B2-F2DB7DFAE326}"/>
    <dgm:cxn modelId="{39A844F1-1419-4394-86EB-ABA27CBAF31C}" type="presOf" srcId="{6EB4FA73-0187-4A3A-9F1A-63D997EE2EE6}" destId="{EEAB63B9-025E-4AEB-A7AE-81DF8000289C}" srcOrd="0" destOrd="0" presId="urn:microsoft.com/office/officeart/2005/8/layout/default"/>
    <dgm:cxn modelId="{411627FE-F02B-49D1-B84A-2E943DD5CC2C}" srcId="{18EB9684-35E7-4BBF-82B0-13F9D9EBEEFE}" destId="{D497709D-4ADB-4272-A1F4-6E5FDDC1DA14}" srcOrd="6" destOrd="0" parTransId="{7C1AFA9E-FF72-4E66-8A92-1B24198A7C3B}" sibTransId="{58B97038-67ED-47B3-B4AB-A758972BB62D}"/>
    <dgm:cxn modelId="{7E534BEA-993F-4D5F-84B8-0E4AE8440855}" type="presParOf" srcId="{EE6998BD-DD33-48F6-9B1D-C73AAD7E0C8A}" destId="{F2B641A6-3814-451B-A545-DA08C30F9383}" srcOrd="0" destOrd="0" presId="urn:microsoft.com/office/officeart/2005/8/layout/default"/>
    <dgm:cxn modelId="{CE5076A5-3047-4767-B7FF-8C6CB5D54D73}" type="presParOf" srcId="{EE6998BD-DD33-48F6-9B1D-C73AAD7E0C8A}" destId="{5C12E80E-2441-44E3-A4D7-D337F4B24842}" srcOrd="1" destOrd="0" presId="urn:microsoft.com/office/officeart/2005/8/layout/default"/>
    <dgm:cxn modelId="{09E97578-E848-467D-822E-C4C6284E8A82}" type="presParOf" srcId="{EE6998BD-DD33-48F6-9B1D-C73AAD7E0C8A}" destId="{6C055251-80C3-40E4-92E9-2791829817A6}" srcOrd="2" destOrd="0" presId="urn:microsoft.com/office/officeart/2005/8/layout/default"/>
    <dgm:cxn modelId="{65613EBB-8A58-4222-9E6E-7F6F848055ED}" type="presParOf" srcId="{EE6998BD-DD33-48F6-9B1D-C73AAD7E0C8A}" destId="{8A8BDCF0-BD27-49E3-9F11-BE189596BC17}" srcOrd="3" destOrd="0" presId="urn:microsoft.com/office/officeart/2005/8/layout/default"/>
    <dgm:cxn modelId="{278A92D6-C1B8-4111-9D4F-439972C55379}" type="presParOf" srcId="{EE6998BD-DD33-48F6-9B1D-C73AAD7E0C8A}" destId="{4B98BF91-7825-443E-A648-956937E50202}" srcOrd="4" destOrd="0" presId="urn:microsoft.com/office/officeart/2005/8/layout/default"/>
    <dgm:cxn modelId="{62E69C87-3316-4A91-8F9F-3244FDEBDFA5}" type="presParOf" srcId="{EE6998BD-DD33-48F6-9B1D-C73AAD7E0C8A}" destId="{BC77A127-74D4-4468-87E9-A8A339680C5A}" srcOrd="5" destOrd="0" presId="urn:microsoft.com/office/officeart/2005/8/layout/default"/>
    <dgm:cxn modelId="{92CB6178-646A-4835-9649-532A94C90442}" type="presParOf" srcId="{EE6998BD-DD33-48F6-9B1D-C73AAD7E0C8A}" destId="{0796A7E9-D988-4C75-8D29-92B8D73EDC0A}" srcOrd="6" destOrd="0" presId="urn:microsoft.com/office/officeart/2005/8/layout/default"/>
    <dgm:cxn modelId="{57641A1E-D68A-4707-AD5E-3BD803FE1360}" type="presParOf" srcId="{EE6998BD-DD33-48F6-9B1D-C73AAD7E0C8A}" destId="{497E1AC8-5001-4F88-9A3C-3BA6FCF3C8CB}" srcOrd="7" destOrd="0" presId="urn:microsoft.com/office/officeart/2005/8/layout/default"/>
    <dgm:cxn modelId="{9F98A469-129B-40B1-AF89-E6EB21E061C4}" type="presParOf" srcId="{EE6998BD-DD33-48F6-9B1D-C73AAD7E0C8A}" destId="{1C34FE4C-7562-43F1-8DC4-24B688D3CA7C}" srcOrd="8" destOrd="0" presId="urn:microsoft.com/office/officeart/2005/8/layout/default"/>
    <dgm:cxn modelId="{BED96796-C1EF-4B67-A004-DA39F4520CC2}" type="presParOf" srcId="{EE6998BD-DD33-48F6-9B1D-C73AAD7E0C8A}" destId="{92F2F929-6AAC-4195-A843-32747F53767E}" srcOrd="9" destOrd="0" presId="urn:microsoft.com/office/officeart/2005/8/layout/default"/>
    <dgm:cxn modelId="{FF81E523-A235-4DAB-B012-0EDE9C71B527}" type="presParOf" srcId="{EE6998BD-DD33-48F6-9B1D-C73AAD7E0C8A}" destId="{58BE7AE1-AF8A-48BD-80B2-B2812F2FD087}" srcOrd="10" destOrd="0" presId="urn:microsoft.com/office/officeart/2005/8/layout/default"/>
    <dgm:cxn modelId="{BC7E8BC2-26F4-49D8-A547-DF4F74A3D9CC}" type="presParOf" srcId="{EE6998BD-DD33-48F6-9B1D-C73AAD7E0C8A}" destId="{B613637B-9DCB-46BB-8D48-5E270B7235DF}" srcOrd="11" destOrd="0" presId="urn:microsoft.com/office/officeart/2005/8/layout/default"/>
    <dgm:cxn modelId="{5FA67469-D3B0-41C7-8834-51A330F8B15E}" type="presParOf" srcId="{EE6998BD-DD33-48F6-9B1D-C73AAD7E0C8A}" destId="{84BF39D5-C073-4E90-BA3C-41C5960B821F}" srcOrd="12" destOrd="0" presId="urn:microsoft.com/office/officeart/2005/8/layout/default"/>
    <dgm:cxn modelId="{04CDEA1D-7849-4AAE-9442-C4969D197A0B}" type="presParOf" srcId="{EE6998BD-DD33-48F6-9B1D-C73AAD7E0C8A}" destId="{1C6B0718-1958-4C56-AFD3-76E6021CF930}" srcOrd="13" destOrd="0" presId="urn:microsoft.com/office/officeart/2005/8/layout/default"/>
    <dgm:cxn modelId="{B506C88D-9D56-4EFF-99A6-A37BD6A2B6A0}" type="presParOf" srcId="{EE6998BD-DD33-48F6-9B1D-C73AAD7E0C8A}" destId="{04AC7F53-5FB6-4B67-B62C-34C18D97C9AE}" srcOrd="14" destOrd="0" presId="urn:microsoft.com/office/officeart/2005/8/layout/default"/>
    <dgm:cxn modelId="{015D4CB5-5B93-4690-8587-35B83BA39F27}" type="presParOf" srcId="{EE6998BD-DD33-48F6-9B1D-C73AAD7E0C8A}" destId="{7DBFB142-DCF3-4CF8-BECC-68245780D971}" srcOrd="15" destOrd="0" presId="urn:microsoft.com/office/officeart/2005/8/layout/default"/>
    <dgm:cxn modelId="{202B8B89-87C2-4997-A802-8B2941E35C86}" type="presParOf" srcId="{EE6998BD-DD33-48F6-9B1D-C73AAD7E0C8A}" destId="{3DFF4E29-F134-4224-B0C6-1C010F086023}" srcOrd="16" destOrd="0" presId="urn:microsoft.com/office/officeart/2005/8/layout/default"/>
    <dgm:cxn modelId="{744531D2-DECF-4616-9AB3-D90F12F219B4}" type="presParOf" srcId="{EE6998BD-DD33-48F6-9B1D-C73AAD7E0C8A}" destId="{D055FA04-68ED-4C73-AFF3-CA7A005D64CB}" srcOrd="17" destOrd="0" presId="urn:microsoft.com/office/officeart/2005/8/layout/default"/>
    <dgm:cxn modelId="{488898E8-85A6-4D32-9754-46343B1F3E97}" type="presParOf" srcId="{EE6998BD-DD33-48F6-9B1D-C73AAD7E0C8A}" destId="{EEAB63B9-025E-4AEB-A7AE-81DF8000289C}" srcOrd="18" destOrd="0" presId="urn:microsoft.com/office/officeart/2005/8/layout/default"/>
    <dgm:cxn modelId="{DDEBABB8-B35A-4C97-AB31-030CB30A3CE5}" type="presParOf" srcId="{EE6998BD-DD33-48F6-9B1D-C73AAD7E0C8A}" destId="{8E437756-5C1B-4D2C-9E81-273E6917CA8F}" srcOrd="19" destOrd="0" presId="urn:microsoft.com/office/officeart/2005/8/layout/default"/>
    <dgm:cxn modelId="{F4E3C25F-07A1-4764-89D7-FC9A80FE4924}" type="presParOf" srcId="{EE6998BD-DD33-48F6-9B1D-C73AAD7E0C8A}" destId="{ACDF5975-8EE1-4AA6-9796-E66032C345BB}" srcOrd="20" destOrd="0" presId="urn:microsoft.com/office/officeart/2005/8/layout/default"/>
    <dgm:cxn modelId="{13EBF863-3E2E-4858-A26D-A739A70480CB}" type="presParOf" srcId="{EE6998BD-DD33-48F6-9B1D-C73AAD7E0C8A}" destId="{CE2BCBE5-748E-4C41-9BD3-1CD7F7904DE5}" srcOrd="21" destOrd="0" presId="urn:microsoft.com/office/officeart/2005/8/layout/default"/>
    <dgm:cxn modelId="{1E6AFEA3-2BF4-44D5-97BC-4281D7ADE0E2}" type="presParOf" srcId="{EE6998BD-DD33-48F6-9B1D-C73AAD7E0C8A}" destId="{C0DF35DB-DF82-47B2-9792-FB232B637F93}"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BDC275-3DD9-48CD-8495-07354404FE3B}" type="doc">
      <dgm:prSet loTypeId="urn:microsoft.com/office/officeart/2005/8/layout/vList5" loCatId="list" qsTypeId="urn:microsoft.com/office/officeart/2005/8/quickstyle/simple1" qsCatId="simple" csTypeId="urn:microsoft.com/office/officeart/2005/8/colors/accent2_2" csCatId="accent2"/>
      <dgm:spPr/>
      <dgm:t>
        <a:bodyPr/>
        <a:lstStyle/>
        <a:p>
          <a:endParaRPr lang="en-US"/>
        </a:p>
      </dgm:t>
    </dgm:pt>
    <dgm:pt modelId="{8F8EF9C7-C1EE-4C45-89B6-B8D9D577B90F}">
      <dgm:prSet/>
      <dgm:spPr/>
      <dgm:t>
        <a:bodyPr/>
        <a:lstStyle/>
        <a:p>
          <a:r>
            <a:rPr lang="en-US"/>
            <a:t>Right information</a:t>
          </a:r>
        </a:p>
      </dgm:t>
    </dgm:pt>
    <dgm:pt modelId="{62CD245B-063C-4048-B034-91D61FAA88EC}" type="parTrans" cxnId="{1A221EFB-A233-4745-AD1E-EE53AF11763C}">
      <dgm:prSet/>
      <dgm:spPr/>
      <dgm:t>
        <a:bodyPr/>
        <a:lstStyle/>
        <a:p>
          <a:endParaRPr lang="en-US"/>
        </a:p>
      </dgm:t>
    </dgm:pt>
    <dgm:pt modelId="{7D97641E-6585-495D-80FA-9F3C273E0FE2}" type="sibTrans" cxnId="{1A221EFB-A233-4745-AD1E-EE53AF11763C}">
      <dgm:prSet/>
      <dgm:spPr/>
      <dgm:t>
        <a:bodyPr/>
        <a:lstStyle/>
        <a:p>
          <a:endParaRPr lang="en-US"/>
        </a:p>
      </dgm:t>
    </dgm:pt>
    <dgm:pt modelId="{3DC2564A-7CFC-4052-B407-B9564C2EA810}">
      <dgm:prSet/>
      <dgm:spPr/>
      <dgm:t>
        <a:bodyPr/>
        <a:lstStyle/>
        <a:p>
          <a:r>
            <a:rPr lang="en-US"/>
            <a:t>No issues reported</a:t>
          </a:r>
        </a:p>
      </dgm:t>
    </dgm:pt>
    <dgm:pt modelId="{6DEEC9BF-23B3-4CBF-8D52-96795165CC85}" type="parTrans" cxnId="{5F2D59D6-194D-4CAB-A3D4-B1F79A501001}">
      <dgm:prSet/>
      <dgm:spPr/>
      <dgm:t>
        <a:bodyPr/>
        <a:lstStyle/>
        <a:p>
          <a:endParaRPr lang="en-US"/>
        </a:p>
      </dgm:t>
    </dgm:pt>
    <dgm:pt modelId="{EA3608F7-A4C1-4009-B0AA-6B9694568E7B}" type="sibTrans" cxnId="{5F2D59D6-194D-4CAB-A3D4-B1F79A501001}">
      <dgm:prSet/>
      <dgm:spPr/>
      <dgm:t>
        <a:bodyPr/>
        <a:lstStyle/>
        <a:p>
          <a:endParaRPr lang="en-US"/>
        </a:p>
      </dgm:t>
    </dgm:pt>
    <dgm:pt modelId="{01BF6003-3BEE-4F96-B598-101C3EA6994F}">
      <dgm:prSet/>
      <dgm:spPr/>
      <dgm:t>
        <a:bodyPr/>
        <a:lstStyle/>
        <a:p>
          <a:r>
            <a:rPr lang="en-US"/>
            <a:t>Right person</a:t>
          </a:r>
        </a:p>
      </dgm:t>
    </dgm:pt>
    <dgm:pt modelId="{E24176E9-4680-4E7E-B27D-43D7862EF1C2}" type="parTrans" cxnId="{3B20DE59-112B-4DA8-BC37-BB8282162A9C}">
      <dgm:prSet/>
      <dgm:spPr/>
      <dgm:t>
        <a:bodyPr/>
        <a:lstStyle/>
        <a:p>
          <a:endParaRPr lang="en-US"/>
        </a:p>
      </dgm:t>
    </dgm:pt>
    <dgm:pt modelId="{685BA6B3-15BA-41ED-B875-0EA60A5510E5}" type="sibTrans" cxnId="{3B20DE59-112B-4DA8-BC37-BB8282162A9C}">
      <dgm:prSet/>
      <dgm:spPr/>
      <dgm:t>
        <a:bodyPr/>
        <a:lstStyle/>
        <a:p>
          <a:endParaRPr lang="en-US"/>
        </a:p>
      </dgm:t>
    </dgm:pt>
    <dgm:pt modelId="{48964890-E8C2-4232-BC38-C264BE5301AA}">
      <dgm:prSet/>
      <dgm:spPr/>
      <dgm:t>
        <a:bodyPr/>
        <a:lstStyle/>
        <a:p>
          <a:r>
            <a:rPr lang="en-US"/>
            <a:t>No issues reported</a:t>
          </a:r>
        </a:p>
      </dgm:t>
    </dgm:pt>
    <dgm:pt modelId="{3E0AC566-D40E-45FC-9AB1-BF8E732780FC}" type="parTrans" cxnId="{74935C16-95C6-4B0E-8AC0-21225685D6BE}">
      <dgm:prSet/>
      <dgm:spPr/>
      <dgm:t>
        <a:bodyPr/>
        <a:lstStyle/>
        <a:p>
          <a:endParaRPr lang="en-US"/>
        </a:p>
      </dgm:t>
    </dgm:pt>
    <dgm:pt modelId="{337134E8-65FA-450E-87AF-71753C7D5375}" type="sibTrans" cxnId="{74935C16-95C6-4B0E-8AC0-21225685D6BE}">
      <dgm:prSet/>
      <dgm:spPr/>
      <dgm:t>
        <a:bodyPr/>
        <a:lstStyle/>
        <a:p>
          <a:endParaRPr lang="en-US"/>
        </a:p>
      </dgm:t>
    </dgm:pt>
    <dgm:pt modelId="{3DA26C6E-D595-46CD-AA25-D2C330C8FEC1}">
      <dgm:prSet/>
      <dgm:spPr/>
      <dgm:t>
        <a:bodyPr/>
        <a:lstStyle/>
        <a:p>
          <a:r>
            <a:rPr lang="en-US"/>
            <a:t>Right time in the workflow</a:t>
          </a:r>
        </a:p>
      </dgm:t>
    </dgm:pt>
    <dgm:pt modelId="{828FDE7B-2FCC-4BE7-B666-C1A922DDD005}" type="parTrans" cxnId="{91DBF027-4679-40CB-B087-144ED24AFAF1}">
      <dgm:prSet/>
      <dgm:spPr/>
      <dgm:t>
        <a:bodyPr/>
        <a:lstStyle/>
        <a:p>
          <a:endParaRPr lang="en-US"/>
        </a:p>
      </dgm:t>
    </dgm:pt>
    <dgm:pt modelId="{9FA6A90C-E863-4C17-9EEC-99D09EA88237}" type="sibTrans" cxnId="{91DBF027-4679-40CB-B087-144ED24AFAF1}">
      <dgm:prSet/>
      <dgm:spPr/>
      <dgm:t>
        <a:bodyPr/>
        <a:lstStyle/>
        <a:p>
          <a:endParaRPr lang="en-US"/>
        </a:p>
      </dgm:t>
    </dgm:pt>
    <dgm:pt modelId="{25981093-31CA-4BD9-8A35-306C8E396F04}">
      <dgm:prSet/>
      <dgm:spPr/>
      <dgm:t>
        <a:bodyPr/>
        <a:lstStyle/>
        <a:p>
          <a:r>
            <a:rPr lang="en-US"/>
            <a:t>Feedback about pre-charting vs. during encounter</a:t>
          </a:r>
        </a:p>
      </dgm:t>
    </dgm:pt>
    <dgm:pt modelId="{1A4CDF43-1919-4927-825F-1239EA08EEF5}" type="parTrans" cxnId="{C78BC776-75D6-4EA9-B0FA-4133B83D881C}">
      <dgm:prSet/>
      <dgm:spPr/>
      <dgm:t>
        <a:bodyPr/>
        <a:lstStyle/>
        <a:p>
          <a:endParaRPr lang="en-US"/>
        </a:p>
      </dgm:t>
    </dgm:pt>
    <dgm:pt modelId="{3B528BE1-1B38-4348-BC74-B0C6C2D7D0CB}" type="sibTrans" cxnId="{C78BC776-75D6-4EA9-B0FA-4133B83D881C}">
      <dgm:prSet/>
      <dgm:spPr/>
      <dgm:t>
        <a:bodyPr/>
        <a:lstStyle/>
        <a:p>
          <a:endParaRPr lang="en-US"/>
        </a:p>
      </dgm:t>
    </dgm:pt>
    <dgm:pt modelId="{9E2272F8-09C8-4DE7-B420-D213BE8D17EE}">
      <dgm:prSet/>
      <dgm:spPr/>
      <dgm:t>
        <a:bodyPr/>
        <a:lstStyle/>
        <a:p>
          <a:r>
            <a:rPr lang="en-US"/>
            <a:t>Consider longer lock-out period for patient decline or not appropriate (6 months vs. 3 months)</a:t>
          </a:r>
        </a:p>
      </dgm:t>
    </dgm:pt>
    <dgm:pt modelId="{8FDAF747-ACC9-4A8C-AF63-09BE0E456FB9}" type="parTrans" cxnId="{DBF2CD04-FF57-4827-AB83-BF963C23E5BA}">
      <dgm:prSet/>
      <dgm:spPr/>
      <dgm:t>
        <a:bodyPr/>
        <a:lstStyle/>
        <a:p>
          <a:endParaRPr lang="en-US"/>
        </a:p>
      </dgm:t>
    </dgm:pt>
    <dgm:pt modelId="{D8669D8C-9316-4EAA-A426-1761BD2F598E}" type="sibTrans" cxnId="{DBF2CD04-FF57-4827-AB83-BF963C23E5BA}">
      <dgm:prSet/>
      <dgm:spPr/>
      <dgm:t>
        <a:bodyPr/>
        <a:lstStyle/>
        <a:p>
          <a:endParaRPr lang="en-US"/>
        </a:p>
      </dgm:t>
    </dgm:pt>
    <dgm:pt modelId="{4576468F-0E1C-4BE2-A4D3-53AE3409979E}">
      <dgm:prSet/>
      <dgm:spPr/>
      <dgm:t>
        <a:bodyPr/>
        <a:lstStyle/>
        <a:p>
          <a:r>
            <a:rPr lang="en-US"/>
            <a:t>Right format</a:t>
          </a:r>
        </a:p>
      </dgm:t>
    </dgm:pt>
    <dgm:pt modelId="{7B507478-23F5-4EC4-9BE1-36E40C54FF94}" type="parTrans" cxnId="{3B07ED1D-FB54-4E25-A949-2552EB38A9A3}">
      <dgm:prSet/>
      <dgm:spPr/>
      <dgm:t>
        <a:bodyPr/>
        <a:lstStyle/>
        <a:p>
          <a:endParaRPr lang="en-US"/>
        </a:p>
      </dgm:t>
    </dgm:pt>
    <dgm:pt modelId="{B363F639-E204-44CB-B216-1388189DD08F}" type="sibTrans" cxnId="{3B07ED1D-FB54-4E25-A949-2552EB38A9A3}">
      <dgm:prSet/>
      <dgm:spPr/>
      <dgm:t>
        <a:bodyPr/>
        <a:lstStyle/>
        <a:p>
          <a:endParaRPr lang="en-US"/>
        </a:p>
      </dgm:t>
    </dgm:pt>
    <dgm:pt modelId="{2216B6AD-00B7-45BF-9AF4-4C7907DF412C}">
      <dgm:prSet/>
      <dgm:spPr/>
      <dgm:t>
        <a:bodyPr/>
        <a:lstStyle/>
        <a:p>
          <a:r>
            <a:rPr lang="en-US"/>
            <a:t>No issues reported about OPA format</a:t>
          </a:r>
        </a:p>
      </dgm:t>
    </dgm:pt>
    <dgm:pt modelId="{AC450E64-5EE7-4D4C-9113-92DDDACD5F45}" type="parTrans" cxnId="{CEEEA64E-1976-48A9-B059-D7371A6D037C}">
      <dgm:prSet/>
      <dgm:spPr/>
      <dgm:t>
        <a:bodyPr/>
        <a:lstStyle/>
        <a:p>
          <a:endParaRPr lang="en-US"/>
        </a:p>
      </dgm:t>
    </dgm:pt>
    <dgm:pt modelId="{CAEF2F1E-63E4-44D9-B4F5-81F254F3FE46}" type="sibTrans" cxnId="{CEEEA64E-1976-48A9-B059-D7371A6D037C}">
      <dgm:prSet/>
      <dgm:spPr/>
      <dgm:t>
        <a:bodyPr/>
        <a:lstStyle/>
        <a:p>
          <a:endParaRPr lang="en-US"/>
        </a:p>
      </dgm:t>
    </dgm:pt>
    <dgm:pt modelId="{2306E7BE-A75B-4171-BFC9-AF297BC518E5}">
      <dgm:prSet/>
      <dgm:spPr/>
      <dgm:t>
        <a:bodyPr/>
        <a:lstStyle/>
        <a:p>
          <a:r>
            <a:rPr lang="en-US"/>
            <a:t>Right channel</a:t>
          </a:r>
        </a:p>
      </dgm:t>
    </dgm:pt>
    <dgm:pt modelId="{FF8D3344-D201-40CB-83A0-86A4D2DD0BD8}" type="parTrans" cxnId="{0AB1C22D-C5E3-46BA-889A-5F8AE22D78DA}">
      <dgm:prSet/>
      <dgm:spPr/>
      <dgm:t>
        <a:bodyPr/>
        <a:lstStyle/>
        <a:p>
          <a:endParaRPr lang="en-US"/>
        </a:p>
      </dgm:t>
    </dgm:pt>
    <dgm:pt modelId="{17B0A19B-8484-43E3-B3CC-C02013CA87BB}" type="sibTrans" cxnId="{0AB1C22D-C5E3-46BA-889A-5F8AE22D78DA}">
      <dgm:prSet/>
      <dgm:spPr/>
      <dgm:t>
        <a:bodyPr/>
        <a:lstStyle/>
        <a:p>
          <a:endParaRPr lang="en-US"/>
        </a:p>
      </dgm:t>
    </dgm:pt>
    <dgm:pt modelId="{EA91EDBC-4468-47B7-9254-D5CD833D4F7C}">
      <dgm:prSet/>
      <dgm:spPr/>
      <dgm:t>
        <a:bodyPr/>
        <a:lstStyle/>
        <a:p>
          <a:r>
            <a:rPr lang="en-US"/>
            <a:t>No issues reported about Storyboard, OPA navigator, etc.</a:t>
          </a:r>
        </a:p>
      </dgm:t>
    </dgm:pt>
    <dgm:pt modelId="{77DB3539-0C4F-4181-AB65-ADBA39E7E562}" type="parTrans" cxnId="{9E627B7D-237D-4498-8046-71643243160B}">
      <dgm:prSet/>
      <dgm:spPr/>
      <dgm:t>
        <a:bodyPr/>
        <a:lstStyle/>
        <a:p>
          <a:endParaRPr lang="en-US"/>
        </a:p>
      </dgm:t>
    </dgm:pt>
    <dgm:pt modelId="{D7D8B895-7CC0-4989-A148-899A1A4FAB41}" type="sibTrans" cxnId="{9E627B7D-237D-4498-8046-71643243160B}">
      <dgm:prSet/>
      <dgm:spPr/>
      <dgm:t>
        <a:bodyPr/>
        <a:lstStyle/>
        <a:p>
          <a:endParaRPr lang="en-US"/>
        </a:p>
      </dgm:t>
    </dgm:pt>
    <dgm:pt modelId="{6529FDDF-C3B7-234C-8946-AA4F61E5672A}" type="pres">
      <dgm:prSet presAssocID="{77BDC275-3DD9-48CD-8495-07354404FE3B}" presName="Name0" presStyleCnt="0">
        <dgm:presLayoutVars>
          <dgm:dir/>
          <dgm:animLvl val="lvl"/>
          <dgm:resizeHandles val="exact"/>
        </dgm:presLayoutVars>
      </dgm:prSet>
      <dgm:spPr/>
    </dgm:pt>
    <dgm:pt modelId="{3AD9E496-EE65-C346-B3A2-13107B25B721}" type="pres">
      <dgm:prSet presAssocID="{8F8EF9C7-C1EE-4C45-89B6-B8D9D577B90F}" presName="linNode" presStyleCnt="0"/>
      <dgm:spPr/>
    </dgm:pt>
    <dgm:pt modelId="{1753CA42-3B91-104C-A5D1-8D78F023EB64}" type="pres">
      <dgm:prSet presAssocID="{8F8EF9C7-C1EE-4C45-89B6-B8D9D577B90F}" presName="parentText" presStyleLbl="node1" presStyleIdx="0" presStyleCnt="5">
        <dgm:presLayoutVars>
          <dgm:chMax val="1"/>
          <dgm:bulletEnabled val="1"/>
        </dgm:presLayoutVars>
      </dgm:prSet>
      <dgm:spPr/>
    </dgm:pt>
    <dgm:pt modelId="{5DF349C2-A623-CF4D-9465-8CB75F30BAEC}" type="pres">
      <dgm:prSet presAssocID="{8F8EF9C7-C1EE-4C45-89B6-B8D9D577B90F}" presName="descendantText" presStyleLbl="alignAccFollowNode1" presStyleIdx="0" presStyleCnt="5">
        <dgm:presLayoutVars>
          <dgm:bulletEnabled val="1"/>
        </dgm:presLayoutVars>
      </dgm:prSet>
      <dgm:spPr/>
    </dgm:pt>
    <dgm:pt modelId="{23314EB0-4F34-874E-8D85-291807967ED0}" type="pres">
      <dgm:prSet presAssocID="{7D97641E-6585-495D-80FA-9F3C273E0FE2}" presName="sp" presStyleCnt="0"/>
      <dgm:spPr/>
    </dgm:pt>
    <dgm:pt modelId="{E072AFE7-F948-E845-B86B-2B5029ADAA15}" type="pres">
      <dgm:prSet presAssocID="{01BF6003-3BEE-4F96-B598-101C3EA6994F}" presName="linNode" presStyleCnt="0"/>
      <dgm:spPr/>
    </dgm:pt>
    <dgm:pt modelId="{D893AF2A-367F-DB47-BEB8-76BD79A921BC}" type="pres">
      <dgm:prSet presAssocID="{01BF6003-3BEE-4F96-B598-101C3EA6994F}" presName="parentText" presStyleLbl="node1" presStyleIdx="1" presStyleCnt="5">
        <dgm:presLayoutVars>
          <dgm:chMax val="1"/>
          <dgm:bulletEnabled val="1"/>
        </dgm:presLayoutVars>
      </dgm:prSet>
      <dgm:spPr/>
    </dgm:pt>
    <dgm:pt modelId="{E8E3845A-8BFC-0447-BD54-6C1D8712EFAF}" type="pres">
      <dgm:prSet presAssocID="{01BF6003-3BEE-4F96-B598-101C3EA6994F}" presName="descendantText" presStyleLbl="alignAccFollowNode1" presStyleIdx="1" presStyleCnt="5">
        <dgm:presLayoutVars>
          <dgm:bulletEnabled val="1"/>
        </dgm:presLayoutVars>
      </dgm:prSet>
      <dgm:spPr/>
    </dgm:pt>
    <dgm:pt modelId="{C4BA917F-111B-4A4B-94E9-13B4021E8723}" type="pres">
      <dgm:prSet presAssocID="{685BA6B3-15BA-41ED-B875-0EA60A5510E5}" presName="sp" presStyleCnt="0"/>
      <dgm:spPr/>
    </dgm:pt>
    <dgm:pt modelId="{F3C40ED0-F063-7143-AD1B-3AC83160BD2F}" type="pres">
      <dgm:prSet presAssocID="{3DA26C6E-D595-46CD-AA25-D2C330C8FEC1}" presName="linNode" presStyleCnt="0"/>
      <dgm:spPr/>
    </dgm:pt>
    <dgm:pt modelId="{E4417E90-FDD9-8F4A-B3F5-1444228ED4F4}" type="pres">
      <dgm:prSet presAssocID="{3DA26C6E-D595-46CD-AA25-D2C330C8FEC1}" presName="parentText" presStyleLbl="node1" presStyleIdx="2" presStyleCnt="5">
        <dgm:presLayoutVars>
          <dgm:chMax val="1"/>
          <dgm:bulletEnabled val="1"/>
        </dgm:presLayoutVars>
      </dgm:prSet>
      <dgm:spPr/>
    </dgm:pt>
    <dgm:pt modelId="{AB2F29A5-4EE7-564C-BBA5-FDAD87914317}" type="pres">
      <dgm:prSet presAssocID="{3DA26C6E-D595-46CD-AA25-D2C330C8FEC1}" presName="descendantText" presStyleLbl="alignAccFollowNode1" presStyleIdx="2" presStyleCnt="5">
        <dgm:presLayoutVars>
          <dgm:bulletEnabled val="1"/>
        </dgm:presLayoutVars>
      </dgm:prSet>
      <dgm:spPr/>
    </dgm:pt>
    <dgm:pt modelId="{C766B70E-04FF-BC4B-8B79-CF7F53D58687}" type="pres">
      <dgm:prSet presAssocID="{9FA6A90C-E863-4C17-9EEC-99D09EA88237}" presName="sp" presStyleCnt="0"/>
      <dgm:spPr/>
    </dgm:pt>
    <dgm:pt modelId="{C65B67E5-1D72-E941-9BA2-2EA5C98CE612}" type="pres">
      <dgm:prSet presAssocID="{4576468F-0E1C-4BE2-A4D3-53AE3409979E}" presName="linNode" presStyleCnt="0"/>
      <dgm:spPr/>
    </dgm:pt>
    <dgm:pt modelId="{A178D81E-E792-514F-AE6F-C700D6D96A9F}" type="pres">
      <dgm:prSet presAssocID="{4576468F-0E1C-4BE2-A4D3-53AE3409979E}" presName="parentText" presStyleLbl="node1" presStyleIdx="3" presStyleCnt="5">
        <dgm:presLayoutVars>
          <dgm:chMax val="1"/>
          <dgm:bulletEnabled val="1"/>
        </dgm:presLayoutVars>
      </dgm:prSet>
      <dgm:spPr/>
    </dgm:pt>
    <dgm:pt modelId="{155F5031-C5FC-B245-8B11-046EBC2F2BD1}" type="pres">
      <dgm:prSet presAssocID="{4576468F-0E1C-4BE2-A4D3-53AE3409979E}" presName="descendantText" presStyleLbl="alignAccFollowNode1" presStyleIdx="3" presStyleCnt="5">
        <dgm:presLayoutVars>
          <dgm:bulletEnabled val="1"/>
        </dgm:presLayoutVars>
      </dgm:prSet>
      <dgm:spPr/>
    </dgm:pt>
    <dgm:pt modelId="{8E1D082D-788E-9746-8C7F-FA1A2AD93BE3}" type="pres">
      <dgm:prSet presAssocID="{B363F639-E204-44CB-B216-1388189DD08F}" presName="sp" presStyleCnt="0"/>
      <dgm:spPr/>
    </dgm:pt>
    <dgm:pt modelId="{427B107B-5FF2-8846-8911-7110DFE81A90}" type="pres">
      <dgm:prSet presAssocID="{2306E7BE-A75B-4171-BFC9-AF297BC518E5}" presName="linNode" presStyleCnt="0"/>
      <dgm:spPr/>
    </dgm:pt>
    <dgm:pt modelId="{B711A7BA-3B3E-3449-952D-EE3BF471AD3D}" type="pres">
      <dgm:prSet presAssocID="{2306E7BE-A75B-4171-BFC9-AF297BC518E5}" presName="parentText" presStyleLbl="node1" presStyleIdx="4" presStyleCnt="5">
        <dgm:presLayoutVars>
          <dgm:chMax val="1"/>
          <dgm:bulletEnabled val="1"/>
        </dgm:presLayoutVars>
      </dgm:prSet>
      <dgm:spPr/>
    </dgm:pt>
    <dgm:pt modelId="{CC5FC48E-C114-4144-AE49-C08151177AC7}" type="pres">
      <dgm:prSet presAssocID="{2306E7BE-A75B-4171-BFC9-AF297BC518E5}" presName="descendantText" presStyleLbl="alignAccFollowNode1" presStyleIdx="4" presStyleCnt="5">
        <dgm:presLayoutVars>
          <dgm:bulletEnabled val="1"/>
        </dgm:presLayoutVars>
      </dgm:prSet>
      <dgm:spPr/>
    </dgm:pt>
  </dgm:ptLst>
  <dgm:cxnLst>
    <dgm:cxn modelId="{DBF2CD04-FF57-4827-AB83-BF963C23E5BA}" srcId="{3DA26C6E-D595-46CD-AA25-D2C330C8FEC1}" destId="{9E2272F8-09C8-4DE7-B420-D213BE8D17EE}" srcOrd="1" destOrd="0" parTransId="{8FDAF747-ACC9-4A8C-AF63-09BE0E456FB9}" sibTransId="{D8669D8C-9316-4EAA-A426-1761BD2F598E}"/>
    <dgm:cxn modelId="{74935C16-95C6-4B0E-8AC0-21225685D6BE}" srcId="{01BF6003-3BEE-4F96-B598-101C3EA6994F}" destId="{48964890-E8C2-4232-BC38-C264BE5301AA}" srcOrd="0" destOrd="0" parTransId="{3E0AC566-D40E-45FC-9AB1-BF8E732780FC}" sibTransId="{337134E8-65FA-450E-87AF-71753C7D5375}"/>
    <dgm:cxn modelId="{3B07ED1D-FB54-4E25-A949-2552EB38A9A3}" srcId="{77BDC275-3DD9-48CD-8495-07354404FE3B}" destId="{4576468F-0E1C-4BE2-A4D3-53AE3409979E}" srcOrd="3" destOrd="0" parTransId="{7B507478-23F5-4EC4-9BE1-36E40C54FF94}" sibTransId="{B363F639-E204-44CB-B216-1388189DD08F}"/>
    <dgm:cxn modelId="{7BAC0E1E-F3CB-254D-9A95-54F22F244944}" type="presOf" srcId="{EA91EDBC-4468-47B7-9254-D5CD833D4F7C}" destId="{CC5FC48E-C114-4144-AE49-C08151177AC7}" srcOrd="0" destOrd="0" presId="urn:microsoft.com/office/officeart/2005/8/layout/vList5"/>
    <dgm:cxn modelId="{91DBF027-4679-40CB-B087-144ED24AFAF1}" srcId="{77BDC275-3DD9-48CD-8495-07354404FE3B}" destId="{3DA26C6E-D595-46CD-AA25-D2C330C8FEC1}" srcOrd="2" destOrd="0" parTransId="{828FDE7B-2FCC-4BE7-B666-C1A922DDD005}" sibTransId="{9FA6A90C-E863-4C17-9EEC-99D09EA88237}"/>
    <dgm:cxn modelId="{0AB1C22D-C5E3-46BA-889A-5F8AE22D78DA}" srcId="{77BDC275-3DD9-48CD-8495-07354404FE3B}" destId="{2306E7BE-A75B-4171-BFC9-AF297BC518E5}" srcOrd="4" destOrd="0" parTransId="{FF8D3344-D201-40CB-83A0-86A4D2DD0BD8}" sibTransId="{17B0A19B-8484-43E3-B3CC-C02013CA87BB}"/>
    <dgm:cxn modelId="{5B5BC73B-A211-4A48-A5A1-7EDAE1490983}" type="presOf" srcId="{48964890-E8C2-4232-BC38-C264BE5301AA}" destId="{E8E3845A-8BFC-0447-BD54-6C1D8712EFAF}" srcOrd="0" destOrd="0" presId="urn:microsoft.com/office/officeart/2005/8/layout/vList5"/>
    <dgm:cxn modelId="{923BB63E-E5A3-AB4C-A67A-E0C889A0CC71}" type="presOf" srcId="{77BDC275-3DD9-48CD-8495-07354404FE3B}" destId="{6529FDDF-C3B7-234C-8946-AA4F61E5672A}" srcOrd="0" destOrd="0" presId="urn:microsoft.com/office/officeart/2005/8/layout/vList5"/>
    <dgm:cxn modelId="{5E089C5C-4ECD-F447-8DC7-0F1D7E507785}" type="presOf" srcId="{3DA26C6E-D595-46CD-AA25-D2C330C8FEC1}" destId="{E4417E90-FDD9-8F4A-B3F5-1444228ED4F4}" srcOrd="0" destOrd="0" presId="urn:microsoft.com/office/officeart/2005/8/layout/vList5"/>
    <dgm:cxn modelId="{27398C63-ECBF-A644-A74B-3844B2902226}" type="presOf" srcId="{2216B6AD-00B7-45BF-9AF4-4C7907DF412C}" destId="{155F5031-C5FC-B245-8B11-046EBC2F2BD1}" srcOrd="0" destOrd="0" presId="urn:microsoft.com/office/officeart/2005/8/layout/vList5"/>
    <dgm:cxn modelId="{3C4EB464-65C7-1242-A462-FB567988DCC5}" type="presOf" srcId="{2306E7BE-A75B-4171-BFC9-AF297BC518E5}" destId="{B711A7BA-3B3E-3449-952D-EE3BF471AD3D}" srcOrd="0" destOrd="0" presId="urn:microsoft.com/office/officeart/2005/8/layout/vList5"/>
    <dgm:cxn modelId="{CEEEA64E-1976-48A9-B059-D7371A6D037C}" srcId="{4576468F-0E1C-4BE2-A4D3-53AE3409979E}" destId="{2216B6AD-00B7-45BF-9AF4-4C7907DF412C}" srcOrd="0" destOrd="0" parTransId="{AC450E64-5EE7-4D4C-9113-92DDDACD5F45}" sibTransId="{CAEF2F1E-63E4-44D9-B4F5-81F254F3FE46}"/>
    <dgm:cxn modelId="{C78BC776-75D6-4EA9-B0FA-4133B83D881C}" srcId="{3DA26C6E-D595-46CD-AA25-D2C330C8FEC1}" destId="{25981093-31CA-4BD9-8A35-306C8E396F04}" srcOrd="0" destOrd="0" parTransId="{1A4CDF43-1919-4927-825F-1239EA08EEF5}" sibTransId="{3B528BE1-1B38-4348-BC74-B0C6C2D7D0CB}"/>
    <dgm:cxn modelId="{3B20DE59-112B-4DA8-BC37-BB8282162A9C}" srcId="{77BDC275-3DD9-48CD-8495-07354404FE3B}" destId="{01BF6003-3BEE-4F96-B598-101C3EA6994F}" srcOrd="1" destOrd="0" parTransId="{E24176E9-4680-4E7E-B27D-43D7862EF1C2}" sibTransId="{685BA6B3-15BA-41ED-B875-0EA60A5510E5}"/>
    <dgm:cxn modelId="{FACB017A-7C81-0F45-9E9E-D8A8A26078A2}" type="presOf" srcId="{4576468F-0E1C-4BE2-A4D3-53AE3409979E}" destId="{A178D81E-E792-514F-AE6F-C700D6D96A9F}" srcOrd="0" destOrd="0" presId="urn:microsoft.com/office/officeart/2005/8/layout/vList5"/>
    <dgm:cxn modelId="{9E627B7D-237D-4498-8046-71643243160B}" srcId="{2306E7BE-A75B-4171-BFC9-AF297BC518E5}" destId="{EA91EDBC-4468-47B7-9254-D5CD833D4F7C}" srcOrd="0" destOrd="0" parTransId="{77DB3539-0C4F-4181-AB65-ADBA39E7E562}" sibTransId="{D7D8B895-7CC0-4989-A148-899A1A4FAB41}"/>
    <dgm:cxn modelId="{719A579A-7C33-DF40-B237-077445919925}" type="presOf" srcId="{01BF6003-3BEE-4F96-B598-101C3EA6994F}" destId="{D893AF2A-367F-DB47-BEB8-76BD79A921BC}" srcOrd="0" destOrd="0" presId="urn:microsoft.com/office/officeart/2005/8/layout/vList5"/>
    <dgm:cxn modelId="{966DCAA1-472F-A044-8339-8AA9F93BB97E}" type="presOf" srcId="{8F8EF9C7-C1EE-4C45-89B6-B8D9D577B90F}" destId="{1753CA42-3B91-104C-A5D1-8D78F023EB64}" srcOrd="0" destOrd="0" presId="urn:microsoft.com/office/officeart/2005/8/layout/vList5"/>
    <dgm:cxn modelId="{0CBC98CB-67B1-474C-A61E-B82038518E60}" type="presOf" srcId="{25981093-31CA-4BD9-8A35-306C8E396F04}" destId="{AB2F29A5-4EE7-564C-BBA5-FDAD87914317}" srcOrd="0" destOrd="0" presId="urn:microsoft.com/office/officeart/2005/8/layout/vList5"/>
    <dgm:cxn modelId="{B423F7CF-E08F-6745-AD5B-7F72467378CC}" type="presOf" srcId="{3DC2564A-7CFC-4052-B407-B9564C2EA810}" destId="{5DF349C2-A623-CF4D-9465-8CB75F30BAEC}" srcOrd="0" destOrd="0" presId="urn:microsoft.com/office/officeart/2005/8/layout/vList5"/>
    <dgm:cxn modelId="{5F2D59D6-194D-4CAB-A3D4-B1F79A501001}" srcId="{8F8EF9C7-C1EE-4C45-89B6-B8D9D577B90F}" destId="{3DC2564A-7CFC-4052-B407-B9564C2EA810}" srcOrd="0" destOrd="0" parTransId="{6DEEC9BF-23B3-4CBF-8D52-96795165CC85}" sibTransId="{EA3608F7-A4C1-4009-B0AA-6B9694568E7B}"/>
    <dgm:cxn modelId="{6D8C77EC-DDA9-9046-9B03-D0FA6B4874A4}" type="presOf" srcId="{9E2272F8-09C8-4DE7-B420-D213BE8D17EE}" destId="{AB2F29A5-4EE7-564C-BBA5-FDAD87914317}" srcOrd="0" destOrd="1" presId="urn:microsoft.com/office/officeart/2005/8/layout/vList5"/>
    <dgm:cxn modelId="{1A221EFB-A233-4745-AD1E-EE53AF11763C}" srcId="{77BDC275-3DD9-48CD-8495-07354404FE3B}" destId="{8F8EF9C7-C1EE-4C45-89B6-B8D9D577B90F}" srcOrd="0" destOrd="0" parTransId="{62CD245B-063C-4048-B034-91D61FAA88EC}" sibTransId="{7D97641E-6585-495D-80FA-9F3C273E0FE2}"/>
    <dgm:cxn modelId="{4E7FC048-2AAB-FB49-B9AF-8F551F18FF80}" type="presParOf" srcId="{6529FDDF-C3B7-234C-8946-AA4F61E5672A}" destId="{3AD9E496-EE65-C346-B3A2-13107B25B721}" srcOrd="0" destOrd="0" presId="urn:microsoft.com/office/officeart/2005/8/layout/vList5"/>
    <dgm:cxn modelId="{07C556B5-0B90-CB42-8A1D-70779B59D059}" type="presParOf" srcId="{3AD9E496-EE65-C346-B3A2-13107B25B721}" destId="{1753CA42-3B91-104C-A5D1-8D78F023EB64}" srcOrd="0" destOrd="0" presId="urn:microsoft.com/office/officeart/2005/8/layout/vList5"/>
    <dgm:cxn modelId="{AE0D1024-7154-9F47-95D9-592BA24260E9}" type="presParOf" srcId="{3AD9E496-EE65-C346-B3A2-13107B25B721}" destId="{5DF349C2-A623-CF4D-9465-8CB75F30BAEC}" srcOrd="1" destOrd="0" presId="urn:microsoft.com/office/officeart/2005/8/layout/vList5"/>
    <dgm:cxn modelId="{4F93DA7B-390B-E74A-978A-2C532860C506}" type="presParOf" srcId="{6529FDDF-C3B7-234C-8946-AA4F61E5672A}" destId="{23314EB0-4F34-874E-8D85-291807967ED0}" srcOrd="1" destOrd="0" presId="urn:microsoft.com/office/officeart/2005/8/layout/vList5"/>
    <dgm:cxn modelId="{7ECC786C-116E-044B-B51D-BCADDA808CEB}" type="presParOf" srcId="{6529FDDF-C3B7-234C-8946-AA4F61E5672A}" destId="{E072AFE7-F948-E845-B86B-2B5029ADAA15}" srcOrd="2" destOrd="0" presId="urn:microsoft.com/office/officeart/2005/8/layout/vList5"/>
    <dgm:cxn modelId="{C479D835-D914-CF41-87AA-D2DB8E3F8864}" type="presParOf" srcId="{E072AFE7-F948-E845-B86B-2B5029ADAA15}" destId="{D893AF2A-367F-DB47-BEB8-76BD79A921BC}" srcOrd="0" destOrd="0" presId="urn:microsoft.com/office/officeart/2005/8/layout/vList5"/>
    <dgm:cxn modelId="{FEB66D2E-9704-DF47-8068-2C5574095525}" type="presParOf" srcId="{E072AFE7-F948-E845-B86B-2B5029ADAA15}" destId="{E8E3845A-8BFC-0447-BD54-6C1D8712EFAF}" srcOrd="1" destOrd="0" presId="urn:microsoft.com/office/officeart/2005/8/layout/vList5"/>
    <dgm:cxn modelId="{28BDFFC7-258E-7D4B-BC6A-97B379ED1E05}" type="presParOf" srcId="{6529FDDF-C3B7-234C-8946-AA4F61E5672A}" destId="{C4BA917F-111B-4A4B-94E9-13B4021E8723}" srcOrd="3" destOrd="0" presId="urn:microsoft.com/office/officeart/2005/8/layout/vList5"/>
    <dgm:cxn modelId="{553D34C9-69CB-6242-9BA3-11B20FB3B258}" type="presParOf" srcId="{6529FDDF-C3B7-234C-8946-AA4F61E5672A}" destId="{F3C40ED0-F063-7143-AD1B-3AC83160BD2F}" srcOrd="4" destOrd="0" presId="urn:microsoft.com/office/officeart/2005/8/layout/vList5"/>
    <dgm:cxn modelId="{5B574493-E923-154A-95E6-9186BCD772E3}" type="presParOf" srcId="{F3C40ED0-F063-7143-AD1B-3AC83160BD2F}" destId="{E4417E90-FDD9-8F4A-B3F5-1444228ED4F4}" srcOrd="0" destOrd="0" presId="urn:microsoft.com/office/officeart/2005/8/layout/vList5"/>
    <dgm:cxn modelId="{8B3DF16C-AC23-1C4C-ACCD-7E6698DAB81E}" type="presParOf" srcId="{F3C40ED0-F063-7143-AD1B-3AC83160BD2F}" destId="{AB2F29A5-4EE7-564C-BBA5-FDAD87914317}" srcOrd="1" destOrd="0" presId="urn:microsoft.com/office/officeart/2005/8/layout/vList5"/>
    <dgm:cxn modelId="{150914AD-CDA0-C94D-8351-945BE99F3074}" type="presParOf" srcId="{6529FDDF-C3B7-234C-8946-AA4F61E5672A}" destId="{C766B70E-04FF-BC4B-8B79-CF7F53D58687}" srcOrd="5" destOrd="0" presId="urn:microsoft.com/office/officeart/2005/8/layout/vList5"/>
    <dgm:cxn modelId="{5F7AF9E1-6C46-3C4C-BD60-2B8B32055A61}" type="presParOf" srcId="{6529FDDF-C3B7-234C-8946-AA4F61E5672A}" destId="{C65B67E5-1D72-E941-9BA2-2EA5C98CE612}" srcOrd="6" destOrd="0" presId="urn:microsoft.com/office/officeart/2005/8/layout/vList5"/>
    <dgm:cxn modelId="{C2942C4D-3988-404B-AC13-1407A7FE3D20}" type="presParOf" srcId="{C65B67E5-1D72-E941-9BA2-2EA5C98CE612}" destId="{A178D81E-E792-514F-AE6F-C700D6D96A9F}" srcOrd="0" destOrd="0" presId="urn:microsoft.com/office/officeart/2005/8/layout/vList5"/>
    <dgm:cxn modelId="{C721BDF7-0327-8F44-BF14-1C7107B45A38}" type="presParOf" srcId="{C65B67E5-1D72-E941-9BA2-2EA5C98CE612}" destId="{155F5031-C5FC-B245-8B11-046EBC2F2BD1}" srcOrd="1" destOrd="0" presId="urn:microsoft.com/office/officeart/2005/8/layout/vList5"/>
    <dgm:cxn modelId="{922C0435-1843-2E4D-9A49-C5262D78DCB7}" type="presParOf" srcId="{6529FDDF-C3B7-234C-8946-AA4F61E5672A}" destId="{8E1D082D-788E-9746-8C7F-FA1A2AD93BE3}" srcOrd="7" destOrd="0" presId="urn:microsoft.com/office/officeart/2005/8/layout/vList5"/>
    <dgm:cxn modelId="{474D36A7-CC3F-7344-89D5-2057F9BB4A0F}" type="presParOf" srcId="{6529FDDF-C3B7-234C-8946-AA4F61E5672A}" destId="{427B107B-5FF2-8846-8911-7110DFE81A90}" srcOrd="8" destOrd="0" presId="urn:microsoft.com/office/officeart/2005/8/layout/vList5"/>
    <dgm:cxn modelId="{1F28C420-9CFE-7A41-A5DF-CC85D24DAA90}" type="presParOf" srcId="{427B107B-5FF2-8846-8911-7110DFE81A90}" destId="{B711A7BA-3B3E-3449-952D-EE3BF471AD3D}" srcOrd="0" destOrd="0" presId="urn:microsoft.com/office/officeart/2005/8/layout/vList5"/>
    <dgm:cxn modelId="{50EE6524-702D-A24F-A746-C59FB333F08D}" type="presParOf" srcId="{427B107B-5FF2-8846-8911-7110DFE81A90}" destId="{CC5FC48E-C114-4144-AE49-C08151177AC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AB195-8C1C-4542-9515-755E417885F4}">
      <dsp:nvSpPr>
        <dsp:cNvPr id="0" name=""/>
        <dsp:cNvSpPr/>
      </dsp:nvSpPr>
      <dsp:spPr>
        <a:xfrm>
          <a:off x="359411" y="355702"/>
          <a:ext cx="2396294" cy="1886523"/>
        </a:xfrm>
        <a:prstGeom prst="roundRect">
          <a:avLst>
            <a:gd name="adj" fmla="val 10000"/>
          </a:avLst>
        </a:prstGeom>
        <a:solidFill>
          <a:schemeClr val="lt1"/>
        </a:solidFill>
        <a:ln w="19050" cap="sq"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ontserrat SemiBold" panose="00000700000000000000" pitchFamily="2" charset="0"/>
            </a:rPr>
            <a:t>AIM:</a:t>
          </a:r>
        </a:p>
        <a:p>
          <a:pPr marL="0" lvl="0" indent="0" algn="ctr" defTabSz="800100">
            <a:lnSpc>
              <a:spcPct val="90000"/>
            </a:lnSpc>
            <a:spcBef>
              <a:spcPct val="0"/>
            </a:spcBef>
            <a:spcAft>
              <a:spcPct val="35000"/>
            </a:spcAft>
            <a:buNone/>
          </a:pPr>
          <a:r>
            <a:rPr lang="en-US" sz="1800" kern="1200" dirty="0">
              <a:latin typeface="Montserrat" pitchFamily="2" charset="0"/>
            </a:rPr>
            <a:t>HDVCH Peds Endo will improve use of hybrid closed loop pump to 75% </a:t>
          </a:r>
          <a:br>
            <a:rPr lang="en-US" sz="1800" kern="1200" dirty="0">
              <a:latin typeface="Montserrat" pitchFamily="2" charset="0"/>
            </a:rPr>
          </a:br>
          <a:r>
            <a:rPr lang="en-US" sz="1800" kern="1200" dirty="0">
              <a:latin typeface="Montserrat" pitchFamily="2" charset="0"/>
            </a:rPr>
            <a:t>by June 2025</a:t>
          </a:r>
        </a:p>
      </dsp:txBody>
      <dsp:txXfrm>
        <a:off x="414665" y="410956"/>
        <a:ext cx="2285786" cy="1776015"/>
      </dsp:txXfrm>
    </dsp:sp>
    <dsp:sp modelId="{B5BAA479-8424-4EFC-B9FB-E673C5D5E761}">
      <dsp:nvSpPr>
        <dsp:cNvPr id="0" name=""/>
        <dsp:cNvSpPr/>
      </dsp:nvSpPr>
      <dsp:spPr>
        <a:xfrm rot="18786889">
          <a:off x="2574374" y="865507"/>
          <a:ext cx="1145718" cy="30556"/>
        </a:xfrm>
        <a:custGeom>
          <a:avLst/>
          <a:gdLst/>
          <a:ahLst/>
          <a:cxnLst/>
          <a:rect l="0" t="0" r="0" b="0"/>
          <a:pathLst>
            <a:path>
              <a:moveTo>
                <a:pt x="0" y="15278"/>
              </a:moveTo>
              <a:lnTo>
                <a:pt x="1145718" y="15278"/>
              </a:lnTo>
            </a:path>
          </a:pathLst>
        </a:custGeom>
        <a:noFill/>
        <a:ln w="12700" cap="sq" cmpd="sng" algn="ctr">
          <a:solidFill>
            <a:schemeClr val="accent3">
              <a:lumMod val="50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18591" y="852142"/>
        <a:ext cx="57285" cy="57285"/>
      </dsp:txXfrm>
    </dsp:sp>
    <dsp:sp modelId="{309D415D-B290-45C8-87A0-E825DF41D012}">
      <dsp:nvSpPr>
        <dsp:cNvPr id="0" name=""/>
        <dsp:cNvSpPr/>
      </dsp:nvSpPr>
      <dsp:spPr>
        <a:xfrm>
          <a:off x="3538761" y="1475"/>
          <a:ext cx="2481069" cy="922261"/>
        </a:xfrm>
        <a:prstGeom prst="roundRect">
          <a:avLst>
            <a:gd name="adj" fmla="val 10000"/>
          </a:avLst>
        </a:prstGeom>
        <a:solidFill>
          <a:schemeClr val="lt1"/>
        </a:solidFill>
        <a:ln w="12700" cap="sq" cmpd="sng" algn="ctr">
          <a:solidFill>
            <a:schemeClr val="accent3">
              <a:lumMod val="5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Equity/ Access</a:t>
          </a:r>
        </a:p>
      </dsp:txBody>
      <dsp:txXfrm>
        <a:off x="3565773" y="28487"/>
        <a:ext cx="2427045" cy="868237"/>
      </dsp:txXfrm>
    </dsp:sp>
    <dsp:sp modelId="{30E315D4-1647-4811-A2E4-423AEAF10606}">
      <dsp:nvSpPr>
        <dsp:cNvPr id="0" name=""/>
        <dsp:cNvSpPr/>
      </dsp:nvSpPr>
      <dsp:spPr>
        <a:xfrm rot="21225352">
          <a:off x="6017749" y="409170"/>
          <a:ext cx="701669" cy="30556"/>
        </a:xfrm>
        <a:custGeom>
          <a:avLst/>
          <a:gdLst/>
          <a:ahLst/>
          <a:cxnLst/>
          <a:rect l="0" t="0" r="0" b="0"/>
          <a:pathLst>
            <a:path>
              <a:moveTo>
                <a:pt x="0" y="15278"/>
              </a:moveTo>
              <a:lnTo>
                <a:pt x="701669" y="15278"/>
              </a:lnTo>
            </a:path>
          </a:pathLst>
        </a:custGeom>
        <a:noFill/>
        <a:ln w="12700" cap="sq"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1042" y="406906"/>
        <a:ext cx="35083" cy="35083"/>
      </dsp:txXfrm>
    </dsp:sp>
    <dsp:sp modelId="{FAE0F0F8-8855-4D2B-9D4A-F086FCB1B06C}">
      <dsp:nvSpPr>
        <dsp:cNvPr id="0" name=""/>
        <dsp:cNvSpPr/>
      </dsp:nvSpPr>
      <dsp:spPr>
        <a:xfrm>
          <a:off x="6717337" y="55395"/>
          <a:ext cx="5062443" cy="661787"/>
        </a:xfrm>
        <a:prstGeom prst="roundRect">
          <a:avLst>
            <a:gd name="adj" fmla="val 10000"/>
          </a:avLst>
        </a:prstGeom>
        <a:solidFill>
          <a:schemeClr val="lt1"/>
        </a:solidFill>
        <a:ln w="57150" cap="sq"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91440" lvl="0" indent="0" algn="l" defTabSz="622300">
            <a:lnSpc>
              <a:spcPct val="90000"/>
            </a:lnSpc>
            <a:spcBef>
              <a:spcPct val="0"/>
            </a:spcBef>
            <a:spcAft>
              <a:spcPct val="35000"/>
            </a:spcAft>
            <a:buNone/>
          </a:pPr>
          <a:r>
            <a:rPr lang="en-US" sz="1400" b="0" kern="1200" dirty="0">
              <a:solidFill>
                <a:schemeClr val="tx1"/>
              </a:solidFill>
              <a:latin typeface="Montserrat" pitchFamily="2" charset="0"/>
            </a:rPr>
            <a:t>Partner with vendors/payers/donors to support smart device access</a:t>
          </a:r>
          <a:endParaRPr lang="en-US" sz="1400" b="0" kern="1200" dirty="0"/>
        </a:p>
      </dsp:txBody>
      <dsp:txXfrm>
        <a:off x="6736720" y="74778"/>
        <a:ext cx="5023677" cy="623021"/>
      </dsp:txXfrm>
    </dsp:sp>
    <dsp:sp modelId="{CA2FE99B-C420-45A3-BED8-FA9C0B1D15A9}">
      <dsp:nvSpPr>
        <dsp:cNvPr id="0" name=""/>
        <dsp:cNvSpPr/>
      </dsp:nvSpPr>
      <dsp:spPr>
        <a:xfrm rot="2890259">
          <a:off x="5845603" y="837083"/>
          <a:ext cx="1046127" cy="30556"/>
        </a:xfrm>
        <a:custGeom>
          <a:avLst/>
          <a:gdLst/>
          <a:ahLst/>
          <a:cxnLst/>
          <a:rect l="0" t="0" r="0" b="0"/>
          <a:pathLst>
            <a:path>
              <a:moveTo>
                <a:pt x="0" y="15278"/>
              </a:moveTo>
              <a:lnTo>
                <a:pt x="1046127" y="15278"/>
              </a:lnTo>
            </a:path>
          </a:pathLst>
        </a:custGeom>
        <a:noFill/>
        <a:ln w="12700" cap="sq"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42514" y="826208"/>
        <a:ext cx="52306" cy="52306"/>
      </dsp:txXfrm>
    </dsp:sp>
    <dsp:sp modelId="{A1186A52-867A-40E6-B189-7F2ECE385CED}">
      <dsp:nvSpPr>
        <dsp:cNvPr id="0" name=""/>
        <dsp:cNvSpPr/>
      </dsp:nvSpPr>
      <dsp:spPr>
        <a:xfrm>
          <a:off x="6717503" y="912933"/>
          <a:ext cx="5062443" cy="658365"/>
        </a:xfrm>
        <a:prstGeom prst="roundRect">
          <a:avLst>
            <a:gd name="adj" fmla="val 10000"/>
          </a:avLst>
        </a:prstGeom>
        <a:solidFill>
          <a:schemeClr val="lt1"/>
        </a:solidFill>
        <a:ln w="57150" cap="sq"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91440" lvl="0" indent="0" algn="l" defTabSz="622300">
            <a:lnSpc>
              <a:spcPct val="90000"/>
            </a:lnSpc>
            <a:spcBef>
              <a:spcPct val="0"/>
            </a:spcBef>
            <a:spcAft>
              <a:spcPct val="35000"/>
            </a:spcAft>
            <a:buNone/>
          </a:pPr>
          <a:r>
            <a:rPr lang="en-US" sz="1400" b="0" kern="1200" dirty="0">
              <a:solidFill>
                <a:schemeClr val="tx1"/>
              </a:solidFill>
              <a:latin typeface="Montserrat" pitchFamily="2" charset="0"/>
            </a:rPr>
            <a:t>Improve access for patients whose insurance requires DME vs pharmacy and PAs</a:t>
          </a:r>
          <a:endParaRPr lang="en-US" sz="1400" b="0" kern="1200" dirty="0"/>
        </a:p>
      </dsp:txBody>
      <dsp:txXfrm>
        <a:off x="6736786" y="932216"/>
        <a:ext cx="5023877" cy="619799"/>
      </dsp:txXfrm>
    </dsp:sp>
    <dsp:sp modelId="{5C00F221-3764-468F-A72C-1212D56AD4AE}">
      <dsp:nvSpPr>
        <dsp:cNvPr id="0" name=""/>
        <dsp:cNvSpPr/>
      </dsp:nvSpPr>
      <dsp:spPr>
        <a:xfrm rot="627734">
          <a:off x="2748987" y="1357073"/>
          <a:ext cx="808280" cy="30556"/>
        </a:xfrm>
        <a:custGeom>
          <a:avLst/>
          <a:gdLst/>
          <a:ahLst/>
          <a:cxnLst/>
          <a:rect l="0" t="0" r="0" b="0"/>
          <a:pathLst>
            <a:path>
              <a:moveTo>
                <a:pt x="0" y="15278"/>
              </a:moveTo>
              <a:lnTo>
                <a:pt x="808280" y="15278"/>
              </a:lnTo>
            </a:path>
          </a:pathLst>
        </a:custGeom>
        <a:noFill/>
        <a:ln w="12700" cap="sq" cmpd="sng" algn="ctr">
          <a:solidFill>
            <a:schemeClr val="accent6">
              <a:lumMod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32920" y="1352144"/>
        <a:ext cx="40414" cy="40414"/>
      </dsp:txXfrm>
    </dsp:sp>
    <dsp:sp modelId="{FCE771D7-2224-4C20-AB09-4C7CB96B0AA7}">
      <dsp:nvSpPr>
        <dsp:cNvPr id="0" name=""/>
        <dsp:cNvSpPr/>
      </dsp:nvSpPr>
      <dsp:spPr>
        <a:xfrm>
          <a:off x="3550548" y="1198295"/>
          <a:ext cx="2485163" cy="494885"/>
        </a:xfrm>
        <a:prstGeom prst="roundRect">
          <a:avLst>
            <a:gd name="adj" fmla="val 10000"/>
          </a:avLst>
        </a:prstGeom>
        <a:solidFill>
          <a:schemeClr val="lt1"/>
        </a:solidFill>
        <a:ln w="12700" cap="sq" cmpd="sng" algn="ctr">
          <a:solidFill>
            <a:schemeClr val="accent6">
              <a:lumMod val="5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Technology</a:t>
          </a:r>
          <a:r>
            <a:rPr lang="en-US" sz="1600" kern="1200" dirty="0"/>
            <a:t> </a:t>
          </a:r>
        </a:p>
      </dsp:txBody>
      <dsp:txXfrm>
        <a:off x="3565043" y="1212790"/>
        <a:ext cx="2456173" cy="465895"/>
      </dsp:txXfrm>
    </dsp:sp>
    <dsp:sp modelId="{B22575EB-FBF1-4AD0-8393-76058C905FB2}">
      <dsp:nvSpPr>
        <dsp:cNvPr id="0" name=""/>
        <dsp:cNvSpPr/>
      </dsp:nvSpPr>
      <dsp:spPr>
        <a:xfrm rot="2611457">
          <a:off x="5899334" y="1772084"/>
          <a:ext cx="992139" cy="30556"/>
        </a:xfrm>
        <a:custGeom>
          <a:avLst/>
          <a:gdLst/>
          <a:ahLst/>
          <a:cxnLst/>
          <a:rect l="0" t="0" r="0" b="0"/>
          <a:pathLst>
            <a:path>
              <a:moveTo>
                <a:pt x="0" y="15278"/>
              </a:moveTo>
              <a:lnTo>
                <a:pt x="992139" y="15278"/>
              </a:lnTo>
            </a:path>
          </a:pathLst>
        </a:custGeom>
        <a:noFill/>
        <a:ln w="12700" cap="sq"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70600" y="1762558"/>
        <a:ext cx="49606" cy="49606"/>
      </dsp:txXfrm>
    </dsp:sp>
    <dsp:sp modelId="{78782678-2D8E-4F7A-9088-965EFA125286}">
      <dsp:nvSpPr>
        <dsp:cNvPr id="0" name=""/>
        <dsp:cNvSpPr/>
      </dsp:nvSpPr>
      <dsp:spPr>
        <a:xfrm>
          <a:off x="6755095" y="1800370"/>
          <a:ext cx="5062443" cy="657231"/>
        </a:xfrm>
        <a:prstGeom prst="roundRect">
          <a:avLst>
            <a:gd name="adj" fmla="val 10000"/>
          </a:avLst>
        </a:prstGeom>
        <a:solidFill>
          <a:schemeClr val="bg1"/>
        </a:solidFill>
        <a:ln w="57150" cap="sq" cmpd="sng" algn="ctr">
          <a:solidFill>
            <a:srgbClr val="0ED7E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91440" lvl="0" indent="0" algn="l" defTabSz="622300">
            <a:lnSpc>
              <a:spcPct val="90000"/>
            </a:lnSpc>
            <a:spcBef>
              <a:spcPct val="0"/>
            </a:spcBef>
            <a:spcAft>
              <a:spcPct val="35000"/>
            </a:spcAft>
            <a:buNone/>
          </a:pPr>
          <a:r>
            <a:rPr lang="en-US" sz="1400" b="0" i="0" u="none" strike="noStrike" kern="1200" baseline="0" dirty="0">
              <a:solidFill>
                <a:schemeClr val="tx1"/>
              </a:solidFill>
              <a:latin typeface="Montserrat" pitchFamily="2" charset="0"/>
            </a:rPr>
            <a:t>Unable to access technology needed to use system (cell phone) </a:t>
          </a:r>
          <a:endParaRPr lang="en-US" sz="1400" b="0" kern="1200" dirty="0"/>
        </a:p>
      </dsp:txBody>
      <dsp:txXfrm>
        <a:off x="6774345" y="1819620"/>
        <a:ext cx="5023943" cy="618731"/>
      </dsp:txXfrm>
    </dsp:sp>
    <dsp:sp modelId="{62E4F436-75E9-4C54-94C0-6C01093F132B}">
      <dsp:nvSpPr>
        <dsp:cNvPr id="0" name=""/>
        <dsp:cNvSpPr/>
      </dsp:nvSpPr>
      <dsp:spPr>
        <a:xfrm rot="3376064">
          <a:off x="2442958" y="1868578"/>
          <a:ext cx="1406595" cy="30556"/>
        </a:xfrm>
        <a:custGeom>
          <a:avLst/>
          <a:gdLst/>
          <a:ahLst/>
          <a:cxnLst/>
          <a:rect l="0" t="0" r="0" b="0"/>
          <a:pathLst>
            <a:path>
              <a:moveTo>
                <a:pt x="0" y="15278"/>
              </a:moveTo>
              <a:lnTo>
                <a:pt x="1406595" y="15278"/>
              </a:lnTo>
            </a:path>
          </a:pathLst>
        </a:custGeom>
        <a:noFill/>
        <a:ln w="12700" cap="sq" cmpd="sng" algn="ctr">
          <a:solidFill>
            <a:schemeClr val="accent3">
              <a:lumMod val="50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11091" y="1848691"/>
        <a:ext cx="70329" cy="70329"/>
      </dsp:txXfrm>
    </dsp:sp>
    <dsp:sp modelId="{0F00469A-E456-4B77-8FBF-35761182784F}">
      <dsp:nvSpPr>
        <dsp:cNvPr id="0" name=""/>
        <dsp:cNvSpPr/>
      </dsp:nvSpPr>
      <dsp:spPr>
        <a:xfrm>
          <a:off x="3536806" y="2007616"/>
          <a:ext cx="2485163" cy="922261"/>
        </a:xfrm>
        <a:prstGeom prst="roundRect">
          <a:avLst>
            <a:gd name="adj" fmla="val 10000"/>
          </a:avLst>
        </a:prstGeom>
        <a:solidFill>
          <a:schemeClr val="lt1"/>
        </a:solidFill>
        <a:ln w="12700" cap="sq" cmpd="sng" algn="ctr">
          <a:solidFill>
            <a:schemeClr val="accent3">
              <a:lumMod val="5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Office Workflows</a:t>
          </a:r>
        </a:p>
      </dsp:txBody>
      <dsp:txXfrm>
        <a:off x="3563818" y="2034628"/>
        <a:ext cx="2431139" cy="868237"/>
      </dsp:txXfrm>
    </dsp:sp>
    <dsp:sp modelId="{25233FFC-45FD-433C-BEBA-526E057EF1D2}">
      <dsp:nvSpPr>
        <dsp:cNvPr id="0" name=""/>
        <dsp:cNvSpPr/>
      </dsp:nvSpPr>
      <dsp:spPr>
        <a:xfrm rot="2447488">
          <a:off x="5904361" y="2769782"/>
          <a:ext cx="968342" cy="30556"/>
        </a:xfrm>
        <a:custGeom>
          <a:avLst/>
          <a:gdLst/>
          <a:ahLst/>
          <a:cxnLst/>
          <a:rect l="0" t="0" r="0" b="0"/>
          <a:pathLst>
            <a:path>
              <a:moveTo>
                <a:pt x="0" y="15278"/>
              </a:moveTo>
              <a:lnTo>
                <a:pt x="968342" y="15278"/>
              </a:lnTo>
            </a:path>
          </a:pathLst>
        </a:custGeom>
        <a:noFill/>
        <a:ln w="12700" cap="sq"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6364324" y="2760851"/>
        <a:ext cx="48417" cy="48417"/>
      </dsp:txXfrm>
    </dsp:sp>
    <dsp:sp modelId="{0169166A-316C-44EE-80E9-35180E7B0C0E}">
      <dsp:nvSpPr>
        <dsp:cNvPr id="0" name=""/>
        <dsp:cNvSpPr/>
      </dsp:nvSpPr>
      <dsp:spPr>
        <a:xfrm>
          <a:off x="6755095" y="2781565"/>
          <a:ext cx="5062443" cy="639616"/>
        </a:xfrm>
        <a:prstGeom prst="roundRect">
          <a:avLst>
            <a:gd name="adj" fmla="val 10000"/>
          </a:avLst>
        </a:prstGeom>
        <a:solidFill>
          <a:schemeClr val="lt1"/>
        </a:solidFill>
        <a:ln w="12700" cap="sq"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91440" lvl="0" indent="0" algn="l" defTabSz="622300">
            <a:lnSpc>
              <a:spcPct val="90000"/>
            </a:lnSpc>
            <a:spcBef>
              <a:spcPct val="0"/>
            </a:spcBef>
            <a:spcAft>
              <a:spcPct val="35000"/>
            </a:spcAft>
            <a:buNone/>
          </a:pPr>
          <a:r>
            <a:rPr lang="en-US" sz="1400" kern="1200" dirty="0">
              <a:latin typeface="Montserrat" pitchFamily="2" charset="0"/>
            </a:rPr>
            <a:t>Create process for ongoing support after pump initiation</a:t>
          </a:r>
          <a:endParaRPr lang="en-US" sz="1400" kern="1200" dirty="0"/>
        </a:p>
      </dsp:txBody>
      <dsp:txXfrm>
        <a:off x="6773829" y="2800299"/>
        <a:ext cx="5024975" cy="602148"/>
      </dsp:txXfrm>
    </dsp:sp>
    <dsp:sp modelId="{24B251EE-96EA-4CA8-A20E-2740EA657DA3}">
      <dsp:nvSpPr>
        <dsp:cNvPr id="0" name=""/>
        <dsp:cNvSpPr/>
      </dsp:nvSpPr>
      <dsp:spPr>
        <a:xfrm rot="4246897">
          <a:off x="1932062" y="2443059"/>
          <a:ext cx="2455594" cy="30556"/>
        </a:xfrm>
        <a:custGeom>
          <a:avLst/>
          <a:gdLst/>
          <a:ahLst/>
          <a:cxnLst/>
          <a:rect l="0" t="0" r="0" b="0"/>
          <a:pathLst>
            <a:path>
              <a:moveTo>
                <a:pt x="0" y="15278"/>
              </a:moveTo>
              <a:lnTo>
                <a:pt x="2455594" y="15278"/>
              </a:lnTo>
            </a:path>
          </a:pathLst>
        </a:custGeom>
        <a:noFill/>
        <a:ln w="12700" cap="sq" cmpd="sng" algn="ctr">
          <a:solidFill>
            <a:schemeClr val="accent6">
              <a:lumMod val="5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098470" y="2396947"/>
        <a:ext cx="122779" cy="122779"/>
      </dsp:txXfrm>
    </dsp:sp>
    <dsp:sp modelId="{C25C2E60-419F-4588-85F5-6E69438A2826}">
      <dsp:nvSpPr>
        <dsp:cNvPr id="0" name=""/>
        <dsp:cNvSpPr/>
      </dsp:nvSpPr>
      <dsp:spPr>
        <a:xfrm>
          <a:off x="3564013" y="3245135"/>
          <a:ext cx="2515229" cy="745150"/>
        </a:xfrm>
        <a:prstGeom prst="roundRect">
          <a:avLst>
            <a:gd name="adj" fmla="val 10000"/>
          </a:avLst>
        </a:prstGeom>
        <a:solidFill>
          <a:schemeClr val="lt1"/>
        </a:solidFill>
        <a:ln w="12700" cap="sq" cmpd="sng" algn="ctr">
          <a:solidFill>
            <a:schemeClr val="accent6">
              <a:lumMod val="5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Social/ Psychological</a:t>
          </a:r>
        </a:p>
      </dsp:txBody>
      <dsp:txXfrm>
        <a:off x="3585838" y="3266960"/>
        <a:ext cx="2471579" cy="701500"/>
      </dsp:txXfrm>
    </dsp:sp>
    <dsp:sp modelId="{F0E577A7-2219-4CA9-B64D-F754A79340D2}">
      <dsp:nvSpPr>
        <dsp:cNvPr id="0" name=""/>
        <dsp:cNvSpPr/>
      </dsp:nvSpPr>
      <dsp:spPr>
        <a:xfrm rot="4578199">
          <a:off x="1399402" y="3010236"/>
          <a:ext cx="3554171" cy="30556"/>
        </a:xfrm>
        <a:custGeom>
          <a:avLst/>
          <a:gdLst/>
          <a:ahLst/>
          <a:cxnLst/>
          <a:rect l="0" t="0" r="0" b="0"/>
          <a:pathLst>
            <a:path>
              <a:moveTo>
                <a:pt x="0" y="15278"/>
              </a:moveTo>
              <a:lnTo>
                <a:pt x="3554171" y="15278"/>
              </a:lnTo>
            </a:path>
          </a:pathLst>
        </a:custGeom>
        <a:noFill/>
        <a:ln w="12700" cap="sq" cmpd="sng" algn="ctr">
          <a:solidFill>
            <a:schemeClr val="accent3">
              <a:lumMod val="50000"/>
            </a:schemeClr>
          </a:solidFill>
          <a:prstDash val="solid"/>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087633" y="2936660"/>
        <a:ext cx="177708" cy="177708"/>
      </dsp:txXfrm>
    </dsp:sp>
    <dsp:sp modelId="{4CEE867B-3ED2-4207-A7BA-B9469AA9B5BA}">
      <dsp:nvSpPr>
        <dsp:cNvPr id="0" name=""/>
        <dsp:cNvSpPr/>
      </dsp:nvSpPr>
      <dsp:spPr>
        <a:xfrm>
          <a:off x="3597270" y="4290934"/>
          <a:ext cx="2465888" cy="922261"/>
        </a:xfrm>
        <a:prstGeom prst="roundRect">
          <a:avLst>
            <a:gd name="adj" fmla="val 10000"/>
          </a:avLst>
        </a:prstGeom>
        <a:solidFill>
          <a:schemeClr val="lt1"/>
        </a:solidFill>
        <a:ln w="12700" cap="sq" cmpd="sng" algn="ctr">
          <a:solidFill>
            <a:schemeClr val="accent3">
              <a:lumMod val="50000"/>
            </a:schemeClr>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ontserrat" panose="00000500000000000000" pitchFamily="2" charset="0"/>
            </a:rPr>
            <a:t>Education/ Procedures</a:t>
          </a:r>
        </a:p>
      </dsp:txBody>
      <dsp:txXfrm>
        <a:off x="3624282" y="4317946"/>
        <a:ext cx="2411864" cy="868237"/>
      </dsp:txXfrm>
    </dsp:sp>
    <dsp:sp modelId="{6AEBC9AB-B3BC-47FB-B328-519611031D1C}">
      <dsp:nvSpPr>
        <dsp:cNvPr id="0" name=""/>
        <dsp:cNvSpPr/>
      </dsp:nvSpPr>
      <dsp:spPr>
        <a:xfrm rot="18607083">
          <a:off x="5884801" y="4353267"/>
          <a:ext cx="1003036" cy="30556"/>
        </a:xfrm>
        <a:custGeom>
          <a:avLst/>
          <a:gdLst/>
          <a:ahLst/>
          <a:cxnLst/>
          <a:rect l="0" t="0" r="0" b="0"/>
          <a:pathLst>
            <a:path>
              <a:moveTo>
                <a:pt x="0" y="15278"/>
              </a:moveTo>
              <a:lnTo>
                <a:pt x="1003036" y="15278"/>
              </a:lnTo>
            </a:path>
          </a:pathLst>
        </a:custGeom>
        <a:noFill/>
        <a:ln w="12700" cap="sq"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61243" y="4343469"/>
        <a:ext cx="50151" cy="50151"/>
      </dsp:txXfrm>
    </dsp:sp>
    <dsp:sp modelId="{1D3AA11C-84FC-4085-B11F-7C182B65DBFA}">
      <dsp:nvSpPr>
        <dsp:cNvPr id="0" name=""/>
        <dsp:cNvSpPr/>
      </dsp:nvSpPr>
      <dsp:spPr>
        <a:xfrm>
          <a:off x="6709480" y="3667268"/>
          <a:ext cx="5062443" cy="635512"/>
        </a:xfrm>
        <a:prstGeom prst="roundRect">
          <a:avLst>
            <a:gd name="adj" fmla="val 10000"/>
          </a:avLst>
        </a:prstGeom>
        <a:solidFill>
          <a:schemeClr val="lt1"/>
        </a:solidFill>
        <a:ln w="12700" cap="sq"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8890" tIns="8890" rIns="8890" bIns="8890" numCol="1" spcCol="1270" anchor="ctr" anchorCtr="0">
          <a:noAutofit/>
        </a:bodyPr>
        <a:lstStyle/>
        <a:p>
          <a:pPr marL="91440" lvl="0" indent="0" algn="l" defTabSz="622300">
            <a:lnSpc>
              <a:spcPct val="90000"/>
            </a:lnSpc>
            <a:spcBef>
              <a:spcPct val="0"/>
            </a:spcBef>
            <a:spcAft>
              <a:spcPct val="35000"/>
            </a:spcAft>
            <a:buNone/>
          </a:pPr>
          <a:r>
            <a:rPr lang="en-US" sz="1400" kern="1200" dirty="0">
              <a:solidFill>
                <a:schemeClr val="tx1"/>
              </a:solidFill>
              <a:latin typeface="Montserrat" panose="00000500000000000000" pitchFamily="2" charset="0"/>
            </a:rPr>
            <a:t>Provide advanced level education for closed loop </a:t>
          </a:r>
          <a:br>
            <a:rPr lang="en-US" sz="1400" kern="1200" dirty="0">
              <a:solidFill>
                <a:schemeClr val="tx1"/>
              </a:solidFill>
              <a:latin typeface="Montserrat" panose="00000500000000000000" pitchFamily="2" charset="0"/>
            </a:rPr>
          </a:br>
          <a:r>
            <a:rPr lang="en-US" sz="1400" kern="1200" dirty="0">
              <a:solidFill>
                <a:schemeClr val="tx1"/>
              </a:solidFill>
              <a:latin typeface="Montserrat" panose="00000500000000000000" pitchFamily="2" charset="0"/>
            </a:rPr>
            <a:t>pump use</a:t>
          </a:r>
          <a:endParaRPr lang="en-US" sz="1400" kern="1200" dirty="0"/>
        </a:p>
      </dsp:txBody>
      <dsp:txXfrm>
        <a:off x="6728094" y="3685882"/>
        <a:ext cx="5025215" cy="598284"/>
      </dsp:txXfrm>
    </dsp:sp>
    <dsp:sp modelId="{61D66618-2166-48A7-95EE-37674A77F011}">
      <dsp:nvSpPr>
        <dsp:cNvPr id="0" name=""/>
        <dsp:cNvSpPr/>
      </dsp:nvSpPr>
      <dsp:spPr>
        <a:xfrm rot="733660">
          <a:off x="6055341" y="4809770"/>
          <a:ext cx="689181" cy="30556"/>
        </a:xfrm>
        <a:custGeom>
          <a:avLst/>
          <a:gdLst/>
          <a:ahLst/>
          <a:cxnLst/>
          <a:rect l="0" t="0" r="0" b="0"/>
          <a:pathLst>
            <a:path>
              <a:moveTo>
                <a:pt x="0" y="15278"/>
              </a:moveTo>
              <a:lnTo>
                <a:pt x="689181" y="15278"/>
              </a:lnTo>
            </a:path>
          </a:pathLst>
        </a:custGeom>
        <a:noFill/>
        <a:ln w="12700" cap="sq"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82702" y="4807819"/>
        <a:ext cx="34459" cy="34459"/>
      </dsp:txXfrm>
    </dsp:sp>
    <dsp:sp modelId="{5F012E7E-9D57-4CD7-A826-17F88E2CD1C1}">
      <dsp:nvSpPr>
        <dsp:cNvPr id="0" name=""/>
        <dsp:cNvSpPr/>
      </dsp:nvSpPr>
      <dsp:spPr>
        <a:xfrm>
          <a:off x="6736705" y="4577993"/>
          <a:ext cx="5062443" cy="640077"/>
        </a:xfrm>
        <a:prstGeom prst="roundRect">
          <a:avLst>
            <a:gd name="adj" fmla="val 10000"/>
          </a:avLst>
        </a:prstGeom>
        <a:noFill/>
        <a:ln w="57150" cap="sq"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8890" tIns="8890" rIns="8890" bIns="8890" numCol="1" spcCol="1270" anchor="ctr" anchorCtr="0">
          <a:noAutofit/>
        </a:bodyPr>
        <a:lstStyle/>
        <a:p>
          <a:pPr marL="91440" lvl="0" indent="0" algn="l" defTabSz="622300">
            <a:lnSpc>
              <a:spcPct val="90000"/>
            </a:lnSpc>
            <a:spcBef>
              <a:spcPct val="0"/>
            </a:spcBef>
            <a:spcAft>
              <a:spcPct val="35000"/>
            </a:spcAft>
            <a:buNone/>
          </a:pPr>
          <a:r>
            <a:rPr lang="en-US" sz="1400" b="0" kern="1200" dirty="0">
              <a:latin typeface="Montserrat" pitchFamily="2" charset="0"/>
            </a:rPr>
            <a:t>Standardize process for initiating CGM, pump therapy, Opt-Out focus</a:t>
          </a:r>
          <a:endParaRPr lang="en-US" sz="1400" b="0" kern="1200" dirty="0"/>
        </a:p>
      </dsp:txBody>
      <dsp:txXfrm>
        <a:off x="6755452" y="4596740"/>
        <a:ext cx="5024949" cy="6025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2364B-2150-4818-8F15-A6F89C33A39D}">
      <dsp:nvSpPr>
        <dsp:cNvPr id="0" name=""/>
        <dsp:cNvSpPr/>
      </dsp:nvSpPr>
      <dsp:spPr>
        <a:xfrm>
          <a:off x="484243" y="1486"/>
          <a:ext cx="3219117" cy="19314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Health Literacy</a:t>
          </a:r>
        </a:p>
      </dsp:txBody>
      <dsp:txXfrm>
        <a:off x="578530" y="95773"/>
        <a:ext cx="3030543" cy="1742896"/>
      </dsp:txXfrm>
    </dsp:sp>
    <dsp:sp modelId="{48E6374E-42F5-4B2D-BE3D-261A767E75DC}">
      <dsp:nvSpPr>
        <dsp:cNvPr id="0" name=""/>
        <dsp:cNvSpPr/>
      </dsp:nvSpPr>
      <dsp:spPr>
        <a:xfrm>
          <a:off x="4025272" y="1486"/>
          <a:ext cx="3219117" cy="1931470"/>
        </a:xfrm>
        <a:prstGeom prst="roundRect">
          <a:avLst/>
        </a:prstGeom>
        <a:solidFill>
          <a:schemeClr val="accent3">
            <a:hueOff val="1549340"/>
            <a:satOff val="-1685"/>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Access</a:t>
          </a:r>
        </a:p>
      </dsp:txBody>
      <dsp:txXfrm>
        <a:off x="4119559" y="95773"/>
        <a:ext cx="3030543" cy="1742896"/>
      </dsp:txXfrm>
    </dsp:sp>
    <dsp:sp modelId="{AE9994D6-207D-491D-9A77-0FFFB9A2D087}">
      <dsp:nvSpPr>
        <dsp:cNvPr id="0" name=""/>
        <dsp:cNvSpPr/>
      </dsp:nvSpPr>
      <dsp:spPr>
        <a:xfrm>
          <a:off x="7566302" y="1486"/>
          <a:ext cx="3219117" cy="1931470"/>
        </a:xfrm>
        <a:prstGeom prst="roundRect">
          <a:avLst/>
        </a:prstGeom>
        <a:solidFill>
          <a:schemeClr val="accent3">
            <a:hueOff val="3098679"/>
            <a:satOff val="-3370"/>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Lack of Social Support</a:t>
          </a:r>
        </a:p>
      </dsp:txBody>
      <dsp:txXfrm>
        <a:off x="7660589" y="95773"/>
        <a:ext cx="3030543" cy="1742896"/>
      </dsp:txXfrm>
    </dsp:sp>
    <dsp:sp modelId="{58F5795D-0A2E-43C8-B22E-1A75B5F7AB6C}">
      <dsp:nvSpPr>
        <dsp:cNvPr id="0" name=""/>
        <dsp:cNvSpPr/>
      </dsp:nvSpPr>
      <dsp:spPr>
        <a:xfrm>
          <a:off x="484243" y="2254868"/>
          <a:ext cx="3219117" cy="1931470"/>
        </a:xfrm>
        <a:prstGeom prst="roundRect">
          <a:avLst/>
        </a:prstGeom>
        <a:solidFill>
          <a:schemeClr val="accent3">
            <a:hueOff val="4648019"/>
            <a:satOff val="-5055"/>
            <a:lumOff val="-70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Cost</a:t>
          </a:r>
        </a:p>
      </dsp:txBody>
      <dsp:txXfrm>
        <a:off x="578530" y="2349155"/>
        <a:ext cx="3030543" cy="1742896"/>
      </dsp:txXfrm>
    </dsp:sp>
    <dsp:sp modelId="{BBC46230-6532-4452-B55A-3D197218D779}">
      <dsp:nvSpPr>
        <dsp:cNvPr id="0" name=""/>
        <dsp:cNvSpPr/>
      </dsp:nvSpPr>
      <dsp:spPr>
        <a:xfrm>
          <a:off x="4025272" y="2254868"/>
          <a:ext cx="3219117" cy="1931470"/>
        </a:xfrm>
        <a:prstGeom prst="roundRect">
          <a:avLst/>
        </a:prstGeom>
        <a:solidFill>
          <a:schemeClr val="accent3">
            <a:hueOff val="6197358"/>
            <a:satOff val="-6740"/>
            <a:lumOff val="-94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Stigma</a:t>
          </a:r>
        </a:p>
      </dsp:txBody>
      <dsp:txXfrm>
        <a:off x="4119559" y="2349155"/>
        <a:ext cx="3030543" cy="1742896"/>
      </dsp:txXfrm>
    </dsp:sp>
    <dsp:sp modelId="{79F39A2C-B412-41C5-A05D-9644E3D55F53}">
      <dsp:nvSpPr>
        <dsp:cNvPr id="0" name=""/>
        <dsp:cNvSpPr/>
      </dsp:nvSpPr>
      <dsp:spPr>
        <a:xfrm>
          <a:off x="7566302" y="2254868"/>
          <a:ext cx="3219117" cy="1931470"/>
        </a:xfrm>
        <a:prstGeom prst="roundRect">
          <a:avLst/>
        </a:prstGeom>
        <a:solidFill>
          <a:schemeClr val="accent3">
            <a:hueOff val="7746698"/>
            <a:satOff val="-8425"/>
            <a:lumOff val="-1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Segoe UI" panose="020B0502040204020203" pitchFamily="34" charset="0"/>
              <a:cs typeface="Segoe UI" panose="020B0502040204020203" pitchFamily="34" charset="0"/>
            </a:rPr>
            <a:t>Language / Cultural Barriers</a:t>
          </a:r>
        </a:p>
      </dsp:txBody>
      <dsp:txXfrm>
        <a:off x="7660589" y="2349155"/>
        <a:ext cx="3030543" cy="17428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641A6-3814-451B-A545-DA08C30F9383}">
      <dsp:nvSpPr>
        <dsp:cNvPr id="0" name=""/>
        <dsp:cNvSpPr/>
      </dsp:nvSpPr>
      <dsp:spPr>
        <a:xfrm>
          <a:off x="455659" y="3385"/>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Honeymoon phase </a:t>
          </a:r>
        </a:p>
      </dsp:txBody>
      <dsp:txXfrm>
        <a:off x="455659" y="3385"/>
        <a:ext cx="1810200" cy="1086120"/>
      </dsp:txXfrm>
    </dsp:sp>
    <dsp:sp modelId="{6C055251-80C3-40E4-92E9-2791829817A6}">
      <dsp:nvSpPr>
        <dsp:cNvPr id="0" name=""/>
        <dsp:cNvSpPr/>
      </dsp:nvSpPr>
      <dsp:spPr>
        <a:xfrm>
          <a:off x="2446880" y="3385"/>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Incarcerated</a:t>
          </a:r>
        </a:p>
      </dsp:txBody>
      <dsp:txXfrm>
        <a:off x="2446880" y="3385"/>
        <a:ext cx="1810200" cy="1086120"/>
      </dsp:txXfrm>
    </dsp:sp>
    <dsp:sp modelId="{4B98BF91-7825-443E-A648-956937E50202}">
      <dsp:nvSpPr>
        <dsp:cNvPr id="0" name=""/>
        <dsp:cNvSpPr/>
      </dsp:nvSpPr>
      <dsp:spPr>
        <a:xfrm>
          <a:off x="4438101" y="3385"/>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Previous negative AID experiences </a:t>
          </a:r>
        </a:p>
      </dsp:txBody>
      <dsp:txXfrm>
        <a:off x="4438101" y="3385"/>
        <a:ext cx="1810200" cy="1086120"/>
      </dsp:txXfrm>
    </dsp:sp>
    <dsp:sp modelId="{0796A7E9-D988-4C75-8D29-92B8D73EDC0A}">
      <dsp:nvSpPr>
        <dsp:cNvPr id="0" name=""/>
        <dsp:cNvSpPr/>
      </dsp:nvSpPr>
      <dsp:spPr>
        <a:xfrm>
          <a:off x="455659" y="1270526"/>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Sub-par patient compliance </a:t>
          </a:r>
        </a:p>
      </dsp:txBody>
      <dsp:txXfrm>
        <a:off x="455659" y="1270526"/>
        <a:ext cx="1810200" cy="1086120"/>
      </dsp:txXfrm>
    </dsp:sp>
    <dsp:sp modelId="{1C34FE4C-7562-43F1-8DC4-24B688D3CA7C}">
      <dsp:nvSpPr>
        <dsp:cNvPr id="0" name=""/>
        <dsp:cNvSpPr/>
      </dsp:nvSpPr>
      <dsp:spPr>
        <a:xfrm>
          <a:off x="2446880" y="1270526"/>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Patient not on CGM </a:t>
          </a:r>
        </a:p>
      </dsp:txBody>
      <dsp:txXfrm>
        <a:off x="2446880" y="1270526"/>
        <a:ext cx="1810200" cy="1086120"/>
      </dsp:txXfrm>
    </dsp:sp>
    <dsp:sp modelId="{58BE7AE1-AF8A-48BD-80B2-B2812F2FD087}">
      <dsp:nvSpPr>
        <dsp:cNvPr id="0" name=""/>
        <dsp:cNvSpPr/>
      </dsp:nvSpPr>
      <dsp:spPr>
        <a:xfrm>
          <a:off x="4438101" y="1270526"/>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New onset T1D </a:t>
          </a:r>
        </a:p>
      </dsp:txBody>
      <dsp:txXfrm>
        <a:off x="4438101" y="1270526"/>
        <a:ext cx="1810200" cy="1086120"/>
      </dsp:txXfrm>
    </dsp:sp>
    <dsp:sp modelId="{84BF39D5-C073-4E90-BA3C-41C5960B821F}">
      <dsp:nvSpPr>
        <dsp:cNvPr id="0" name=""/>
        <dsp:cNvSpPr/>
      </dsp:nvSpPr>
      <dsp:spPr>
        <a:xfrm>
          <a:off x="455659" y="2537666"/>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The patient will consider </a:t>
          </a:r>
        </a:p>
      </dsp:txBody>
      <dsp:txXfrm>
        <a:off x="455659" y="2537666"/>
        <a:ext cx="1810200" cy="1086120"/>
      </dsp:txXfrm>
    </dsp:sp>
    <dsp:sp modelId="{04AC7F53-5FB6-4B67-B62C-34C18D97C9AE}">
      <dsp:nvSpPr>
        <dsp:cNvPr id="0" name=""/>
        <dsp:cNvSpPr/>
      </dsp:nvSpPr>
      <dsp:spPr>
        <a:xfrm>
          <a:off x="2446880" y="2537666"/>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Safety concerns</a:t>
          </a:r>
        </a:p>
      </dsp:txBody>
      <dsp:txXfrm>
        <a:off x="2446880" y="2537666"/>
        <a:ext cx="1810200" cy="1086120"/>
      </dsp:txXfrm>
    </dsp:sp>
    <dsp:sp modelId="{3DFF4E29-F134-4224-B0C6-1C010F086023}">
      <dsp:nvSpPr>
        <dsp:cNvPr id="0" name=""/>
        <dsp:cNvSpPr/>
      </dsp:nvSpPr>
      <dsp:spPr>
        <a:xfrm>
          <a:off x="4438101" y="2537666"/>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New patient </a:t>
          </a:r>
        </a:p>
      </dsp:txBody>
      <dsp:txXfrm>
        <a:off x="4438101" y="2537666"/>
        <a:ext cx="1810200" cy="1086120"/>
      </dsp:txXfrm>
    </dsp:sp>
    <dsp:sp modelId="{EEAB63B9-025E-4AEB-A7AE-81DF8000289C}">
      <dsp:nvSpPr>
        <dsp:cNvPr id="0" name=""/>
        <dsp:cNvSpPr/>
      </dsp:nvSpPr>
      <dsp:spPr>
        <a:xfrm>
          <a:off x="455659" y="3804807"/>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Not interested/declined</a:t>
          </a:r>
        </a:p>
      </dsp:txBody>
      <dsp:txXfrm>
        <a:off x="455659" y="3804807"/>
        <a:ext cx="1810200" cy="1086120"/>
      </dsp:txXfrm>
    </dsp:sp>
    <dsp:sp modelId="{ACDF5975-8EE1-4AA6-9796-E66032C345BB}">
      <dsp:nvSpPr>
        <dsp:cNvPr id="0" name=""/>
        <dsp:cNvSpPr/>
      </dsp:nvSpPr>
      <dsp:spPr>
        <a:xfrm>
          <a:off x="2446880" y="3804807"/>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AID discussed </a:t>
          </a:r>
        </a:p>
      </dsp:txBody>
      <dsp:txXfrm>
        <a:off x="2446880" y="3804807"/>
        <a:ext cx="1810200" cy="1086120"/>
      </dsp:txXfrm>
    </dsp:sp>
    <dsp:sp modelId="{C0DF35DB-DF82-47B2-9792-FB232B637F93}">
      <dsp:nvSpPr>
        <dsp:cNvPr id="0" name=""/>
        <dsp:cNvSpPr/>
      </dsp:nvSpPr>
      <dsp:spPr>
        <a:xfrm>
          <a:off x="4438101" y="3804807"/>
          <a:ext cx="1810200" cy="1086120"/>
        </a:xfrm>
        <a:prstGeom prst="rect">
          <a:avLst/>
        </a:prstGeom>
        <a:solidFill>
          <a:schemeClr val="bg1">
            <a:lumMod val="8500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solidFill>
                <a:srgbClr val="254B8E"/>
              </a:solidFill>
              <a:latin typeface="Arial"/>
              <a:ea typeface="ＭＳ Ｐゴシック" charset="-128"/>
              <a:cs typeface="ＭＳ Ｐゴシック" charset="-128"/>
            </a:rPr>
            <a:t>Insurance issues</a:t>
          </a:r>
        </a:p>
      </dsp:txBody>
      <dsp:txXfrm>
        <a:off x="4438101" y="3804807"/>
        <a:ext cx="1810200" cy="108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49C2-A623-CF4D-9465-8CB75F30BAEC}">
      <dsp:nvSpPr>
        <dsp:cNvPr id="0" name=""/>
        <dsp:cNvSpPr/>
      </dsp:nvSpPr>
      <dsp:spPr>
        <a:xfrm rot="5400000">
          <a:off x="6730731" y="-2919109"/>
          <a:ext cx="632489" cy="663244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No issues reported</a:t>
          </a:r>
        </a:p>
      </dsp:txBody>
      <dsp:txXfrm rot="-5400000">
        <a:off x="3730752" y="111746"/>
        <a:ext cx="6601572" cy="570737"/>
      </dsp:txXfrm>
    </dsp:sp>
    <dsp:sp modelId="{1753CA42-3B91-104C-A5D1-8D78F023EB64}">
      <dsp:nvSpPr>
        <dsp:cNvPr id="0" name=""/>
        <dsp:cNvSpPr/>
      </dsp:nvSpPr>
      <dsp:spPr>
        <a:xfrm>
          <a:off x="0" y="1808"/>
          <a:ext cx="3730752" cy="7906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Right information</a:t>
          </a:r>
        </a:p>
      </dsp:txBody>
      <dsp:txXfrm>
        <a:off x="38594" y="40402"/>
        <a:ext cx="3653564" cy="713424"/>
      </dsp:txXfrm>
    </dsp:sp>
    <dsp:sp modelId="{E8E3845A-8BFC-0447-BD54-6C1D8712EFAF}">
      <dsp:nvSpPr>
        <dsp:cNvPr id="0" name=""/>
        <dsp:cNvSpPr/>
      </dsp:nvSpPr>
      <dsp:spPr>
        <a:xfrm rot="5400000">
          <a:off x="6730731" y="-2088966"/>
          <a:ext cx="632489" cy="663244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No issues reported</a:t>
          </a:r>
        </a:p>
      </dsp:txBody>
      <dsp:txXfrm rot="-5400000">
        <a:off x="3730752" y="941889"/>
        <a:ext cx="6601572" cy="570737"/>
      </dsp:txXfrm>
    </dsp:sp>
    <dsp:sp modelId="{D893AF2A-367F-DB47-BEB8-76BD79A921BC}">
      <dsp:nvSpPr>
        <dsp:cNvPr id="0" name=""/>
        <dsp:cNvSpPr/>
      </dsp:nvSpPr>
      <dsp:spPr>
        <a:xfrm>
          <a:off x="0" y="831951"/>
          <a:ext cx="3730752" cy="7906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Right person</a:t>
          </a:r>
        </a:p>
      </dsp:txBody>
      <dsp:txXfrm>
        <a:off x="38594" y="870545"/>
        <a:ext cx="3653564" cy="713424"/>
      </dsp:txXfrm>
    </dsp:sp>
    <dsp:sp modelId="{AB2F29A5-4EE7-564C-BBA5-FDAD87914317}">
      <dsp:nvSpPr>
        <dsp:cNvPr id="0" name=""/>
        <dsp:cNvSpPr/>
      </dsp:nvSpPr>
      <dsp:spPr>
        <a:xfrm rot="5400000">
          <a:off x="6730731" y="-1258823"/>
          <a:ext cx="632489" cy="663244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Feedback about pre-charting vs. during encounter</a:t>
          </a:r>
        </a:p>
        <a:p>
          <a:pPr marL="114300" lvl="1" indent="-114300" algn="l" defTabSz="533400">
            <a:lnSpc>
              <a:spcPct val="90000"/>
            </a:lnSpc>
            <a:spcBef>
              <a:spcPct val="0"/>
            </a:spcBef>
            <a:spcAft>
              <a:spcPct val="15000"/>
            </a:spcAft>
            <a:buChar char="•"/>
          </a:pPr>
          <a:r>
            <a:rPr lang="en-US" sz="1200" kern="1200"/>
            <a:t>Consider longer lock-out period for patient decline or not appropriate (6 months vs. 3 months)</a:t>
          </a:r>
        </a:p>
      </dsp:txBody>
      <dsp:txXfrm rot="-5400000">
        <a:off x="3730752" y="1772032"/>
        <a:ext cx="6601572" cy="570737"/>
      </dsp:txXfrm>
    </dsp:sp>
    <dsp:sp modelId="{E4417E90-FDD9-8F4A-B3F5-1444228ED4F4}">
      <dsp:nvSpPr>
        <dsp:cNvPr id="0" name=""/>
        <dsp:cNvSpPr/>
      </dsp:nvSpPr>
      <dsp:spPr>
        <a:xfrm>
          <a:off x="0" y="1662093"/>
          <a:ext cx="3730752" cy="7906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Right time in the workflow</a:t>
          </a:r>
        </a:p>
      </dsp:txBody>
      <dsp:txXfrm>
        <a:off x="38594" y="1700687"/>
        <a:ext cx="3653564" cy="713424"/>
      </dsp:txXfrm>
    </dsp:sp>
    <dsp:sp modelId="{155F5031-C5FC-B245-8B11-046EBC2F2BD1}">
      <dsp:nvSpPr>
        <dsp:cNvPr id="0" name=""/>
        <dsp:cNvSpPr/>
      </dsp:nvSpPr>
      <dsp:spPr>
        <a:xfrm rot="5400000">
          <a:off x="6730731" y="-428681"/>
          <a:ext cx="632489" cy="663244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No issues reported about OPA format</a:t>
          </a:r>
        </a:p>
      </dsp:txBody>
      <dsp:txXfrm rot="-5400000">
        <a:off x="3730752" y="2602174"/>
        <a:ext cx="6601572" cy="570737"/>
      </dsp:txXfrm>
    </dsp:sp>
    <dsp:sp modelId="{A178D81E-E792-514F-AE6F-C700D6D96A9F}">
      <dsp:nvSpPr>
        <dsp:cNvPr id="0" name=""/>
        <dsp:cNvSpPr/>
      </dsp:nvSpPr>
      <dsp:spPr>
        <a:xfrm>
          <a:off x="0" y="2492236"/>
          <a:ext cx="3730752" cy="7906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Right format</a:t>
          </a:r>
        </a:p>
      </dsp:txBody>
      <dsp:txXfrm>
        <a:off x="38594" y="2530830"/>
        <a:ext cx="3653564" cy="713424"/>
      </dsp:txXfrm>
    </dsp:sp>
    <dsp:sp modelId="{CC5FC48E-C114-4144-AE49-C08151177AC7}">
      <dsp:nvSpPr>
        <dsp:cNvPr id="0" name=""/>
        <dsp:cNvSpPr/>
      </dsp:nvSpPr>
      <dsp:spPr>
        <a:xfrm rot="5400000">
          <a:off x="6730731" y="401461"/>
          <a:ext cx="632489" cy="6632448"/>
        </a:xfrm>
        <a:prstGeom prst="round2Same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No issues reported about Storyboard, OPA navigator, etc.</a:t>
          </a:r>
        </a:p>
      </dsp:txBody>
      <dsp:txXfrm rot="-5400000">
        <a:off x="3730752" y="3432316"/>
        <a:ext cx="6601572" cy="570737"/>
      </dsp:txXfrm>
    </dsp:sp>
    <dsp:sp modelId="{B711A7BA-3B3E-3449-952D-EE3BF471AD3D}">
      <dsp:nvSpPr>
        <dsp:cNvPr id="0" name=""/>
        <dsp:cNvSpPr/>
      </dsp:nvSpPr>
      <dsp:spPr>
        <a:xfrm>
          <a:off x="0" y="3322379"/>
          <a:ext cx="3730752" cy="7906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a:t>Right channel</a:t>
          </a:r>
        </a:p>
      </dsp:txBody>
      <dsp:txXfrm>
        <a:off x="38594" y="3360973"/>
        <a:ext cx="3653564" cy="71342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0.57745</cdr:x>
      <cdr:y>0.4566</cdr:y>
    </cdr:from>
    <cdr:to>
      <cdr:x>0.57745</cdr:x>
      <cdr:y>0.55806</cdr:y>
    </cdr:to>
    <cdr:cxnSp macro="">
      <cdr:nvCxnSpPr>
        <cdr:cNvPr id="5" name="Straight Arrow Connector 4">
          <a:extLst xmlns:a="http://schemas.openxmlformats.org/drawingml/2006/main">
            <a:ext uri="{FF2B5EF4-FFF2-40B4-BE49-F238E27FC236}">
              <a16:creationId xmlns:a16="http://schemas.microsoft.com/office/drawing/2014/main" id="{4864B227-4E3D-C40A-2B57-89D05BA8289A}"/>
            </a:ext>
          </a:extLst>
        </cdr:cNvPr>
        <cdr:cNvCxnSpPr/>
      </cdr:nvCxnSpPr>
      <cdr:spPr>
        <a:xfrm xmlns:a="http://schemas.openxmlformats.org/drawingml/2006/main" flipV="1">
          <a:off x="4563573" y="2049694"/>
          <a:ext cx="0" cy="455457"/>
        </a:xfrm>
        <a:prstGeom xmlns:a="http://schemas.openxmlformats.org/drawingml/2006/main" prst="straightConnector1">
          <a:avLst/>
        </a:prstGeom>
        <a:ln xmlns:a="http://schemas.openxmlformats.org/drawingml/2006/main" w="34925">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0.64886</cdr:x>
      <cdr:y>0.54214</cdr:y>
    </cdr:from>
    <cdr:to>
      <cdr:x>0.64886</cdr:x>
      <cdr:y>0.64361</cdr:y>
    </cdr:to>
    <cdr:cxnSp macro="">
      <cdr:nvCxnSpPr>
        <cdr:cNvPr id="7" name="Straight Arrow Connector 6">
          <a:extLst xmlns:a="http://schemas.openxmlformats.org/drawingml/2006/main">
            <a:ext uri="{FF2B5EF4-FFF2-40B4-BE49-F238E27FC236}">
              <a16:creationId xmlns:a16="http://schemas.microsoft.com/office/drawing/2014/main" id="{C662F60B-777A-7A61-E7B5-7F7576861BAD}"/>
            </a:ext>
          </a:extLst>
        </cdr:cNvPr>
        <cdr:cNvCxnSpPr/>
      </cdr:nvCxnSpPr>
      <cdr:spPr>
        <a:xfrm xmlns:a="http://schemas.openxmlformats.org/drawingml/2006/main" flipV="1">
          <a:off x="5127921" y="2433691"/>
          <a:ext cx="0" cy="455502"/>
        </a:xfrm>
        <a:prstGeom xmlns:a="http://schemas.openxmlformats.org/drawingml/2006/main" prst="straightConnector1">
          <a:avLst/>
        </a:prstGeom>
        <a:ln xmlns:a="http://schemas.openxmlformats.org/drawingml/2006/main" w="34925">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0.69153</cdr:x>
      <cdr:y>0.52421</cdr:y>
    </cdr:from>
    <cdr:to>
      <cdr:x>0.69153</cdr:x>
      <cdr:y>0.72067</cdr:y>
    </cdr:to>
    <cdr:cxnSp macro="">
      <cdr:nvCxnSpPr>
        <cdr:cNvPr id="8" name="Straight Arrow Connector 7">
          <a:extLst xmlns:a="http://schemas.openxmlformats.org/drawingml/2006/main">
            <a:ext uri="{FF2B5EF4-FFF2-40B4-BE49-F238E27FC236}">
              <a16:creationId xmlns:a16="http://schemas.microsoft.com/office/drawing/2014/main" id="{C662F60B-777A-7A61-E7B5-7F7576861BAD}"/>
            </a:ext>
          </a:extLst>
        </cdr:cNvPr>
        <cdr:cNvCxnSpPr/>
      </cdr:nvCxnSpPr>
      <cdr:spPr>
        <a:xfrm xmlns:a="http://schemas.openxmlformats.org/drawingml/2006/main" flipV="1">
          <a:off x="5465183" y="2353189"/>
          <a:ext cx="0" cy="881929"/>
        </a:xfrm>
        <a:prstGeom xmlns:a="http://schemas.openxmlformats.org/drawingml/2006/main" prst="straightConnector1">
          <a:avLst/>
        </a:prstGeom>
        <a:ln xmlns:a="http://schemas.openxmlformats.org/drawingml/2006/main" w="34925">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0.72467</cdr:x>
      <cdr:y>0.47327</cdr:y>
    </cdr:from>
    <cdr:to>
      <cdr:x>0.72467</cdr:x>
      <cdr:y>0.57496</cdr:y>
    </cdr:to>
    <cdr:cxnSp macro="">
      <cdr:nvCxnSpPr>
        <cdr:cNvPr id="9" name="Straight Arrow Connector 8">
          <a:extLst xmlns:a="http://schemas.openxmlformats.org/drawingml/2006/main">
            <a:ext uri="{FF2B5EF4-FFF2-40B4-BE49-F238E27FC236}">
              <a16:creationId xmlns:a16="http://schemas.microsoft.com/office/drawing/2014/main" id="{C662F60B-777A-7A61-E7B5-7F7576861BAD}"/>
            </a:ext>
          </a:extLst>
        </cdr:cNvPr>
        <cdr:cNvCxnSpPr/>
      </cdr:nvCxnSpPr>
      <cdr:spPr>
        <a:xfrm xmlns:a="http://schemas.openxmlformats.org/drawingml/2006/main" flipV="1">
          <a:off x="5727047" y="2124543"/>
          <a:ext cx="0" cy="456490"/>
        </a:xfrm>
        <a:prstGeom xmlns:a="http://schemas.openxmlformats.org/drawingml/2006/main" prst="straightConnector1">
          <a:avLst/>
        </a:prstGeom>
        <a:ln xmlns:a="http://schemas.openxmlformats.org/drawingml/2006/main" w="34925">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0.82669</cdr:x>
      <cdr:y>0.55282</cdr:y>
    </cdr:from>
    <cdr:to>
      <cdr:x>0.82669</cdr:x>
      <cdr:y>0.65451</cdr:y>
    </cdr:to>
    <cdr:cxnSp macro="">
      <cdr:nvCxnSpPr>
        <cdr:cNvPr id="10" name="Straight Arrow Connector 9">
          <a:extLst xmlns:a="http://schemas.openxmlformats.org/drawingml/2006/main">
            <a:ext uri="{FF2B5EF4-FFF2-40B4-BE49-F238E27FC236}">
              <a16:creationId xmlns:a16="http://schemas.microsoft.com/office/drawing/2014/main" id="{C662F60B-777A-7A61-E7B5-7F7576861BAD}"/>
            </a:ext>
          </a:extLst>
        </cdr:cNvPr>
        <cdr:cNvCxnSpPr/>
      </cdr:nvCxnSpPr>
      <cdr:spPr>
        <a:xfrm xmlns:a="http://schemas.openxmlformats.org/drawingml/2006/main" flipV="1">
          <a:off x="6533344" y="2481613"/>
          <a:ext cx="0" cy="456490"/>
        </a:xfrm>
        <a:prstGeom xmlns:a="http://schemas.openxmlformats.org/drawingml/2006/main" prst="straightConnector1">
          <a:avLst/>
        </a:prstGeom>
        <a:ln xmlns:a="http://schemas.openxmlformats.org/drawingml/2006/main" w="34925">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0.49849</cdr:x>
      <cdr:y>0.62712</cdr:y>
    </cdr:from>
    <cdr:to>
      <cdr:x>0.56222</cdr:x>
      <cdr:y>0.64561</cdr:y>
    </cdr:to>
    <cdr:sp macro="" textlink="">
      <cdr:nvSpPr>
        <cdr:cNvPr id="11" name="TextBox 10">
          <a:extLst xmlns:a="http://schemas.openxmlformats.org/drawingml/2006/main">
            <a:ext uri="{FF2B5EF4-FFF2-40B4-BE49-F238E27FC236}">
              <a16:creationId xmlns:a16="http://schemas.microsoft.com/office/drawing/2014/main" id="{C7B0292A-8F2D-4039-8655-0925633EB97A}"/>
            </a:ext>
          </a:extLst>
        </cdr:cNvPr>
        <cdr:cNvSpPr txBox="1"/>
      </cdr:nvSpPr>
      <cdr:spPr>
        <a:xfrm xmlns:a="http://schemas.openxmlformats.org/drawingml/2006/main">
          <a:off x="3941140" y="2809185"/>
          <a:ext cx="503859" cy="828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0.50844</cdr:x>
      <cdr:y>0.56267</cdr:y>
    </cdr:from>
    <cdr:to>
      <cdr:x>0.63644</cdr:x>
      <cdr:y>0.6167</cdr:y>
    </cdr:to>
    <cdr:sp macro="" textlink="">
      <cdr:nvSpPr>
        <cdr:cNvPr id="12" name="TextBox 11">
          <a:extLst xmlns:a="http://schemas.openxmlformats.org/drawingml/2006/main">
            <a:ext uri="{FF2B5EF4-FFF2-40B4-BE49-F238E27FC236}">
              <a16:creationId xmlns:a16="http://schemas.microsoft.com/office/drawing/2014/main" id="{74F2AA66-B95D-7CDA-7119-2EA6516348AE}"/>
            </a:ext>
          </a:extLst>
        </cdr:cNvPr>
        <cdr:cNvSpPr txBox="1"/>
      </cdr:nvSpPr>
      <cdr:spPr>
        <a:xfrm xmlns:a="http://schemas.openxmlformats.org/drawingml/2006/main">
          <a:off x="4018169" y="2525826"/>
          <a:ext cx="1011609" cy="2425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POS reminder</a:t>
          </a:r>
        </a:p>
      </cdr:txBody>
    </cdr:sp>
  </cdr:relSizeAnchor>
  <cdr:relSizeAnchor xmlns:cdr="http://schemas.openxmlformats.org/drawingml/2006/chartDrawing">
    <cdr:from>
      <cdr:x>0.79612</cdr:x>
      <cdr:y>0.66201</cdr:y>
    </cdr:from>
    <cdr:to>
      <cdr:x>0.91311</cdr:x>
      <cdr:y>0.70977</cdr:y>
    </cdr:to>
    <cdr:sp macro="" textlink="">
      <cdr:nvSpPr>
        <cdr:cNvPr id="13" name="TextBox 1">
          <a:extLst xmlns:a="http://schemas.openxmlformats.org/drawingml/2006/main">
            <a:ext uri="{FF2B5EF4-FFF2-40B4-BE49-F238E27FC236}">
              <a16:creationId xmlns:a16="http://schemas.microsoft.com/office/drawing/2014/main" id="{B3E56108-3360-4564-E798-231D9AB394F5}"/>
            </a:ext>
          </a:extLst>
        </cdr:cNvPr>
        <cdr:cNvSpPr txBox="1"/>
      </cdr:nvSpPr>
      <cdr:spPr>
        <a:xfrm xmlns:a="http://schemas.openxmlformats.org/drawingml/2006/main">
          <a:off x="6291708" y="2971788"/>
          <a:ext cx="924570" cy="2143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recipes </a:t>
          </a:r>
        </a:p>
      </cdr:txBody>
    </cdr:sp>
  </cdr:relSizeAnchor>
  <cdr:relSizeAnchor xmlns:cdr="http://schemas.openxmlformats.org/drawingml/2006/chartDrawing">
    <cdr:from>
      <cdr:x>0.70162</cdr:x>
      <cdr:y>0.56948</cdr:y>
    </cdr:from>
    <cdr:to>
      <cdr:x>0.83144</cdr:x>
      <cdr:y>0.65914</cdr:y>
    </cdr:to>
    <cdr:sp macro="" textlink="">
      <cdr:nvSpPr>
        <cdr:cNvPr id="14" name="TextBox 1">
          <a:extLst xmlns:a="http://schemas.openxmlformats.org/drawingml/2006/main">
            <a:ext uri="{FF2B5EF4-FFF2-40B4-BE49-F238E27FC236}">
              <a16:creationId xmlns:a16="http://schemas.microsoft.com/office/drawing/2014/main" id="{B3E56108-3360-4564-E798-231D9AB394F5}"/>
            </a:ext>
          </a:extLst>
        </cdr:cNvPr>
        <cdr:cNvSpPr txBox="1"/>
      </cdr:nvSpPr>
      <cdr:spPr>
        <a:xfrm xmlns:a="http://schemas.openxmlformats.org/drawingml/2006/main">
          <a:off x="5544894" y="2556416"/>
          <a:ext cx="1025966" cy="40247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AVS &amp; carb</a:t>
          </a:r>
          <a:r>
            <a:rPr lang="en-US" sz="1000" baseline="0" dirty="0"/>
            <a:t> counts</a:t>
          </a:r>
          <a:endParaRPr lang="en-US" sz="1000" dirty="0"/>
        </a:p>
      </cdr:txBody>
    </cdr:sp>
  </cdr:relSizeAnchor>
  <cdr:relSizeAnchor xmlns:cdr="http://schemas.openxmlformats.org/drawingml/2006/chartDrawing">
    <cdr:from>
      <cdr:x>0.63651</cdr:x>
      <cdr:y>0.7216</cdr:y>
    </cdr:from>
    <cdr:to>
      <cdr:x>0.77078</cdr:x>
      <cdr:y>0.76099</cdr:y>
    </cdr:to>
    <cdr:sp macro="" textlink="">
      <cdr:nvSpPr>
        <cdr:cNvPr id="15" name="TextBox 1">
          <a:extLst xmlns:a="http://schemas.openxmlformats.org/drawingml/2006/main">
            <a:ext uri="{FF2B5EF4-FFF2-40B4-BE49-F238E27FC236}">
              <a16:creationId xmlns:a16="http://schemas.microsoft.com/office/drawing/2014/main" id="{B3E56108-3360-4564-E798-231D9AB394F5}"/>
            </a:ext>
          </a:extLst>
        </cdr:cNvPr>
        <cdr:cNvSpPr txBox="1"/>
      </cdr:nvSpPr>
      <cdr:spPr>
        <a:xfrm xmlns:a="http://schemas.openxmlformats.org/drawingml/2006/main">
          <a:off x="5030308" y="3239306"/>
          <a:ext cx="1061136" cy="1767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FOOD PANTRY</a:t>
          </a:r>
        </a:p>
      </cdr:txBody>
    </cdr:sp>
  </cdr:relSizeAnchor>
  <cdr:relSizeAnchor xmlns:cdr="http://schemas.openxmlformats.org/drawingml/2006/chartDrawing">
    <cdr:from>
      <cdr:x>0.54941</cdr:x>
      <cdr:y>0.64682</cdr:y>
    </cdr:from>
    <cdr:to>
      <cdr:x>0.68156</cdr:x>
      <cdr:y>0.69945</cdr:y>
    </cdr:to>
    <cdr:sp macro="" textlink="">
      <cdr:nvSpPr>
        <cdr:cNvPr id="16" name="TextBox 1">
          <a:extLst xmlns:a="http://schemas.openxmlformats.org/drawingml/2006/main">
            <a:ext uri="{FF2B5EF4-FFF2-40B4-BE49-F238E27FC236}">
              <a16:creationId xmlns:a16="http://schemas.microsoft.com/office/drawing/2014/main" id="{B3E56108-3360-4564-E798-231D9AB394F5}"/>
            </a:ext>
          </a:extLst>
        </cdr:cNvPr>
        <cdr:cNvSpPr txBox="1"/>
      </cdr:nvSpPr>
      <cdr:spPr>
        <a:xfrm xmlns:a="http://schemas.openxmlformats.org/drawingml/2006/main">
          <a:off x="4342019" y="2903587"/>
          <a:ext cx="1044379" cy="2362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paper screener</a:t>
          </a:r>
        </a:p>
      </cdr:txBody>
    </cdr:sp>
  </cdr:relSizeAnchor>
</c:userShapes>
</file>

<file path=ppt/drawings/drawing2.xml><?xml version="1.0" encoding="utf-8"?>
<c:userShapes xmlns:c="http://schemas.openxmlformats.org/drawingml/2006/chart">
  <cdr:relSizeAnchor xmlns:cdr="http://schemas.openxmlformats.org/drawingml/2006/chartDrawing">
    <cdr:from>
      <cdr:x>0.52978</cdr:x>
      <cdr:y>0.26993</cdr:y>
    </cdr:from>
    <cdr:to>
      <cdr:x>0.65637</cdr:x>
      <cdr:y>0.31571</cdr:y>
    </cdr:to>
    <cdr:sp macro="" textlink="">
      <cdr:nvSpPr>
        <cdr:cNvPr id="7" name="TextBox 6">
          <a:extLst xmlns:a="http://schemas.openxmlformats.org/drawingml/2006/main">
            <a:ext uri="{FF2B5EF4-FFF2-40B4-BE49-F238E27FC236}">
              <a16:creationId xmlns:a16="http://schemas.microsoft.com/office/drawing/2014/main" id="{5C8235B3-EF66-11F8-0F5D-AF1764A119AA}"/>
            </a:ext>
          </a:extLst>
        </cdr:cNvPr>
        <cdr:cNvSpPr txBox="1"/>
      </cdr:nvSpPr>
      <cdr:spPr>
        <a:xfrm xmlns:a="http://schemas.openxmlformats.org/drawingml/2006/main">
          <a:off x="4185163" y="1213737"/>
          <a:ext cx="1000026" cy="2058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POS reminder</a:t>
          </a:r>
        </a:p>
      </cdr:txBody>
    </cdr:sp>
  </cdr:relSizeAnchor>
  <cdr:relSizeAnchor xmlns:cdr="http://schemas.openxmlformats.org/drawingml/2006/chartDrawing">
    <cdr:from>
      <cdr:x>0.80114</cdr:x>
      <cdr:y>0.34295</cdr:y>
    </cdr:from>
    <cdr:to>
      <cdr:x>0.91817</cdr:x>
      <cdr:y>0.39064</cdr:y>
    </cdr:to>
    <cdr:sp macro="" textlink="">
      <cdr:nvSpPr>
        <cdr:cNvPr id="8" name="TextBox 1">
          <a:extLst xmlns:a="http://schemas.openxmlformats.org/drawingml/2006/main">
            <a:ext uri="{FF2B5EF4-FFF2-40B4-BE49-F238E27FC236}">
              <a16:creationId xmlns:a16="http://schemas.microsoft.com/office/drawing/2014/main" id="{D4DD86BF-D226-3D5B-5FF4-99F296C5D6A5}"/>
            </a:ext>
          </a:extLst>
        </cdr:cNvPr>
        <cdr:cNvSpPr txBox="1"/>
      </cdr:nvSpPr>
      <cdr:spPr>
        <a:xfrm xmlns:a="http://schemas.openxmlformats.org/drawingml/2006/main">
          <a:off x="6328880" y="1542074"/>
          <a:ext cx="924519" cy="2144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recipes </a:t>
          </a:r>
        </a:p>
      </cdr:txBody>
    </cdr:sp>
  </cdr:relSizeAnchor>
  <cdr:relSizeAnchor xmlns:cdr="http://schemas.openxmlformats.org/drawingml/2006/chartDrawing">
    <cdr:from>
      <cdr:x>0.69542</cdr:x>
      <cdr:y>0.28309</cdr:y>
    </cdr:from>
    <cdr:to>
      <cdr:x>0.83749</cdr:x>
      <cdr:y>0.33077</cdr:y>
    </cdr:to>
    <cdr:sp macro="" textlink="">
      <cdr:nvSpPr>
        <cdr:cNvPr id="9" name="TextBox 1">
          <a:extLst xmlns:a="http://schemas.openxmlformats.org/drawingml/2006/main">
            <a:ext uri="{FF2B5EF4-FFF2-40B4-BE49-F238E27FC236}">
              <a16:creationId xmlns:a16="http://schemas.microsoft.com/office/drawing/2014/main" id="{85F08F8E-CDE8-D773-2410-651272788F71}"/>
            </a:ext>
          </a:extLst>
        </cdr:cNvPr>
        <cdr:cNvSpPr txBox="1"/>
      </cdr:nvSpPr>
      <cdr:spPr>
        <a:xfrm xmlns:a="http://schemas.openxmlformats.org/drawingml/2006/main">
          <a:off x="5493689" y="1272911"/>
          <a:ext cx="1122322" cy="2143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a:t>AVS &amp; carb</a:t>
          </a:r>
          <a:r>
            <a:rPr lang="en-US" sz="1000" baseline="0"/>
            <a:t> counts</a:t>
          </a:r>
          <a:endParaRPr lang="en-US" sz="1000"/>
        </a:p>
      </cdr:txBody>
    </cdr:sp>
  </cdr:relSizeAnchor>
  <cdr:relSizeAnchor xmlns:cdr="http://schemas.openxmlformats.org/drawingml/2006/chartDrawing">
    <cdr:from>
      <cdr:x>0.63393</cdr:x>
      <cdr:y>0.19893</cdr:y>
    </cdr:from>
    <cdr:to>
      <cdr:x>0.77332</cdr:x>
      <cdr:y>0.25216</cdr:y>
    </cdr:to>
    <cdr:sp macro="" textlink="">
      <cdr:nvSpPr>
        <cdr:cNvPr id="10" name="TextBox 1">
          <a:extLst xmlns:a="http://schemas.openxmlformats.org/drawingml/2006/main">
            <a:ext uri="{FF2B5EF4-FFF2-40B4-BE49-F238E27FC236}">
              <a16:creationId xmlns:a16="http://schemas.microsoft.com/office/drawing/2014/main" id="{164A5EC7-6870-02F7-A390-FBAC4F5E9C30}"/>
            </a:ext>
          </a:extLst>
        </cdr:cNvPr>
        <cdr:cNvSpPr txBox="1"/>
      </cdr:nvSpPr>
      <cdr:spPr>
        <a:xfrm xmlns:a="http://schemas.openxmlformats.org/drawingml/2006/main">
          <a:off x="5007963" y="894492"/>
          <a:ext cx="1101151" cy="2393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FOOD PANTRY</a:t>
          </a:r>
        </a:p>
      </cdr:txBody>
    </cdr:sp>
  </cdr:relSizeAnchor>
  <cdr:relSizeAnchor xmlns:cdr="http://schemas.openxmlformats.org/drawingml/2006/chartDrawing">
    <cdr:from>
      <cdr:x>0.56836</cdr:x>
      <cdr:y>0.42108</cdr:y>
    </cdr:from>
    <cdr:to>
      <cdr:x>0.69778</cdr:x>
      <cdr:y>0.46876</cdr:y>
    </cdr:to>
    <cdr:sp macro="" textlink="">
      <cdr:nvSpPr>
        <cdr:cNvPr id="11" name="TextBox 1">
          <a:extLst xmlns:a="http://schemas.openxmlformats.org/drawingml/2006/main">
            <a:ext uri="{FF2B5EF4-FFF2-40B4-BE49-F238E27FC236}">
              <a16:creationId xmlns:a16="http://schemas.microsoft.com/office/drawing/2014/main" id="{5ECFE3E2-5C36-28F9-0E1C-495250C7E99A}"/>
            </a:ext>
          </a:extLst>
        </cdr:cNvPr>
        <cdr:cNvSpPr txBox="1"/>
      </cdr:nvSpPr>
      <cdr:spPr>
        <a:xfrm xmlns:a="http://schemas.openxmlformats.org/drawingml/2006/main">
          <a:off x="4489949" y="1893398"/>
          <a:ext cx="1022394" cy="2143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paper screener</a:t>
          </a:r>
        </a:p>
      </cdr:txBody>
    </cdr:sp>
  </cdr:relSizeAnchor>
  <cdr:relSizeAnchor xmlns:cdr="http://schemas.openxmlformats.org/drawingml/2006/chartDrawing">
    <cdr:from>
      <cdr:x>0.57538</cdr:x>
      <cdr:y>0.32389</cdr:y>
    </cdr:from>
    <cdr:to>
      <cdr:x>0.57712</cdr:x>
      <cdr:y>0.49274</cdr:y>
    </cdr:to>
    <cdr:cxnSp macro="">
      <cdr:nvCxnSpPr>
        <cdr:cNvPr id="13" name="Straight Arrow Connector 12">
          <a:extLst xmlns:a="http://schemas.openxmlformats.org/drawingml/2006/main">
            <a:ext uri="{FF2B5EF4-FFF2-40B4-BE49-F238E27FC236}">
              <a16:creationId xmlns:a16="http://schemas.microsoft.com/office/drawing/2014/main" id="{5B8B592B-431C-6BB7-6D99-916E26153027}"/>
            </a:ext>
          </a:extLst>
        </cdr:cNvPr>
        <cdr:cNvCxnSpPr/>
      </cdr:nvCxnSpPr>
      <cdr:spPr>
        <a:xfrm xmlns:a="http://schemas.openxmlformats.org/drawingml/2006/main" flipH="1">
          <a:off x="4545383" y="1456368"/>
          <a:ext cx="13745" cy="759232"/>
        </a:xfrm>
        <a:prstGeom xmlns:a="http://schemas.openxmlformats.org/drawingml/2006/main" prst="straightConnector1">
          <a:avLst/>
        </a:prstGeom>
        <a:ln xmlns:a="http://schemas.openxmlformats.org/drawingml/2006/main">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0.68967</cdr:x>
      <cdr:y>0.26275</cdr:y>
    </cdr:from>
    <cdr:to>
      <cdr:x>0.68967</cdr:x>
      <cdr:y>0.55009</cdr:y>
    </cdr:to>
    <cdr:cxnSp macro="">
      <cdr:nvCxnSpPr>
        <cdr:cNvPr id="14" name="Straight Arrow Connector 13">
          <a:extLst xmlns:a="http://schemas.openxmlformats.org/drawingml/2006/main">
            <a:ext uri="{FF2B5EF4-FFF2-40B4-BE49-F238E27FC236}">
              <a16:creationId xmlns:a16="http://schemas.microsoft.com/office/drawing/2014/main" id="{D87B62CC-39C1-023F-CA26-86B11874A840}"/>
            </a:ext>
          </a:extLst>
        </cdr:cNvPr>
        <cdr:cNvCxnSpPr/>
      </cdr:nvCxnSpPr>
      <cdr:spPr>
        <a:xfrm xmlns:a="http://schemas.openxmlformats.org/drawingml/2006/main">
          <a:off x="5448265" y="1181445"/>
          <a:ext cx="0" cy="1292029"/>
        </a:xfrm>
        <a:prstGeom xmlns:a="http://schemas.openxmlformats.org/drawingml/2006/main" prst="straightConnector1">
          <a:avLst/>
        </a:prstGeom>
        <a:ln xmlns:a="http://schemas.openxmlformats.org/drawingml/2006/main">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0.64774</cdr:x>
      <cdr:y>0.47034</cdr:y>
    </cdr:from>
    <cdr:to>
      <cdr:x>0.64774</cdr:x>
      <cdr:y>0.57158</cdr:y>
    </cdr:to>
    <cdr:cxnSp macro="">
      <cdr:nvCxnSpPr>
        <cdr:cNvPr id="15" name="Straight Arrow Connector 14">
          <a:extLst xmlns:a="http://schemas.openxmlformats.org/drawingml/2006/main">
            <a:ext uri="{FF2B5EF4-FFF2-40B4-BE49-F238E27FC236}">
              <a16:creationId xmlns:a16="http://schemas.microsoft.com/office/drawing/2014/main" id="{AE8FFA8A-4FEA-9DDE-A5CB-A32ACDA3E25F}"/>
            </a:ext>
          </a:extLst>
        </cdr:cNvPr>
        <cdr:cNvCxnSpPr/>
      </cdr:nvCxnSpPr>
      <cdr:spPr>
        <a:xfrm xmlns:a="http://schemas.openxmlformats.org/drawingml/2006/main">
          <a:off x="5117026" y="2114895"/>
          <a:ext cx="0" cy="455208"/>
        </a:xfrm>
        <a:prstGeom xmlns:a="http://schemas.openxmlformats.org/drawingml/2006/main" prst="straightConnector1">
          <a:avLst/>
        </a:prstGeom>
        <a:ln xmlns:a="http://schemas.openxmlformats.org/drawingml/2006/main">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0.72041</cdr:x>
      <cdr:y>0.36866</cdr:y>
    </cdr:from>
    <cdr:to>
      <cdr:x>0.72041</cdr:x>
      <cdr:y>0.58791</cdr:y>
    </cdr:to>
    <cdr:cxnSp macro="">
      <cdr:nvCxnSpPr>
        <cdr:cNvPr id="17" name="Straight Arrow Connector 16">
          <a:extLst xmlns:a="http://schemas.openxmlformats.org/drawingml/2006/main">
            <a:ext uri="{FF2B5EF4-FFF2-40B4-BE49-F238E27FC236}">
              <a16:creationId xmlns:a16="http://schemas.microsoft.com/office/drawing/2014/main" id="{AE8FFA8A-4FEA-9DDE-A5CB-A32ACDA3E25F}"/>
            </a:ext>
          </a:extLst>
        </cdr:cNvPr>
        <cdr:cNvCxnSpPr/>
      </cdr:nvCxnSpPr>
      <cdr:spPr>
        <a:xfrm xmlns:a="http://schemas.openxmlformats.org/drawingml/2006/main">
          <a:off x="5691105" y="1657695"/>
          <a:ext cx="0" cy="985836"/>
        </a:xfrm>
        <a:prstGeom xmlns:a="http://schemas.openxmlformats.org/drawingml/2006/main" prst="straightConnector1">
          <a:avLst/>
        </a:prstGeom>
        <a:ln xmlns:a="http://schemas.openxmlformats.org/drawingml/2006/main">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0.82859</cdr:x>
      <cdr:y>0.39506</cdr:y>
    </cdr:from>
    <cdr:to>
      <cdr:x>0.82947</cdr:x>
      <cdr:y>0.48869</cdr:y>
    </cdr:to>
    <cdr:cxnSp macro="">
      <cdr:nvCxnSpPr>
        <cdr:cNvPr id="20" name="Straight Arrow Connector 19">
          <a:extLst xmlns:a="http://schemas.openxmlformats.org/drawingml/2006/main">
            <a:ext uri="{FF2B5EF4-FFF2-40B4-BE49-F238E27FC236}">
              <a16:creationId xmlns:a16="http://schemas.microsoft.com/office/drawing/2014/main" id="{AE8FFA8A-4FEA-9DDE-A5CB-A32ACDA3E25F}"/>
            </a:ext>
          </a:extLst>
        </cdr:cNvPr>
        <cdr:cNvCxnSpPr/>
      </cdr:nvCxnSpPr>
      <cdr:spPr>
        <a:xfrm xmlns:a="http://schemas.openxmlformats.org/drawingml/2006/main" flipH="1">
          <a:off x="6545724" y="1776361"/>
          <a:ext cx="6952" cy="421006"/>
        </a:xfrm>
        <a:prstGeom xmlns:a="http://schemas.openxmlformats.org/drawingml/2006/main" prst="straightConnector1">
          <a:avLst/>
        </a:prstGeom>
        <a:ln xmlns:a="http://schemas.openxmlformats.org/drawingml/2006/main">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0.33012</cdr:x>
      <cdr:y>0.31298</cdr:y>
    </cdr:from>
    <cdr:to>
      <cdr:x>0.38965</cdr:x>
      <cdr:y>0.36224</cdr:y>
    </cdr:to>
    <cdr:sp macro="" textlink="">
      <cdr:nvSpPr>
        <cdr:cNvPr id="2" name="TextBox 1">
          <a:extLst xmlns:a="http://schemas.openxmlformats.org/drawingml/2006/main">
            <a:ext uri="{FF2B5EF4-FFF2-40B4-BE49-F238E27FC236}">
              <a16:creationId xmlns:a16="http://schemas.microsoft.com/office/drawing/2014/main" id="{893BF0DF-9B2A-CB4F-0E0F-43E9BDCB7F99}"/>
            </a:ext>
          </a:extLst>
        </cdr:cNvPr>
        <cdr:cNvSpPr txBox="1"/>
      </cdr:nvSpPr>
      <cdr:spPr>
        <a:xfrm xmlns:a="http://schemas.openxmlformats.org/drawingml/2006/main">
          <a:off x="2825744" y="1512907"/>
          <a:ext cx="509594" cy="2381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7</a:t>
          </a:r>
          <a:r>
            <a:rPr lang="en-US" sz="1100" dirty="0"/>
            <a:t>%</a:t>
          </a:r>
        </a:p>
      </cdr:txBody>
    </cdr:sp>
  </cdr:relSizeAnchor>
  <cdr:relSizeAnchor xmlns:cdr="http://schemas.openxmlformats.org/drawingml/2006/chartDrawing">
    <cdr:from>
      <cdr:x>0.93564</cdr:x>
      <cdr:y>0.47537</cdr:y>
    </cdr:from>
    <cdr:to>
      <cdr:x>0.99518</cdr:x>
      <cdr:y>0.52463</cdr:y>
    </cdr:to>
    <cdr:sp macro="" textlink="">
      <cdr:nvSpPr>
        <cdr:cNvPr id="4"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8008932" y="2297909"/>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38</a:t>
          </a:r>
          <a:r>
            <a:rPr lang="en-US" sz="1100" dirty="0"/>
            <a:t>%</a:t>
          </a:r>
        </a:p>
      </cdr:txBody>
    </cdr:sp>
  </cdr:relSizeAnchor>
  <cdr:relSizeAnchor xmlns:cdr="http://schemas.openxmlformats.org/drawingml/2006/chartDrawing">
    <cdr:from>
      <cdr:x>0.87797</cdr:x>
      <cdr:y>0.47537</cdr:y>
    </cdr:from>
    <cdr:to>
      <cdr:x>0.9375</cdr:x>
      <cdr:y>0.52463</cdr:y>
    </cdr:to>
    <cdr:sp macro="" textlink="">
      <cdr:nvSpPr>
        <cdr:cNvPr id="5"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7515219" y="2297909"/>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0%</a:t>
          </a:r>
        </a:p>
      </cdr:txBody>
    </cdr:sp>
  </cdr:relSizeAnchor>
  <cdr:relSizeAnchor xmlns:cdr="http://schemas.openxmlformats.org/drawingml/2006/chartDrawing">
    <cdr:from>
      <cdr:x>0.83457</cdr:x>
      <cdr:y>0.12841</cdr:y>
    </cdr:from>
    <cdr:to>
      <cdr:x>0.8941</cdr:x>
      <cdr:y>0.17767</cdr:y>
    </cdr:to>
    <cdr:sp macro="" textlink="">
      <cdr:nvSpPr>
        <cdr:cNvPr id="6"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7143744" y="620732"/>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18</a:t>
          </a:r>
          <a:r>
            <a:rPr lang="en-US" sz="1100" dirty="0"/>
            <a:t>%</a:t>
          </a:r>
        </a:p>
      </cdr:txBody>
    </cdr:sp>
  </cdr:relSizeAnchor>
  <cdr:relSizeAnchor xmlns:cdr="http://schemas.openxmlformats.org/drawingml/2006/chartDrawing">
    <cdr:from>
      <cdr:x>0.78227</cdr:x>
      <cdr:y>0.42989</cdr:y>
    </cdr:from>
    <cdr:to>
      <cdr:x>0.8418</cdr:x>
      <cdr:y>0.47915</cdr:y>
    </cdr:to>
    <cdr:sp macro="" textlink="">
      <cdr:nvSpPr>
        <cdr:cNvPr id="7"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6696069" y="2078057"/>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20%</a:t>
          </a:r>
        </a:p>
      </cdr:txBody>
    </cdr:sp>
  </cdr:relSizeAnchor>
  <cdr:relSizeAnchor xmlns:cdr="http://schemas.openxmlformats.org/drawingml/2006/chartDrawing">
    <cdr:from>
      <cdr:x>0.73331</cdr:x>
      <cdr:y>0.43186</cdr:y>
    </cdr:from>
    <cdr:to>
      <cdr:x>0.79284</cdr:x>
      <cdr:y>0.48112</cdr:y>
    </cdr:to>
    <cdr:sp macro="" textlink="">
      <cdr:nvSpPr>
        <cdr:cNvPr id="8"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6276969" y="2087582"/>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3</a:t>
          </a:r>
          <a:r>
            <a:rPr lang="en-US" sz="1100" dirty="0"/>
            <a:t>0%</a:t>
          </a:r>
        </a:p>
      </cdr:txBody>
    </cdr:sp>
  </cdr:relSizeAnchor>
  <cdr:relSizeAnchor xmlns:cdr="http://schemas.openxmlformats.org/drawingml/2006/chartDrawing">
    <cdr:from>
      <cdr:x>0.68472</cdr:x>
      <cdr:y>0.28999</cdr:y>
    </cdr:from>
    <cdr:to>
      <cdr:x>0.74425</cdr:x>
      <cdr:y>0.33925</cdr:y>
    </cdr:to>
    <cdr:sp macro="" textlink="">
      <cdr:nvSpPr>
        <cdr:cNvPr id="9"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5861044" y="1401782"/>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6</a:t>
          </a:r>
          <a:r>
            <a:rPr lang="en-US" sz="1100" dirty="0"/>
            <a:t>%</a:t>
          </a:r>
        </a:p>
      </cdr:txBody>
    </cdr:sp>
  </cdr:relSizeAnchor>
  <cdr:relSizeAnchor xmlns:cdr="http://schemas.openxmlformats.org/drawingml/2006/chartDrawing">
    <cdr:from>
      <cdr:x>0.62871</cdr:x>
      <cdr:y>0.45074</cdr:y>
    </cdr:from>
    <cdr:to>
      <cdr:x>0.68824</cdr:x>
      <cdr:y>0.5</cdr:y>
    </cdr:to>
    <cdr:sp macro="" textlink="">
      <cdr:nvSpPr>
        <cdr:cNvPr id="10"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5381619" y="2178850"/>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1</a:t>
          </a:r>
          <a:r>
            <a:rPr lang="en-US" sz="1100" dirty="0"/>
            <a:t>0%</a:t>
          </a:r>
        </a:p>
      </cdr:txBody>
    </cdr:sp>
  </cdr:relSizeAnchor>
  <cdr:relSizeAnchor xmlns:cdr="http://schemas.openxmlformats.org/drawingml/2006/chartDrawing">
    <cdr:from>
      <cdr:x>0.57975</cdr:x>
      <cdr:y>0.45074</cdr:y>
    </cdr:from>
    <cdr:to>
      <cdr:x>0.63928</cdr:x>
      <cdr:y>0.5</cdr:y>
    </cdr:to>
    <cdr:sp macro="" textlink="">
      <cdr:nvSpPr>
        <cdr:cNvPr id="11"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4962519" y="2178850"/>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1</a:t>
          </a:r>
          <a:r>
            <a:rPr lang="en-US" sz="1100" dirty="0"/>
            <a:t>0%</a:t>
          </a:r>
        </a:p>
      </cdr:txBody>
    </cdr:sp>
  </cdr:relSizeAnchor>
  <cdr:relSizeAnchor xmlns:cdr="http://schemas.openxmlformats.org/drawingml/2006/chartDrawing">
    <cdr:from>
      <cdr:x>0.5319</cdr:x>
      <cdr:y>0.54023</cdr:y>
    </cdr:from>
    <cdr:to>
      <cdr:x>0.59143</cdr:x>
      <cdr:y>0.58949</cdr:y>
    </cdr:to>
    <cdr:sp macro="" textlink="">
      <cdr:nvSpPr>
        <cdr:cNvPr id="12"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4552944" y="2611457"/>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17</a:t>
          </a:r>
          <a:r>
            <a:rPr lang="en-US" sz="1100" dirty="0"/>
            <a:t>%</a:t>
          </a:r>
        </a:p>
      </cdr:txBody>
    </cdr:sp>
  </cdr:relSizeAnchor>
  <cdr:relSizeAnchor xmlns:cdr="http://schemas.openxmlformats.org/drawingml/2006/chartDrawing">
    <cdr:from>
      <cdr:x>0.48071</cdr:x>
      <cdr:y>0.39557</cdr:y>
    </cdr:from>
    <cdr:to>
      <cdr:x>0.54024</cdr:x>
      <cdr:y>0.44483</cdr:y>
    </cdr:to>
    <cdr:sp macro="" textlink="">
      <cdr:nvSpPr>
        <cdr:cNvPr id="13"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4114794" y="1912144"/>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0%</a:t>
          </a:r>
        </a:p>
      </cdr:txBody>
    </cdr:sp>
  </cdr:relSizeAnchor>
  <cdr:relSizeAnchor xmlns:cdr="http://schemas.openxmlformats.org/drawingml/2006/chartDrawing">
    <cdr:from>
      <cdr:x>0.42952</cdr:x>
      <cdr:y>0.28605</cdr:y>
    </cdr:from>
    <cdr:to>
      <cdr:x>0.48906</cdr:x>
      <cdr:y>0.33531</cdr:y>
    </cdr:to>
    <cdr:sp macro="" textlink="">
      <cdr:nvSpPr>
        <cdr:cNvPr id="14"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3676644" y="1382732"/>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25%</a:t>
          </a:r>
        </a:p>
      </cdr:txBody>
    </cdr:sp>
  </cdr:relSizeAnchor>
  <cdr:relSizeAnchor xmlns:cdr="http://schemas.openxmlformats.org/drawingml/2006/chartDrawing">
    <cdr:from>
      <cdr:x>0.37704</cdr:x>
      <cdr:y>0.37094</cdr:y>
    </cdr:from>
    <cdr:to>
      <cdr:x>0.43657</cdr:x>
      <cdr:y>0.4202</cdr:y>
    </cdr:to>
    <cdr:sp macro="" textlink="">
      <cdr:nvSpPr>
        <cdr:cNvPr id="15"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3227388" y="1793084"/>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8</a:t>
          </a:r>
          <a:r>
            <a:rPr lang="en-US" sz="1100" dirty="0"/>
            <a:t>%</a:t>
          </a:r>
        </a:p>
      </cdr:txBody>
    </cdr:sp>
  </cdr:relSizeAnchor>
  <cdr:relSizeAnchor xmlns:cdr="http://schemas.openxmlformats.org/drawingml/2006/chartDrawing">
    <cdr:from>
      <cdr:x>0.27819</cdr:x>
      <cdr:y>0.42595</cdr:y>
    </cdr:from>
    <cdr:to>
      <cdr:x>0.33772</cdr:x>
      <cdr:y>0.47521</cdr:y>
    </cdr:to>
    <cdr:sp macro="" textlink="">
      <cdr:nvSpPr>
        <cdr:cNvPr id="16"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2381244" y="2059007"/>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t>1</a:t>
          </a:r>
          <a:r>
            <a:rPr lang="en-US" sz="1100" dirty="0"/>
            <a:t>0%</a:t>
          </a:r>
        </a:p>
      </cdr:txBody>
    </cdr:sp>
  </cdr:relSizeAnchor>
  <cdr:relSizeAnchor xmlns:cdr="http://schemas.openxmlformats.org/drawingml/2006/chartDrawing">
    <cdr:from>
      <cdr:x>0.23034</cdr:x>
      <cdr:y>0.47537</cdr:y>
    </cdr:from>
    <cdr:to>
      <cdr:x>0.28987</cdr:x>
      <cdr:y>0.52463</cdr:y>
    </cdr:to>
    <cdr:sp macro="" textlink="">
      <cdr:nvSpPr>
        <cdr:cNvPr id="17"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1971669" y="2297909"/>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0%</a:t>
          </a:r>
        </a:p>
      </cdr:txBody>
    </cdr:sp>
  </cdr:relSizeAnchor>
  <cdr:relSizeAnchor xmlns:cdr="http://schemas.openxmlformats.org/drawingml/2006/chartDrawing">
    <cdr:from>
      <cdr:x>0.18027</cdr:x>
      <cdr:y>0.47537</cdr:y>
    </cdr:from>
    <cdr:to>
      <cdr:x>0.2398</cdr:x>
      <cdr:y>0.52463</cdr:y>
    </cdr:to>
    <cdr:sp macro="" textlink="">
      <cdr:nvSpPr>
        <cdr:cNvPr id="18"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1543044" y="2297909"/>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0%</a:t>
          </a:r>
        </a:p>
      </cdr:txBody>
    </cdr:sp>
  </cdr:relSizeAnchor>
  <cdr:relSizeAnchor xmlns:cdr="http://schemas.openxmlformats.org/drawingml/2006/chartDrawing">
    <cdr:from>
      <cdr:x>0.12685</cdr:x>
      <cdr:y>0.47537</cdr:y>
    </cdr:from>
    <cdr:to>
      <cdr:x>0.18639</cdr:x>
      <cdr:y>0.52463</cdr:y>
    </cdr:to>
    <cdr:sp macro="" textlink="">
      <cdr:nvSpPr>
        <cdr:cNvPr id="19"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1085844" y="2297909"/>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0%</a:t>
          </a:r>
        </a:p>
      </cdr:txBody>
    </cdr:sp>
  </cdr:relSizeAnchor>
  <cdr:relSizeAnchor xmlns:cdr="http://schemas.openxmlformats.org/drawingml/2006/chartDrawing">
    <cdr:from>
      <cdr:x>0.07567</cdr:x>
      <cdr:y>0.54812</cdr:y>
    </cdr:from>
    <cdr:to>
      <cdr:x>0.1352</cdr:x>
      <cdr:y>0.59738</cdr:y>
    </cdr:to>
    <cdr:sp macro="" textlink="">
      <cdr:nvSpPr>
        <cdr:cNvPr id="20" name="TextBox 1">
          <a:extLst xmlns:a="http://schemas.openxmlformats.org/drawingml/2006/main">
            <a:ext uri="{FF2B5EF4-FFF2-40B4-BE49-F238E27FC236}">
              <a16:creationId xmlns:a16="http://schemas.microsoft.com/office/drawing/2014/main" id="{F5453957-A7CE-D2F6-9F62-26BB8AD6D456}"/>
            </a:ext>
          </a:extLst>
        </cdr:cNvPr>
        <cdr:cNvSpPr txBox="1"/>
      </cdr:nvSpPr>
      <cdr:spPr>
        <a:xfrm xmlns:a="http://schemas.openxmlformats.org/drawingml/2006/main">
          <a:off x="647694" y="2649557"/>
          <a:ext cx="509594" cy="2381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0%</a:t>
          </a:r>
        </a:p>
      </cdr:txBody>
    </cdr:sp>
  </cdr:relSizeAnchor>
  <cdr:relSizeAnchor xmlns:cdr="http://schemas.openxmlformats.org/drawingml/2006/chartDrawing">
    <cdr:from>
      <cdr:x>0.70504</cdr:x>
      <cdr:y>0.82243</cdr:y>
    </cdr:from>
    <cdr:to>
      <cdr:x>0.70504</cdr:x>
      <cdr:y>0.88424</cdr:y>
    </cdr:to>
    <cdr:cxnSp macro="">
      <cdr:nvCxnSpPr>
        <cdr:cNvPr id="21" name="Straight Arrow Connector 20">
          <a:extLst xmlns:a="http://schemas.openxmlformats.org/drawingml/2006/main">
            <a:ext uri="{FF2B5EF4-FFF2-40B4-BE49-F238E27FC236}">
              <a16:creationId xmlns:a16="http://schemas.microsoft.com/office/drawing/2014/main" id="{156C25B8-E6FF-B4B6-34C2-4C88A3B60DF0}"/>
            </a:ext>
          </a:extLst>
        </cdr:cNvPr>
        <cdr:cNvCxnSpPr/>
      </cdr:nvCxnSpPr>
      <cdr:spPr>
        <a:xfrm xmlns:a="http://schemas.openxmlformats.org/drawingml/2006/main" flipV="1">
          <a:off x="6035022" y="3975568"/>
          <a:ext cx="0" cy="298776"/>
        </a:xfrm>
        <a:prstGeom xmlns:a="http://schemas.openxmlformats.org/drawingml/2006/main" prst="straightConnector1">
          <a:avLst/>
        </a:prstGeom>
        <a:ln xmlns:a="http://schemas.openxmlformats.org/drawingml/2006/main" w="34925">
          <a:solidFill>
            <a:srgbClr val="6600FF"/>
          </a:solidFill>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0.70014</cdr:x>
      <cdr:y>0.85748</cdr:y>
    </cdr:from>
    <cdr:to>
      <cdr:x>0.87148</cdr:x>
      <cdr:y>0.90636</cdr:y>
    </cdr:to>
    <cdr:sp macro="" textlink="">
      <cdr:nvSpPr>
        <cdr:cNvPr id="23" name="TextBox 1">
          <a:extLst xmlns:a="http://schemas.openxmlformats.org/drawingml/2006/main">
            <a:ext uri="{FF2B5EF4-FFF2-40B4-BE49-F238E27FC236}">
              <a16:creationId xmlns:a16="http://schemas.microsoft.com/office/drawing/2014/main" id="{886680ED-0A8C-ABCE-C883-5C15792D3892}"/>
            </a:ext>
          </a:extLst>
        </cdr:cNvPr>
        <cdr:cNvSpPr txBox="1"/>
      </cdr:nvSpPr>
      <cdr:spPr>
        <a:xfrm xmlns:a="http://schemas.openxmlformats.org/drawingml/2006/main">
          <a:off x="5993019" y="4145012"/>
          <a:ext cx="1466644" cy="2362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dirty="0"/>
            <a:t>Interventions began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CA00D-1750-4315-94E6-3C1BD4A9219C}" type="datetimeFigureOut">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527908-07D5-47C9-8727-F3DEA8857FBE}" type="slidenum">
              <a:t>‹#›</a:t>
            </a:fld>
            <a:endParaRPr lang="en-US"/>
          </a:p>
        </p:txBody>
      </p:sp>
    </p:spTree>
    <p:extLst>
      <p:ext uri="{BB962C8B-B14F-4D97-AF65-F5344CB8AC3E}">
        <p14:creationId xmlns:p14="http://schemas.microsoft.com/office/powerpoint/2010/main" val="2579051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1</a:t>
            </a:fld>
            <a:endParaRPr lang="en-US"/>
          </a:p>
        </p:txBody>
      </p:sp>
    </p:spTree>
    <p:extLst>
      <p:ext uri="{BB962C8B-B14F-4D97-AF65-F5344CB8AC3E}">
        <p14:creationId xmlns:p14="http://schemas.microsoft.com/office/powerpoint/2010/main" val="106358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BRIT- Before sending link for class 4 (Intro to Pump) CDE’s check to see if first follow up has occurred.</a:t>
            </a:r>
          </a:p>
        </p:txBody>
      </p:sp>
      <p:sp>
        <p:nvSpPr>
          <p:cNvPr id="4" name="Slide Number Placeholder 3"/>
          <p:cNvSpPr>
            <a:spLocks noGrp="1"/>
          </p:cNvSpPr>
          <p:nvPr>
            <p:ph type="sldNum" sz="quarter" idx="5"/>
          </p:nvPr>
        </p:nvSpPr>
        <p:spPr/>
        <p:txBody>
          <a:bodyPr/>
          <a:lstStyle/>
          <a:p>
            <a:fld id="{847E56D7-64F1-431D-B826-AAE73E4453D7}" type="slidenum">
              <a:rPr lang="en-US" smtClean="0"/>
              <a:t>10</a:t>
            </a:fld>
            <a:endParaRPr lang="en-US"/>
          </a:p>
        </p:txBody>
      </p:sp>
    </p:spTree>
    <p:extLst>
      <p:ext uri="{BB962C8B-B14F-4D97-AF65-F5344CB8AC3E}">
        <p14:creationId xmlns:p14="http://schemas.microsoft.com/office/powerpoint/2010/main" val="1164654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 Data shows % of total HCL use among all T1D patients at HDVCH. Along with interventions and occurrences that we believe influenced this increase in utilization. </a:t>
            </a:r>
          </a:p>
          <a:p>
            <a:endParaRPr lang="en-US" dirty="0"/>
          </a:p>
          <a:p>
            <a:r>
              <a:rPr lang="en-US" dirty="0"/>
              <a:t>- By May 2025 we started seeing a new shift in our data, by June 2025 74% of patients were utilizing HCL pumps.</a:t>
            </a:r>
          </a:p>
          <a:p>
            <a:r>
              <a:rPr lang="en-US" dirty="0"/>
              <a:t>- We actually hit our goal of 75% HCL pump use by July 2025.  and are seeing another shift in trends at this time – we expect to see this % utilization increase further. </a:t>
            </a:r>
          </a:p>
        </p:txBody>
      </p:sp>
      <p:sp>
        <p:nvSpPr>
          <p:cNvPr id="4" name="Slide Number Placeholder 3"/>
          <p:cNvSpPr>
            <a:spLocks noGrp="1"/>
          </p:cNvSpPr>
          <p:nvPr>
            <p:ph type="sldNum" sz="quarter" idx="5"/>
          </p:nvPr>
        </p:nvSpPr>
        <p:spPr/>
        <p:txBody>
          <a:bodyPr/>
          <a:lstStyle/>
          <a:p>
            <a:fld id="{847E56D7-64F1-431D-B826-AAE73E4453D7}" type="slidenum">
              <a:rPr lang="en-US" smtClean="0"/>
              <a:t>11</a:t>
            </a:fld>
            <a:endParaRPr lang="en-US"/>
          </a:p>
        </p:txBody>
      </p:sp>
    </p:spTree>
    <p:extLst>
      <p:ext uri="{BB962C8B-B14F-4D97-AF65-F5344CB8AC3E}">
        <p14:creationId xmlns:p14="http://schemas.microsoft.com/office/powerpoint/2010/main" val="2072842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00FFFF"/>
                </a:highlight>
                <a:latin typeface="Montserrat" panose="00000500000000000000" pitchFamily="2" charset="0"/>
              </a:rPr>
              <a:t>KELS- This graph shows us % change (or improvement) by payer and (in green) total of the two payer populations. </a:t>
            </a:r>
          </a:p>
          <a:p>
            <a:r>
              <a:rPr lang="en-US" sz="1200" dirty="0">
                <a:highlight>
                  <a:srgbClr val="00FFFF"/>
                </a:highlight>
                <a:latin typeface="Montserrat" panose="00000500000000000000" pitchFamily="2" charset="0"/>
              </a:rPr>
              <a:t>Total Population = (Medicaid + Private payors combined) improved by 39% - from 52% to 72%. A regression analysis of both payer populations suggests our data was not random but very much so a result of our interventions. </a:t>
            </a:r>
          </a:p>
          <a:p>
            <a:endParaRPr lang="en-US" sz="1200" dirty="0">
              <a:highlight>
                <a:srgbClr val="00FFFF"/>
              </a:highlight>
              <a:latin typeface="Montserrat" panose="00000500000000000000" pitchFamily="2" charset="0"/>
            </a:endParaRPr>
          </a:p>
          <a:p>
            <a:r>
              <a:rPr lang="en-US" sz="1200" dirty="0">
                <a:highlight>
                  <a:srgbClr val="00FFFF"/>
                </a:highlight>
                <a:latin typeface="Montserrat" panose="00000500000000000000" pitchFamily="2" charset="0"/>
              </a:rPr>
              <a:t>Looking separately per payer –  </a:t>
            </a:r>
          </a:p>
          <a:p>
            <a:r>
              <a:rPr lang="en-US" sz="1200" dirty="0">
                <a:highlight>
                  <a:srgbClr val="00FFFF"/>
                </a:highlight>
                <a:latin typeface="Montserrat" panose="00000500000000000000" pitchFamily="2" charset="0"/>
              </a:rPr>
              <a:t>Private: payers HCL use improved by 40% with our interventions (R² =?)</a:t>
            </a:r>
          </a:p>
          <a:p>
            <a:r>
              <a:rPr lang="en-US" sz="1200" dirty="0">
                <a:highlight>
                  <a:srgbClr val="00FFFF"/>
                </a:highlight>
                <a:latin typeface="Montserrat" panose="00000500000000000000" pitchFamily="2" charset="0"/>
              </a:rPr>
              <a:t>Medicaid: payers HCL use improved by 35% - (R² = ?)</a:t>
            </a:r>
          </a:p>
          <a:p>
            <a:r>
              <a:rPr lang="en-US" sz="1200" dirty="0">
                <a:highlight>
                  <a:srgbClr val="00FFFF"/>
                </a:highlight>
                <a:latin typeface="Montserrat" panose="00000500000000000000" pitchFamily="2" charset="0"/>
              </a:rPr>
              <a:t>Interestingly, not included in this data is a large group of “unknown” payers (30% of patients utilizing HCL Pump is not shown here). Our speculation is that this Unknown data possibly skewed our improvement values. </a:t>
            </a:r>
          </a:p>
          <a:p>
            <a:r>
              <a:rPr lang="en-US" sz="1200" dirty="0">
                <a:highlight>
                  <a:srgbClr val="00FFFF"/>
                </a:highlight>
                <a:latin typeface="Montserrat" panose="00000500000000000000" pitchFamily="2" charset="0"/>
              </a:rPr>
              <a:t>- Thoughts are that this unknown data could be a Specialized income-specific Secondary Michigan Medicaid (CSHCS) which a sizable portion of our patients rely on. </a:t>
            </a:r>
          </a:p>
          <a:p>
            <a:endParaRPr lang="en-US" sz="1200" dirty="0">
              <a:highlight>
                <a:srgbClr val="00FFFF"/>
              </a:highligh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847E56D7-64F1-431D-B826-AAE73E4453D7}" type="slidenum">
              <a:rPr lang="en-US" smtClean="0"/>
              <a:t>12</a:t>
            </a:fld>
            <a:endParaRPr lang="en-US"/>
          </a:p>
        </p:txBody>
      </p:sp>
    </p:spTree>
    <p:extLst>
      <p:ext uri="{BB962C8B-B14F-4D97-AF65-F5344CB8AC3E}">
        <p14:creationId xmlns:p14="http://schemas.microsoft.com/office/powerpoint/2010/main" val="172105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KELS- Data reviewed in qualified patient populations  (same inclusion criteria for REACH-AID: had diabetes for more than 1 year, one A1c in &lt;1 year, completed encounter within reported month).</a:t>
            </a:r>
          </a:p>
          <a:p>
            <a:endParaRPr lang="en-US" dirty="0"/>
          </a:p>
        </p:txBody>
      </p:sp>
      <p:sp>
        <p:nvSpPr>
          <p:cNvPr id="4" name="Slide Number Placeholder 3"/>
          <p:cNvSpPr>
            <a:spLocks noGrp="1"/>
          </p:cNvSpPr>
          <p:nvPr>
            <p:ph type="sldNum" sz="quarter" idx="5"/>
          </p:nvPr>
        </p:nvSpPr>
        <p:spPr/>
        <p:txBody>
          <a:bodyPr/>
          <a:lstStyle/>
          <a:p>
            <a:fld id="{847E56D7-64F1-431D-B826-AAE73E4453D7}" type="slidenum">
              <a:rPr lang="en-US" smtClean="0"/>
              <a:t>13</a:t>
            </a:fld>
            <a:endParaRPr lang="en-US"/>
          </a:p>
        </p:txBody>
      </p:sp>
    </p:spTree>
    <p:extLst>
      <p:ext uri="{BB962C8B-B14F-4D97-AF65-F5344CB8AC3E}">
        <p14:creationId xmlns:p14="http://schemas.microsoft.com/office/powerpoint/2010/main" val="260291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KELS- Our data includes staying on a pump, barriers to keeping patients on a pump. Pas, coming to appointments for coverage of supplies, education, troubleshooting </a:t>
            </a:r>
          </a:p>
          <a:p>
            <a:r>
              <a:rPr lang="en-US" dirty="0"/>
              <a:t>We don’t have data on pump initiation vs. ongoing pump use.</a:t>
            </a:r>
          </a:p>
        </p:txBody>
      </p:sp>
      <p:sp>
        <p:nvSpPr>
          <p:cNvPr id="4" name="Slide Number Placeholder 3"/>
          <p:cNvSpPr>
            <a:spLocks noGrp="1"/>
          </p:cNvSpPr>
          <p:nvPr>
            <p:ph type="sldNum" sz="quarter" idx="5"/>
          </p:nvPr>
        </p:nvSpPr>
        <p:spPr/>
        <p:txBody>
          <a:bodyPr/>
          <a:lstStyle/>
          <a:p>
            <a:fld id="{847E56D7-64F1-431D-B826-AAE73E4453D7}" type="slidenum">
              <a:rPr lang="en-US" smtClean="0"/>
              <a:t>14</a:t>
            </a:fld>
            <a:endParaRPr lang="en-US"/>
          </a:p>
        </p:txBody>
      </p:sp>
    </p:spTree>
    <p:extLst>
      <p:ext uri="{BB962C8B-B14F-4D97-AF65-F5344CB8AC3E}">
        <p14:creationId xmlns:p14="http://schemas.microsoft.com/office/powerpoint/2010/main" val="344525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EADFEA6-6033-5667-0956-E7066D18C1EC}"/>
              </a:ext>
            </a:extLst>
          </p:cNvPr>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11468410-5391-5066-6245-ECB15FA4A8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endParaRPr lang="en-US" altLang="en-US" b="1" dirty="0"/>
          </a:p>
          <a:p>
            <a:pPr eaLnBrk="1" hangingPunct="1">
              <a:spcBef>
                <a:spcPct val="0"/>
              </a:spcBef>
            </a:pPr>
            <a:endParaRPr lang="en-US" altLang="en-US" dirty="0"/>
          </a:p>
        </p:txBody>
      </p:sp>
      <p:sp>
        <p:nvSpPr>
          <p:cNvPr id="9220" name="Slide Number Placeholder 3">
            <a:extLst>
              <a:ext uri="{FF2B5EF4-FFF2-40B4-BE49-F238E27FC236}">
                <a16:creationId xmlns:a16="http://schemas.microsoft.com/office/drawing/2014/main" id="{7843C262-0695-542B-EFB6-8F865C0E48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Tahoma" panose="020B0604030504040204" pitchFamily="34" charset="0"/>
              </a:defRPr>
            </a:lvl1pPr>
            <a:lvl2pPr marL="741363" indent="-284163" defTabSz="930275">
              <a:defRPr>
                <a:solidFill>
                  <a:schemeClr val="tx1"/>
                </a:solidFill>
                <a:latin typeface="Tahoma" panose="020B0604030504040204" pitchFamily="34" charset="0"/>
              </a:defRPr>
            </a:lvl2pPr>
            <a:lvl3pPr marL="1141413" indent="-227013" defTabSz="930275">
              <a:defRPr>
                <a:solidFill>
                  <a:schemeClr val="tx1"/>
                </a:solidFill>
                <a:latin typeface="Tahoma" panose="020B0604030504040204" pitchFamily="34" charset="0"/>
              </a:defRPr>
            </a:lvl3pPr>
            <a:lvl4pPr marL="1598613" indent="-227013" defTabSz="930275">
              <a:defRPr>
                <a:solidFill>
                  <a:schemeClr val="tx1"/>
                </a:solidFill>
                <a:latin typeface="Tahoma" panose="020B0604030504040204" pitchFamily="34" charset="0"/>
              </a:defRPr>
            </a:lvl4pPr>
            <a:lvl5pPr marL="2055813" indent="-227013" defTabSz="930275">
              <a:defRPr>
                <a:solidFill>
                  <a:schemeClr val="tx1"/>
                </a:solidFill>
                <a:latin typeface="Tahoma" panose="020B0604030504040204" pitchFamily="34" charset="0"/>
              </a:defRPr>
            </a:lvl5pPr>
            <a:lvl6pPr marL="2513013" indent="-227013" defTabSz="930275" eaLnBrk="0" fontAlgn="base" hangingPunct="0">
              <a:spcBef>
                <a:spcPct val="0"/>
              </a:spcBef>
              <a:spcAft>
                <a:spcPct val="0"/>
              </a:spcAft>
              <a:defRPr>
                <a:solidFill>
                  <a:schemeClr val="tx1"/>
                </a:solidFill>
                <a:latin typeface="Tahoma" panose="020B0604030504040204" pitchFamily="34" charset="0"/>
              </a:defRPr>
            </a:lvl6pPr>
            <a:lvl7pPr marL="2970213" indent="-227013" defTabSz="930275" eaLnBrk="0" fontAlgn="base" hangingPunct="0">
              <a:spcBef>
                <a:spcPct val="0"/>
              </a:spcBef>
              <a:spcAft>
                <a:spcPct val="0"/>
              </a:spcAft>
              <a:defRPr>
                <a:solidFill>
                  <a:schemeClr val="tx1"/>
                </a:solidFill>
                <a:latin typeface="Tahoma" panose="020B0604030504040204" pitchFamily="34" charset="0"/>
              </a:defRPr>
            </a:lvl7pPr>
            <a:lvl8pPr marL="3427413" indent="-227013" defTabSz="930275" eaLnBrk="0" fontAlgn="base" hangingPunct="0">
              <a:spcBef>
                <a:spcPct val="0"/>
              </a:spcBef>
              <a:spcAft>
                <a:spcPct val="0"/>
              </a:spcAft>
              <a:defRPr>
                <a:solidFill>
                  <a:schemeClr val="tx1"/>
                </a:solidFill>
                <a:latin typeface="Tahoma" panose="020B0604030504040204" pitchFamily="34" charset="0"/>
              </a:defRPr>
            </a:lvl8pPr>
            <a:lvl9pPr marL="3884613" indent="-227013" defTabSz="930275" eaLnBrk="0" fontAlgn="base" hangingPunct="0">
              <a:spcBef>
                <a:spcPct val="0"/>
              </a:spcBef>
              <a:spcAft>
                <a:spcPct val="0"/>
              </a:spcAft>
              <a:defRPr>
                <a:solidFill>
                  <a:schemeClr val="tx1"/>
                </a:solidFill>
                <a:latin typeface="Tahoma" panose="020B0604030504040204" pitchFamily="34" charset="0"/>
              </a:defRPr>
            </a:lvl9pPr>
          </a:lstStyle>
          <a:p>
            <a:fld id="{11FD6BB8-8D49-49EC-97F7-7D6B9216CBDA}" type="slidenum">
              <a:rPr lang="en-US" altLang="en-US" smtClean="0">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8819C46-1966-A87F-8F0D-48563C25A08C}"/>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ADCE040F-73D9-4F18-1DAA-D5F6C864B1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212121"/>
                </a:solidFill>
                <a:latin typeface="BlinkMacSystemFont"/>
              </a:rPr>
              <a:t>Malik FS, </a:t>
            </a:r>
            <a:r>
              <a:rPr lang="en-US" altLang="en-US" dirty="0" err="1">
                <a:solidFill>
                  <a:srgbClr val="212121"/>
                </a:solidFill>
                <a:latin typeface="BlinkMacSystemFont"/>
              </a:rPr>
              <a:t>Liese</a:t>
            </a:r>
            <a:r>
              <a:rPr lang="en-US" altLang="en-US" dirty="0">
                <a:solidFill>
                  <a:srgbClr val="212121"/>
                </a:solidFill>
                <a:latin typeface="BlinkMacSystemFont"/>
              </a:rPr>
              <a:t> AD, </a:t>
            </a:r>
            <a:r>
              <a:rPr lang="en-US" altLang="en-US" dirty="0" err="1">
                <a:solidFill>
                  <a:srgbClr val="212121"/>
                </a:solidFill>
                <a:latin typeface="BlinkMacSystemFont"/>
              </a:rPr>
              <a:t>Reboussin</a:t>
            </a:r>
            <a:r>
              <a:rPr lang="en-US" altLang="en-US" dirty="0">
                <a:solidFill>
                  <a:srgbClr val="212121"/>
                </a:solidFill>
                <a:latin typeface="BlinkMacSystemFont"/>
              </a:rPr>
              <a:t> BA, Sauder KA, </a:t>
            </a:r>
            <a:r>
              <a:rPr lang="en-US" altLang="en-US" dirty="0" err="1">
                <a:solidFill>
                  <a:srgbClr val="212121"/>
                </a:solidFill>
                <a:latin typeface="BlinkMacSystemFont"/>
              </a:rPr>
              <a:t>Frongillo</a:t>
            </a:r>
            <a:r>
              <a:rPr lang="en-US" altLang="en-US" dirty="0">
                <a:solidFill>
                  <a:srgbClr val="212121"/>
                </a:solidFill>
                <a:latin typeface="BlinkMacSystemFont"/>
              </a:rPr>
              <a:t> EA, Lawrence JM, </a:t>
            </a:r>
            <a:r>
              <a:rPr lang="en-US" altLang="en-US" dirty="0" err="1">
                <a:solidFill>
                  <a:srgbClr val="212121"/>
                </a:solidFill>
                <a:latin typeface="BlinkMacSystemFont"/>
              </a:rPr>
              <a:t>Bellatorre</a:t>
            </a:r>
            <a:r>
              <a:rPr lang="en-US" altLang="en-US" dirty="0">
                <a:solidFill>
                  <a:srgbClr val="212121"/>
                </a:solidFill>
                <a:latin typeface="BlinkMacSystemFont"/>
              </a:rPr>
              <a:t> A, </a:t>
            </a:r>
            <a:r>
              <a:rPr lang="en-US" altLang="en-US" dirty="0" err="1">
                <a:solidFill>
                  <a:srgbClr val="212121"/>
                </a:solidFill>
                <a:latin typeface="BlinkMacSystemFont"/>
              </a:rPr>
              <a:t>Pihoker</a:t>
            </a:r>
            <a:r>
              <a:rPr lang="en-US" altLang="en-US" dirty="0">
                <a:solidFill>
                  <a:srgbClr val="212121"/>
                </a:solidFill>
                <a:latin typeface="BlinkMacSystemFont"/>
              </a:rPr>
              <a:t> C, Loots B, </a:t>
            </a:r>
            <a:r>
              <a:rPr lang="en-US" altLang="en-US" dirty="0" err="1">
                <a:solidFill>
                  <a:srgbClr val="212121"/>
                </a:solidFill>
                <a:latin typeface="BlinkMacSystemFont"/>
              </a:rPr>
              <a:t>Dabelea</a:t>
            </a:r>
            <a:r>
              <a:rPr lang="en-US" altLang="en-US" dirty="0">
                <a:solidFill>
                  <a:srgbClr val="212121"/>
                </a:solidFill>
                <a:latin typeface="BlinkMacSystemFont"/>
              </a:rPr>
              <a:t> D, Mayer-Davis E, Jensen E, Turley C, Mendoza JA. Prevalence and Predictors of Household Food Insecurity and Supplemental Nutrition Assistance Program Use in Youth and Young Adults With Diabetes: The SEARCH for Diabetes in Youth Study. Diabetes Care. 2023 Feb 1;46(2):278-285. </a:t>
            </a:r>
            <a:r>
              <a:rPr lang="en-US" altLang="en-US" dirty="0" err="1">
                <a:solidFill>
                  <a:srgbClr val="212121"/>
                </a:solidFill>
                <a:latin typeface="BlinkMacSystemFont"/>
              </a:rPr>
              <a:t>doi</a:t>
            </a:r>
            <a:r>
              <a:rPr lang="en-US" altLang="en-US" dirty="0">
                <a:solidFill>
                  <a:srgbClr val="212121"/>
                </a:solidFill>
                <a:latin typeface="BlinkMacSystemFont"/>
              </a:rPr>
              <a:t>: 10.2337/dc21-0790. PMID: 34799431; PMCID: PMC9887610.</a:t>
            </a:r>
          </a:p>
          <a:p>
            <a:endParaRPr lang="en-US" altLang="en-US" dirty="0">
              <a:solidFill>
                <a:srgbClr val="212121"/>
              </a:solidFill>
              <a:latin typeface="BlinkMacSystemFont"/>
            </a:endParaRPr>
          </a:p>
          <a:p>
            <a:r>
              <a:rPr lang="en-US" altLang="en-US" dirty="0">
                <a:solidFill>
                  <a:srgbClr val="212121"/>
                </a:solidFill>
                <a:latin typeface="BlinkMacSystemFont"/>
              </a:rPr>
              <a:t>Malik FS, </a:t>
            </a:r>
            <a:r>
              <a:rPr lang="en-US" altLang="en-US" dirty="0" err="1">
                <a:solidFill>
                  <a:srgbClr val="212121"/>
                </a:solidFill>
                <a:latin typeface="BlinkMacSystemFont"/>
              </a:rPr>
              <a:t>Liese</a:t>
            </a:r>
            <a:r>
              <a:rPr lang="en-US" altLang="en-US" dirty="0">
                <a:solidFill>
                  <a:srgbClr val="212121"/>
                </a:solidFill>
                <a:latin typeface="BlinkMacSystemFont"/>
              </a:rPr>
              <a:t> AD, </a:t>
            </a:r>
            <a:r>
              <a:rPr lang="en-US" altLang="en-US" dirty="0" err="1">
                <a:solidFill>
                  <a:srgbClr val="212121"/>
                </a:solidFill>
                <a:latin typeface="BlinkMacSystemFont"/>
              </a:rPr>
              <a:t>Ellyson</a:t>
            </a:r>
            <a:r>
              <a:rPr lang="en-US" altLang="en-US" dirty="0">
                <a:solidFill>
                  <a:srgbClr val="212121"/>
                </a:solidFill>
                <a:latin typeface="BlinkMacSystemFont"/>
              </a:rPr>
              <a:t> A, Reid LA, </a:t>
            </a:r>
            <a:r>
              <a:rPr lang="en-US" altLang="en-US" dirty="0" err="1">
                <a:solidFill>
                  <a:srgbClr val="212121"/>
                </a:solidFill>
                <a:latin typeface="BlinkMacSystemFont"/>
              </a:rPr>
              <a:t>Reboussin</a:t>
            </a:r>
            <a:r>
              <a:rPr lang="en-US" altLang="en-US" dirty="0">
                <a:solidFill>
                  <a:srgbClr val="212121"/>
                </a:solidFill>
                <a:latin typeface="BlinkMacSystemFont"/>
              </a:rPr>
              <a:t> BA, Sauder KA, </a:t>
            </a:r>
            <a:r>
              <a:rPr lang="en-US" altLang="en-US" dirty="0" err="1">
                <a:solidFill>
                  <a:srgbClr val="212121"/>
                </a:solidFill>
                <a:latin typeface="BlinkMacSystemFont"/>
              </a:rPr>
              <a:t>Frongillo</a:t>
            </a:r>
            <a:r>
              <a:rPr lang="en-US" altLang="en-US" dirty="0">
                <a:solidFill>
                  <a:srgbClr val="212121"/>
                </a:solidFill>
                <a:latin typeface="BlinkMacSystemFont"/>
              </a:rPr>
              <a:t> EA, </a:t>
            </a:r>
            <a:r>
              <a:rPr lang="en-US" altLang="en-US" dirty="0" err="1">
                <a:solidFill>
                  <a:srgbClr val="212121"/>
                </a:solidFill>
                <a:latin typeface="BlinkMacSystemFont"/>
              </a:rPr>
              <a:t>Pihoker</a:t>
            </a:r>
            <a:r>
              <a:rPr lang="en-US" altLang="en-US" dirty="0">
                <a:solidFill>
                  <a:srgbClr val="212121"/>
                </a:solidFill>
                <a:latin typeface="BlinkMacSystemFont"/>
              </a:rPr>
              <a:t> C, </a:t>
            </a:r>
            <a:r>
              <a:rPr lang="en-US" altLang="en-US" dirty="0" err="1">
                <a:solidFill>
                  <a:srgbClr val="212121"/>
                </a:solidFill>
                <a:latin typeface="BlinkMacSystemFont"/>
              </a:rPr>
              <a:t>Dabelea</a:t>
            </a:r>
            <a:r>
              <a:rPr lang="en-US" altLang="en-US" dirty="0">
                <a:solidFill>
                  <a:srgbClr val="212121"/>
                </a:solidFill>
                <a:latin typeface="BlinkMacSystemFont"/>
              </a:rPr>
              <a:t> D, Reynolds K, Jensen ET, </a:t>
            </a:r>
            <a:r>
              <a:rPr lang="en-US" altLang="en-US" dirty="0" err="1">
                <a:solidFill>
                  <a:srgbClr val="212121"/>
                </a:solidFill>
                <a:latin typeface="BlinkMacSystemFont"/>
              </a:rPr>
              <a:t>Marcovina</a:t>
            </a:r>
            <a:r>
              <a:rPr lang="en-US" altLang="en-US" dirty="0">
                <a:solidFill>
                  <a:srgbClr val="212121"/>
                </a:solidFill>
                <a:latin typeface="BlinkMacSystemFont"/>
              </a:rPr>
              <a:t> S, Bowlby DA, Mendoza JA; SEARCH for Diabetes in Youth Study Group. Household food insecurity and associations with hemoglobin A</a:t>
            </a:r>
            <a:r>
              <a:rPr lang="en-US" altLang="en-US" baseline="-25000" dirty="0">
                <a:solidFill>
                  <a:srgbClr val="212121"/>
                </a:solidFill>
                <a:latin typeface="BlinkMacSystemFont"/>
              </a:rPr>
              <a:t>1c</a:t>
            </a:r>
            <a:r>
              <a:rPr lang="en-US" altLang="en-US" dirty="0">
                <a:solidFill>
                  <a:srgbClr val="212121"/>
                </a:solidFill>
                <a:latin typeface="BlinkMacSystemFont"/>
              </a:rPr>
              <a:t> and acute diabetes-related complications in youth and young adults with type 1 diabetes: The SEARCH for Diabetes in Youth study. Diabetes Res Clin </a:t>
            </a:r>
            <a:r>
              <a:rPr lang="en-US" altLang="en-US" dirty="0" err="1">
                <a:solidFill>
                  <a:srgbClr val="212121"/>
                </a:solidFill>
                <a:latin typeface="BlinkMacSystemFont"/>
              </a:rPr>
              <a:t>Pract</a:t>
            </a:r>
            <a:r>
              <a:rPr lang="en-US" altLang="en-US" dirty="0">
                <a:solidFill>
                  <a:srgbClr val="212121"/>
                </a:solidFill>
                <a:latin typeface="BlinkMacSystemFont"/>
              </a:rPr>
              <a:t>. 2024 Jun;212:111608. </a:t>
            </a:r>
            <a:r>
              <a:rPr lang="en-US" altLang="en-US" dirty="0" err="1">
                <a:solidFill>
                  <a:srgbClr val="212121"/>
                </a:solidFill>
                <a:latin typeface="BlinkMacSystemFont"/>
              </a:rPr>
              <a:t>doi</a:t>
            </a:r>
            <a:r>
              <a:rPr lang="en-US" altLang="en-US" dirty="0">
                <a:solidFill>
                  <a:srgbClr val="212121"/>
                </a:solidFill>
                <a:latin typeface="BlinkMacSystemFont"/>
              </a:rPr>
              <a:t>: 10.1016/j.diabres.2024.111608. </a:t>
            </a:r>
            <a:r>
              <a:rPr lang="en-US" altLang="en-US" dirty="0" err="1">
                <a:solidFill>
                  <a:srgbClr val="212121"/>
                </a:solidFill>
                <a:latin typeface="BlinkMacSystemFont"/>
              </a:rPr>
              <a:t>Epub</a:t>
            </a:r>
            <a:r>
              <a:rPr lang="en-US" altLang="en-US" dirty="0">
                <a:solidFill>
                  <a:srgbClr val="212121"/>
                </a:solidFill>
                <a:latin typeface="BlinkMacSystemFont"/>
              </a:rPr>
              <a:t> 2024 Apr 3. PMID: 38574894; PMCID: PMC11290462.</a:t>
            </a:r>
          </a:p>
          <a:p>
            <a:endParaRPr lang="en-US" altLang="en-US" dirty="0">
              <a:solidFill>
                <a:srgbClr val="212121"/>
              </a:solidFill>
              <a:latin typeface="BlinkMacSystemFont"/>
            </a:endParaRPr>
          </a:p>
          <a:p>
            <a:r>
              <a:rPr lang="en-US" altLang="en-US" dirty="0">
                <a:solidFill>
                  <a:srgbClr val="212121"/>
                </a:solidFill>
                <a:latin typeface="BlinkMacSystemFont"/>
              </a:rPr>
              <a:t>Mendoza JA, </a:t>
            </a:r>
            <a:r>
              <a:rPr lang="en-US" altLang="en-US" dirty="0" err="1">
                <a:solidFill>
                  <a:srgbClr val="212121"/>
                </a:solidFill>
                <a:latin typeface="BlinkMacSystemFont"/>
              </a:rPr>
              <a:t>Haaland</a:t>
            </a:r>
            <a:r>
              <a:rPr lang="en-US" altLang="en-US" dirty="0">
                <a:solidFill>
                  <a:srgbClr val="212121"/>
                </a:solidFill>
                <a:latin typeface="BlinkMacSystemFont"/>
              </a:rPr>
              <a:t> W, D'Agostino RB, Martini L, </a:t>
            </a:r>
            <a:r>
              <a:rPr lang="en-US" altLang="en-US" dirty="0" err="1">
                <a:solidFill>
                  <a:srgbClr val="212121"/>
                </a:solidFill>
                <a:latin typeface="BlinkMacSystemFont"/>
              </a:rPr>
              <a:t>Pihoker</a:t>
            </a:r>
            <a:r>
              <a:rPr lang="en-US" altLang="en-US" dirty="0">
                <a:solidFill>
                  <a:srgbClr val="212121"/>
                </a:solidFill>
                <a:latin typeface="BlinkMacSystemFont"/>
              </a:rPr>
              <a:t> C, </a:t>
            </a:r>
            <a:r>
              <a:rPr lang="en-US" altLang="en-US" dirty="0" err="1">
                <a:solidFill>
                  <a:srgbClr val="212121"/>
                </a:solidFill>
                <a:latin typeface="BlinkMacSystemFont"/>
              </a:rPr>
              <a:t>Frongillo</a:t>
            </a:r>
            <a:r>
              <a:rPr lang="en-US" altLang="en-US" dirty="0">
                <a:solidFill>
                  <a:srgbClr val="212121"/>
                </a:solidFill>
                <a:latin typeface="BlinkMacSystemFont"/>
              </a:rPr>
              <a:t> EA, Mayer-Davis EJ, Liu LL, </a:t>
            </a:r>
            <a:r>
              <a:rPr lang="en-US" altLang="en-US" dirty="0" err="1">
                <a:solidFill>
                  <a:srgbClr val="212121"/>
                </a:solidFill>
                <a:latin typeface="BlinkMacSystemFont"/>
              </a:rPr>
              <a:t>Dabelea</a:t>
            </a:r>
            <a:r>
              <a:rPr lang="en-US" altLang="en-US" dirty="0">
                <a:solidFill>
                  <a:srgbClr val="212121"/>
                </a:solidFill>
                <a:latin typeface="BlinkMacSystemFont"/>
              </a:rPr>
              <a:t> D, Lawrence JM, </a:t>
            </a:r>
            <a:r>
              <a:rPr lang="en-US" altLang="en-US" dirty="0" err="1">
                <a:solidFill>
                  <a:srgbClr val="212121"/>
                </a:solidFill>
                <a:latin typeface="BlinkMacSystemFont"/>
              </a:rPr>
              <a:t>Liese</a:t>
            </a:r>
            <a:r>
              <a:rPr lang="en-US" altLang="en-US" dirty="0">
                <a:solidFill>
                  <a:srgbClr val="212121"/>
                </a:solidFill>
                <a:latin typeface="BlinkMacSystemFont"/>
              </a:rPr>
              <a:t> AD. Food insecurity is associated with high risk glycemic control and higher health care utilization among youth and young adults with type 1 diabetes. Diabetes Res Clin </a:t>
            </a:r>
            <a:r>
              <a:rPr lang="en-US" altLang="en-US" dirty="0" err="1">
                <a:solidFill>
                  <a:srgbClr val="212121"/>
                </a:solidFill>
                <a:latin typeface="BlinkMacSystemFont"/>
              </a:rPr>
              <a:t>Pract</a:t>
            </a:r>
            <a:r>
              <a:rPr lang="en-US" altLang="en-US" dirty="0">
                <a:solidFill>
                  <a:srgbClr val="212121"/>
                </a:solidFill>
                <a:latin typeface="BlinkMacSystemFont"/>
              </a:rPr>
              <a:t>. 2018 Apr;138:128-137. </a:t>
            </a:r>
            <a:r>
              <a:rPr lang="en-US" altLang="en-US" dirty="0" err="1">
                <a:solidFill>
                  <a:srgbClr val="212121"/>
                </a:solidFill>
                <a:latin typeface="BlinkMacSystemFont"/>
              </a:rPr>
              <a:t>doi</a:t>
            </a:r>
            <a:r>
              <a:rPr lang="en-US" altLang="en-US" dirty="0">
                <a:solidFill>
                  <a:srgbClr val="212121"/>
                </a:solidFill>
                <a:latin typeface="BlinkMacSystemFont"/>
              </a:rPr>
              <a:t>: 10.1016/j.diabres.2018.01.035. </a:t>
            </a:r>
            <a:r>
              <a:rPr lang="en-US" altLang="en-US" dirty="0" err="1">
                <a:solidFill>
                  <a:srgbClr val="212121"/>
                </a:solidFill>
                <a:latin typeface="BlinkMacSystemFont"/>
              </a:rPr>
              <a:t>Epub</a:t>
            </a:r>
            <a:r>
              <a:rPr lang="en-US" altLang="en-US" dirty="0">
                <a:solidFill>
                  <a:srgbClr val="212121"/>
                </a:solidFill>
                <a:latin typeface="BlinkMacSystemFont"/>
              </a:rPr>
              <a:t> 2018 Feb 8. PMID: 29427695; PMCID: PMC5910177.</a:t>
            </a:r>
          </a:p>
          <a:p>
            <a:endParaRPr lang="en-US" altLang="en-US" dirty="0">
              <a:solidFill>
                <a:srgbClr val="212121"/>
              </a:solidFill>
              <a:latin typeface="BlinkMacSystemFont"/>
            </a:endParaRPr>
          </a:p>
          <a:p>
            <a:r>
              <a:rPr lang="en-US" altLang="en-US" dirty="0" err="1">
                <a:solidFill>
                  <a:srgbClr val="212121"/>
                </a:solidFill>
                <a:latin typeface="BlinkMacSystemFont"/>
              </a:rPr>
              <a:t>Bercaw</a:t>
            </a:r>
            <a:r>
              <a:rPr lang="en-US" altLang="en-US" dirty="0">
                <a:solidFill>
                  <a:srgbClr val="212121"/>
                </a:solidFill>
                <a:latin typeface="BlinkMacSystemFont"/>
              </a:rPr>
              <a:t> H, Reid LA, Mendoza JA, </a:t>
            </a:r>
            <a:r>
              <a:rPr lang="en-US" altLang="en-US" dirty="0" err="1">
                <a:solidFill>
                  <a:srgbClr val="212121"/>
                </a:solidFill>
                <a:latin typeface="BlinkMacSystemFont"/>
              </a:rPr>
              <a:t>Frongillo</a:t>
            </a:r>
            <a:r>
              <a:rPr lang="en-US" altLang="en-US" dirty="0">
                <a:solidFill>
                  <a:srgbClr val="212121"/>
                </a:solidFill>
                <a:latin typeface="BlinkMacSystemFont"/>
              </a:rPr>
              <a:t> EA, Sauder KA, </a:t>
            </a:r>
            <a:r>
              <a:rPr lang="en-US" altLang="en-US" dirty="0" err="1">
                <a:solidFill>
                  <a:srgbClr val="212121"/>
                </a:solidFill>
                <a:latin typeface="BlinkMacSystemFont"/>
              </a:rPr>
              <a:t>Reboussin</a:t>
            </a:r>
            <a:r>
              <a:rPr lang="en-US" altLang="en-US" dirty="0">
                <a:solidFill>
                  <a:srgbClr val="212121"/>
                </a:solidFill>
                <a:latin typeface="BlinkMacSystemFont"/>
              </a:rPr>
              <a:t> BA, Mayer-Davis EJ, </a:t>
            </a:r>
            <a:r>
              <a:rPr lang="en-US" altLang="en-US" dirty="0" err="1">
                <a:solidFill>
                  <a:srgbClr val="212121"/>
                </a:solidFill>
                <a:latin typeface="BlinkMacSystemFont"/>
              </a:rPr>
              <a:t>Dabelea</a:t>
            </a:r>
            <a:r>
              <a:rPr lang="en-US" altLang="en-US" dirty="0">
                <a:solidFill>
                  <a:srgbClr val="212121"/>
                </a:solidFill>
                <a:latin typeface="BlinkMacSystemFont"/>
              </a:rPr>
              <a:t> D, </a:t>
            </a:r>
            <a:r>
              <a:rPr lang="en-US" altLang="en-US" dirty="0" err="1">
                <a:solidFill>
                  <a:srgbClr val="212121"/>
                </a:solidFill>
                <a:latin typeface="BlinkMacSystemFont"/>
              </a:rPr>
              <a:t>Marcovina</a:t>
            </a:r>
            <a:r>
              <a:rPr lang="en-US" altLang="en-US" dirty="0">
                <a:solidFill>
                  <a:srgbClr val="212121"/>
                </a:solidFill>
                <a:latin typeface="BlinkMacSystemFont"/>
              </a:rPr>
              <a:t> SM, Mercado C, </a:t>
            </a:r>
            <a:r>
              <a:rPr lang="en-US" altLang="en-US" dirty="0" err="1">
                <a:solidFill>
                  <a:srgbClr val="212121"/>
                </a:solidFill>
                <a:latin typeface="BlinkMacSystemFont"/>
              </a:rPr>
              <a:t>Liese</a:t>
            </a:r>
            <a:r>
              <a:rPr lang="en-US" altLang="en-US" dirty="0">
                <a:solidFill>
                  <a:srgbClr val="212121"/>
                </a:solidFill>
                <a:latin typeface="BlinkMacSystemFont"/>
              </a:rPr>
              <a:t> AD. Food Insecurity and Adequacy of Dietary Intake in Youth and Young Adults With Youth-Onset Type 1 and Type 2 Diabetes. J </a:t>
            </a:r>
            <a:r>
              <a:rPr lang="en-US" altLang="en-US" dirty="0" err="1">
                <a:solidFill>
                  <a:srgbClr val="212121"/>
                </a:solidFill>
                <a:latin typeface="BlinkMacSystemFont"/>
              </a:rPr>
              <a:t>Acad</a:t>
            </a:r>
            <a:r>
              <a:rPr lang="en-US" altLang="en-US" dirty="0">
                <a:solidFill>
                  <a:srgbClr val="212121"/>
                </a:solidFill>
                <a:latin typeface="BlinkMacSystemFont"/>
              </a:rPr>
              <a:t> </a:t>
            </a:r>
            <a:r>
              <a:rPr lang="en-US" altLang="en-US" dirty="0" err="1">
                <a:solidFill>
                  <a:srgbClr val="212121"/>
                </a:solidFill>
                <a:latin typeface="BlinkMacSystemFont"/>
              </a:rPr>
              <a:t>Nutr</a:t>
            </a:r>
            <a:r>
              <a:rPr lang="en-US" altLang="en-US" dirty="0">
                <a:solidFill>
                  <a:srgbClr val="212121"/>
                </a:solidFill>
                <a:latin typeface="BlinkMacSystemFont"/>
              </a:rPr>
              <a:t> Diet. 2023 Aug;123(8):1162-1172.e1. </a:t>
            </a:r>
            <a:r>
              <a:rPr lang="en-US" altLang="en-US" dirty="0" err="1">
                <a:solidFill>
                  <a:srgbClr val="212121"/>
                </a:solidFill>
                <a:latin typeface="BlinkMacSystemFont"/>
              </a:rPr>
              <a:t>doi</a:t>
            </a:r>
            <a:r>
              <a:rPr lang="en-US" altLang="en-US" dirty="0">
                <a:solidFill>
                  <a:srgbClr val="212121"/>
                </a:solidFill>
                <a:latin typeface="BlinkMacSystemFont"/>
              </a:rPr>
              <a:t>: 10.1016/j.jand.2023.03.013. </a:t>
            </a:r>
            <a:r>
              <a:rPr lang="en-US" altLang="en-US" dirty="0" err="1">
                <a:solidFill>
                  <a:srgbClr val="212121"/>
                </a:solidFill>
                <a:latin typeface="BlinkMacSystemFont"/>
              </a:rPr>
              <a:t>Epub</a:t>
            </a:r>
            <a:r>
              <a:rPr lang="en-US" altLang="en-US" dirty="0">
                <a:solidFill>
                  <a:srgbClr val="212121"/>
                </a:solidFill>
                <a:latin typeface="BlinkMacSystemFont"/>
              </a:rPr>
              <a:t> 2023 Mar 27. PMID: 36990427; PMCID: PMC10522799.</a:t>
            </a:r>
          </a:p>
          <a:p>
            <a:endParaRPr lang="en-US" altLang="en-US" dirty="0">
              <a:solidFill>
                <a:srgbClr val="212121"/>
              </a:solidFill>
              <a:latin typeface="BlinkMacSystemFont"/>
            </a:endParaRPr>
          </a:p>
          <a:p>
            <a:r>
              <a:rPr lang="en-US" altLang="en-US" dirty="0">
                <a:solidFill>
                  <a:srgbClr val="212121"/>
                </a:solidFill>
                <a:latin typeface="BlinkMacSystemFont"/>
              </a:rPr>
              <a:t>El Kalach N, </a:t>
            </a:r>
            <a:r>
              <a:rPr lang="en-US" altLang="en-US" dirty="0" err="1">
                <a:solidFill>
                  <a:srgbClr val="212121"/>
                </a:solidFill>
                <a:latin typeface="BlinkMacSystemFont"/>
              </a:rPr>
              <a:t>Julceus</a:t>
            </a:r>
            <a:r>
              <a:rPr lang="en-US" altLang="en-US" dirty="0">
                <a:solidFill>
                  <a:srgbClr val="212121"/>
                </a:solidFill>
                <a:latin typeface="BlinkMacSystemFont"/>
              </a:rPr>
              <a:t> EF, </a:t>
            </a:r>
            <a:r>
              <a:rPr lang="en-US" altLang="en-US" dirty="0" err="1">
                <a:solidFill>
                  <a:srgbClr val="212121"/>
                </a:solidFill>
                <a:latin typeface="BlinkMacSystemFont"/>
              </a:rPr>
              <a:t>Rudisill</a:t>
            </a:r>
            <a:r>
              <a:rPr lang="en-US" altLang="en-US" dirty="0">
                <a:solidFill>
                  <a:srgbClr val="212121"/>
                </a:solidFill>
                <a:latin typeface="BlinkMacSystemFont"/>
              </a:rPr>
              <a:t> AC, Malik FS, Flory K, </a:t>
            </a:r>
            <a:r>
              <a:rPr lang="en-US" altLang="en-US" dirty="0" err="1">
                <a:solidFill>
                  <a:srgbClr val="212121"/>
                </a:solidFill>
                <a:latin typeface="BlinkMacSystemFont"/>
              </a:rPr>
              <a:t>Frongillo</a:t>
            </a:r>
            <a:r>
              <a:rPr lang="en-US" altLang="en-US" dirty="0">
                <a:solidFill>
                  <a:srgbClr val="212121"/>
                </a:solidFill>
                <a:latin typeface="BlinkMacSystemFont"/>
              </a:rPr>
              <a:t> EA, Sauder KA, Mendoza JA, </a:t>
            </a:r>
            <a:r>
              <a:rPr lang="en-US" altLang="en-US" dirty="0" err="1">
                <a:solidFill>
                  <a:srgbClr val="212121"/>
                </a:solidFill>
                <a:latin typeface="BlinkMacSystemFont"/>
              </a:rPr>
              <a:t>Liese</a:t>
            </a:r>
            <a:r>
              <a:rPr lang="en-US" altLang="en-US" dirty="0">
                <a:solidFill>
                  <a:srgbClr val="212121"/>
                </a:solidFill>
                <a:latin typeface="BlinkMacSystemFont"/>
              </a:rPr>
              <a:t> AD. Association Between Food Insecurity and Inability to Obtain Provider-Recommended Medications, Multidisciplinary Services, and Technology in Youth and Young Adults With Diabetes: A Cross-Sectional Study. </a:t>
            </a:r>
            <a:r>
              <a:rPr lang="en-US" altLang="en-US" dirty="0" err="1">
                <a:solidFill>
                  <a:srgbClr val="212121"/>
                </a:solidFill>
                <a:latin typeface="BlinkMacSystemFont"/>
              </a:rPr>
              <a:t>Endocr</a:t>
            </a:r>
            <a:r>
              <a:rPr lang="en-US" altLang="en-US" dirty="0">
                <a:solidFill>
                  <a:srgbClr val="212121"/>
                </a:solidFill>
                <a:latin typeface="BlinkMacSystemFont"/>
              </a:rPr>
              <a:t> </a:t>
            </a:r>
            <a:r>
              <a:rPr lang="en-US" altLang="en-US" dirty="0" err="1">
                <a:solidFill>
                  <a:srgbClr val="212121"/>
                </a:solidFill>
                <a:latin typeface="BlinkMacSystemFont"/>
              </a:rPr>
              <a:t>Pract</a:t>
            </a:r>
            <a:r>
              <a:rPr lang="en-US" altLang="en-US" dirty="0">
                <a:solidFill>
                  <a:srgbClr val="212121"/>
                </a:solidFill>
                <a:latin typeface="BlinkMacSystemFont"/>
              </a:rPr>
              <a:t>. 2025 Mar;31(3):298-305. </a:t>
            </a:r>
            <a:r>
              <a:rPr lang="en-US" altLang="en-US" dirty="0" err="1">
                <a:solidFill>
                  <a:srgbClr val="212121"/>
                </a:solidFill>
                <a:latin typeface="BlinkMacSystemFont"/>
              </a:rPr>
              <a:t>doi</a:t>
            </a:r>
            <a:r>
              <a:rPr lang="en-US" altLang="en-US" dirty="0">
                <a:solidFill>
                  <a:srgbClr val="212121"/>
                </a:solidFill>
                <a:latin typeface="BlinkMacSystemFont"/>
              </a:rPr>
              <a:t>: 10.1016/j.eprac.2024.11.014. </a:t>
            </a:r>
            <a:r>
              <a:rPr lang="en-US" altLang="en-US" dirty="0" err="1">
                <a:solidFill>
                  <a:srgbClr val="212121"/>
                </a:solidFill>
                <a:latin typeface="BlinkMacSystemFont"/>
              </a:rPr>
              <a:t>Epub</a:t>
            </a:r>
            <a:r>
              <a:rPr lang="en-US" altLang="en-US" dirty="0">
                <a:solidFill>
                  <a:srgbClr val="212121"/>
                </a:solidFill>
                <a:latin typeface="BlinkMacSystemFont"/>
              </a:rPr>
              <a:t> 2024 Dec 4. PMID: 39643004; PMCID: PMC11885030.</a:t>
            </a:r>
            <a:endParaRPr lang="en-US" altLang="en-US" dirty="0"/>
          </a:p>
        </p:txBody>
      </p:sp>
      <p:sp>
        <p:nvSpPr>
          <p:cNvPr id="13316" name="Slide Number Placeholder 3">
            <a:extLst>
              <a:ext uri="{FF2B5EF4-FFF2-40B4-BE49-F238E27FC236}">
                <a16:creationId xmlns:a16="http://schemas.microsoft.com/office/drawing/2014/main" id="{35705B61-CA18-1D9E-AE55-29696BE257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A3E432C4-CA1B-48F9-A085-874C339EDF8D}"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19</a:t>
            </a:fld>
            <a:endParaRPr lang="en-US" altLang="en-US"/>
          </a:p>
        </p:txBody>
      </p:sp>
    </p:spTree>
    <p:extLst>
      <p:ext uri="{BB962C8B-B14F-4D97-AF65-F5344CB8AC3E}">
        <p14:creationId xmlns:p14="http://schemas.microsoft.com/office/powerpoint/2010/main" val="112420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21</a:t>
            </a:fld>
            <a:endParaRPr lang="en-US" altLang="en-US"/>
          </a:p>
        </p:txBody>
      </p:sp>
    </p:spTree>
    <p:extLst>
      <p:ext uri="{BB962C8B-B14F-4D97-AF65-F5344CB8AC3E}">
        <p14:creationId xmlns:p14="http://schemas.microsoft.com/office/powerpoint/2010/main" val="2741557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22</a:t>
            </a:fld>
            <a:endParaRPr lang="en-US" altLang="en-US"/>
          </a:p>
        </p:txBody>
      </p:sp>
    </p:spTree>
    <p:extLst>
      <p:ext uri="{BB962C8B-B14F-4D97-AF65-F5344CB8AC3E}">
        <p14:creationId xmlns:p14="http://schemas.microsoft.com/office/powerpoint/2010/main" val="97169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joining you all here today from West Michigan’s Corewell Health Helen DeVos Children’s Hospital. </a:t>
            </a:r>
          </a:p>
          <a:p>
            <a:r>
              <a:rPr lang="en-US" dirty="0"/>
              <a:t>We are the largest children's hospital system on the west side of Michigan. </a:t>
            </a:r>
          </a:p>
          <a:p>
            <a:endParaRPr lang="en-US" dirty="0"/>
          </a:p>
        </p:txBody>
      </p:sp>
      <p:sp>
        <p:nvSpPr>
          <p:cNvPr id="4" name="Slide Number Placeholder 3"/>
          <p:cNvSpPr>
            <a:spLocks noGrp="1"/>
          </p:cNvSpPr>
          <p:nvPr>
            <p:ph type="sldNum" sz="quarter" idx="5"/>
          </p:nvPr>
        </p:nvSpPr>
        <p:spPr/>
        <p:txBody>
          <a:bodyPr/>
          <a:lstStyle/>
          <a:p>
            <a:fld id="{847E56D7-64F1-431D-B826-AAE73E4453D7}" type="slidenum">
              <a:rPr lang="en-US" smtClean="0"/>
              <a:t>2</a:t>
            </a:fld>
            <a:endParaRPr lang="en-US"/>
          </a:p>
        </p:txBody>
      </p:sp>
    </p:spTree>
    <p:extLst>
      <p:ext uri="{BB962C8B-B14F-4D97-AF65-F5344CB8AC3E}">
        <p14:creationId xmlns:p14="http://schemas.microsoft.com/office/powerpoint/2010/main" val="1247881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A287C77-7C82-5842-8757-174F061A6BBB}"/>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12157345-1129-1BB6-8947-0C9AAA48D0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p:txBody>
      </p:sp>
      <p:sp>
        <p:nvSpPr>
          <p:cNvPr id="24580" name="Slide Number Placeholder 3">
            <a:extLst>
              <a:ext uri="{FF2B5EF4-FFF2-40B4-BE49-F238E27FC236}">
                <a16:creationId xmlns:a16="http://schemas.microsoft.com/office/drawing/2014/main" id="{034FABFF-63DC-D13A-9F35-933DFF1773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0EDB579A-53CB-4928-BA47-64D41030F42E}" type="slidenum">
              <a:rPr lang="en-US" altLang="en-US" smtClean="0">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24</a:t>
            </a:fld>
            <a:endParaRPr lang="en-US" altLang="en-US"/>
          </a:p>
        </p:txBody>
      </p:sp>
    </p:spTree>
    <p:extLst>
      <p:ext uri="{BB962C8B-B14F-4D97-AF65-F5344CB8AC3E}">
        <p14:creationId xmlns:p14="http://schemas.microsoft.com/office/powerpoint/2010/main" val="1921053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25</a:t>
            </a:fld>
            <a:endParaRPr lang="en-US" altLang="en-US"/>
          </a:p>
        </p:txBody>
      </p:sp>
    </p:spTree>
    <p:extLst>
      <p:ext uri="{BB962C8B-B14F-4D97-AF65-F5344CB8AC3E}">
        <p14:creationId xmlns:p14="http://schemas.microsoft.com/office/powerpoint/2010/main" val="87877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26</a:t>
            </a:fld>
            <a:endParaRPr lang="en-US" altLang="en-US"/>
          </a:p>
        </p:txBody>
      </p:sp>
    </p:spTree>
    <p:extLst>
      <p:ext uri="{BB962C8B-B14F-4D97-AF65-F5344CB8AC3E}">
        <p14:creationId xmlns:p14="http://schemas.microsoft.com/office/powerpoint/2010/main" val="3122164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0BA3BF7B-AED8-43C0-AE9A-94882662E05E}" type="slidenum">
              <a:rPr lang="en-US" altLang="en-US" smtClean="0"/>
              <a:pPr>
                <a:defRPr/>
              </a:pPr>
              <a:t>27</a:t>
            </a:fld>
            <a:endParaRPr lang="en-US" altLang="en-US"/>
          </a:p>
        </p:txBody>
      </p:sp>
    </p:spTree>
    <p:extLst>
      <p:ext uri="{BB962C8B-B14F-4D97-AF65-F5344CB8AC3E}">
        <p14:creationId xmlns:p14="http://schemas.microsoft.com/office/powerpoint/2010/main" val="4026430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3FE2992-07E6-FD7B-50A8-FE74DC3EE1F3}"/>
              </a:ext>
            </a:extLst>
          </p:cNvPr>
          <p:cNvSpPr>
            <a:spLocks noGrp="1" noRot="1" noChangeAspect="1" noChangeArrowheads="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5A291563-EA55-006A-C9CF-D5BA61D313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B972F9C3-7AFC-796F-0046-ECF4DCC5CA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6519B76-FB2A-48A4-B51B-35C0308894A9}" type="slidenum">
              <a:rPr lang="en-US" altLang="en-US" smtClean="0">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31</a:t>
            </a:fld>
            <a:endParaRPr lang="en-US" dirty="0"/>
          </a:p>
        </p:txBody>
      </p:sp>
    </p:spTree>
    <p:extLst>
      <p:ext uri="{BB962C8B-B14F-4D97-AF65-F5344CB8AC3E}">
        <p14:creationId xmlns:p14="http://schemas.microsoft.com/office/powerpoint/2010/main" val="2079632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 disclosures to report.</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32</a:t>
            </a:fld>
            <a:endParaRPr lang="en-US"/>
          </a:p>
        </p:txBody>
      </p:sp>
    </p:spTree>
    <p:extLst>
      <p:ext uri="{BB962C8B-B14F-4D97-AF65-F5344CB8AC3E}">
        <p14:creationId xmlns:p14="http://schemas.microsoft.com/office/powerpoint/2010/main" val="1602183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4" indent="-457200">
              <a:lnSpc>
                <a:spcPct val="150000"/>
              </a:lnSpc>
              <a:buFont typeface="+mj-lt"/>
              <a:buAutoNum type="arabicPeriod"/>
              <a:tabLst>
                <a:tab pos="292100" algn="l"/>
                <a:tab pos="584200" algn="l"/>
              </a:tabLst>
            </a:pPr>
            <a:r>
              <a:rPr lang="en-US" sz="2400" dirty="0"/>
              <a:t>To evaluate trends of device use before and after QI interventions</a:t>
            </a:r>
          </a:p>
          <a:p>
            <a:pPr marL="685800" lvl="4" indent="-457200">
              <a:lnSpc>
                <a:spcPct val="150000"/>
              </a:lnSpc>
              <a:buFont typeface="+mj-lt"/>
              <a:buAutoNum type="arabicPeriod"/>
              <a:tabLst>
                <a:tab pos="292100" algn="l"/>
                <a:tab pos="584200" algn="l"/>
              </a:tabLst>
            </a:pPr>
            <a:r>
              <a:rPr lang="en-US" sz="2400" dirty="0"/>
              <a:t>Identify areas of success within our workflow</a:t>
            </a:r>
          </a:p>
          <a:p>
            <a:pPr marL="685800" lvl="4" indent="-457200">
              <a:lnSpc>
                <a:spcPct val="150000"/>
              </a:lnSpc>
              <a:buFont typeface="+mj-lt"/>
              <a:buAutoNum type="arabicPeriod"/>
            </a:pPr>
            <a:r>
              <a:rPr lang="en-US" sz="2400" dirty="0"/>
              <a:t>Identify areas of growth to expand device use in patients with T1D</a:t>
            </a:r>
          </a:p>
        </p:txBody>
      </p:sp>
      <p:sp>
        <p:nvSpPr>
          <p:cNvPr id="4" name="Slide Number Placeholder 3"/>
          <p:cNvSpPr>
            <a:spLocks noGrp="1"/>
          </p:cNvSpPr>
          <p:nvPr>
            <p:ph type="sldNum" sz="quarter" idx="10"/>
          </p:nvPr>
        </p:nvSpPr>
        <p:spPr/>
        <p:txBody>
          <a:bodyPr/>
          <a:lstStyle/>
          <a:p>
            <a:fld id="{53BCCA8E-E054-4945-93F6-8F3E2A7D5A26}" type="slidenum">
              <a:rPr lang="en-US" smtClean="0"/>
              <a:t>33</a:t>
            </a:fld>
            <a:endParaRPr lang="en-US" dirty="0"/>
          </a:p>
        </p:txBody>
      </p:sp>
    </p:spTree>
    <p:extLst>
      <p:ext uri="{BB962C8B-B14F-4D97-AF65-F5344CB8AC3E}">
        <p14:creationId xmlns:p14="http://schemas.microsoft.com/office/powerpoint/2010/main" val="4148526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34</a:t>
            </a:fld>
            <a:endParaRPr lang="en-US" dirty="0"/>
          </a:p>
        </p:txBody>
      </p:sp>
    </p:spTree>
    <p:extLst>
      <p:ext uri="{BB962C8B-B14F-4D97-AF65-F5344CB8AC3E}">
        <p14:creationId xmlns:p14="http://schemas.microsoft.com/office/powerpoint/2010/main" val="267946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BROOKE - We are joining you all here today from West Michigan’s Corewell Health Helen DeVos Children’s Hospital. </a:t>
            </a:r>
          </a:p>
          <a:p>
            <a:r>
              <a:rPr lang="en-US" dirty="0"/>
              <a:t>We are the largest children's hospital system on the west side of Michigan.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clinic’s make-up is as you see here. More importantly to note we have a 1:1 ratio of endocrinologists and CDEs. </a:t>
            </a:r>
          </a:p>
          <a:p>
            <a:endParaRPr lang="en-US" dirty="0"/>
          </a:p>
        </p:txBody>
      </p:sp>
      <p:sp>
        <p:nvSpPr>
          <p:cNvPr id="4" name="Slide Number Placeholder 3"/>
          <p:cNvSpPr>
            <a:spLocks noGrp="1"/>
          </p:cNvSpPr>
          <p:nvPr>
            <p:ph type="sldNum" sz="quarter" idx="5"/>
          </p:nvPr>
        </p:nvSpPr>
        <p:spPr/>
        <p:txBody>
          <a:bodyPr/>
          <a:lstStyle/>
          <a:p>
            <a:fld id="{847E56D7-64F1-431D-B826-AAE73E4453D7}" type="slidenum">
              <a:rPr lang="en-US" smtClean="0"/>
              <a:t>3</a:t>
            </a:fld>
            <a:endParaRPr lang="en-US"/>
          </a:p>
        </p:txBody>
      </p:sp>
    </p:spTree>
    <p:extLst>
      <p:ext uri="{BB962C8B-B14F-4D97-AF65-F5344CB8AC3E}">
        <p14:creationId xmlns:p14="http://schemas.microsoft.com/office/powerpoint/2010/main" val="2390790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The use of diabetes devices such as insulin pumps and continuous glucose monitors (CGMs) in the management of type 1 diabetes (T1D): </a:t>
            </a:r>
          </a:p>
          <a:p>
            <a:pPr marL="571500" lvl="3" indent="-342900">
              <a:buFontTx/>
              <a:buChar char="-"/>
            </a:pPr>
            <a:r>
              <a:rPr lang="en-US" sz="2400" dirty="0"/>
              <a:t>Improves glycemic control </a:t>
            </a:r>
          </a:p>
          <a:p>
            <a:pPr marL="571500" lvl="3" indent="-342900">
              <a:buFontTx/>
              <a:buChar char="-"/>
            </a:pPr>
            <a:r>
              <a:rPr lang="en-US" sz="2400" dirty="0"/>
              <a:t>Improves long-term outcomes</a:t>
            </a:r>
          </a:p>
          <a:p>
            <a:pPr marL="571500" lvl="3" indent="-342900">
              <a:buFontTx/>
              <a:buChar char="-"/>
            </a:pPr>
            <a:r>
              <a:rPr lang="en-US" sz="2400" dirty="0"/>
              <a:t>Improves quality of life</a:t>
            </a:r>
          </a:p>
          <a:p>
            <a:pPr marL="571500" lvl="3" indent="-342900">
              <a:buFontTx/>
              <a:buChar char="-"/>
            </a:pPr>
            <a:r>
              <a:rPr lang="en-US" sz="2400" dirty="0"/>
              <a:t>Reduces diabetes distress</a:t>
            </a:r>
          </a:p>
          <a:p>
            <a:pPr marL="571500" lvl="3" indent="-342900">
              <a:buFontTx/>
              <a:buChar char="-"/>
            </a:pPr>
            <a:r>
              <a:rPr lang="en-US" sz="2400" dirty="0"/>
              <a:t>Results in high patient satisfaction</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35</a:t>
            </a:fld>
            <a:endParaRPr lang="en-US" dirty="0"/>
          </a:p>
        </p:txBody>
      </p:sp>
    </p:spTree>
    <p:extLst>
      <p:ext uri="{BB962C8B-B14F-4D97-AF65-F5344CB8AC3E}">
        <p14:creationId xmlns:p14="http://schemas.microsoft.com/office/powerpoint/2010/main" val="2000014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dirty="0">
                <a:solidFill>
                  <a:schemeClr val="tx2"/>
                </a:solidFill>
              </a:rPr>
              <a:t>Despite its documented benefits, there are inequities in diabetes technology.</a:t>
            </a:r>
          </a:p>
          <a:p>
            <a:pPr marL="342900" indent="-342900" algn="just">
              <a:buFontTx/>
              <a:buChar char="-"/>
            </a:pPr>
            <a:r>
              <a:rPr lang="en-US" sz="1200" b="0" dirty="0">
                <a:solidFill>
                  <a:schemeClr val="tx2"/>
                </a:solidFill>
              </a:rPr>
              <a:t>When compared to non Hispanic white patients (NHW), </a:t>
            </a:r>
            <a:r>
              <a:rPr lang="en-US" sz="1200" b="0" u="sng" dirty="0">
                <a:solidFill>
                  <a:schemeClr val="tx2"/>
                </a:solidFill>
              </a:rPr>
              <a:t>non-Hispanic Black (NHB) and Hispanic patients use diabetes technology less frequently</a:t>
            </a:r>
            <a:r>
              <a:rPr lang="en-US" sz="1200" b="0" dirty="0">
                <a:solidFill>
                  <a:schemeClr val="tx2"/>
                </a:solidFill>
              </a:rPr>
              <a:t>.</a:t>
            </a:r>
          </a:p>
          <a:p>
            <a:pPr algn="just"/>
            <a:endParaRPr lang="en-US" sz="1200" b="0" dirty="0">
              <a:solidFill>
                <a:schemeClr val="tx2"/>
              </a:solidFill>
            </a:endParaRPr>
          </a:p>
          <a:p>
            <a:pPr marL="342900" indent="-342900" algn="just">
              <a:buFontTx/>
              <a:buChar char="-"/>
            </a:pPr>
            <a:r>
              <a:rPr lang="en-US" sz="1200" b="0" u="sng" dirty="0">
                <a:solidFill>
                  <a:schemeClr val="tx2"/>
                </a:solidFill>
              </a:rPr>
              <a:t>Individuals from high SES and non-Hispanic white groups were more likely to be started on insulin pumps within the first year of diagnosis</a:t>
            </a:r>
            <a:r>
              <a:rPr lang="en-US" sz="1200" b="0" dirty="0">
                <a:solidFill>
                  <a:schemeClr val="tx2"/>
                </a:solidFill>
              </a:rPr>
              <a:t> when compared to those who were Non-Hispanic Black, Hispanic, or of lower 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2"/>
              </a:solidFill>
            </a:endParaRPr>
          </a:p>
        </p:txBody>
      </p:sp>
      <p:sp>
        <p:nvSpPr>
          <p:cNvPr id="4" name="Slide Number Placeholder 3"/>
          <p:cNvSpPr>
            <a:spLocks noGrp="1"/>
          </p:cNvSpPr>
          <p:nvPr>
            <p:ph type="sldNum" sz="quarter" idx="10"/>
          </p:nvPr>
        </p:nvSpPr>
        <p:spPr/>
        <p:txBody>
          <a:bodyPr/>
          <a:lstStyle/>
          <a:p>
            <a:fld id="{53BCCA8E-E054-4945-93F6-8F3E2A7D5A26}" type="slidenum">
              <a:rPr lang="en-US" smtClean="0"/>
              <a:t>36</a:t>
            </a:fld>
            <a:endParaRPr lang="en-US" dirty="0"/>
          </a:p>
        </p:txBody>
      </p:sp>
    </p:spTree>
    <p:extLst>
      <p:ext uri="{BB962C8B-B14F-4D97-AF65-F5344CB8AC3E}">
        <p14:creationId xmlns:p14="http://schemas.microsoft.com/office/powerpoint/2010/main" val="3916284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b="0" dirty="0">
                <a:solidFill>
                  <a:schemeClr val="tx2"/>
                </a:solidFill>
              </a:rPr>
              <a:t>The attitudes, assumptions, and behaviors of providers are contributing factors</a:t>
            </a:r>
          </a:p>
          <a:p>
            <a:pPr marL="342900" indent="-342900">
              <a:buFontTx/>
              <a:buChar char="-"/>
            </a:pPr>
            <a:r>
              <a:rPr lang="en-US" b="0" dirty="0">
                <a:solidFill>
                  <a:schemeClr val="tx2"/>
                </a:solidFill>
              </a:rPr>
              <a:t>Studies have demonstrated </a:t>
            </a:r>
            <a:r>
              <a:rPr lang="en-US" b="0" u="sng" dirty="0">
                <a:solidFill>
                  <a:schemeClr val="tx2"/>
                </a:solidFill>
              </a:rPr>
              <a:t>a disconnect between providers’ perceived barriers to diabetes</a:t>
            </a:r>
            <a:r>
              <a:rPr lang="en-US" b="0" dirty="0">
                <a:solidFill>
                  <a:schemeClr val="tx2"/>
                </a:solidFill>
              </a:rPr>
              <a:t> technology use and those experienced by persons with T1D. </a:t>
            </a:r>
          </a:p>
          <a:p>
            <a:pPr marL="342900" indent="-342900">
              <a:buFontTx/>
              <a:buChar char="-"/>
            </a:pPr>
            <a:r>
              <a:rPr lang="en-US" b="0" dirty="0">
                <a:solidFill>
                  <a:schemeClr val="tx2"/>
                </a:solidFill>
              </a:rPr>
              <a:t>Perceived discrimination, cultural congruence, and limited English proficiency likely exacerbate this disconnect between providers and patients.</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37</a:t>
            </a:fld>
            <a:endParaRPr lang="en-US" dirty="0"/>
          </a:p>
        </p:txBody>
      </p:sp>
    </p:spTree>
    <p:extLst>
      <p:ext uri="{BB962C8B-B14F-4D97-AF65-F5344CB8AC3E}">
        <p14:creationId xmlns:p14="http://schemas.microsoft.com/office/powerpoint/2010/main" val="3406897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Cook Children’s 34% gap in CGM use existed between non Hispanic white (NHW) patients and non Hispanic Black (NHB), Hispanic, and Asian patients. </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38</a:t>
            </a:fld>
            <a:endParaRPr lang="en-US"/>
          </a:p>
        </p:txBody>
      </p:sp>
    </p:spTree>
    <p:extLst>
      <p:ext uri="{BB962C8B-B14F-4D97-AF65-F5344CB8AC3E}">
        <p14:creationId xmlns:p14="http://schemas.microsoft.com/office/powerpoint/2010/main" val="652167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39</a:t>
            </a:fld>
            <a:endParaRPr lang="en-US" dirty="0"/>
          </a:p>
        </p:txBody>
      </p:sp>
    </p:spTree>
    <p:extLst>
      <p:ext uri="{BB962C8B-B14F-4D97-AF65-F5344CB8AC3E}">
        <p14:creationId xmlns:p14="http://schemas.microsoft.com/office/powerpoint/2010/main" val="1583988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40</a:t>
            </a:fld>
            <a:endParaRPr lang="en-US"/>
          </a:p>
        </p:txBody>
      </p:sp>
    </p:spTree>
    <p:extLst>
      <p:ext uri="{BB962C8B-B14F-4D97-AF65-F5344CB8AC3E}">
        <p14:creationId xmlns:p14="http://schemas.microsoft.com/office/powerpoint/2010/main" val="379831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hangingPunct="1"/>
            <a:r>
              <a:rPr lang="en-US" b="1" dirty="0">
                <a:solidFill>
                  <a:schemeClr val="tx1"/>
                </a:solidFill>
                <a:latin typeface="Segoe UI" panose="020B0502040204020203" pitchFamily="34" charset="0"/>
                <a:cs typeface="Segoe UI" panose="020B0502040204020203" pitchFamily="34" charset="0"/>
              </a:rPr>
              <a:t>-Increase the utilization of CGM use by 10% for people with T1D by 12/31/24. -Demonstrate reduction in CGM disparities by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5CB9"/>
                </a:solidFill>
                <a:latin typeface="Segoe UI" panose="020B0502040204020203" pitchFamily="34" charset="0"/>
                <a:ea typeface="Open Sans Condensed Light" panose="020B0306030504020204" pitchFamily="34" charset="0"/>
                <a:cs typeface="Segoe UI" panose="020B0502040204020203" pitchFamily="34" charset="0"/>
              </a:rPr>
              <a:t>Through a specific, targeted intervention, the Cook Children’s Endocrine and Diabetes Clinic sought to achieve a preliminary goal of a 3% reduction in this gap.</a:t>
            </a:r>
          </a:p>
          <a:p>
            <a:pPr algn="l" hangingPunct="1"/>
            <a:endParaRPr lang="en-US" b="1" dirty="0">
              <a:solidFill>
                <a:schemeClr val="tx1"/>
              </a:solidFill>
              <a:latin typeface="Segoe UI" panose="020B0502040204020203" pitchFamily="34" charset="0"/>
              <a:cs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41</a:t>
            </a:fld>
            <a:endParaRPr lang="en-US"/>
          </a:p>
        </p:txBody>
      </p:sp>
    </p:spTree>
    <p:extLst>
      <p:ext uri="{BB962C8B-B14F-4D97-AF65-F5344CB8AC3E}">
        <p14:creationId xmlns:p14="http://schemas.microsoft.com/office/powerpoint/2010/main" val="3015112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1200"/>
              </a:spcBef>
              <a:buFont typeface="Wingdings" panose="05000000000000000000" pitchFamily="2" charset="2"/>
              <a:buChar char="ü"/>
            </a:pPr>
            <a:r>
              <a:rPr lang="en-US" sz="1200" dirty="0">
                <a:solidFill>
                  <a:schemeClr val="tx1"/>
                </a:solidFill>
              </a:rPr>
              <a:t>April 2024 - Educator bias survey</a:t>
            </a:r>
          </a:p>
          <a:p>
            <a:pPr marL="342900" indent="-342900">
              <a:spcBef>
                <a:spcPts val="1200"/>
              </a:spcBef>
              <a:buFont typeface="Wingdings" panose="05000000000000000000" pitchFamily="2" charset="2"/>
              <a:buChar char="ü"/>
            </a:pPr>
            <a:r>
              <a:rPr lang="en-US" sz="1200" dirty="0">
                <a:solidFill>
                  <a:schemeClr val="tx1"/>
                </a:solidFill>
              </a:rPr>
              <a:t>May 2024 – Educator Conversation at T1D Diagnosis</a:t>
            </a:r>
          </a:p>
          <a:p>
            <a:pPr marL="342900" indent="-342900">
              <a:spcBef>
                <a:spcPts val="1200"/>
              </a:spcBef>
              <a:buFont typeface="Wingdings" panose="05000000000000000000" pitchFamily="2" charset="2"/>
              <a:buChar char="ü"/>
            </a:pPr>
            <a:r>
              <a:rPr lang="en-US" sz="1200" dirty="0">
                <a:solidFill>
                  <a:schemeClr val="tx1"/>
                </a:solidFill>
              </a:rPr>
              <a:t>May 2024 – Use of Vendor Material in English and Spanish</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42</a:t>
            </a:fld>
            <a:endParaRPr lang="en-US"/>
          </a:p>
        </p:txBody>
      </p:sp>
    </p:spTree>
    <p:extLst>
      <p:ext uri="{BB962C8B-B14F-4D97-AF65-F5344CB8AC3E}">
        <p14:creationId xmlns:p14="http://schemas.microsoft.com/office/powerpoint/2010/main" val="4129496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4000"/>
              </a:lnSpc>
              <a:spcBef>
                <a:spcPts val="1200"/>
              </a:spcBef>
              <a:spcAft>
                <a:spcPts val="1200"/>
              </a:spcAft>
            </a:pPr>
            <a:r>
              <a:rPr lang="en-US" sz="1200" u="sng" dirty="0"/>
              <a:t>Related to CGM Discussion at diagnosis:</a:t>
            </a:r>
          </a:p>
          <a:p>
            <a:pPr marL="342900" indent="-342900">
              <a:lnSpc>
                <a:spcPts val="4000"/>
              </a:lnSpc>
              <a:spcBef>
                <a:spcPts val="1200"/>
              </a:spcBef>
              <a:spcAft>
                <a:spcPts val="1200"/>
              </a:spcAft>
              <a:buFont typeface="Arial" panose="020B0604020202020204" pitchFamily="34" charset="0"/>
              <a:buChar char="•"/>
            </a:pPr>
            <a:r>
              <a:rPr lang="en-US" sz="1200" dirty="0"/>
              <a:t>“Family is already overwhelmed or </a:t>
            </a:r>
            <a:r>
              <a:rPr lang="en-US" sz="1200" b="1" dirty="0"/>
              <a:t>they are uninsured</a:t>
            </a:r>
            <a:r>
              <a:rPr lang="en-US" sz="1200" dirty="0"/>
              <a:t>, OR if patient expresses refusal to wear a continuous monitor”</a:t>
            </a:r>
          </a:p>
          <a:p>
            <a:pPr marL="342900" indent="-342900">
              <a:lnSpc>
                <a:spcPts val="4000"/>
              </a:lnSpc>
              <a:spcBef>
                <a:spcPts val="1200"/>
              </a:spcBef>
              <a:spcAft>
                <a:spcPts val="1200"/>
              </a:spcAft>
              <a:buFont typeface="Arial" panose="020B0604020202020204" pitchFamily="34" charset="0"/>
              <a:buChar char="•"/>
            </a:pPr>
            <a:r>
              <a:rPr lang="en-US" sz="1200" b="1" dirty="0"/>
              <a:t>“Patient's solely rely on CGM if they do not get practice using a manual glucometer. </a:t>
            </a:r>
          </a:p>
          <a:p>
            <a:pPr marL="342900" indent="-342900">
              <a:spcBef>
                <a:spcPts val="1200"/>
              </a:spcBef>
              <a:spcAft>
                <a:spcPts val="1200"/>
              </a:spcAft>
              <a:buFont typeface="Arial" panose="020B0604020202020204" pitchFamily="34" charset="0"/>
              <a:buChar char="•"/>
            </a:pPr>
            <a:r>
              <a:rPr lang="en-US" sz="1200" dirty="0"/>
              <a:t>“Initially I did, and I still usually do; but </a:t>
            </a:r>
            <a:r>
              <a:rPr lang="en-US" sz="1200" b="1" dirty="0"/>
              <a:t>if family seems overwhelmed </a:t>
            </a:r>
            <a:r>
              <a:rPr lang="en-US" sz="1200" dirty="0"/>
              <a:t>I don't mention it unless the </a:t>
            </a:r>
            <a:r>
              <a:rPr lang="en-US" sz="1200" dirty="0" err="1"/>
              <a:t>pt</a:t>
            </a:r>
            <a:r>
              <a:rPr lang="en-US" sz="1200" dirty="0"/>
              <a:t> is a small child &lt;6”</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43</a:t>
            </a:fld>
            <a:endParaRPr lang="en-US"/>
          </a:p>
        </p:txBody>
      </p:sp>
    </p:spTree>
    <p:extLst>
      <p:ext uri="{BB962C8B-B14F-4D97-AF65-F5344CB8AC3E}">
        <p14:creationId xmlns:p14="http://schemas.microsoft.com/office/powerpoint/2010/main" val="3915283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45</a:t>
            </a:fld>
            <a:endParaRPr lang="en-US"/>
          </a:p>
        </p:txBody>
      </p:sp>
    </p:spTree>
    <p:extLst>
      <p:ext uri="{BB962C8B-B14F-4D97-AF65-F5344CB8AC3E}">
        <p14:creationId xmlns:p14="http://schemas.microsoft.com/office/powerpoint/2010/main" val="2663520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BROOKE - Our patient population of specifically T1D patients is 1700, we saw new 285 patient’s last year (2024) and 30% of our population is publicly insured. </a:t>
            </a:r>
          </a:p>
        </p:txBody>
      </p:sp>
      <p:sp>
        <p:nvSpPr>
          <p:cNvPr id="4" name="Slide Number Placeholder 3"/>
          <p:cNvSpPr>
            <a:spLocks noGrp="1"/>
          </p:cNvSpPr>
          <p:nvPr>
            <p:ph type="sldNum" sz="quarter" idx="5"/>
          </p:nvPr>
        </p:nvSpPr>
        <p:spPr/>
        <p:txBody>
          <a:bodyPr/>
          <a:lstStyle/>
          <a:p>
            <a:fld id="{847E56D7-64F1-431D-B826-AAE73E4453D7}" type="slidenum">
              <a:rPr lang="en-US" smtClean="0"/>
              <a:t>4</a:t>
            </a:fld>
            <a:endParaRPr lang="en-US"/>
          </a:p>
        </p:txBody>
      </p:sp>
    </p:spTree>
    <p:extLst>
      <p:ext uri="{BB962C8B-B14F-4D97-AF65-F5344CB8AC3E}">
        <p14:creationId xmlns:p14="http://schemas.microsoft.com/office/powerpoint/2010/main" val="3577139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Post-intervention, overall CGM use in the clinic increased by 6%. CGM use gap narrowed by 7% between NHW and NHB patients and by 14% between NHW and Hispanic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Furthermore,</a:t>
            </a:r>
            <a:r>
              <a:rPr lang="en-US" baseline="0" dirty="0"/>
              <a:t> as of September 2025 </a:t>
            </a:r>
            <a:r>
              <a:rPr lang="en-US" sz="1200" kern="1200" dirty="0">
                <a:solidFill>
                  <a:schemeClr val="tx1"/>
                </a:solidFill>
                <a:effectLst/>
                <a:latin typeface="+mn-lt"/>
                <a:ea typeface="+mn-ea"/>
                <a:cs typeface="+mn-cs"/>
              </a:rPr>
              <a:t>CGM use gap narrowed by 15% between NHW and NHB patients and by 18% between NHW and Hispanic patients. </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46</a:t>
            </a:fld>
            <a:endParaRPr lang="en-US"/>
          </a:p>
        </p:txBody>
      </p:sp>
    </p:spTree>
    <p:extLst>
      <p:ext uri="{BB962C8B-B14F-4D97-AF65-F5344CB8AC3E}">
        <p14:creationId xmlns:p14="http://schemas.microsoft.com/office/powerpoint/2010/main" val="321223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1" dirty="0">
                <a:solidFill>
                  <a:schemeClr val="tx1"/>
                </a:solidFill>
                <a:ea typeface="Open Sans Condensed Light" panose="020B0306030504020204" pitchFamily="34" charset="0"/>
              </a:rPr>
              <a:t>CGM use for all patients with diabetes can improve quality of life and improve glycemic management.</a:t>
            </a:r>
          </a:p>
          <a:p>
            <a:pPr marL="342900" indent="-342900">
              <a:buFont typeface="Arial" panose="020B0604020202020204" pitchFamily="34" charset="0"/>
              <a:buChar char="•"/>
            </a:pPr>
            <a:endParaRPr lang="en-US" b="1" dirty="0">
              <a:solidFill>
                <a:schemeClr val="tx1"/>
              </a:solidFill>
              <a:ea typeface="Open Sans Condensed Light" panose="020B0306030504020204" pitchFamily="34" charset="0"/>
            </a:endParaRPr>
          </a:p>
          <a:p>
            <a:pPr marL="342900" indent="-342900">
              <a:buFont typeface="Arial" panose="020B0604020202020204" pitchFamily="34" charset="0"/>
              <a:buChar char="•"/>
            </a:pPr>
            <a:r>
              <a:rPr lang="en-US" b="1" dirty="0">
                <a:solidFill>
                  <a:schemeClr val="tx1"/>
                </a:solidFill>
                <a:ea typeface="Open Sans Condensed Light" panose="020B0306030504020204" pitchFamily="34" charset="0"/>
              </a:rPr>
              <a:t>Early, standardized CGM Education at the time of diagnosis improved access and reduced disparities in CGM use among underserved populations. Addressing provider bias, improving workflow, and ensuring device accessibility were key to closing the gap. Embedding CGM initiation into early diabetes education may serve as a model for promoting health equity in diabetes care.</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47</a:t>
            </a:fld>
            <a:endParaRPr lang="en-US"/>
          </a:p>
        </p:txBody>
      </p:sp>
    </p:spTree>
    <p:extLst>
      <p:ext uri="{BB962C8B-B14F-4D97-AF65-F5344CB8AC3E}">
        <p14:creationId xmlns:p14="http://schemas.microsoft.com/office/powerpoint/2010/main" val="962037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1" dirty="0">
                <a:solidFill>
                  <a:schemeClr val="tx1"/>
                </a:solidFill>
              </a:rPr>
              <a:t>Advocate for improved access (pharmacy coverage) to CGM for public insurance</a:t>
            </a:r>
          </a:p>
          <a:p>
            <a:pPr marL="342900" indent="-342900">
              <a:buFont typeface="Arial" panose="020B0604020202020204" pitchFamily="34" charset="0"/>
              <a:buChar char="•"/>
            </a:pPr>
            <a:r>
              <a:rPr lang="en-US" b="1" dirty="0">
                <a:solidFill>
                  <a:schemeClr val="tx1"/>
                </a:solidFill>
                <a:ea typeface="Open Sans Condensed Light" panose="020B0306030504020204" pitchFamily="34" charset="0"/>
              </a:rPr>
              <a:t>The Cook Children’s Endocrine and Diabetes Clinic will initiate CGM use for people with Type 2 Diabetes that have been started on insulin</a:t>
            </a:r>
            <a:r>
              <a:rPr lang="en-US" sz="1100" b="1" dirty="0">
                <a:solidFill>
                  <a:schemeClr val="tx1"/>
                </a:solidFill>
                <a:ea typeface="Open Sans Condensed Light" panose="020B0306030504020204" pitchFamily="34" charset="0"/>
              </a:rPr>
              <a:t>.   </a:t>
            </a:r>
          </a:p>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48</a:t>
            </a:fld>
            <a:endParaRPr lang="en-US" dirty="0"/>
          </a:p>
        </p:txBody>
      </p:sp>
    </p:spTree>
    <p:extLst>
      <p:ext uri="{BB962C8B-B14F-4D97-AF65-F5344CB8AC3E}">
        <p14:creationId xmlns:p14="http://schemas.microsoft.com/office/powerpoint/2010/main" val="3191459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49</a:t>
            </a:fld>
            <a:endParaRPr lang="en-US" dirty="0"/>
          </a:p>
        </p:txBody>
      </p:sp>
    </p:spTree>
    <p:extLst>
      <p:ext uri="{BB962C8B-B14F-4D97-AF65-F5344CB8AC3E}">
        <p14:creationId xmlns:p14="http://schemas.microsoft.com/office/powerpoint/2010/main" val="2674417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BCBAD63F-46C9-E24A-A73D-83E732ACCC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4F580D-438C-D54E-8674-E0EF1E98FAE1}" type="slidenum">
              <a:rPr kumimoji="0" lang="en-US" altLang="en-US" sz="12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pitchFamily="2" charset="0"/>
              <a:ea typeface="ＭＳ Ｐゴシック" panose="020B0600070205080204" pitchFamily="34" charset="-128"/>
              <a:cs typeface="+mn-cs"/>
            </a:endParaRPr>
          </a:p>
        </p:txBody>
      </p:sp>
      <p:sp>
        <p:nvSpPr>
          <p:cNvPr id="16387" name="Rectangle 2">
            <a:extLst>
              <a:ext uri="{FF2B5EF4-FFF2-40B4-BE49-F238E27FC236}">
                <a16:creationId xmlns:a16="http://schemas.microsoft.com/office/drawing/2014/main" id="{644D9816-4EF4-C54F-A863-EA93D78C14DC}"/>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FFE26C8-29F6-4D4B-9C57-437D365500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3EA65F-96D7-A642-8F98-80B822756797}" type="slidenum">
              <a:rPr lang="en-US" altLang="en-US" smtClean="0"/>
              <a:pPr/>
              <a:t>52</a:t>
            </a:fld>
            <a:endParaRPr lang="en-US" altLang="en-US"/>
          </a:p>
        </p:txBody>
      </p:sp>
    </p:spTree>
    <p:extLst>
      <p:ext uri="{BB962C8B-B14F-4D97-AF65-F5344CB8AC3E}">
        <p14:creationId xmlns:p14="http://schemas.microsoft.com/office/powerpoint/2010/main" val="3578520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20000"/>
              </a:spcBef>
              <a:spcAft>
                <a:spcPct val="0"/>
              </a:spcAft>
              <a:buFont typeface="Arial"/>
              <a:buChar char="•"/>
            </a:pPr>
            <a:r>
              <a:rPr lang="en-US" dirty="0"/>
              <a:t>Utilization is per unique patient</a:t>
            </a:r>
          </a:p>
          <a:p>
            <a:pPr marL="285750" indent="-285750">
              <a:spcBef>
                <a:spcPct val="20000"/>
              </a:spcBef>
              <a:spcAft>
                <a:spcPct val="0"/>
              </a:spcAft>
              <a:buFont typeface="Arial"/>
              <a:buChar char="•"/>
            </a:pPr>
            <a:r>
              <a:rPr lang="en-US" dirty="0"/>
              <a:t>Age range: 2 – 88 years old </a:t>
            </a:r>
          </a:p>
          <a:p>
            <a:pPr marL="285750" indent="-285750">
              <a:spcBef>
                <a:spcPct val="20000"/>
              </a:spcBef>
              <a:spcAft>
                <a:spcPct val="0"/>
              </a:spcAft>
              <a:buFont typeface="Arial"/>
              <a:buChar char="•"/>
            </a:pPr>
            <a:r>
              <a:rPr lang="en-US" dirty="0"/>
              <a:t>4 Encounter Types</a:t>
            </a:r>
          </a:p>
          <a:p>
            <a:pPr lvl="1">
              <a:spcBef>
                <a:spcPct val="20000"/>
              </a:spcBef>
              <a:spcAft>
                <a:spcPct val="0"/>
              </a:spcAft>
              <a:buFont typeface="Arial"/>
              <a:buChar char="•"/>
            </a:pPr>
            <a:r>
              <a:rPr lang="en-US" dirty="0"/>
              <a:t>Video visit, office visit, erroneous visit, appointment </a:t>
            </a:r>
          </a:p>
          <a:p>
            <a:pPr marL="285750" indent="-285750">
              <a:spcBef>
                <a:spcPct val="20000"/>
              </a:spcBef>
              <a:spcAft>
                <a:spcPct val="0"/>
              </a:spcAft>
              <a:buFont typeface="Arial"/>
              <a:buChar char="•"/>
            </a:pPr>
            <a:r>
              <a:rPr lang="en-US" dirty="0"/>
              <a:t>3 trigger points</a:t>
            </a:r>
          </a:p>
          <a:p>
            <a:pPr lvl="1">
              <a:spcBef>
                <a:spcPct val="20000"/>
              </a:spcBef>
              <a:spcAft>
                <a:spcPct val="0"/>
              </a:spcAft>
              <a:buFont typeface="Arial"/>
              <a:buChar char="•"/>
            </a:pPr>
            <a:r>
              <a:rPr lang="en-US" dirty="0"/>
              <a:t>35.8% storyboard notifications</a:t>
            </a:r>
          </a:p>
          <a:p>
            <a:pPr lvl="1">
              <a:spcBef>
                <a:spcPct val="20000"/>
              </a:spcBef>
              <a:spcAft>
                <a:spcPct val="0"/>
              </a:spcAft>
              <a:buFont typeface="Arial"/>
              <a:buChar char="•"/>
            </a:pPr>
            <a:r>
              <a:rPr lang="en-US" dirty="0"/>
              <a:t>34.9% open patient encounters </a:t>
            </a:r>
          </a:p>
          <a:p>
            <a:pPr lvl="1">
              <a:spcBef>
                <a:spcPct val="20000"/>
              </a:spcBef>
              <a:spcAft>
                <a:spcPct val="0"/>
              </a:spcAft>
              <a:buFont typeface="Arial"/>
              <a:buChar char="•"/>
            </a:pPr>
            <a:r>
              <a:rPr lang="en-US" dirty="0"/>
              <a:t>29.3% general navigator section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855E191-192F-4C1E-A3E4-6FBCDBF12CF7}" type="slidenum">
              <a:rPr lang="en-US" smtClean="0"/>
              <a:t>55</a:t>
            </a:fld>
            <a:endParaRPr lang="en-US"/>
          </a:p>
        </p:txBody>
      </p:sp>
    </p:spTree>
    <p:extLst>
      <p:ext uri="{BB962C8B-B14F-4D97-AF65-F5344CB8AC3E}">
        <p14:creationId xmlns:p14="http://schemas.microsoft.com/office/powerpoint/2010/main" val="2996527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remove this slide for space</a:t>
            </a:r>
          </a:p>
        </p:txBody>
      </p:sp>
      <p:sp>
        <p:nvSpPr>
          <p:cNvPr id="4" name="Slide Number Placeholder 3"/>
          <p:cNvSpPr>
            <a:spLocks noGrp="1"/>
          </p:cNvSpPr>
          <p:nvPr>
            <p:ph type="sldNum" sz="quarter" idx="5"/>
          </p:nvPr>
        </p:nvSpPr>
        <p:spPr/>
        <p:txBody>
          <a:bodyPr/>
          <a:lstStyle/>
          <a:p>
            <a:fld id="{2855E191-192F-4C1E-A3E4-6FBCDBF12CF7}" type="slidenum">
              <a:rPr lang="en-US" smtClean="0"/>
              <a:t>60</a:t>
            </a:fld>
            <a:endParaRPr lang="en-US"/>
          </a:p>
        </p:txBody>
      </p:sp>
    </p:spTree>
    <p:extLst>
      <p:ext uri="{BB962C8B-B14F-4D97-AF65-F5344CB8AC3E}">
        <p14:creationId xmlns:p14="http://schemas.microsoft.com/office/powerpoint/2010/main" val="27898312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55E191-192F-4C1E-A3E4-6FBCDBF12CF7}" type="slidenum">
              <a:rPr lang="en-US" smtClean="0"/>
              <a:t>61</a:t>
            </a:fld>
            <a:endParaRPr lang="en-US"/>
          </a:p>
        </p:txBody>
      </p:sp>
    </p:spTree>
    <p:extLst>
      <p:ext uri="{BB962C8B-B14F-4D97-AF65-F5344CB8AC3E}">
        <p14:creationId xmlns:p14="http://schemas.microsoft.com/office/powerpoint/2010/main" val="21430071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August data before the meeting</a:t>
            </a:r>
          </a:p>
        </p:txBody>
      </p:sp>
      <p:sp>
        <p:nvSpPr>
          <p:cNvPr id="4" name="Slide Number Placeholder 3"/>
          <p:cNvSpPr>
            <a:spLocks noGrp="1"/>
          </p:cNvSpPr>
          <p:nvPr>
            <p:ph type="sldNum" sz="quarter" idx="5"/>
          </p:nvPr>
        </p:nvSpPr>
        <p:spPr/>
        <p:txBody>
          <a:bodyPr/>
          <a:lstStyle/>
          <a:p>
            <a:fld id="{2855E191-192F-4C1E-A3E4-6FBCDBF12CF7}" type="slidenum">
              <a:rPr lang="en-US" smtClean="0"/>
              <a:t>62</a:t>
            </a:fld>
            <a:endParaRPr lang="en-US"/>
          </a:p>
        </p:txBody>
      </p:sp>
    </p:spTree>
    <p:extLst>
      <p:ext uri="{BB962C8B-B14F-4D97-AF65-F5344CB8AC3E}">
        <p14:creationId xmlns:p14="http://schemas.microsoft.com/office/powerpoint/2010/main" val="98646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BROOKE - Our goal was to increase HCL pump use in our patient population from 52% to 75%.  </a:t>
            </a:r>
          </a:p>
          <a:p>
            <a:r>
              <a:rPr lang="en-US" dirty="0"/>
              <a:t>We started with a Fishbone Model to highlight different areas where barriers existed to HCL utilization.  </a:t>
            </a:r>
          </a:p>
          <a:p>
            <a:r>
              <a:rPr lang="en-US" dirty="0"/>
              <a:t>The bolded areas were areas of focus during this project </a:t>
            </a:r>
          </a:p>
        </p:txBody>
      </p:sp>
      <p:sp>
        <p:nvSpPr>
          <p:cNvPr id="4" name="Slide Number Placeholder 3"/>
          <p:cNvSpPr>
            <a:spLocks noGrp="1"/>
          </p:cNvSpPr>
          <p:nvPr>
            <p:ph type="sldNum" sz="quarter" idx="5"/>
          </p:nvPr>
        </p:nvSpPr>
        <p:spPr/>
        <p:txBody>
          <a:bodyPr/>
          <a:lstStyle/>
          <a:p>
            <a:fld id="{847E56D7-64F1-431D-B826-AAE73E4453D7}" type="slidenum">
              <a:rPr lang="en-US" smtClean="0"/>
              <a:t>5</a:t>
            </a:fld>
            <a:endParaRPr lang="en-US"/>
          </a:p>
        </p:txBody>
      </p:sp>
    </p:spTree>
    <p:extLst>
      <p:ext uri="{BB962C8B-B14F-4D97-AF65-F5344CB8AC3E}">
        <p14:creationId xmlns:p14="http://schemas.microsoft.com/office/powerpoint/2010/main" val="3192743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BROOKE - Here is our key driver's diagram – The bolded areas are interventions that we have created PDSA cycles for so far. </a:t>
            </a:r>
          </a:p>
          <a:p>
            <a:r>
              <a:rPr lang="en-US" dirty="0"/>
              <a:t>See again our AIM statement and the Global AIM statement. Something to note is, while our aim statement is more generalized for our entire population, we found that a lot of barriers were more specific to those with public insurance and we decided to focus on those interventions first. </a:t>
            </a:r>
          </a:p>
        </p:txBody>
      </p:sp>
      <p:sp>
        <p:nvSpPr>
          <p:cNvPr id="4" name="Slide Number Placeholder 3"/>
          <p:cNvSpPr>
            <a:spLocks noGrp="1"/>
          </p:cNvSpPr>
          <p:nvPr>
            <p:ph type="sldNum" sz="quarter" idx="5"/>
          </p:nvPr>
        </p:nvSpPr>
        <p:spPr/>
        <p:txBody>
          <a:bodyPr/>
          <a:lstStyle/>
          <a:p>
            <a:fld id="{847E56D7-64F1-431D-B826-AAE73E4453D7}" type="slidenum">
              <a:rPr lang="en-US" smtClean="0"/>
              <a:t>6</a:t>
            </a:fld>
            <a:endParaRPr lang="en-US"/>
          </a:p>
        </p:txBody>
      </p:sp>
    </p:spTree>
    <p:extLst>
      <p:ext uri="{BB962C8B-B14F-4D97-AF65-F5344CB8AC3E}">
        <p14:creationId xmlns:p14="http://schemas.microsoft.com/office/powerpoint/2010/main" val="930610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BROOKE - Our first PDSA cycle involved advocacy of coverage for HCL pump usage for both private and public insurers.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However, a bulk of this work we did was focused on patients with public insurance.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 Our clinic is blessed to have a PA specialist who assisted with a lot of this work.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latin typeface="Montserrat" pitchFamily="2" charset="0"/>
              </a:rPr>
              <a:t>Custom letters were created per plan once coverage approved and were shared with Omnipod Representatives to distribute to other clinics.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latin typeface="Montserra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Priority Health and Meridian Medicaid's were two particular insurance plans that were denying pharmacy coverage of OP5 this led to gaps in coverage as well as issues getting initial Intro-kits to start HCL.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itchFamily="2" charset="0"/>
              </a:rPr>
              <a:t>Delays in coverage persist and are ever changing. Since the start of this PDSA, we have made a case for hiring 1.0 FTE Pharmacy Tech position, we have created insurance guides, and flow charts to help with troubleshooting billing for our patients. </a:t>
            </a:r>
          </a:p>
          <a:p>
            <a:endParaRPr lang="en-US" dirty="0"/>
          </a:p>
        </p:txBody>
      </p:sp>
      <p:sp>
        <p:nvSpPr>
          <p:cNvPr id="4" name="Slide Number Placeholder 3"/>
          <p:cNvSpPr>
            <a:spLocks noGrp="1"/>
          </p:cNvSpPr>
          <p:nvPr>
            <p:ph type="sldNum" sz="quarter" idx="5"/>
          </p:nvPr>
        </p:nvSpPr>
        <p:spPr/>
        <p:txBody>
          <a:bodyPr/>
          <a:lstStyle/>
          <a:p>
            <a:fld id="{847E56D7-64F1-431D-B826-AAE73E4453D7}" type="slidenum">
              <a:rPr lang="en-US" smtClean="0"/>
              <a:t>7</a:t>
            </a:fld>
            <a:endParaRPr lang="en-US"/>
          </a:p>
        </p:txBody>
      </p:sp>
    </p:spTree>
    <p:extLst>
      <p:ext uri="{BB962C8B-B14F-4D97-AF65-F5344CB8AC3E}">
        <p14:creationId xmlns:p14="http://schemas.microsoft.com/office/powerpoint/2010/main" val="2299101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 Our second PDSA involves education – in our clinic each patient completes Pump Training at our clinic with a Pump trainer. </a:t>
            </a:r>
          </a:p>
          <a:p>
            <a:r>
              <a:rPr lang="en-US" dirty="0"/>
              <a:t>We initially had patients completing 2 days of Pump Training (a saline start then an insulin start), but this was time consuming and did not greatly benefit outcomes. In April 2023, we decided to switch to a One-day Insulin starts only and have had great success and less lash-back from families about timing/scheduling concerns.</a:t>
            </a:r>
          </a:p>
          <a:p>
            <a:endParaRPr lang="en-US" dirty="0"/>
          </a:p>
          <a:p>
            <a:r>
              <a:rPr lang="en-US" dirty="0"/>
              <a:t>Prior to Pump trainings patients must complete a series of 4 classes before they are able to get their HCL pump and schedule pump training.</a:t>
            </a:r>
          </a:p>
          <a:p>
            <a:r>
              <a:rPr lang="en-US" dirty="0"/>
              <a:t>The classes are ~2.5 hours long each, and not all parents were able to attend during office hours due to its time commitment. </a:t>
            </a:r>
          </a:p>
          <a:p>
            <a:r>
              <a:rPr lang="en-US" dirty="0"/>
              <a:t>Attendance to all 4 classes was a barrier for patients being able to start pump therapy. </a:t>
            </a:r>
          </a:p>
          <a:p>
            <a:pPr marL="171450" indent="-171450">
              <a:buFontTx/>
              <a:buChar char="-"/>
            </a:pPr>
            <a:r>
              <a:rPr lang="en-US" dirty="0"/>
              <a:t>We recorded all 4 classes to assist parent who were not able to attend our required classes, and they were available at the end of Feb 2025.</a:t>
            </a:r>
          </a:p>
          <a:p>
            <a:pPr marL="171450" indent="-171450">
              <a:buFontTx/>
              <a:buChar char="-"/>
            </a:pPr>
            <a:r>
              <a:rPr lang="en-US" dirty="0"/>
              <a:t>We standardized communication with all families regarding this to avoid any confusion about what classes are expected.</a:t>
            </a:r>
          </a:p>
        </p:txBody>
      </p:sp>
      <p:sp>
        <p:nvSpPr>
          <p:cNvPr id="4" name="Slide Number Placeholder 3"/>
          <p:cNvSpPr>
            <a:spLocks noGrp="1"/>
          </p:cNvSpPr>
          <p:nvPr>
            <p:ph type="sldNum" sz="quarter" idx="5"/>
          </p:nvPr>
        </p:nvSpPr>
        <p:spPr/>
        <p:txBody>
          <a:bodyPr/>
          <a:lstStyle/>
          <a:p>
            <a:fld id="{847E56D7-64F1-431D-B826-AAE73E4453D7}" type="slidenum">
              <a:rPr lang="en-US" smtClean="0"/>
              <a:t>8</a:t>
            </a:fld>
            <a:endParaRPr lang="en-US"/>
          </a:p>
        </p:txBody>
      </p:sp>
    </p:spTree>
    <p:extLst>
      <p:ext uri="{BB962C8B-B14F-4D97-AF65-F5344CB8AC3E}">
        <p14:creationId xmlns:p14="http://schemas.microsoft.com/office/powerpoint/2010/main" val="395563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8EC48-3A76-873A-E065-4BD2D7F84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A24E0-C0D9-FF12-5853-7B522F753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FA54A-C716-63E0-9140-B5595E23C650}"/>
              </a:ext>
            </a:extLst>
          </p:cNvPr>
          <p:cNvSpPr>
            <a:spLocks noGrp="1"/>
          </p:cNvSpPr>
          <p:nvPr>
            <p:ph type="body" idx="1"/>
          </p:nvPr>
        </p:nvSpPr>
        <p:spPr/>
        <p:txBody>
          <a:bodyPr/>
          <a:lstStyle/>
          <a:p>
            <a:r>
              <a:rPr lang="en-US" dirty="0"/>
              <a:t>BRIT- 1. Average cost of smart phones in US is $790.00. Unfortunately, cheaper options for non-smart devices do not integrate with most pumps or CGMs. </a:t>
            </a:r>
          </a:p>
          <a:p>
            <a:r>
              <a:rPr lang="en-US" dirty="0"/>
              <a:t>2. Corewell was able to purchase 2 phones with foundation money and 3 additional phone were donated for use. </a:t>
            </a:r>
          </a:p>
          <a:p>
            <a:r>
              <a:rPr lang="en-US" dirty="0"/>
              <a:t> - Phones were wiped of data and provided to families that met criteria for the device drive. </a:t>
            </a:r>
          </a:p>
          <a:p>
            <a:r>
              <a:rPr lang="en-US" dirty="0"/>
              <a:t> - See criteria</a:t>
            </a:r>
          </a:p>
          <a:p>
            <a:r>
              <a:rPr lang="en-US" dirty="0"/>
              <a:t>3. A quality of life survey was created by our team (combination of two existing surveys) to monitor for changes in … ?  </a:t>
            </a:r>
          </a:p>
          <a:p>
            <a:r>
              <a:rPr lang="en-US" dirty="0"/>
              <a:t>Quality of life survey questions?</a:t>
            </a:r>
          </a:p>
        </p:txBody>
      </p:sp>
      <p:sp>
        <p:nvSpPr>
          <p:cNvPr id="4" name="Slide Number Placeholder 3">
            <a:extLst>
              <a:ext uri="{FF2B5EF4-FFF2-40B4-BE49-F238E27FC236}">
                <a16:creationId xmlns:a16="http://schemas.microsoft.com/office/drawing/2014/main" id="{882D77E4-C3CA-B9C2-0A34-D915EC3EA339}"/>
              </a:ext>
            </a:extLst>
          </p:cNvPr>
          <p:cNvSpPr>
            <a:spLocks noGrp="1"/>
          </p:cNvSpPr>
          <p:nvPr>
            <p:ph type="sldNum" sz="quarter" idx="5"/>
          </p:nvPr>
        </p:nvSpPr>
        <p:spPr/>
        <p:txBody>
          <a:bodyPr/>
          <a:lstStyle/>
          <a:p>
            <a:fld id="{847E56D7-64F1-431D-B826-AAE73E4453D7}" type="slidenum">
              <a:rPr lang="en-US" smtClean="0"/>
              <a:t>9</a:t>
            </a:fld>
            <a:endParaRPr lang="en-US"/>
          </a:p>
        </p:txBody>
      </p:sp>
    </p:spTree>
    <p:extLst>
      <p:ext uri="{BB962C8B-B14F-4D97-AF65-F5344CB8AC3E}">
        <p14:creationId xmlns:p14="http://schemas.microsoft.com/office/powerpoint/2010/main" val="243954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8.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0.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500895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548640" y="1889762"/>
            <a:ext cx="11094720" cy="4329005"/>
          </a:xfrm>
        </p:spPr>
        <p:txBody>
          <a:bodyPr numCol="3" spcCol="365760"/>
          <a:lstStyle>
            <a:lvl1pPr marL="0" indent="0">
              <a:spcBef>
                <a:spcPts val="1600"/>
              </a:spcBef>
              <a:buFontTx/>
              <a:buNone/>
              <a:tabLst>
                <a:tab pos="455602" algn="l"/>
              </a:tabLst>
              <a:defRPr b="1"/>
            </a:lvl1pPr>
            <a:lvl2pPr marL="0" indent="0">
              <a:spcBef>
                <a:spcPts val="800"/>
              </a:spcBef>
              <a:buFontTx/>
              <a:buNone/>
              <a:tabLst>
                <a:tab pos="455602" algn="l"/>
              </a:tabLst>
              <a:defRPr/>
            </a:lvl2pPr>
            <a:lvl3pPr marL="646160" indent="-182558">
              <a:tabLst/>
              <a:defRPr/>
            </a:lvl3pPr>
            <a:lvl4pPr marL="822939" indent="-182558">
              <a:tabLst/>
              <a:defRPr/>
            </a:lvl4pPr>
            <a:lvl5pPr marL="1011911" indent="-182558">
              <a:tabLst/>
              <a:defRPr/>
            </a:lvl5pPr>
            <a:lvl6pPr marL="1188690" indent="-182558">
              <a:tabLst/>
              <a:defRPr/>
            </a:lvl6pPr>
            <a:lvl7pPr marL="1377662" indent="-182558">
              <a:tabLst/>
              <a:defRPr/>
            </a:lvl7pPr>
            <a:lvl8pPr marL="1554441" indent="-182558">
              <a:tabLst/>
              <a:defRPr/>
            </a:lvl8pPr>
            <a:lvl9pPr marL="1743412" indent="-182558">
              <a:tabLst/>
              <a:defRPr/>
            </a:lvl9pPr>
          </a:lstStyle>
          <a:p>
            <a:pPr lvl="0"/>
            <a:r>
              <a:rPr lang="en-US" dirty="0"/>
              <a:t>[Section 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50114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guide id="2" pos="2074">
          <p15:clr>
            <a:srgbClr val="FBAE40"/>
          </p15:clr>
        </p15:guide>
        <p15:guide id="3" pos="3688">
          <p15:clr>
            <a:srgbClr val="FBAE40"/>
          </p15:clr>
        </p15:guide>
        <p15:guide id="4" pos="3888">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torytelling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A20D1E-ABE5-605B-96A7-36EE4CEBAD1C}"/>
              </a:ext>
            </a:extLst>
          </p:cNvPr>
          <p:cNvSpPr>
            <a:spLocks noGrp="1"/>
          </p:cNvSpPr>
          <p:nvPr>
            <p:ph type="ftr" sz="quarter" idx="10"/>
          </p:nvPr>
        </p:nvSpPr>
        <p:spPr/>
        <p:txBody>
          <a:bodyPr/>
          <a:lstStyle/>
          <a:p>
            <a:r>
              <a:rPr lang="en-US" dirty="0"/>
              <a:t>Confidential</a:t>
            </a:r>
          </a:p>
        </p:txBody>
      </p:sp>
      <p:sp>
        <p:nvSpPr>
          <p:cNvPr id="3" name="Slide Number Placeholder 2">
            <a:extLst>
              <a:ext uri="{FF2B5EF4-FFF2-40B4-BE49-F238E27FC236}">
                <a16:creationId xmlns:a16="http://schemas.microsoft.com/office/drawing/2014/main" id="{480FFF70-0614-1F71-786C-F0491FA1BBAB}"/>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4" name="Title 3">
            <a:extLst>
              <a:ext uri="{FF2B5EF4-FFF2-40B4-BE49-F238E27FC236}">
                <a16:creationId xmlns:a16="http://schemas.microsoft.com/office/drawing/2014/main" id="{CFF81463-F000-1707-C8C0-BD526C72C541}"/>
              </a:ext>
            </a:extLst>
          </p:cNvPr>
          <p:cNvSpPr>
            <a:spLocks noGrp="1"/>
          </p:cNvSpPr>
          <p:nvPr>
            <p:ph type="title"/>
          </p:nvPr>
        </p:nvSpPr>
        <p:spPr>
          <a:xfrm>
            <a:off x="460374" y="331393"/>
            <a:ext cx="6928567" cy="1548207"/>
          </a:xfrm>
        </p:spPr>
        <p:txBody>
          <a:bodyPr/>
          <a:lstStyle/>
          <a:p>
            <a:r>
              <a:rPr lang="en-US"/>
              <a:t>Click to edit Master title style</a:t>
            </a:r>
          </a:p>
        </p:txBody>
      </p:sp>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460375" y="1879600"/>
            <a:ext cx="6928567" cy="4187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a:extLst>
              <a:ext uri="{FF2B5EF4-FFF2-40B4-BE49-F238E27FC236}">
                <a16:creationId xmlns:a16="http://schemas.microsoft.com/office/drawing/2014/main" id="{79720945-6638-C018-77BA-D9B3515CC1B4}"/>
              </a:ext>
            </a:extLst>
          </p:cNvPr>
          <p:cNvSpPr>
            <a:spLocks noGrp="1"/>
          </p:cNvSpPr>
          <p:nvPr>
            <p:ph type="pic" sz="quarter" idx="23"/>
          </p:nvPr>
        </p:nvSpPr>
        <p:spPr>
          <a:xfrm>
            <a:off x="7883525" y="0"/>
            <a:ext cx="4308474" cy="5617029"/>
          </a:xfrm>
          <a:solidFill>
            <a:schemeClr val="bg1">
              <a:lumMod val="75000"/>
            </a:schemeClr>
          </a:solidFill>
        </p:spPr>
        <p:txBody>
          <a:bodyPr tIns="2286000" rIns="0"/>
          <a:lstStyle>
            <a:lvl1pPr algn="ctr">
              <a:defRPr/>
            </a:lvl1pPr>
          </a:lstStyle>
          <a:p>
            <a:r>
              <a:rPr lang="en-US" dirty="0"/>
              <a:t>Click icon to add picture</a:t>
            </a:r>
          </a:p>
        </p:txBody>
      </p:sp>
      <p:pic>
        <p:nvPicPr>
          <p:cNvPr id="8" name="Picture 7">
            <a:extLst>
              <a:ext uri="{FF2B5EF4-FFF2-40B4-BE49-F238E27FC236}">
                <a16:creationId xmlns:a16="http://schemas.microsoft.com/office/drawing/2014/main" id="{9336DF81-160C-99CD-5F3C-332E4692D750}"/>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411398676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llout full image">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0" y="0"/>
            <a:ext cx="12191999" cy="6067425"/>
          </a:xfrm>
          <a:solidFill>
            <a:schemeClr val="bg1">
              <a:lumMod val="75000"/>
            </a:schemeClr>
          </a:solidFill>
        </p:spPr>
        <p:txBody>
          <a:bodyPr tIns="3291840" rIns="0"/>
          <a:lstStyle>
            <a:lvl1pPr algn="ctr">
              <a:defRPr>
                <a:solidFill>
                  <a:schemeClr val="tx2"/>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pPr lvl="8"/>
            <a:r>
              <a:rPr lang="en-US" dirty="0"/>
              <a:t>Confidential</a:t>
            </a:r>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63DCA5C9-2E11-4C67-86EB-AE1DE127DC64}" type="slidenum">
              <a:rPr lang="en-US" smtClean="0"/>
              <a:pPr/>
              <a:t>‹#›</a:t>
            </a:fld>
            <a:endParaRPr lang="en-US" dirty="0"/>
          </a:p>
        </p:txBody>
      </p:sp>
      <p:sp>
        <p:nvSpPr>
          <p:cNvPr id="5" name="Text Placeholder 4">
            <a:extLst>
              <a:ext uri="{FF2B5EF4-FFF2-40B4-BE49-F238E27FC236}">
                <a16:creationId xmlns:a16="http://schemas.microsoft.com/office/drawing/2014/main" id="{6B79A757-F345-1594-82B7-F6C5B8D3D889}"/>
              </a:ext>
            </a:extLst>
          </p:cNvPr>
          <p:cNvSpPr>
            <a:spLocks noGrp="1"/>
          </p:cNvSpPr>
          <p:nvPr>
            <p:ph type="body" sz="quarter" idx="15" hasCustomPrompt="1"/>
          </p:nvPr>
        </p:nvSpPr>
        <p:spPr>
          <a:xfrm>
            <a:off x="460375" y="422275"/>
            <a:ext cx="11731625" cy="246063"/>
          </a:xfrm>
          <a:blipFill>
            <a:blip r:embed="rId2" cstate="screen">
              <a:extLst>
                <a:ext uri="{28A0092B-C50C-407E-A947-70E740481C1C}">
                  <a14:useLocalDpi xmlns:a14="http://schemas.microsoft.com/office/drawing/2010/main"/>
                </a:ext>
              </a:extLst>
            </a:blip>
            <a:stretch>
              <a:fillRect/>
            </a:stretch>
          </a:blipFill>
        </p:spPr>
        <p:txBody>
          <a:bodyPr/>
          <a:lstStyle/>
          <a:p>
            <a:pPr lvl="0"/>
            <a:r>
              <a:rPr lang="en-US"/>
              <a:t> </a:t>
            </a:r>
          </a:p>
        </p:txBody>
      </p:sp>
      <p:sp>
        <p:nvSpPr>
          <p:cNvPr id="10" name="Title 7">
            <a:extLst>
              <a:ext uri="{FF2B5EF4-FFF2-40B4-BE49-F238E27FC236}">
                <a16:creationId xmlns:a16="http://schemas.microsoft.com/office/drawing/2014/main" id="{BC6C2418-0BDA-9E97-2B54-17A7A5A66D60}"/>
              </a:ext>
            </a:extLst>
          </p:cNvPr>
          <p:cNvSpPr>
            <a:spLocks noGrp="1"/>
          </p:cNvSpPr>
          <p:nvPr>
            <p:ph type="title"/>
          </p:nvPr>
        </p:nvSpPr>
        <p:spPr>
          <a:xfrm>
            <a:off x="460375" y="957263"/>
            <a:ext cx="5489575" cy="2715085"/>
          </a:xfrm>
        </p:spPr>
        <p:txBody>
          <a:bodyPr/>
          <a:lstStyle>
            <a:lvl1pPr>
              <a:defRPr sz="320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79BFD1E4-C158-657A-0F26-B786300D4A78}"/>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32358383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llout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BBE902-7CF5-12D4-5E84-1A7000ACC4D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
        <p:nvSpPr>
          <p:cNvPr id="9" name="Footer Placeholder 3">
            <a:extLst>
              <a:ext uri="{FF2B5EF4-FFF2-40B4-BE49-F238E27FC236}">
                <a16:creationId xmlns:a16="http://schemas.microsoft.com/office/drawing/2014/main" id="{B132DF87-D1E9-6B41-CB14-AA74BFD19731}"/>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0" name="Slide Number Placeholder 1">
            <a:extLst>
              <a:ext uri="{FF2B5EF4-FFF2-40B4-BE49-F238E27FC236}">
                <a16:creationId xmlns:a16="http://schemas.microsoft.com/office/drawing/2014/main" id="{22323E14-672A-F95E-1CED-81A2E5903B1B}"/>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
        <p:nvSpPr>
          <p:cNvPr id="2" name="Title 1">
            <a:extLst>
              <a:ext uri="{FF2B5EF4-FFF2-40B4-BE49-F238E27FC236}">
                <a16:creationId xmlns:a16="http://schemas.microsoft.com/office/drawing/2014/main" id="{CEB74107-FADE-5806-89B7-6B20E8D02B71}"/>
              </a:ext>
            </a:extLst>
          </p:cNvPr>
          <p:cNvSpPr>
            <a:spLocks noGrp="1"/>
          </p:cNvSpPr>
          <p:nvPr>
            <p:ph type="title"/>
          </p:nvPr>
        </p:nvSpPr>
        <p:spPr>
          <a:xfrm>
            <a:off x="460374" y="1254125"/>
            <a:ext cx="5489576" cy="4813300"/>
          </a:xfrm>
        </p:spPr>
        <p:txBody>
          <a:bodyPr tIns="0" bIns="685800" anchor="ctr" anchorCtr="0"/>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3433230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llout rock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132DF87-D1E9-6B41-CB14-AA74BFD19731}"/>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0" name="Slide Number Placeholder 1">
            <a:extLst>
              <a:ext uri="{FF2B5EF4-FFF2-40B4-BE49-F238E27FC236}">
                <a16:creationId xmlns:a16="http://schemas.microsoft.com/office/drawing/2014/main" id="{22323E14-672A-F95E-1CED-81A2E5903B1B}"/>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
        <p:nvSpPr>
          <p:cNvPr id="6" name="Title 1">
            <a:extLst>
              <a:ext uri="{FF2B5EF4-FFF2-40B4-BE49-F238E27FC236}">
                <a16:creationId xmlns:a16="http://schemas.microsoft.com/office/drawing/2014/main" id="{EB550270-A14C-9A9D-C3D7-5EB8437C8222}"/>
              </a:ext>
            </a:extLst>
          </p:cNvPr>
          <p:cNvSpPr>
            <a:spLocks noGrp="1"/>
          </p:cNvSpPr>
          <p:nvPr>
            <p:ph type="title"/>
          </p:nvPr>
        </p:nvSpPr>
        <p:spPr>
          <a:xfrm>
            <a:off x="460374" y="1254125"/>
            <a:ext cx="5489576" cy="4813300"/>
          </a:xfrm>
        </p:spPr>
        <p:txBody>
          <a:bodyPr tIns="0" bIns="685800" anchor="ctr" anchorCtr="0"/>
          <a:lstStyle>
            <a:lvl1pPr>
              <a:defRPr sz="32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62CB61AB-512E-26D6-391D-5D652100CAE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Tree>
    <p:extLst>
      <p:ext uri="{BB962C8B-B14F-4D97-AF65-F5344CB8AC3E}">
        <p14:creationId xmlns:p14="http://schemas.microsoft.com/office/powerpoint/2010/main" val="5561950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allout cas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132DF87-D1E9-6B41-CB14-AA74BFD19731}"/>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0" name="Slide Number Placeholder 1">
            <a:extLst>
              <a:ext uri="{FF2B5EF4-FFF2-40B4-BE49-F238E27FC236}">
                <a16:creationId xmlns:a16="http://schemas.microsoft.com/office/drawing/2014/main" id="{22323E14-672A-F95E-1CED-81A2E5903B1B}"/>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
        <p:nvSpPr>
          <p:cNvPr id="6" name="Title 1">
            <a:extLst>
              <a:ext uri="{FF2B5EF4-FFF2-40B4-BE49-F238E27FC236}">
                <a16:creationId xmlns:a16="http://schemas.microsoft.com/office/drawing/2014/main" id="{8CBC5D94-F86E-F99B-6967-D53B4D562105}"/>
              </a:ext>
            </a:extLst>
          </p:cNvPr>
          <p:cNvSpPr>
            <a:spLocks noGrp="1"/>
          </p:cNvSpPr>
          <p:nvPr>
            <p:ph type="title"/>
          </p:nvPr>
        </p:nvSpPr>
        <p:spPr>
          <a:xfrm>
            <a:off x="460374" y="1254125"/>
            <a:ext cx="5489576" cy="4813300"/>
          </a:xfrm>
        </p:spPr>
        <p:txBody>
          <a:bodyPr tIns="0" bIns="685800" anchor="ctr" anchorCtr="0"/>
          <a:lstStyle>
            <a:lvl1pPr>
              <a:defRPr sz="32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65A9CDFB-C8C8-2FB7-C5FF-EBF6AE39626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Tree>
    <p:extLst>
      <p:ext uri="{BB962C8B-B14F-4D97-AF65-F5344CB8AC3E}">
        <p14:creationId xmlns:p14="http://schemas.microsoft.com/office/powerpoint/2010/main" val="4216463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llout st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132DF87-D1E9-6B41-CB14-AA74BFD19731}"/>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0" name="Slide Number Placeholder 1">
            <a:extLst>
              <a:ext uri="{FF2B5EF4-FFF2-40B4-BE49-F238E27FC236}">
                <a16:creationId xmlns:a16="http://schemas.microsoft.com/office/drawing/2014/main" id="{22323E14-672A-F95E-1CED-81A2E5903B1B}"/>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
        <p:nvSpPr>
          <p:cNvPr id="6" name="Title 1">
            <a:extLst>
              <a:ext uri="{FF2B5EF4-FFF2-40B4-BE49-F238E27FC236}">
                <a16:creationId xmlns:a16="http://schemas.microsoft.com/office/drawing/2014/main" id="{3F51CFD8-E0EA-42F0-6B2E-3BFD9539B59D}"/>
              </a:ext>
            </a:extLst>
          </p:cNvPr>
          <p:cNvSpPr>
            <a:spLocks noGrp="1"/>
          </p:cNvSpPr>
          <p:nvPr>
            <p:ph type="title"/>
          </p:nvPr>
        </p:nvSpPr>
        <p:spPr>
          <a:xfrm>
            <a:off x="460374" y="1254125"/>
            <a:ext cx="5489576" cy="4813300"/>
          </a:xfrm>
        </p:spPr>
        <p:txBody>
          <a:bodyPr tIns="0" bIns="685800" anchor="ctr" anchorCtr="0"/>
          <a:lstStyle>
            <a:lvl1pPr>
              <a:defRPr sz="32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634C7FD9-A127-C674-DD51-0F9ABF90A9C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Tree>
    <p:extLst>
      <p:ext uri="{BB962C8B-B14F-4D97-AF65-F5344CB8AC3E}">
        <p14:creationId xmlns:p14="http://schemas.microsoft.com/office/powerpoint/2010/main" val="2990714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llout blank">
    <p:bg>
      <p:bgPr>
        <a:solidFill>
          <a:schemeClr val="accent1"/>
        </a:solidFill>
        <a:effectLst/>
      </p:bgPr>
    </p:bg>
    <p:spTree>
      <p:nvGrpSpPr>
        <p:cNvPr id="1" name=""/>
        <p:cNvGrpSpPr/>
        <p:nvPr/>
      </p:nvGrpSpPr>
      <p:grpSpPr>
        <a:xfrm>
          <a:off x="0" y="0"/>
          <a:ext cx="0" cy="0"/>
          <a:chOff x="0" y="0"/>
          <a:chExt cx="0" cy="0"/>
        </a:xfrm>
      </p:grpSpPr>
      <p:sp>
        <p:nvSpPr>
          <p:cNvPr id="9" name="Footer Placeholder 3">
            <a:extLst>
              <a:ext uri="{FF2B5EF4-FFF2-40B4-BE49-F238E27FC236}">
                <a16:creationId xmlns:a16="http://schemas.microsoft.com/office/drawing/2014/main" id="{B132DF87-D1E9-6B41-CB14-AA74BFD19731}"/>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0" name="Slide Number Placeholder 1">
            <a:extLst>
              <a:ext uri="{FF2B5EF4-FFF2-40B4-BE49-F238E27FC236}">
                <a16:creationId xmlns:a16="http://schemas.microsoft.com/office/drawing/2014/main" id="{22323E14-672A-F95E-1CED-81A2E5903B1B}"/>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
        <p:nvSpPr>
          <p:cNvPr id="6" name="Title 1">
            <a:extLst>
              <a:ext uri="{FF2B5EF4-FFF2-40B4-BE49-F238E27FC236}">
                <a16:creationId xmlns:a16="http://schemas.microsoft.com/office/drawing/2014/main" id="{9000DA58-6F5B-9363-60E2-5DB05290A494}"/>
              </a:ext>
            </a:extLst>
          </p:cNvPr>
          <p:cNvSpPr>
            <a:spLocks noGrp="1"/>
          </p:cNvSpPr>
          <p:nvPr>
            <p:ph type="title"/>
          </p:nvPr>
        </p:nvSpPr>
        <p:spPr>
          <a:xfrm>
            <a:off x="460374" y="1254125"/>
            <a:ext cx="5489576" cy="4813300"/>
          </a:xfrm>
        </p:spPr>
        <p:txBody>
          <a:bodyPr tIns="0" bIns="685800" anchor="ctr" anchorCtr="0"/>
          <a:lstStyle>
            <a:lvl1pPr>
              <a:defRPr sz="32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F52D7BDA-81B2-03E1-11EB-8AF5FD24DB7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Tree>
    <p:extLst>
      <p:ext uri="{BB962C8B-B14F-4D97-AF65-F5344CB8AC3E}">
        <p14:creationId xmlns:p14="http://schemas.microsoft.com/office/powerpoint/2010/main" val="30777860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dirty="0"/>
              <a:t>Click icon to add media</a:t>
            </a:r>
          </a:p>
        </p:txBody>
      </p:sp>
    </p:spTree>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6238875" y="488950"/>
            <a:ext cx="5489575" cy="4068763"/>
          </a:xfrm>
        </p:spPr>
        <p:txBody>
          <a:bodyPr lIns="457200" tIns="0" rIns="0" bIns="365760" anchor="b" anchorCtr="0"/>
          <a:lstStyle>
            <a:lvl1pPr algn="l">
              <a:lnSpc>
                <a:spcPct val="92000"/>
              </a:lnSpc>
              <a:defRPr sz="3200" b="1" i="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62F4202F-A56F-0EC2-3C35-694E55916B9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4028" y="488950"/>
            <a:ext cx="1818318" cy="484398"/>
          </a:xfrm>
          <a:prstGeom prst="rect">
            <a:avLst/>
          </a:prstGeom>
        </p:spPr>
      </p:pic>
      <p:sp>
        <p:nvSpPr>
          <p:cNvPr id="4" name="Text Placeholder 3">
            <a:extLst>
              <a:ext uri="{FF2B5EF4-FFF2-40B4-BE49-F238E27FC236}">
                <a16:creationId xmlns:a16="http://schemas.microsoft.com/office/drawing/2014/main" id="{90358D05-6F80-E42B-CC3B-99B7E4D36A50}"/>
              </a:ext>
            </a:extLst>
          </p:cNvPr>
          <p:cNvSpPr>
            <a:spLocks noGrp="1"/>
          </p:cNvSpPr>
          <p:nvPr>
            <p:ph type="body" sz="quarter" idx="10" hasCustomPrompt="1"/>
          </p:nvPr>
        </p:nvSpPr>
        <p:spPr>
          <a:xfrm>
            <a:off x="6238875" y="4557713"/>
            <a:ext cx="5489575" cy="2032000"/>
          </a:xfrm>
        </p:spPr>
        <p:txBody>
          <a:bodyPr lIns="457200" tIns="0" rIns="0"/>
          <a:lstStyle>
            <a:lvl1pPr>
              <a:defRPr>
                <a:solidFill>
                  <a:schemeClr val="bg1"/>
                </a:solidFill>
              </a:defRPr>
            </a:lvl1pPr>
            <a:lvl2pPr>
              <a:defRPr>
                <a:solidFill>
                  <a:schemeClr val="bg1"/>
                </a:solidFill>
              </a:defRPr>
            </a:lvl2pPr>
            <a:lvl3pPr>
              <a:defRPr sz="2000">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a:t>
            </a:r>
            <a:br>
              <a:rPr lang="en-US"/>
            </a:br>
            <a:r>
              <a:rPr lang="en-US"/>
              <a:t>Master text styles</a:t>
            </a:r>
          </a:p>
          <a:p>
            <a:pPr lvl="1"/>
            <a:r>
              <a:rPr lang="en-US"/>
              <a:t>Second level</a:t>
            </a:r>
          </a:p>
        </p:txBody>
      </p:sp>
    </p:spTree>
    <p:extLst>
      <p:ext uri="{BB962C8B-B14F-4D97-AF65-F5344CB8AC3E}">
        <p14:creationId xmlns:p14="http://schemas.microsoft.com/office/powerpoint/2010/main" val="16168165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CB8B2CBF-33A5-2045-8850-DC1256F5B835}"/>
              </a:ext>
            </a:extLst>
          </p:cNvPr>
          <p:cNvSpPr>
            <a:spLocks noGrp="1"/>
          </p:cNvSpPr>
          <p:nvPr>
            <p:ph type="title"/>
          </p:nvPr>
        </p:nvSpPr>
        <p:spPr>
          <a:xfrm>
            <a:off x="2771775" y="488950"/>
            <a:ext cx="4386263" cy="4397375"/>
          </a:xfrm>
        </p:spPr>
        <p:txBody>
          <a:bodyPr lIns="0" tIns="0" rIns="0" bIns="0" anchor="ctr" anchorCtr="0"/>
          <a:lstStyle>
            <a:lvl1pPr algn="ctr">
              <a:lnSpc>
                <a:spcPct val="92000"/>
              </a:lnSpc>
              <a:defRPr sz="3200" b="1" i="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pic>
        <p:nvPicPr>
          <p:cNvPr id="9" name="Picture 8">
            <a:extLst>
              <a:ext uri="{FF2B5EF4-FFF2-40B4-BE49-F238E27FC236}">
                <a16:creationId xmlns:a16="http://schemas.microsoft.com/office/drawing/2014/main" id="{62F4202F-A56F-0EC2-3C35-694E55916B9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4026" y="488950"/>
            <a:ext cx="1818321" cy="484399"/>
          </a:xfrm>
          <a:prstGeom prst="rect">
            <a:avLst/>
          </a:prstGeom>
        </p:spPr>
      </p:pic>
      <p:sp>
        <p:nvSpPr>
          <p:cNvPr id="4" name="Text Placeholder 3">
            <a:extLst>
              <a:ext uri="{FF2B5EF4-FFF2-40B4-BE49-F238E27FC236}">
                <a16:creationId xmlns:a16="http://schemas.microsoft.com/office/drawing/2014/main" id="{90358D05-6F80-E42B-CC3B-99B7E4D36A50}"/>
              </a:ext>
            </a:extLst>
          </p:cNvPr>
          <p:cNvSpPr>
            <a:spLocks noGrp="1"/>
          </p:cNvSpPr>
          <p:nvPr>
            <p:ph type="body" sz="quarter" idx="10" hasCustomPrompt="1"/>
          </p:nvPr>
        </p:nvSpPr>
        <p:spPr>
          <a:xfrm>
            <a:off x="8166100" y="4557713"/>
            <a:ext cx="3562350" cy="2032000"/>
          </a:xfrm>
        </p:spPr>
        <p:txBody>
          <a:bodyPr lIns="822960" tIns="365760" rIns="0"/>
          <a:lstStyle>
            <a:lvl1pPr>
              <a:defRPr>
                <a:solidFill>
                  <a:schemeClr val="bg1"/>
                </a:solidFill>
              </a:defRPr>
            </a:lvl1pPr>
            <a:lvl2pPr>
              <a:defRPr>
                <a:solidFill>
                  <a:schemeClr val="bg1"/>
                </a:solidFill>
              </a:defRPr>
            </a:lvl2pPr>
            <a:lvl3pPr>
              <a:defRPr sz="2000">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a:t>
            </a:r>
            <a:br>
              <a:rPr lang="en-US"/>
            </a:br>
            <a:r>
              <a:rPr lang="en-US"/>
              <a:t>Master text styles</a:t>
            </a:r>
          </a:p>
          <a:p>
            <a:pPr lvl="1"/>
            <a:r>
              <a:rPr lang="en-US"/>
              <a:t>Second level</a:t>
            </a:r>
          </a:p>
        </p:txBody>
      </p:sp>
    </p:spTree>
    <p:extLst>
      <p:ext uri="{BB962C8B-B14F-4D97-AF65-F5344CB8AC3E}">
        <p14:creationId xmlns:p14="http://schemas.microsoft.com/office/powerpoint/2010/main" val="361246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ig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548642" y="1345542"/>
            <a:ext cx="5303519" cy="4873225"/>
          </a:xfrm>
        </p:spPr>
        <p:txBody>
          <a:bodyPr/>
          <a:lstStyle>
            <a:lvl1pPr>
              <a:lnSpc>
                <a:spcPct val="90000"/>
              </a:lnSpc>
              <a:defRPr sz="4267" spc="0" baseline="0"/>
            </a:lvl1pPr>
          </a:lstStyle>
          <a:p>
            <a:r>
              <a:rPr lang="en-US" dirty="0"/>
              <a:t>[Slide title]</a:t>
            </a:r>
          </a:p>
        </p:txBody>
      </p:sp>
      <p:cxnSp>
        <p:nvCxnSpPr>
          <p:cNvPr id="9" name="Line">
            <a:extLst>
              <a:ext uri="{FF2B5EF4-FFF2-40B4-BE49-F238E27FC236}">
                <a16:creationId xmlns:a16="http://schemas.microsoft.com/office/drawing/2014/main" id="{BCCCE9B1-C0E2-274F-A123-1D0899A44BA5}"/>
              </a:ext>
              <a:ext uri="{C183D7F6-B498-43B3-948B-1728B52AA6E4}">
                <adec:decorative xmlns:adec="http://schemas.microsoft.com/office/drawing/2017/decorative" val="1"/>
              </a:ext>
            </a:extLst>
          </p:cNvPr>
          <p:cNvCxnSpPr>
            <a:cxnSpLocks/>
          </p:cNvCxnSpPr>
          <p:nvPr/>
        </p:nvCxnSpPr>
        <p:spPr>
          <a:xfrm>
            <a:off x="6336794" y="1536928"/>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6336794" y="1706880"/>
            <a:ext cx="5303519" cy="45110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2546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248433773"/>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12123" y="1012441"/>
            <a:ext cx="5785452" cy="810868"/>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212125" y="1989997"/>
            <a:ext cx="5785452" cy="4199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005919"/>
            <a:ext cx="581110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012738"/>
            <a:ext cx="5811108" cy="41769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00343D76-3202-EC45-A1BD-DC44481DFD1A}"/>
              </a:ext>
            </a:extLst>
          </p:cNvPr>
          <p:cNvSpPr>
            <a:spLocks noGrp="1"/>
          </p:cNvSpPr>
          <p:nvPr>
            <p:ph type="title"/>
          </p:nvPr>
        </p:nvSpPr>
        <p:spPr>
          <a:xfrm>
            <a:off x="212124" y="189386"/>
            <a:ext cx="7201931" cy="656367"/>
          </a:xfrm>
        </p:spPr>
        <p:txBody>
          <a:bodyPr/>
          <a:lstStyle/>
          <a:p>
            <a:r>
              <a:rPr lang="en-US"/>
              <a:t>Click to edit Master title style</a:t>
            </a:r>
            <a:endParaRPr lang="en-US" dirty="0"/>
          </a:p>
        </p:txBody>
      </p:sp>
    </p:spTree>
    <p:extLst>
      <p:ext uri="{BB962C8B-B14F-4D97-AF65-F5344CB8AC3E}">
        <p14:creationId xmlns:p14="http://schemas.microsoft.com/office/powerpoint/2010/main" val="27150970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descr="PP_Title_B.jpg                                                 0033966FKarls G4                       C0DC18D5:">
            <a:extLst>
              <a:ext uri="{FF2B5EF4-FFF2-40B4-BE49-F238E27FC236}">
                <a16:creationId xmlns:a16="http://schemas.microsoft.com/office/drawing/2014/main" id="{7A7AD8FC-C827-644B-B2C3-A2CCBC32B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bwMode="white">
          <a:xfrm>
            <a:off x="1079501" y="3429000"/>
            <a:ext cx="10401300" cy="114300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1079501" y="4610100"/>
            <a:ext cx="10401300" cy="914400"/>
          </a:xfrm>
        </p:spPr>
        <p:txBody>
          <a:bodyPr/>
          <a:lstStyle>
            <a:lvl1pPr marL="0" indent="0">
              <a:buFontTx/>
              <a:buNone/>
              <a:defRPr sz="2400">
                <a:solidFill>
                  <a:schemeClr val="bg1"/>
                </a:solidFill>
              </a:defRPr>
            </a:lvl1pPr>
          </a:lstStyle>
          <a:p>
            <a:r>
              <a:rPr lang="en-US"/>
              <a:t>Click to edit Master subtitle style</a:t>
            </a:r>
          </a:p>
        </p:txBody>
      </p:sp>
      <p:sp>
        <p:nvSpPr>
          <p:cNvPr id="5" name="Rectangle 5">
            <a:extLst>
              <a:ext uri="{FF2B5EF4-FFF2-40B4-BE49-F238E27FC236}">
                <a16:creationId xmlns:a16="http://schemas.microsoft.com/office/drawing/2014/main" id="{5BA59F8A-7C52-FD4A-9E2F-7BA459433361}"/>
              </a:ext>
            </a:extLst>
          </p:cNvPr>
          <p:cNvSpPr>
            <a:spLocks noGrp="1" noChangeArrowheads="1"/>
          </p:cNvSpPr>
          <p:nvPr>
            <p:ph type="dt" sz="half" idx="10"/>
          </p:nvPr>
        </p:nvSpPr>
        <p:spPr bwMode="white">
          <a:xfrm>
            <a:off x="1092200" y="6477000"/>
            <a:ext cx="2540000" cy="381000"/>
          </a:xfrm>
        </p:spPr>
        <p:txBody>
          <a:bodyPr/>
          <a:lstStyle>
            <a:lvl1pPr>
              <a:defRPr>
                <a:solidFill>
                  <a:schemeClr val="bg1"/>
                </a:solidFill>
              </a:defRPr>
            </a:lvl1pPr>
          </a:lstStyle>
          <a:p>
            <a:fld id="{4D678568-0A02-154C-89B0-F6B01927915D}" type="datetime1">
              <a:rPr lang="en-US" altLang="en-US"/>
              <a:pPr/>
              <a:t>11/9/2025</a:t>
            </a:fld>
            <a:endParaRPr lang="en-US" altLang="en-US">
              <a:latin typeface="Times" pitchFamily="2" charset="0"/>
            </a:endParaRPr>
          </a:p>
        </p:txBody>
      </p:sp>
      <p:sp>
        <p:nvSpPr>
          <p:cNvPr id="6" name="Rectangle 6">
            <a:extLst>
              <a:ext uri="{FF2B5EF4-FFF2-40B4-BE49-F238E27FC236}">
                <a16:creationId xmlns:a16="http://schemas.microsoft.com/office/drawing/2014/main" id="{A05ECA24-2260-0D45-8A91-AC4DEED9C822}"/>
              </a:ext>
            </a:extLst>
          </p:cNvPr>
          <p:cNvSpPr>
            <a:spLocks noGrp="1" noChangeArrowheads="1"/>
          </p:cNvSpPr>
          <p:nvPr>
            <p:ph type="ftr" sz="quarter" idx="11"/>
          </p:nvPr>
        </p:nvSpPr>
        <p:spPr bwMode="white">
          <a:xfrm>
            <a:off x="4165600" y="6477000"/>
            <a:ext cx="3860800" cy="381000"/>
          </a:xfrm>
        </p:spPr>
        <p:txBody>
          <a:bodyPr/>
          <a:lstStyle>
            <a:lvl1pPr>
              <a:defRPr>
                <a:solidFill>
                  <a:schemeClr val="bg1"/>
                </a:solidFill>
              </a:defRPr>
            </a:lvl1pPr>
          </a:lstStyle>
          <a:p>
            <a:endParaRPr lang="en-US" altLang="en-US"/>
          </a:p>
        </p:txBody>
      </p:sp>
      <p:sp>
        <p:nvSpPr>
          <p:cNvPr id="7" name="Rectangle 7">
            <a:extLst>
              <a:ext uri="{FF2B5EF4-FFF2-40B4-BE49-F238E27FC236}">
                <a16:creationId xmlns:a16="http://schemas.microsoft.com/office/drawing/2014/main" id="{CB3FE234-8957-1544-84CC-40F54C8EDF89}"/>
              </a:ext>
            </a:extLst>
          </p:cNvPr>
          <p:cNvSpPr>
            <a:spLocks noGrp="1" noChangeArrowheads="1"/>
          </p:cNvSpPr>
          <p:nvPr>
            <p:ph type="sldNum" sz="quarter" idx="12"/>
          </p:nvPr>
        </p:nvSpPr>
        <p:spPr bwMode="white">
          <a:xfrm>
            <a:off x="8940800" y="6477000"/>
            <a:ext cx="2540000" cy="381000"/>
          </a:xfrm>
        </p:spPr>
        <p:txBody>
          <a:bodyPr/>
          <a:lstStyle>
            <a:lvl1pPr>
              <a:defRPr>
                <a:solidFill>
                  <a:schemeClr val="bg1"/>
                </a:solidFill>
              </a:defRPr>
            </a:lvl1pPr>
          </a:lstStyle>
          <a:p>
            <a:fld id="{CAA835BE-7CE3-A242-988B-CC8B40AFBCB8}" type="slidenum">
              <a:rPr lang="en-US" altLang="en-US"/>
              <a:pPr/>
              <a:t>‹#›</a:t>
            </a:fld>
            <a:endParaRPr lang="en-US" altLang="en-US"/>
          </a:p>
        </p:txBody>
      </p:sp>
    </p:spTree>
    <p:extLst>
      <p:ext uri="{BB962C8B-B14F-4D97-AF65-F5344CB8AC3E}">
        <p14:creationId xmlns:p14="http://schemas.microsoft.com/office/powerpoint/2010/main" val="14910686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B1BC1-0731-0041-9AFB-5FEB93724AEB}"/>
              </a:ext>
            </a:extLst>
          </p:cNvPr>
          <p:cNvSpPr>
            <a:spLocks noGrp="1"/>
          </p:cNvSpPr>
          <p:nvPr>
            <p:ph type="dt" sz="half" idx="10"/>
          </p:nvPr>
        </p:nvSpPr>
        <p:spPr/>
        <p:txBody>
          <a:bodyPr/>
          <a:lstStyle>
            <a:lvl1pPr>
              <a:defRPr/>
            </a:lvl1pPr>
          </a:lstStyle>
          <a:p>
            <a:fld id="{F685BA31-9260-1C4C-82AE-F630C47023BA}" type="datetime1">
              <a:rPr lang="en-US" altLang="en-US"/>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3B4D254F-7950-254C-B75F-BAAF4CA5EBB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06A9C0-1132-E44D-B96B-1B501D8245FC}"/>
              </a:ext>
            </a:extLst>
          </p:cNvPr>
          <p:cNvSpPr>
            <a:spLocks noGrp="1"/>
          </p:cNvSpPr>
          <p:nvPr>
            <p:ph type="sldNum" sz="quarter" idx="12"/>
          </p:nvPr>
        </p:nvSpPr>
        <p:spPr/>
        <p:txBody>
          <a:bodyPr/>
          <a:lstStyle>
            <a:lvl1pPr>
              <a:defRPr/>
            </a:lvl1pPr>
          </a:lstStyle>
          <a:p>
            <a:fld id="{7F6FB974-3214-F742-93A6-712BD39EF2CA}"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10366889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3FC69B1A-49DF-4946-ABFC-0107A3D7BE81}"/>
              </a:ext>
            </a:extLst>
          </p:cNvPr>
          <p:cNvSpPr>
            <a:spLocks noGrp="1"/>
          </p:cNvSpPr>
          <p:nvPr>
            <p:ph type="dt" sz="half" idx="10"/>
          </p:nvPr>
        </p:nvSpPr>
        <p:spPr/>
        <p:txBody>
          <a:bodyPr/>
          <a:lstStyle>
            <a:lvl1pPr>
              <a:defRPr/>
            </a:lvl1pPr>
          </a:lstStyle>
          <a:p>
            <a:fld id="{51805291-DB11-594F-B3F6-764AF349E8AD}" type="datetime1">
              <a:rPr lang="en-US" altLang="en-US"/>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3C2B9FFE-5DCE-B544-8CA4-6C50F433D3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EC16D57-903D-C742-B160-FE8D866F7345}"/>
              </a:ext>
            </a:extLst>
          </p:cNvPr>
          <p:cNvSpPr>
            <a:spLocks noGrp="1"/>
          </p:cNvSpPr>
          <p:nvPr>
            <p:ph type="sldNum" sz="quarter" idx="12"/>
          </p:nvPr>
        </p:nvSpPr>
        <p:spPr/>
        <p:txBody>
          <a:bodyPr/>
          <a:lstStyle>
            <a:lvl1pPr>
              <a:defRPr/>
            </a:lvl1pPr>
          </a:lstStyle>
          <a:p>
            <a:fld id="{C83C8904-0A17-3841-8554-56ED3FA34C44}"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2894304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95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27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8FCBD4-6545-8643-8C43-DC43A9E4CF2A}"/>
              </a:ext>
            </a:extLst>
          </p:cNvPr>
          <p:cNvSpPr>
            <a:spLocks noGrp="1"/>
          </p:cNvSpPr>
          <p:nvPr>
            <p:ph type="dt" sz="half" idx="10"/>
          </p:nvPr>
        </p:nvSpPr>
        <p:spPr/>
        <p:txBody>
          <a:bodyPr/>
          <a:lstStyle>
            <a:lvl1pPr>
              <a:defRPr/>
            </a:lvl1pPr>
          </a:lstStyle>
          <a:p>
            <a:fld id="{8F195DFE-8A6E-2A4A-93A3-F1E30C821E4B}" type="datetime1">
              <a:rPr lang="en-US" altLang="en-US"/>
              <a:pPr/>
              <a:t>11/9/2025</a:t>
            </a:fld>
            <a:endParaRPr lang="en-US" altLang="en-US">
              <a:latin typeface="Times" pitchFamily="2" charset="0"/>
            </a:endParaRPr>
          </a:p>
        </p:txBody>
      </p:sp>
      <p:sp>
        <p:nvSpPr>
          <p:cNvPr id="6" name="Footer Placeholder 5">
            <a:extLst>
              <a:ext uri="{FF2B5EF4-FFF2-40B4-BE49-F238E27FC236}">
                <a16:creationId xmlns:a16="http://schemas.microsoft.com/office/drawing/2014/main" id="{9F8FC275-BDE3-224D-A888-45B470BA5F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3093A27-1B8F-4546-80D6-B697633F7DAB}"/>
              </a:ext>
            </a:extLst>
          </p:cNvPr>
          <p:cNvSpPr>
            <a:spLocks noGrp="1"/>
          </p:cNvSpPr>
          <p:nvPr>
            <p:ph type="sldNum" sz="quarter" idx="12"/>
          </p:nvPr>
        </p:nvSpPr>
        <p:spPr/>
        <p:txBody>
          <a:bodyPr/>
          <a:lstStyle>
            <a:lvl1pPr>
              <a:defRPr/>
            </a:lvl1pPr>
          </a:lstStyle>
          <a:p>
            <a:fld id="{05AA9C2E-39D3-2546-8160-377474072739}"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6305404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3DC19A-E805-6443-86AE-94CCF285ABD4}"/>
              </a:ext>
            </a:extLst>
          </p:cNvPr>
          <p:cNvSpPr>
            <a:spLocks noGrp="1"/>
          </p:cNvSpPr>
          <p:nvPr>
            <p:ph type="dt" sz="half" idx="10"/>
          </p:nvPr>
        </p:nvSpPr>
        <p:spPr/>
        <p:txBody>
          <a:bodyPr/>
          <a:lstStyle>
            <a:lvl1pPr>
              <a:defRPr/>
            </a:lvl1pPr>
          </a:lstStyle>
          <a:p>
            <a:fld id="{BDFCBC0E-E183-7F4C-AA5D-B59521456D46}" type="datetime1">
              <a:rPr lang="en-US" altLang="en-US"/>
              <a:pPr/>
              <a:t>11/9/2025</a:t>
            </a:fld>
            <a:endParaRPr lang="en-US" altLang="en-US">
              <a:latin typeface="Times" pitchFamily="2" charset="0"/>
            </a:endParaRPr>
          </a:p>
        </p:txBody>
      </p:sp>
      <p:sp>
        <p:nvSpPr>
          <p:cNvPr id="8" name="Footer Placeholder 7">
            <a:extLst>
              <a:ext uri="{FF2B5EF4-FFF2-40B4-BE49-F238E27FC236}">
                <a16:creationId xmlns:a16="http://schemas.microsoft.com/office/drawing/2014/main" id="{BECD4B1E-0DF5-4D48-BEFC-06F29CEBEF14}"/>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AC8BE1D-FED9-B94A-A661-19819068681C}"/>
              </a:ext>
            </a:extLst>
          </p:cNvPr>
          <p:cNvSpPr>
            <a:spLocks noGrp="1"/>
          </p:cNvSpPr>
          <p:nvPr>
            <p:ph type="sldNum" sz="quarter" idx="12"/>
          </p:nvPr>
        </p:nvSpPr>
        <p:spPr/>
        <p:txBody>
          <a:bodyPr/>
          <a:lstStyle>
            <a:lvl1pPr>
              <a:defRPr/>
            </a:lvl1pPr>
          </a:lstStyle>
          <a:p>
            <a:fld id="{B819FA24-0B3E-6742-88D1-DF65EA60276B}"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2851950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0A2C92-31BC-594C-931B-DD28CA589C64}"/>
              </a:ext>
            </a:extLst>
          </p:cNvPr>
          <p:cNvSpPr>
            <a:spLocks noGrp="1"/>
          </p:cNvSpPr>
          <p:nvPr>
            <p:ph type="dt" sz="half" idx="10"/>
          </p:nvPr>
        </p:nvSpPr>
        <p:spPr/>
        <p:txBody>
          <a:bodyPr/>
          <a:lstStyle>
            <a:lvl1pPr>
              <a:defRPr/>
            </a:lvl1pPr>
          </a:lstStyle>
          <a:p>
            <a:fld id="{9BCA79C8-E721-DA4D-B960-5F0CAD9B07D0}" type="datetime1">
              <a:rPr lang="en-US" altLang="en-US"/>
              <a:pPr/>
              <a:t>11/9/2025</a:t>
            </a:fld>
            <a:endParaRPr lang="en-US" altLang="en-US">
              <a:latin typeface="Times" pitchFamily="2" charset="0"/>
            </a:endParaRPr>
          </a:p>
        </p:txBody>
      </p:sp>
      <p:sp>
        <p:nvSpPr>
          <p:cNvPr id="4" name="Footer Placeholder 3">
            <a:extLst>
              <a:ext uri="{FF2B5EF4-FFF2-40B4-BE49-F238E27FC236}">
                <a16:creationId xmlns:a16="http://schemas.microsoft.com/office/drawing/2014/main" id="{AA3C8BF8-4048-6540-A4FC-044205E0C33A}"/>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FDF85FB-1547-5D41-9DCC-8B64C6A95562}"/>
              </a:ext>
            </a:extLst>
          </p:cNvPr>
          <p:cNvSpPr>
            <a:spLocks noGrp="1"/>
          </p:cNvSpPr>
          <p:nvPr>
            <p:ph type="sldNum" sz="quarter" idx="12"/>
          </p:nvPr>
        </p:nvSpPr>
        <p:spPr/>
        <p:txBody>
          <a:bodyPr/>
          <a:lstStyle>
            <a:lvl1pPr>
              <a:defRPr/>
            </a:lvl1pPr>
          </a:lstStyle>
          <a:p>
            <a:fld id="{2E6187D1-24A7-8A4E-9184-DCA9D8A06813}"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360993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68B99-D7BD-424C-8C6D-A1141374D7FA}"/>
              </a:ext>
            </a:extLst>
          </p:cNvPr>
          <p:cNvSpPr>
            <a:spLocks noGrp="1"/>
          </p:cNvSpPr>
          <p:nvPr>
            <p:ph type="dt" sz="half" idx="10"/>
          </p:nvPr>
        </p:nvSpPr>
        <p:spPr/>
        <p:txBody>
          <a:bodyPr/>
          <a:lstStyle>
            <a:lvl1pPr>
              <a:defRPr/>
            </a:lvl1pPr>
          </a:lstStyle>
          <a:p>
            <a:fld id="{788A6373-2EDD-DB44-B305-CEFFD72A736D}" type="datetime1">
              <a:rPr lang="en-US" altLang="en-US"/>
              <a:pPr/>
              <a:t>11/9/2025</a:t>
            </a:fld>
            <a:endParaRPr lang="en-US" altLang="en-US">
              <a:latin typeface="Times" pitchFamily="2" charset="0"/>
            </a:endParaRPr>
          </a:p>
        </p:txBody>
      </p:sp>
      <p:sp>
        <p:nvSpPr>
          <p:cNvPr id="3" name="Footer Placeholder 2">
            <a:extLst>
              <a:ext uri="{FF2B5EF4-FFF2-40B4-BE49-F238E27FC236}">
                <a16:creationId xmlns:a16="http://schemas.microsoft.com/office/drawing/2014/main" id="{304E8B52-A104-7D41-BCF2-B7B0CA3BAF4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62E5D95-BA62-9B47-B030-09440F3DFCEA}"/>
              </a:ext>
            </a:extLst>
          </p:cNvPr>
          <p:cNvSpPr>
            <a:spLocks noGrp="1"/>
          </p:cNvSpPr>
          <p:nvPr>
            <p:ph type="sldNum" sz="quarter" idx="12"/>
          </p:nvPr>
        </p:nvSpPr>
        <p:spPr/>
        <p:txBody>
          <a:bodyPr/>
          <a:lstStyle>
            <a:lvl1pPr>
              <a:defRPr/>
            </a:lvl1pPr>
          </a:lstStyle>
          <a:p>
            <a:fld id="{152D5F69-227E-2743-BA57-7DB4AB9A37D1}"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25075985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EA53DA-1267-5047-95C9-6E9DB3FF1F48}"/>
              </a:ext>
            </a:extLst>
          </p:cNvPr>
          <p:cNvSpPr>
            <a:spLocks noGrp="1"/>
          </p:cNvSpPr>
          <p:nvPr>
            <p:ph type="dt" sz="half" idx="10"/>
          </p:nvPr>
        </p:nvSpPr>
        <p:spPr/>
        <p:txBody>
          <a:bodyPr/>
          <a:lstStyle>
            <a:lvl1pPr>
              <a:defRPr/>
            </a:lvl1pPr>
          </a:lstStyle>
          <a:p>
            <a:fld id="{C0EBD310-9E0A-8240-8CDA-2D9A0CB1B5E6}" type="datetime1">
              <a:rPr lang="en-US" altLang="en-US"/>
              <a:pPr/>
              <a:t>11/9/2025</a:t>
            </a:fld>
            <a:endParaRPr lang="en-US" altLang="en-US">
              <a:latin typeface="Times" pitchFamily="2" charset="0"/>
            </a:endParaRPr>
          </a:p>
        </p:txBody>
      </p:sp>
      <p:sp>
        <p:nvSpPr>
          <p:cNvPr id="6" name="Footer Placeholder 5">
            <a:extLst>
              <a:ext uri="{FF2B5EF4-FFF2-40B4-BE49-F238E27FC236}">
                <a16:creationId xmlns:a16="http://schemas.microsoft.com/office/drawing/2014/main" id="{89F80A54-FE8C-7244-A9FA-3E5E56F1104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27FEBD5-D646-D348-8FEB-870D60FFF09D}"/>
              </a:ext>
            </a:extLst>
          </p:cNvPr>
          <p:cNvSpPr>
            <a:spLocks noGrp="1"/>
          </p:cNvSpPr>
          <p:nvPr>
            <p:ph type="sldNum" sz="quarter" idx="12"/>
          </p:nvPr>
        </p:nvSpPr>
        <p:spPr/>
        <p:txBody>
          <a:bodyPr/>
          <a:lstStyle>
            <a:lvl1pPr>
              <a:defRPr/>
            </a:lvl1pPr>
          </a:lstStyle>
          <a:p>
            <a:fld id="{ABC9CF00-76D9-8C48-A01E-53713C90B607}"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2443848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548639" y="1889759"/>
            <a:ext cx="822960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24927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2F0D608-1DD0-254A-AFF6-6C22525FFE1B}"/>
              </a:ext>
            </a:extLst>
          </p:cNvPr>
          <p:cNvSpPr>
            <a:spLocks noGrp="1"/>
          </p:cNvSpPr>
          <p:nvPr>
            <p:ph type="dt" sz="half" idx="10"/>
          </p:nvPr>
        </p:nvSpPr>
        <p:spPr/>
        <p:txBody>
          <a:bodyPr/>
          <a:lstStyle>
            <a:lvl1pPr>
              <a:defRPr/>
            </a:lvl1pPr>
          </a:lstStyle>
          <a:p>
            <a:fld id="{479CB5D9-3D7B-DC49-93EC-0C004B455DA0}" type="datetime1">
              <a:rPr lang="en-US" altLang="en-US"/>
              <a:pPr/>
              <a:t>11/9/2025</a:t>
            </a:fld>
            <a:endParaRPr lang="en-US" altLang="en-US">
              <a:latin typeface="Times" pitchFamily="2" charset="0"/>
            </a:endParaRPr>
          </a:p>
        </p:txBody>
      </p:sp>
      <p:sp>
        <p:nvSpPr>
          <p:cNvPr id="6" name="Footer Placeholder 5">
            <a:extLst>
              <a:ext uri="{FF2B5EF4-FFF2-40B4-BE49-F238E27FC236}">
                <a16:creationId xmlns:a16="http://schemas.microsoft.com/office/drawing/2014/main" id="{F10CE218-5696-EC47-A86A-CD252620B2C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737725F-993A-964E-AF44-312A4F981E41}"/>
              </a:ext>
            </a:extLst>
          </p:cNvPr>
          <p:cNvSpPr>
            <a:spLocks noGrp="1"/>
          </p:cNvSpPr>
          <p:nvPr>
            <p:ph type="sldNum" sz="quarter" idx="12"/>
          </p:nvPr>
        </p:nvSpPr>
        <p:spPr/>
        <p:txBody>
          <a:bodyPr/>
          <a:lstStyle>
            <a:lvl1pPr>
              <a:defRPr/>
            </a:lvl1pPr>
          </a:lstStyle>
          <a:p>
            <a:fld id="{9A68F612-889B-DB47-AAD8-104FD8636589}"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6451137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9A9EC2-8BFD-5A4D-BDE6-975E5BDB299B}"/>
              </a:ext>
            </a:extLst>
          </p:cNvPr>
          <p:cNvSpPr>
            <a:spLocks noGrp="1"/>
          </p:cNvSpPr>
          <p:nvPr>
            <p:ph type="dt" sz="half" idx="10"/>
          </p:nvPr>
        </p:nvSpPr>
        <p:spPr/>
        <p:txBody>
          <a:bodyPr/>
          <a:lstStyle>
            <a:lvl1pPr>
              <a:defRPr/>
            </a:lvl1pPr>
          </a:lstStyle>
          <a:p>
            <a:fld id="{0D29ED3E-CC9C-EC4D-BA72-6031BDDA7EA4}" type="datetime1">
              <a:rPr lang="en-US" altLang="en-US"/>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448381A6-2AA6-9640-BB22-32FD3E9A0A9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51D43F-58F5-4A4E-B60D-66D9326C8D93}"/>
              </a:ext>
            </a:extLst>
          </p:cNvPr>
          <p:cNvSpPr>
            <a:spLocks noGrp="1"/>
          </p:cNvSpPr>
          <p:nvPr>
            <p:ph type="sldNum" sz="quarter" idx="12"/>
          </p:nvPr>
        </p:nvSpPr>
        <p:spPr/>
        <p:txBody>
          <a:bodyPr/>
          <a:lstStyle>
            <a:lvl1pPr>
              <a:defRPr/>
            </a:lvl1pPr>
          </a:lstStyle>
          <a:p>
            <a:fld id="{74FE5B51-2E5C-8242-BED0-43DA56004260}"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17083138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0" y="390526"/>
            <a:ext cx="2590800" cy="5705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79500" y="390526"/>
            <a:ext cx="7569200" cy="5705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20D7A-BFA8-204D-BD79-0A09CCB20FA6}"/>
              </a:ext>
            </a:extLst>
          </p:cNvPr>
          <p:cNvSpPr>
            <a:spLocks noGrp="1"/>
          </p:cNvSpPr>
          <p:nvPr>
            <p:ph type="dt" sz="half" idx="10"/>
          </p:nvPr>
        </p:nvSpPr>
        <p:spPr/>
        <p:txBody>
          <a:bodyPr/>
          <a:lstStyle>
            <a:lvl1pPr>
              <a:defRPr/>
            </a:lvl1pPr>
          </a:lstStyle>
          <a:p>
            <a:fld id="{8567BF6B-6C13-5747-AAD4-4DC9997E370A}" type="datetime1">
              <a:rPr lang="en-US" altLang="en-US"/>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3134240F-B382-5045-9973-427E8EF8BC2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F9AC2F2-6090-0847-B507-94DD334C107E}"/>
              </a:ext>
            </a:extLst>
          </p:cNvPr>
          <p:cNvSpPr>
            <a:spLocks noGrp="1"/>
          </p:cNvSpPr>
          <p:nvPr>
            <p:ph type="sldNum" sz="quarter" idx="12"/>
          </p:nvPr>
        </p:nvSpPr>
        <p:spPr/>
        <p:txBody>
          <a:bodyPr/>
          <a:lstStyle>
            <a:lvl1pPr>
              <a:defRPr/>
            </a:lvl1pPr>
          </a:lstStyle>
          <a:p>
            <a:fld id="{F0C24170-852F-F440-8378-523D9E12CC86}"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32105717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and Content - Dark Blu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548639" y="1889759"/>
            <a:ext cx="822960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7" name="Picture 6">
            <a:extLst>
              <a:ext uri="{FF2B5EF4-FFF2-40B4-BE49-F238E27FC236}">
                <a16:creationId xmlns:a16="http://schemas.microsoft.com/office/drawing/2014/main" id="{D207991E-548C-CC51-DB2C-DEC0222B15FE}"/>
              </a:ext>
            </a:extLst>
          </p:cNvPr>
          <p:cNvPicPr>
            <a:picLocks noChangeAspect="1"/>
          </p:cNvPicPr>
          <p:nvPr/>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1014776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22458059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3053914633"/>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3287971088"/>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06400" y="2057400"/>
            <a:ext cx="11379200" cy="2590800"/>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stStyle>
          <a:p>
            <a:pPr lvl="0"/>
            <a:r>
              <a:rPr lang="en-US"/>
              <a:t>Click to edit Master text styles</a:t>
            </a:r>
          </a:p>
          <a:p>
            <a:pPr lvl="1"/>
            <a:r>
              <a:rPr lang="en-US"/>
              <a:t>Second level</a:t>
            </a:r>
          </a:p>
          <a:p>
            <a:pPr lvl="2"/>
            <a:r>
              <a:rPr lang="en-US"/>
              <a:t>Third level</a:t>
            </a:r>
          </a:p>
        </p:txBody>
      </p:sp>
      <p:sp>
        <p:nvSpPr>
          <p:cNvPr id="3" name="TextBox 2"/>
          <p:cNvSpPr txBox="1"/>
          <p:nvPr userDrawn="1"/>
        </p:nvSpPr>
        <p:spPr>
          <a:xfrm>
            <a:off x="10418131" y="851976"/>
            <a:ext cx="184731" cy="341632"/>
          </a:xfrm>
          <a:prstGeom prst="rect">
            <a:avLst/>
          </a:prstGeom>
          <a:noFill/>
        </p:spPr>
        <p:txBody>
          <a:bodyPr wrap="none" rtlCol="0">
            <a:spAutoFit/>
          </a:bodyPr>
          <a:lstStyle/>
          <a:p>
            <a:pPr defTabSz="457200">
              <a:lnSpc>
                <a:spcPct val="90000"/>
              </a:lnSpc>
            </a:pPr>
            <a:endParaRPr lang="en-US" sz="1800" dirty="0">
              <a:solidFill>
                <a:srgbClr val="696253"/>
              </a:solidFill>
            </a:endParaRPr>
          </a:p>
        </p:txBody>
      </p:sp>
    </p:spTree>
    <p:extLst>
      <p:ext uri="{BB962C8B-B14F-4D97-AF65-F5344CB8AC3E}">
        <p14:creationId xmlns:p14="http://schemas.microsoft.com/office/powerpoint/2010/main" val="382478775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4369-EC00-C14E-B713-D27C9B058F7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6100" y="1889761"/>
            <a:ext cx="530352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336792" y="1889761"/>
            <a:ext cx="530352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100328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5">
          <p15:clr>
            <a:srgbClr val="FBAE40"/>
          </p15:clr>
        </p15:guide>
        <p15:guide id="2" pos="2993">
          <p15:clr>
            <a:srgbClr val="FBAE40"/>
          </p15:clr>
        </p15:guide>
        <p15:guide id="3" orient="horz" pos="402">
          <p15:clr>
            <a:srgbClr val="FBAE40"/>
          </p15:clr>
        </p15:guide>
        <p15:guide id="4" orient="horz" pos="892">
          <p15:clr>
            <a:srgbClr val="FBAE40"/>
          </p15:clr>
        </p15:guide>
        <p15:guide id="5" orient="horz" pos="808">
          <p15:clr>
            <a:srgbClr val="FBAE40"/>
          </p15:clr>
        </p15:guide>
        <p15:guide id="6" orient="horz" pos="29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9843-6209-3C43-84CB-8817E397D73E}"/>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40" y="1889761"/>
            <a:ext cx="341376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87596" y="1889761"/>
            <a:ext cx="341376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26552" y="1889761"/>
            <a:ext cx="3413760" cy="4329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endParaRPr lang="en-US"/>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218496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2">
          <p15:clr>
            <a:srgbClr val="FBAE40"/>
          </p15:clr>
        </p15:guide>
        <p15:guide id="2" pos="1872">
          <p15:clr>
            <a:srgbClr val="FBAE40"/>
          </p15:clr>
        </p15:guide>
        <p15:guide id="3" pos="3686">
          <p15:clr>
            <a:srgbClr val="FBAE40"/>
          </p15:clr>
        </p15:guide>
        <p15:guide id="4" pos="3886">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debar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F51EA-7190-7747-950C-E60F32FD5A67}"/>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40" y="1889762"/>
            <a:ext cx="725424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26552" y="1889762"/>
            <a:ext cx="341376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E99E07BA-A10D-BC4F-976C-2D3F4A4918C2}"/>
              </a:ext>
            </a:extLst>
          </p:cNvPr>
          <p:cNvSpPr>
            <a:spLocks noGrp="1"/>
          </p:cNvSpPr>
          <p:nvPr>
            <p:ph type="ftr" sz="quarter" idx="11"/>
          </p:nvPr>
        </p:nvSpPr>
        <p:spPr/>
        <p:txBody>
          <a:bodyPr/>
          <a:lstStyle/>
          <a:p>
            <a:endParaRPr lang="en-US"/>
          </a:p>
        </p:txBody>
      </p:sp>
      <p:sp>
        <p:nvSpPr>
          <p:cNvPr id="10" name="Slide Number Placeholder 6">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38019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688">
          <p15:clr>
            <a:srgbClr val="FBAE40"/>
          </p15:clr>
        </p15:guide>
        <p15:guide id="4" pos="3886">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ideba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0AAD-8D16-DE44-9ADD-DFAED024E201}"/>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39" y="1889762"/>
            <a:ext cx="341376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86072" y="1889762"/>
            <a:ext cx="725424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9468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2">
          <p15:clr>
            <a:srgbClr val="FBAE40"/>
          </p15:clr>
        </p15:guide>
        <p15:guide id="2" pos="1872">
          <p15:clr>
            <a:srgbClr val="FBAE40"/>
          </p15:clr>
        </p15:guide>
        <p15:guide id="3" orient="horz" pos="402">
          <p15:clr>
            <a:srgbClr val="FBAE40"/>
          </p15:clr>
        </p15:guide>
        <p15:guide id="4" orient="horz" pos="892">
          <p15:clr>
            <a:srgbClr val="FBAE40"/>
          </p15:clr>
        </p15:guide>
        <p15:guide id="5" orient="horz" pos="808">
          <p15:clr>
            <a:srgbClr val="FBAE40"/>
          </p15:clr>
        </p15:guide>
        <p15:guide id="6" orient="horz" pos="29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Half Dark Blue">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590D3B0-A0BF-A774-AEA9-8588C3FDFED6}"/>
              </a:ext>
              <a:ext uri="{C183D7F6-B498-43B3-948B-1728B52AA6E4}">
                <adec:decorative xmlns:adec="http://schemas.microsoft.com/office/drawing/2017/decorative" val="1"/>
              </a:ext>
            </a:extLst>
          </p:cNvPr>
          <p:cNvSpPr/>
          <p:nvPr/>
        </p:nvSpPr>
        <p:spPr bwMode="hidden">
          <a:xfrm>
            <a:off x="2" y="1"/>
            <a:ext cx="6095999" cy="685800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1">
            <a:extLst>
              <a:ext uri="{FF2B5EF4-FFF2-40B4-BE49-F238E27FC236}">
                <a16:creationId xmlns:a16="http://schemas.microsoft.com/office/drawing/2014/main" id="{8AC6D161-014B-CB43-B0F3-BBB32B3E1052}"/>
              </a:ext>
            </a:extLst>
          </p:cNvPr>
          <p:cNvSpPr>
            <a:spLocks noGrp="1"/>
          </p:cNvSpPr>
          <p:nvPr>
            <p:ph type="body" sz="quarter" idx="13" hasCustomPrompt="1"/>
          </p:nvPr>
        </p:nvSpPr>
        <p:spPr>
          <a:xfrm>
            <a:off x="548217" y="1346201"/>
            <a:ext cx="5303520" cy="4872567"/>
          </a:xfrm>
        </p:spPr>
        <p:txBody>
          <a:bodyPr/>
          <a:lstStyle>
            <a:lvl1pPr marL="0" indent="0">
              <a:lnSpc>
                <a:spcPct val="90000"/>
              </a:lnSpc>
              <a:spcBef>
                <a:spcPts val="0"/>
              </a:spcBef>
              <a:spcAft>
                <a:spcPts val="1200"/>
              </a:spcAft>
              <a:buNone/>
              <a:defRPr sz="4267" b="1">
                <a:solidFill>
                  <a:srgbClr val="0ED7E5"/>
                </a:solidFill>
              </a:defRPr>
            </a:lvl1pPr>
            <a:lvl2pPr marL="182875">
              <a:spcBef>
                <a:spcPts val="1200"/>
              </a:spcBef>
              <a:defRPr>
                <a:solidFill>
                  <a:schemeClr val="bg1"/>
                </a:solidFill>
              </a:defRPr>
            </a:lvl2pPr>
            <a:lvl3pPr marL="365751">
              <a:defRPr>
                <a:solidFill>
                  <a:schemeClr val="bg1"/>
                </a:solidFill>
              </a:defRPr>
            </a:lvl3pPr>
            <a:lvl4pPr marL="548626">
              <a:defRPr>
                <a:solidFill>
                  <a:schemeClr val="bg1"/>
                </a:solidFill>
              </a:defRPr>
            </a:lvl4pPr>
            <a:lvl5pPr marL="731502">
              <a:defRPr>
                <a:solidFill>
                  <a:schemeClr val="bg1"/>
                </a:solidFill>
              </a:defRPr>
            </a:lvl5pPr>
            <a:lvl6pPr marL="914377">
              <a:defRPr>
                <a:solidFill>
                  <a:schemeClr val="bg1"/>
                </a:solidFill>
              </a:defRPr>
            </a:lvl6pPr>
            <a:lvl7pPr marL="1097253">
              <a:defRPr>
                <a:solidFill>
                  <a:schemeClr val="bg1"/>
                </a:solidFill>
              </a:defRPr>
            </a:lvl7pPr>
            <a:lvl8pPr marL="1280128">
              <a:defRPr>
                <a:solidFill>
                  <a:schemeClr val="bg1"/>
                </a:solidFill>
              </a:defRPr>
            </a:lvl8pPr>
            <a:lvl9pPr marL="1463003">
              <a:defRPr>
                <a:solidFill>
                  <a:schemeClr val="bg1"/>
                </a:solidFill>
              </a:defRPr>
            </a:lvl9pPr>
          </a:lstStyle>
          <a:p>
            <a:pPr lvl="0"/>
            <a:r>
              <a:rPr lang="en-US" dirty="0"/>
              <a:t>[Important point]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6583680" y="1480214"/>
            <a:ext cx="5059680" cy="48732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2" name="Picture 1">
            <a:extLst>
              <a:ext uri="{FF2B5EF4-FFF2-40B4-BE49-F238E27FC236}">
                <a16:creationId xmlns:a16="http://schemas.microsoft.com/office/drawing/2014/main" id="{2785B88F-1650-A543-6208-1D16E00C77C1}"/>
              </a:ext>
            </a:extLst>
          </p:cNvPr>
          <p:cNvPicPr>
            <a:picLocks noChangeAspect="1"/>
          </p:cNvPicPr>
          <p:nvPr/>
        </p:nvPicPr>
        <p:blipFill>
          <a:blip r:embed="rId2"/>
          <a:srcRect/>
          <a:stretch/>
        </p:blipFill>
        <p:spPr>
          <a:xfrm>
            <a:off x="9703011" y="543378"/>
            <a:ext cx="1946165" cy="698212"/>
          </a:xfrm>
          <a:prstGeom prst="rect">
            <a:avLst/>
          </a:prstGeom>
        </p:spPr>
      </p:pic>
    </p:spTree>
    <p:extLst>
      <p:ext uri="{BB962C8B-B14F-4D97-AF65-F5344CB8AC3E}">
        <p14:creationId xmlns:p14="http://schemas.microsoft.com/office/powerpoint/2010/main" val="27588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110">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Half Photo">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578CD79-C3BE-3543-83D9-F07238B6453D}"/>
              </a:ext>
            </a:extLst>
          </p:cNvPr>
          <p:cNvSpPr>
            <a:spLocks noGrp="1"/>
          </p:cNvSpPr>
          <p:nvPr>
            <p:ph type="body" sz="quarter" idx="14" hasCustomPrompt="1"/>
          </p:nvPr>
        </p:nvSpPr>
        <p:spPr>
          <a:xfrm>
            <a:off x="548217" y="1346201"/>
            <a:ext cx="5303520" cy="4872567"/>
          </a:xfrm>
        </p:spPr>
        <p:txBody>
          <a:bodyPr/>
          <a:lstStyle>
            <a:lvl1pPr marL="0" indent="0">
              <a:lnSpc>
                <a:spcPct val="90000"/>
              </a:lnSpc>
              <a:spcBef>
                <a:spcPts val="0"/>
              </a:spcBef>
              <a:spcAft>
                <a:spcPts val="1200"/>
              </a:spcAft>
              <a:buNone/>
              <a:defRPr sz="4267" b="1">
                <a:solidFill>
                  <a:schemeClr val="tx1"/>
                </a:solidFill>
              </a:defRPr>
            </a:lvl1pPr>
            <a:lvl2pPr marL="182875">
              <a:spcBef>
                <a:spcPts val="1200"/>
              </a:spcBef>
              <a:defRPr>
                <a:solidFill>
                  <a:schemeClr val="tx1"/>
                </a:solidFill>
              </a:defRPr>
            </a:lvl2pPr>
            <a:lvl3pPr marL="365751">
              <a:defRPr>
                <a:solidFill>
                  <a:schemeClr val="tx1"/>
                </a:solidFill>
              </a:defRPr>
            </a:lvl3pPr>
            <a:lvl4pPr marL="548626">
              <a:defRPr>
                <a:solidFill>
                  <a:schemeClr val="tx1"/>
                </a:solidFill>
              </a:defRPr>
            </a:lvl4pPr>
            <a:lvl5pPr marL="731502">
              <a:defRPr>
                <a:solidFill>
                  <a:schemeClr val="tx1"/>
                </a:solidFill>
              </a:defRPr>
            </a:lvl5pPr>
            <a:lvl6pPr marL="914377">
              <a:defRPr>
                <a:solidFill>
                  <a:schemeClr val="tx1"/>
                </a:solidFill>
              </a:defRPr>
            </a:lvl6pPr>
            <a:lvl7pPr marL="1097253">
              <a:defRPr>
                <a:solidFill>
                  <a:schemeClr val="tx1"/>
                </a:solidFill>
              </a:defRPr>
            </a:lvl7pPr>
            <a:lvl8pPr marL="1280128">
              <a:defRPr>
                <a:solidFill>
                  <a:schemeClr val="tx1"/>
                </a:solidFill>
              </a:defRPr>
            </a:lvl8pPr>
            <a:lvl9pPr marL="1463003">
              <a:defRPr>
                <a:solidFill>
                  <a:schemeClr val="tx1"/>
                </a:solidFill>
              </a:defRPr>
            </a:lvl9pPr>
          </a:lstStyle>
          <a:p>
            <a:pPr lvl="0"/>
            <a:r>
              <a:rPr lang="en-US" dirty="0"/>
              <a:t>[Important point]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Picture Placeholder 2">
            <a:extLst>
              <a:ext uri="{FF2B5EF4-FFF2-40B4-BE49-F238E27FC236}">
                <a16:creationId xmlns:a16="http://schemas.microsoft.com/office/drawing/2014/main" id="{7B00E805-A4A0-D142-AA33-5849025B1C3E}"/>
              </a:ext>
            </a:extLst>
          </p:cNvPr>
          <p:cNvSpPr>
            <a:spLocks noGrp="1"/>
          </p:cNvSpPr>
          <p:nvPr>
            <p:ph type="pic" sz="quarter" idx="13"/>
          </p:nvPr>
        </p:nvSpPr>
        <p:spPr>
          <a:xfrm>
            <a:off x="6096000" y="0"/>
            <a:ext cx="6096000" cy="6858000"/>
          </a:xfrm>
          <a:solidFill>
            <a:srgbClr val="7F7F7F"/>
          </a:solidFill>
        </p:spPr>
        <p:txBody>
          <a:bodyPr anchor="ctr" anchorCtr="0"/>
          <a:lstStyle>
            <a:lvl1pPr marL="0" indent="0" algn="ctr">
              <a:buNone/>
              <a:defRPr>
                <a:solidFill>
                  <a:schemeClr val="bg1"/>
                </a:solidFill>
              </a:defRPr>
            </a:lvl1pPr>
          </a:lstStyle>
          <a:p>
            <a:r>
              <a:rPr lang="en-US"/>
              <a:t>Click icon to add picture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lvl1pPr>
              <a:defRPr>
                <a:solidFill>
                  <a:schemeClr val="bg1"/>
                </a:solidFill>
              </a:defRPr>
            </a:lvl1pPr>
          </a:lstStyle>
          <a:p>
            <a:fld id="{54F9A7A3-7C79-4169-8501-5419C5989250}" type="slidenum">
              <a:rPr lang="en-US" smtClean="0"/>
              <a:t>‹#›</a:t>
            </a:fld>
            <a:endParaRPr lang="en-US"/>
          </a:p>
        </p:txBody>
      </p:sp>
    </p:spTree>
    <p:extLst>
      <p:ext uri="{BB962C8B-B14F-4D97-AF65-F5344CB8AC3E}">
        <p14:creationId xmlns:p14="http://schemas.microsoft.com/office/powerpoint/2010/main" val="401443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48406999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Photo">
    <p:bg>
      <p:bgPr>
        <a:solidFill>
          <a:srgbClr val="0ED7E5"/>
        </a:solidFill>
        <a:effectLst/>
      </p:bgPr>
    </p:bg>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12192000" cy="6675119"/>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6864A85B-7453-D64F-A4AB-696EE9A052CC}"/>
              </a:ext>
            </a:extLst>
          </p:cNvPr>
          <p:cNvSpPr>
            <a:spLocks noGrp="1"/>
          </p:cNvSpPr>
          <p:nvPr>
            <p:ph type="ftr" sz="quarter" idx="11"/>
          </p:nvPr>
        </p:nvSpPr>
        <p:spPr bwMode="gray"/>
        <p:txBody>
          <a:bodyPr/>
          <a:lstStyle/>
          <a:p>
            <a:endParaRPr lang="en-US"/>
          </a:p>
        </p:txBody>
      </p:sp>
      <p:sp>
        <p:nvSpPr>
          <p:cNvPr id="4" name="Slide Number Placeholder 4">
            <a:extLst>
              <a:ext uri="{FF2B5EF4-FFF2-40B4-BE49-F238E27FC236}">
                <a16:creationId xmlns:a16="http://schemas.microsoft.com/office/drawing/2014/main" id="{85186827-DA85-9C4D-8C82-6FE011E099D7}"/>
              </a:ext>
            </a:extLst>
          </p:cNvPr>
          <p:cNvSpPr>
            <a:spLocks noGrp="1"/>
          </p:cNvSpPr>
          <p:nvPr>
            <p:ph type="sldNum" sz="quarter" idx="12"/>
          </p:nvPr>
        </p:nvSpPr>
        <p:spPr bwMode="gray"/>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18120868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Photo and Caption">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52DAF2B-CBA8-8246-A0DB-2A432B73A86A}"/>
              </a:ext>
            </a:extLst>
          </p:cNvPr>
          <p:cNvSpPr>
            <a:spLocks noGrp="1"/>
          </p:cNvSpPr>
          <p:nvPr>
            <p:ph type="body" sz="quarter" idx="14" hasCustomPrompt="1"/>
          </p:nvPr>
        </p:nvSpPr>
        <p:spPr>
          <a:xfrm>
            <a:off x="546102" y="5730241"/>
            <a:ext cx="5303519" cy="79248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[Photo caption]</a:t>
            </a:r>
          </a:p>
        </p:txBody>
      </p:sp>
      <p:sp>
        <p:nvSpPr>
          <p:cNvPr id="6" name="Picture Placeholder 2">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12192000" cy="5455920"/>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3" name="Footer Placeholder 3">
            <a:extLst>
              <a:ext uri="{FF2B5EF4-FFF2-40B4-BE49-F238E27FC236}">
                <a16:creationId xmlns:a16="http://schemas.microsoft.com/office/drawing/2014/main" id="{6864A85B-7453-D64F-A4AB-696EE9A052CC}"/>
              </a:ext>
            </a:extLst>
          </p:cNvPr>
          <p:cNvSpPr>
            <a:spLocks noGrp="1"/>
          </p:cNvSpPr>
          <p:nvPr>
            <p:ph type="ftr" sz="quarter" idx="11"/>
          </p:nvPr>
        </p:nvSpPr>
        <p:spPr bwMode="gray"/>
        <p:txBody>
          <a:bodyPr/>
          <a:lstStyle/>
          <a:p>
            <a:endParaRPr lang="en-US"/>
          </a:p>
        </p:txBody>
      </p:sp>
      <p:sp>
        <p:nvSpPr>
          <p:cNvPr id="4" name="Slide Number Placeholder 5">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840268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One Statistic - Light Blue">
    <p:bg>
      <p:bgPr>
        <a:solidFill>
          <a:srgbClr val="0ED7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endParaRPr lang="en-US"/>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4" name="Picture 3">
            <a:extLst>
              <a:ext uri="{FF2B5EF4-FFF2-40B4-BE49-F238E27FC236}">
                <a16:creationId xmlns:a16="http://schemas.microsoft.com/office/drawing/2014/main" id="{263ECBCE-C4AE-95D4-ADEA-2FF6339032AD}"/>
              </a:ext>
            </a:extLst>
          </p:cNvPr>
          <p:cNvPicPr>
            <a:picLocks noChangeAspect="1"/>
          </p:cNvPicPr>
          <p:nvPr/>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40243922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One Statistic - Light Green">
    <p:bg>
      <p:bgPr>
        <a:solidFill>
          <a:srgbClr val="67F4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endParaRPr lang="en-US"/>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4" name="Picture 3">
            <a:extLst>
              <a:ext uri="{FF2B5EF4-FFF2-40B4-BE49-F238E27FC236}">
                <a16:creationId xmlns:a16="http://schemas.microsoft.com/office/drawing/2014/main" id="{E0D01438-2E1A-CDDD-1AC7-C14995FE1C03}"/>
              </a:ext>
            </a:extLst>
          </p:cNvPr>
          <p:cNvPicPr>
            <a:picLocks noChangeAspect="1"/>
          </p:cNvPicPr>
          <p:nvPr/>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34392910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One Statistic - Dark Blu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endParaRPr lang="en-US"/>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6" name="Picture 5">
            <a:extLst>
              <a:ext uri="{FF2B5EF4-FFF2-40B4-BE49-F238E27FC236}">
                <a16:creationId xmlns:a16="http://schemas.microsoft.com/office/drawing/2014/main" id="{057D1625-3455-ADBC-6CF1-85E16C2FBBF2}"/>
              </a:ext>
            </a:extLst>
          </p:cNvPr>
          <p:cNvPicPr>
            <a:picLocks noChangeAspect="1"/>
          </p:cNvPicPr>
          <p:nvPr/>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30817194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hree Statistics">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p:nvCxnSpPr>
        <p:spPr>
          <a:xfrm>
            <a:off x="546101"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546101"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CC262AE-E8C8-0B47-8269-37F9BDCF1598}"/>
              </a:ext>
            </a:extLst>
          </p:cNvPr>
          <p:cNvSpPr>
            <a:spLocks noGrp="1"/>
          </p:cNvSpPr>
          <p:nvPr>
            <p:ph type="body" sz="quarter" idx="15" hasCustomPrompt="1"/>
          </p:nvPr>
        </p:nvSpPr>
        <p:spPr>
          <a:xfrm>
            <a:off x="4386325"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17" name="Line">
            <a:extLst>
              <a:ext uri="{FF2B5EF4-FFF2-40B4-BE49-F238E27FC236}">
                <a16:creationId xmlns:a16="http://schemas.microsoft.com/office/drawing/2014/main" id="{085D3C6C-E989-C746-8A57-A7A89D35BD50}"/>
              </a:ext>
              <a:ext uri="{C183D7F6-B498-43B3-948B-1728B52AA6E4}">
                <adec:decorative xmlns:adec="http://schemas.microsoft.com/office/drawing/2017/decorative" val="1"/>
              </a:ext>
            </a:extLst>
          </p:cNvPr>
          <p:cNvCxnSpPr>
            <a:cxnSpLocks/>
          </p:cNvCxnSpPr>
          <p:nvPr/>
        </p:nvCxnSpPr>
        <p:spPr>
          <a:xfrm>
            <a:off x="4386326"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8" name="Text Placeholder 5">
            <a:extLst>
              <a:ext uri="{FF2B5EF4-FFF2-40B4-BE49-F238E27FC236}">
                <a16:creationId xmlns:a16="http://schemas.microsoft.com/office/drawing/2014/main" id="{110579F3-8EFF-2E4A-B2DE-C9385EE1EDD4}"/>
              </a:ext>
            </a:extLst>
          </p:cNvPr>
          <p:cNvSpPr>
            <a:spLocks noGrp="1"/>
          </p:cNvSpPr>
          <p:nvPr>
            <p:ph type="body" sz="quarter" idx="16"/>
          </p:nvPr>
        </p:nvSpPr>
        <p:spPr>
          <a:xfrm>
            <a:off x="4386326"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6">
            <a:extLst>
              <a:ext uri="{FF2B5EF4-FFF2-40B4-BE49-F238E27FC236}">
                <a16:creationId xmlns:a16="http://schemas.microsoft.com/office/drawing/2014/main" id="{FCF581EF-849F-6C43-8C6B-A56DA9FF33FA}"/>
              </a:ext>
            </a:extLst>
          </p:cNvPr>
          <p:cNvSpPr>
            <a:spLocks noGrp="1"/>
          </p:cNvSpPr>
          <p:nvPr>
            <p:ph type="body" sz="quarter" idx="17" hasCustomPrompt="1"/>
          </p:nvPr>
        </p:nvSpPr>
        <p:spPr>
          <a:xfrm>
            <a:off x="8226552"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20" name="Line">
            <a:extLst>
              <a:ext uri="{FF2B5EF4-FFF2-40B4-BE49-F238E27FC236}">
                <a16:creationId xmlns:a16="http://schemas.microsoft.com/office/drawing/2014/main" id="{5BC02F18-3B58-174D-AF4D-7390C8F5946B}"/>
              </a:ext>
              <a:ext uri="{C183D7F6-B498-43B3-948B-1728B52AA6E4}">
                <adec:decorative xmlns:adec="http://schemas.microsoft.com/office/drawing/2017/decorative" val="1"/>
              </a:ext>
            </a:extLst>
          </p:cNvPr>
          <p:cNvCxnSpPr>
            <a:cxnSpLocks/>
          </p:cNvCxnSpPr>
          <p:nvPr/>
        </p:nvCxnSpPr>
        <p:spPr>
          <a:xfrm>
            <a:off x="8224013"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21" name="Text Placeholder 7">
            <a:extLst>
              <a:ext uri="{FF2B5EF4-FFF2-40B4-BE49-F238E27FC236}">
                <a16:creationId xmlns:a16="http://schemas.microsoft.com/office/drawing/2014/main" id="{7E2FF8FD-491C-7E4A-B945-295AD289C643}"/>
              </a:ext>
            </a:extLst>
          </p:cNvPr>
          <p:cNvSpPr>
            <a:spLocks noGrp="1"/>
          </p:cNvSpPr>
          <p:nvPr>
            <p:ph type="body" sz="quarter" idx="18"/>
          </p:nvPr>
        </p:nvSpPr>
        <p:spPr>
          <a:xfrm>
            <a:off x="8224013"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8">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endParaRPr lang="en-US"/>
          </a:p>
        </p:txBody>
      </p:sp>
      <p:sp>
        <p:nvSpPr>
          <p:cNvPr id="5" name="Slide Number Placeholder 10">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6" name="Picture 5">
            <a:extLst>
              <a:ext uri="{FF2B5EF4-FFF2-40B4-BE49-F238E27FC236}">
                <a16:creationId xmlns:a16="http://schemas.microsoft.com/office/drawing/2014/main" id="{758539F7-D4F6-41BA-06BA-F412E1573E3D}"/>
              </a:ext>
            </a:extLst>
          </p:cNvPr>
          <p:cNvPicPr>
            <a:picLocks noChangeAspect="1"/>
          </p:cNvPicPr>
          <p:nvPr/>
        </p:nvPicPr>
        <p:blipFill>
          <a:blip r:embed="rId2"/>
          <a:srcRect/>
          <a:stretch/>
        </p:blipFill>
        <p:spPr>
          <a:xfrm>
            <a:off x="9675822" y="548641"/>
            <a:ext cx="1976469" cy="709084"/>
          </a:xfrm>
          <a:prstGeom prst="rect">
            <a:avLst/>
          </a:prstGeom>
        </p:spPr>
      </p:pic>
    </p:spTree>
    <p:extLst>
      <p:ext uri="{BB962C8B-B14F-4D97-AF65-F5344CB8AC3E}">
        <p14:creationId xmlns:p14="http://schemas.microsoft.com/office/powerpoint/2010/main" val="1657382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guide id="2" pos="2072">
          <p15:clr>
            <a:srgbClr val="FBAE40"/>
          </p15:clr>
        </p15:guide>
        <p15:guide id="3" orient="horz" pos="2938">
          <p15:clr>
            <a:srgbClr val="FBAE40"/>
          </p15:clr>
        </p15:guide>
        <p15:guide id="4" orient="horz" pos="892">
          <p15:clr>
            <a:srgbClr val="FBAE40"/>
          </p15:clr>
        </p15:guide>
        <p15:guide id="5" pos="3686">
          <p15:clr>
            <a:srgbClr val="FBAE40"/>
          </p15:clr>
        </p15:guide>
        <p15:guide id="6" pos="388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4"/>
            <a:ext cx="5303519" cy="1151469"/>
          </a:xfrm>
        </p:spPr>
        <p:txBody>
          <a:bodyPr wrap="none" anchor="t" anchorCtr="0">
            <a:noAutofit/>
          </a:bodyPr>
          <a:lstStyle>
            <a:lvl1pPr marL="0" indent="0">
              <a:lnSpc>
                <a:spcPct val="80000"/>
              </a:lnSpc>
              <a:spcBef>
                <a:spcPts val="0"/>
              </a:spcBef>
              <a:buFontTx/>
              <a:buNone/>
              <a:defRPr sz="8800" b="1" spc="-67" baseline="0">
                <a:solidFill>
                  <a:srgbClr val="0ED7E5"/>
                </a:solidFill>
              </a:defRPr>
            </a:lvl1pPr>
            <a:lvl2pPr marL="0" indent="0">
              <a:lnSpc>
                <a:spcPct val="80000"/>
              </a:lnSpc>
              <a:spcBef>
                <a:spcPts val="0"/>
              </a:spcBef>
              <a:buFontTx/>
              <a:buNone/>
              <a:defRPr sz="8800" b="1">
                <a:solidFill>
                  <a:srgbClr val="0ED7E5"/>
                </a:solidFill>
              </a:defRPr>
            </a:lvl2pPr>
            <a:lvl3pPr marL="0" indent="0">
              <a:lnSpc>
                <a:spcPct val="80000"/>
              </a:lnSpc>
              <a:spcBef>
                <a:spcPts val="0"/>
              </a:spcBef>
              <a:buFontTx/>
              <a:buNone/>
              <a:defRPr sz="8800" b="1">
                <a:solidFill>
                  <a:srgbClr val="0ED7E5"/>
                </a:solidFill>
              </a:defRPr>
            </a:lvl3pPr>
            <a:lvl4pPr marL="0" indent="0">
              <a:lnSpc>
                <a:spcPct val="80000"/>
              </a:lnSpc>
              <a:spcBef>
                <a:spcPts val="0"/>
              </a:spcBef>
              <a:buFontTx/>
              <a:buNone/>
              <a:defRPr sz="8800" b="1">
                <a:solidFill>
                  <a:srgbClr val="0ED7E5"/>
                </a:solidFill>
              </a:defRPr>
            </a:lvl4pPr>
            <a:lvl5pPr marL="0" indent="0">
              <a:lnSpc>
                <a:spcPct val="80000"/>
              </a:lnSpc>
              <a:spcBef>
                <a:spcPts val="0"/>
              </a:spcBef>
              <a:buFontTx/>
              <a:buNone/>
              <a:defRPr sz="8800" b="1">
                <a:solidFill>
                  <a:srgbClr val="0ED7E5"/>
                </a:solidFill>
              </a:defRPr>
            </a:lvl5pPr>
            <a:lvl6pPr marL="0" indent="0">
              <a:lnSpc>
                <a:spcPct val="80000"/>
              </a:lnSpc>
              <a:spcBef>
                <a:spcPts val="0"/>
              </a:spcBef>
              <a:buFontTx/>
              <a:buNone/>
              <a:defRPr sz="8800" b="1">
                <a:solidFill>
                  <a:srgbClr val="0ED7E5"/>
                </a:solidFill>
              </a:defRPr>
            </a:lvl6pPr>
            <a:lvl7pPr marL="0" indent="0">
              <a:lnSpc>
                <a:spcPct val="80000"/>
              </a:lnSpc>
              <a:spcBef>
                <a:spcPts val="0"/>
              </a:spcBef>
              <a:buFontTx/>
              <a:buNone/>
              <a:defRPr sz="8800" b="1">
                <a:solidFill>
                  <a:srgbClr val="0ED7E5"/>
                </a:solidFill>
              </a:defRPr>
            </a:lvl7pPr>
            <a:lvl8pPr marL="0" indent="0">
              <a:lnSpc>
                <a:spcPct val="80000"/>
              </a:lnSpc>
              <a:spcBef>
                <a:spcPts val="0"/>
              </a:spcBef>
              <a:buFontTx/>
              <a:buNone/>
              <a:defRPr sz="8800" b="1">
                <a:solidFill>
                  <a:srgbClr val="0ED7E5"/>
                </a:solidFill>
              </a:defRPr>
            </a:lvl8pPr>
            <a:lvl9pPr marL="0" indent="0">
              <a:lnSpc>
                <a:spcPct val="80000"/>
              </a:lnSpc>
              <a:spcBef>
                <a:spcPts val="0"/>
              </a:spcBef>
              <a:buFontTx/>
              <a:buNone/>
              <a:defRPr sz="8800" b="1">
                <a:solidFill>
                  <a:srgbClr val="0ED7E5"/>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p:ph type="ftr" sz="quarter" idx="11"/>
          </p:nvPr>
        </p:nvSpPr>
        <p:spPr>
          <a:xfrm>
            <a:off x="548640" y="426720"/>
            <a:ext cx="5303520" cy="243840"/>
          </a:xfrm>
        </p:spPr>
        <p:txBody>
          <a:bodyPr/>
          <a:lstStyle/>
          <a:p>
            <a:endParaRPr lang="en-US"/>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54F9A7A3-7C79-4169-8501-5419C5989250}" type="slidenum">
              <a:rPr lang="en-US" smtClean="0"/>
              <a:t>‹#›</a:t>
            </a:fld>
            <a:endParaRPr lang="en-US"/>
          </a:p>
        </p:txBody>
      </p:sp>
      <p:pic>
        <p:nvPicPr>
          <p:cNvPr id="4" name="Picture 3">
            <a:extLst>
              <a:ext uri="{FF2B5EF4-FFF2-40B4-BE49-F238E27FC236}">
                <a16:creationId xmlns:a16="http://schemas.microsoft.com/office/drawing/2014/main" id="{D719F93E-EB5E-19E7-B6AF-66B5D02A58B0}"/>
              </a:ext>
            </a:extLst>
          </p:cNvPr>
          <p:cNvPicPr>
            <a:picLocks noChangeAspect="1"/>
          </p:cNvPicPr>
          <p:nvPr/>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5700751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 Whit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6"/>
            <a:ext cx="5303519" cy="1154855"/>
          </a:xfrm>
        </p:spPr>
        <p:txBody>
          <a:bodyPr wrap="none" anchor="t" anchorCtr="0">
            <a:noAutofit/>
          </a:bodyPr>
          <a:lstStyle>
            <a:lvl1pPr marL="0" indent="0">
              <a:lnSpc>
                <a:spcPct val="80000"/>
              </a:lnSpc>
              <a:spcBef>
                <a:spcPts val="0"/>
              </a:spcBef>
              <a:buFontTx/>
              <a:buNone/>
              <a:defRPr sz="8800" b="1" spc="-67" baseline="0"/>
            </a:lvl1pPr>
            <a:lvl2pPr marL="0" indent="0">
              <a:lnSpc>
                <a:spcPct val="80000"/>
              </a:lnSpc>
              <a:spcBef>
                <a:spcPts val="0"/>
              </a:spcBef>
              <a:buFontTx/>
              <a:buNone/>
              <a:defRPr sz="8800" b="1"/>
            </a:lvl2pPr>
            <a:lvl3pPr marL="0" indent="0">
              <a:lnSpc>
                <a:spcPct val="80000"/>
              </a:lnSpc>
              <a:spcBef>
                <a:spcPts val="0"/>
              </a:spcBef>
              <a:buFontTx/>
              <a:buNone/>
              <a:defRPr sz="8800" b="1"/>
            </a:lvl3pPr>
            <a:lvl4pPr marL="0" indent="0">
              <a:lnSpc>
                <a:spcPct val="80000"/>
              </a:lnSpc>
              <a:spcBef>
                <a:spcPts val="0"/>
              </a:spcBef>
              <a:buFontTx/>
              <a:buNone/>
              <a:defRPr sz="8800" b="1"/>
            </a:lvl4pPr>
            <a:lvl5pPr marL="0" indent="0">
              <a:lnSpc>
                <a:spcPct val="80000"/>
              </a:lnSpc>
              <a:spcBef>
                <a:spcPts val="0"/>
              </a:spcBef>
              <a:buFontTx/>
              <a:buNone/>
              <a:defRPr sz="8800" b="1"/>
            </a:lvl5pPr>
            <a:lvl6pPr marL="0" indent="0">
              <a:lnSpc>
                <a:spcPct val="80000"/>
              </a:lnSpc>
              <a:spcBef>
                <a:spcPts val="0"/>
              </a:spcBef>
              <a:buFontTx/>
              <a:buNone/>
              <a:defRPr sz="8800" b="1"/>
            </a:lvl6pPr>
            <a:lvl7pPr marL="0" indent="0">
              <a:lnSpc>
                <a:spcPct val="80000"/>
              </a:lnSpc>
              <a:spcBef>
                <a:spcPts val="0"/>
              </a:spcBef>
              <a:buFontTx/>
              <a:buNone/>
              <a:defRPr sz="8800" b="1"/>
            </a:lvl7pPr>
            <a:lvl8pPr marL="0" indent="0">
              <a:lnSpc>
                <a:spcPct val="80000"/>
              </a:lnSpc>
              <a:spcBef>
                <a:spcPts val="0"/>
              </a:spcBef>
              <a:buFontTx/>
              <a:buNone/>
              <a:defRPr sz="8800" b="1"/>
            </a:lvl8pPr>
            <a:lvl9pPr marL="0" indent="0">
              <a:lnSpc>
                <a:spcPct val="80000"/>
              </a:lnSpc>
              <a:spcBef>
                <a:spcPts val="0"/>
              </a:spcBef>
              <a:buFontTx/>
              <a:buNone/>
              <a:defRPr sz="8800" b="1"/>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p:ph type="ftr" sz="quarter" idx="11"/>
          </p:nvPr>
        </p:nvSpPr>
        <p:spPr>
          <a:xfrm>
            <a:off x="548640" y="426720"/>
            <a:ext cx="5303520" cy="243840"/>
          </a:xfrm>
        </p:spPr>
        <p:txBody>
          <a:bodyPr/>
          <a:lstStyle/>
          <a:p>
            <a:endParaRPr lang="en-US"/>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8351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dirty="0"/>
              <a:t>[Slide title]</a:t>
            </a:r>
          </a:p>
        </p:txBody>
      </p:sp>
      <p:sp>
        <p:nvSpPr>
          <p:cNvPr id="4" name="Footer Placeholder 2">
            <a:extLst>
              <a:ext uri="{FF2B5EF4-FFF2-40B4-BE49-F238E27FC236}">
                <a16:creationId xmlns:a16="http://schemas.microsoft.com/office/drawing/2014/main" id="{690E5072-36EC-1D4C-BC7D-D46FFFED7E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30032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
          <p15:clr>
            <a:srgbClr val="FBAE40"/>
          </p15:clr>
        </p15:guide>
        <p15:guide id="2" orient="horz" pos="80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6864A85B-7453-D64F-A4AB-696EE9A052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87727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0623175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Logo">
    <p:bg>
      <p:bgPr>
        <a:solidFill>
          <a:srgbClr val="00285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CB093-253C-2698-8D9F-50B07E673599}"/>
              </a:ext>
            </a:extLst>
          </p:cNvPr>
          <p:cNvPicPr>
            <a:picLocks noChangeAspect="1"/>
          </p:cNvPicPr>
          <p:nvPr/>
        </p:nvPicPr>
        <p:blipFill>
          <a:blip r:embed="rId2"/>
          <a:srcRect/>
          <a:stretch/>
        </p:blipFill>
        <p:spPr>
          <a:xfrm>
            <a:off x="3352375" y="2647090"/>
            <a:ext cx="5241381" cy="1880413"/>
          </a:xfrm>
          <a:prstGeom prst="rect">
            <a:avLst/>
          </a:prstGeom>
        </p:spPr>
      </p:pic>
    </p:spTree>
    <p:extLst>
      <p:ext uri="{BB962C8B-B14F-4D97-AF65-F5344CB8AC3E}">
        <p14:creationId xmlns:p14="http://schemas.microsoft.com/office/powerpoint/2010/main" val="4125334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Logo - Whit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FBA3CA8-E2FA-B74C-72B7-B485E1172F2C}"/>
              </a:ext>
              <a:ext uri="{C183D7F6-B498-43B3-948B-1728B52AA6E4}">
                <adec:decorative xmlns:adec="http://schemas.microsoft.com/office/drawing/2017/decorative" val="1"/>
              </a:ext>
            </a:extLst>
          </p:cNvPr>
          <p:cNvSpPr/>
          <p:nvPr/>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46BF917E-8F80-6C1D-2087-5E90E1BA9E6C}"/>
              </a:ext>
            </a:extLst>
          </p:cNvPr>
          <p:cNvPicPr>
            <a:picLocks noChangeAspect="1"/>
          </p:cNvPicPr>
          <p:nvPr/>
        </p:nvPicPr>
        <p:blipFill>
          <a:blip r:embed="rId2"/>
          <a:srcRect/>
          <a:stretch/>
        </p:blipFill>
        <p:spPr>
          <a:xfrm>
            <a:off x="3425147" y="2673198"/>
            <a:ext cx="5095837" cy="1828197"/>
          </a:xfrm>
          <a:prstGeom prst="rect">
            <a:avLst/>
          </a:prstGeom>
        </p:spPr>
      </p:pic>
    </p:spTree>
    <p:extLst>
      <p:ext uri="{BB962C8B-B14F-4D97-AF65-F5344CB8AC3E}">
        <p14:creationId xmlns:p14="http://schemas.microsoft.com/office/powerpoint/2010/main" val="147877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End Slide">
    <p:bg>
      <p:bgPr>
        <a:solidFill>
          <a:srgbClr val="002855"/>
        </a:solidFill>
        <a:effectLst/>
      </p:bgPr>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pic>
        <p:nvPicPr>
          <p:cNvPr id="4" name="Picture 3">
            <a:extLst>
              <a:ext uri="{FF2B5EF4-FFF2-40B4-BE49-F238E27FC236}">
                <a16:creationId xmlns:a16="http://schemas.microsoft.com/office/drawing/2014/main" id="{7EE9F053-2E67-A8E6-5B00-F1515DB5D8BA}"/>
              </a:ext>
            </a:extLst>
          </p:cNvPr>
          <p:cNvPicPr>
            <a:picLocks noChangeAspect="1"/>
          </p:cNvPicPr>
          <p:nvPr/>
        </p:nvPicPr>
        <p:blipFill>
          <a:blip r:embed="rId2"/>
          <a:srcRect/>
          <a:stretch/>
        </p:blipFill>
        <p:spPr>
          <a:xfrm>
            <a:off x="9677167" y="548641"/>
            <a:ext cx="2001748" cy="718153"/>
          </a:xfrm>
          <a:prstGeom prst="rect">
            <a:avLst/>
          </a:prstGeom>
        </p:spPr>
      </p:pic>
    </p:spTree>
    <p:extLst>
      <p:ext uri="{BB962C8B-B14F-4D97-AF65-F5344CB8AC3E}">
        <p14:creationId xmlns:p14="http://schemas.microsoft.com/office/powerpoint/2010/main" val="3550462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End Slide - White">
    <p:bg>
      <p:bgRef idx="1001">
        <a:schemeClr val="bg1"/>
      </p:bgRef>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Tree>
    <p:extLst>
      <p:ext uri="{BB962C8B-B14F-4D97-AF65-F5344CB8AC3E}">
        <p14:creationId xmlns:p14="http://schemas.microsoft.com/office/powerpoint/2010/main" val="32568005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6894D-D673-8F13-4EE6-71F3BB6BA4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8B3B3B-3D38-770A-7822-97C742B757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2A47E8-BDAA-4ED3-EA56-56A63A1E159D}"/>
              </a:ext>
            </a:extLst>
          </p:cNvPr>
          <p:cNvSpPr>
            <a:spLocks noGrp="1"/>
          </p:cNvSpPr>
          <p:nvPr>
            <p:ph type="dt" sz="half" idx="10"/>
          </p:nvPr>
        </p:nvSpPr>
        <p:spPr/>
        <p:txBody>
          <a:bodyPr/>
          <a:lstStyle/>
          <a:p>
            <a:fld id="{3BECCE63-6ECE-4FC9-88B5-34A7AA21F52B}" type="datetimeFigureOut">
              <a:rPr lang="en-US" smtClean="0"/>
              <a:t>11/9/2025</a:t>
            </a:fld>
            <a:endParaRPr lang="en-US"/>
          </a:p>
        </p:txBody>
      </p:sp>
      <p:sp>
        <p:nvSpPr>
          <p:cNvPr id="5" name="Footer Placeholder 4">
            <a:extLst>
              <a:ext uri="{FF2B5EF4-FFF2-40B4-BE49-F238E27FC236}">
                <a16:creationId xmlns:a16="http://schemas.microsoft.com/office/drawing/2014/main" id="{A0613A04-5BF6-4805-A270-7062674927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102CE-15CA-DBD4-6285-7468A43A7657}"/>
              </a:ext>
            </a:extLst>
          </p:cNvPr>
          <p:cNvSpPr>
            <a:spLocks noGrp="1"/>
          </p:cNvSpPr>
          <p:nvPr>
            <p:ph type="sldNum" sz="quarter" idx="12"/>
          </p:nvPr>
        </p:nvSpPr>
        <p:spPr/>
        <p:txBody>
          <a:bodyPr/>
          <a:lstStyle/>
          <a:p>
            <a:fld id="{54F9A7A3-7C79-4169-8501-5419C5989250}" type="slidenum">
              <a:rPr lang="en-US" smtClean="0"/>
              <a:t>‹#›</a:t>
            </a:fld>
            <a:endParaRPr lang="en-US"/>
          </a:p>
        </p:txBody>
      </p:sp>
    </p:spTree>
    <p:extLst>
      <p:ext uri="{BB962C8B-B14F-4D97-AF65-F5344CB8AC3E}">
        <p14:creationId xmlns:p14="http://schemas.microsoft.com/office/powerpoint/2010/main" val="33653030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548640" y="1867710"/>
            <a:ext cx="8229600" cy="2155649"/>
          </a:xfrm>
        </p:spPr>
        <p:txBody>
          <a:bodyPr anchor="b"/>
          <a:lstStyle>
            <a:lvl1pPr algn="l">
              <a:lnSpc>
                <a:spcPct val="90000"/>
              </a:lnSpc>
              <a:defRPr sz="5333" spc="-67" baseline="0">
                <a:solidFill>
                  <a:srgbClr val="0ED7E5"/>
                </a:solidFill>
              </a:defRPr>
            </a:lvl1pPr>
          </a:lstStyle>
          <a:p>
            <a:r>
              <a:rPr lang="en-US" dirty="0"/>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dirty="0"/>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12EB6FF-AEF4-4901-6C9A-26347E8D2DA1}"/>
              </a:ext>
            </a:extLst>
          </p:cNvPr>
          <p:cNvPicPr>
            <a:picLocks noChangeAspect="1"/>
          </p:cNvPicPr>
          <p:nvPr userDrawn="1"/>
        </p:nvPicPr>
        <p:blipFill>
          <a:blip r:embed="rId2"/>
          <a:srcRect/>
          <a:stretch/>
        </p:blipFill>
        <p:spPr>
          <a:xfrm>
            <a:off x="689842" y="593053"/>
            <a:ext cx="2703100" cy="969772"/>
          </a:xfrm>
          <a:prstGeom prst="rect">
            <a:avLst/>
          </a:prstGeom>
        </p:spPr>
      </p:pic>
    </p:spTree>
    <p:extLst>
      <p:ext uri="{BB962C8B-B14F-4D97-AF65-F5344CB8AC3E}">
        <p14:creationId xmlns:p14="http://schemas.microsoft.com/office/powerpoint/2010/main" val="187727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C1FA363-2674-3E50-0462-2F6E234B0701}"/>
              </a:ext>
              <a:ext uri="{C183D7F6-B498-43B3-948B-1728B52AA6E4}">
                <adec:decorative xmlns:adec="http://schemas.microsoft.com/office/drawing/2017/decorative" val="1"/>
              </a:ext>
            </a:extLst>
          </p:cNvPr>
          <p:cNvSpPr/>
          <p:nvPr userDrawn="1"/>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D93F370-0603-42F8-A7D8-E3390EE70687}"/>
              </a:ext>
            </a:extLst>
          </p:cNvPr>
          <p:cNvSpPr>
            <a:spLocks noGrp="1"/>
          </p:cNvSpPr>
          <p:nvPr userDrawn="1">
            <p:ph type="ctrTitle" hasCustomPrompt="1"/>
          </p:nvPr>
        </p:nvSpPr>
        <p:spPr>
          <a:xfrm>
            <a:off x="548640" y="1710267"/>
            <a:ext cx="8229600" cy="2313093"/>
          </a:xfrm>
        </p:spPr>
        <p:txBody>
          <a:bodyPr anchor="b"/>
          <a:lstStyle>
            <a:lvl1pPr algn="l">
              <a:lnSpc>
                <a:spcPct val="90000"/>
              </a:lnSpc>
              <a:defRPr sz="5333" spc="-67" baseline="0"/>
            </a:lvl1pPr>
          </a:lstStyle>
          <a:p>
            <a:r>
              <a:rPr lang="en-US" dirty="0"/>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userDrawn="1">
            <p:ph type="subTitle" idx="1" hasCustomPrompt="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dirty="0"/>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D3FB18C-30EB-D7D5-DD0F-D99B96D67E96}"/>
              </a:ext>
            </a:extLst>
          </p:cNvPr>
          <p:cNvPicPr>
            <a:picLocks noChangeAspect="1"/>
          </p:cNvPicPr>
          <p:nvPr userDrawn="1"/>
        </p:nvPicPr>
        <p:blipFill>
          <a:blip r:embed="rId2"/>
          <a:srcRect/>
          <a:stretch/>
        </p:blipFill>
        <p:spPr>
          <a:xfrm>
            <a:off x="680336" y="543378"/>
            <a:ext cx="1946165" cy="698212"/>
          </a:xfrm>
          <a:prstGeom prst="rect">
            <a:avLst/>
          </a:prstGeom>
        </p:spPr>
      </p:pic>
    </p:spTree>
    <p:extLst>
      <p:ext uri="{BB962C8B-B14F-4D97-AF65-F5344CB8AC3E}">
        <p14:creationId xmlns:p14="http://schemas.microsoft.com/office/powerpoint/2010/main" val="65472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a:xfrm>
            <a:off x="548640" y="1889762"/>
            <a:ext cx="11094720" cy="4329005"/>
          </a:xfrm>
        </p:spPr>
        <p:txBody>
          <a:bodyPr numCol="3" spcCol="365760"/>
          <a:lstStyle>
            <a:lvl1pPr marL="0" indent="0">
              <a:spcBef>
                <a:spcPts val="1600"/>
              </a:spcBef>
              <a:buFontTx/>
              <a:buNone/>
              <a:tabLst>
                <a:tab pos="455602" algn="l"/>
              </a:tabLst>
              <a:defRPr b="1"/>
            </a:lvl1pPr>
            <a:lvl2pPr marL="0" indent="0">
              <a:spcBef>
                <a:spcPts val="800"/>
              </a:spcBef>
              <a:buFontTx/>
              <a:buNone/>
              <a:tabLst>
                <a:tab pos="455602" algn="l"/>
              </a:tabLst>
              <a:defRPr/>
            </a:lvl2pPr>
            <a:lvl3pPr marL="646160" indent="-182558">
              <a:tabLst/>
              <a:defRPr/>
            </a:lvl3pPr>
            <a:lvl4pPr marL="822939" indent="-182558">
              <a:tabLst/>
              <a:defRPr/>
            </a:lvl4pPr>
            <a:lvl5pPr marL="1011911" indent="-182558">
              <a:tabLst/>
              <a:defRPr/>
            </a:lvl5pPr>
            <a:lvl6pPr marL="1188690" indent="-182558">
              <a:tabLst/>
              <a:defRPr/>
            </a:lvl6pPr>
            <a:lvl7pPr marL="1377662" indent="-182558">
              <a:tabLst/>
              <a:defRPr/>
            </a:lvl7pPr>
            <a:lvl8pPr marL="1554441" indent="-182558">
              <a:tabLst/>
              <a:defRPr/>
            </a:lvl8pPr>
            <a:lvl9pPr marL="1743412" indent="-182558">
              <a:tabLst/>
              <a:defRPr/>
            </a:lvl9pPr>
          </a:lstStyle>
          <a:p>
            <a:pPr lvl="0"/>
            <a:r>
              <a:rPr lang="en-US" dirty="0"/>
              <a:t>[Section title]</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86772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guide id="2" pos="2074">
          <p15:clr>
            <a:srgbClr val="FBAE40"/>
          </p15:clr>
        </p15:guide>
        <p15:guide id="3" pos="3688">
          <p15:clr>
            <a:srgbClr val="FBAE40"/>
          </p15:clr>
        </p15:guide>
        <p15:guide id="4" pos="3888">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a:xfrm>
            <a:off x="548642" y="1345542"/>
            <a:ext cx="5303519" cy="4873225"/>
          </a:xfrm>
        </p:spPr>
        <p:txBody>
          <a:bodyPr/>
          <a:lstStyle>
            <a:lvl1pPr>
              <a:lnSpc>
                <a:spcPct val="90000"/>
              </a:lnSpc>
              <a:defRPr sz="4267" spc="0" baseline="0"/>
            </a:lvl1pPr>
          </a:lstStyle>
          <a:p>
            <a:r>
              <a:rPr lang="en-US" dirty="0"/>
              <a:t>[Slide title]</a:t>
            </a:r>
          </a:p>
        </p:txBody>
      </p:sp>
      <p:cxnSp>
        <p:nvCxnSpPr>
          <p:cNvPr id="9" name="Line">
            <a:extLst>
              <a:ext uri="{FF2B5EF4-FFF2-40B4-BE49-F238E27FC236}">
                <a16:creationId xmlns:a16="http://schemas.microsoft.com/office/drawing/2014/main" id="{BCCCE9B1-C0E2-274F-A123-1D0899A44BA5}"/>
              </a:ext>
              <a:ext uri="{C183D7F6-B498-43B3-948B-1728B52AA6E4}">
                <adec:decorative xmlns:adec="http://schemas.microsoft.com/office/drawing/2017/decorative" val="1"/>
              </a:ext>
            </a:extLst>
          </p:cNvPr>
          <p:cNvCxnSpPr>
            <a:cxnSpLocks/>
          </p:cNvCxnSpPr>
          <p:nvPr userDrawn="1"/>
        </p:nvCxnSpPr>
        <p:spPr>
          <a:xfrm>
            <a:off x="6336794" y="1536928"/>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6336794" y="1706880"/>
            <a:ext cx="5303519" cy="451104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71531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548639" y="1889759"/>
            <a:ext cx="822960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spTree>
    <p:extLst>
      <p:ext uri="{BB962C8B-B14F-4D97-AF65-F5344CB8AC3E}">
        <p14:creationId xmlns:p14="http://schemas.microsoft.com/office/powerpoint/2010/main" val="318654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8023819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Dark Blu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548639" y="1889759"/>
            <a:ext cx="822960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pic>
        <p:nvPicPr>
          <p:cNvPr id="7" name="Picture 6">
            <a:extLst>
              <a:ext uri="{FF2B5EF4-FFF2-40B4-BE49-F238E27FC236}">
                <a16:creationId xmlns:a16="http://schemas.microsoft.com/office/drawing/2014/main" id="{D207991E-548C-CC51-DB2C-DEC0222B15FE}"/>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21109864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402">
          <p15:clr>
            <a:srgbClr val="FBAE40"/>
          </p15:clr>
        </p15:guide>
        <p15:guide id="7" orient="horz" pos="892">
          <p15:clr>
            <a:srgbClr val="FBAE40"/>
          </p15:clr>
        </p15:guide>
        <p15:guide id="8" orient="horz" pos="808">
          <p15:clr>
            <a:srgbClr val="FBAE40"/>
          </p15:clr>
        </p15:guide>
        <p15:guide id="9" orient="horz" pos="293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4369-EC00-C14E-B713-D27C9B058F76}"/>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6100" y="1889761"/>
            <a:ext cx="530352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6336792" y="1889761"/>
            <a:ext cx="530352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561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5">
          <p15:clr>
            <a:srgbClr val="FBAE40"/>
          </p15:clr>
        </p15:guide>
        <p15:guide id="2" pos="2993">
          <p15:clr>
            <a:srgbClr val="FBAE40"/>
          </p15:clr>
        </p15:guide>
        <p15:guide id="3" orient="horz" pos="402">
          <p15:clr>
            <a:srgbClr val="FBAE40"/>
          </p15:clr>
        </p15:guide>
        <p15:guide id="4" orient="horz" pos="892">
          <p15:clr>
            <a:srgbClr val="FBAE40"/>
          </p15:clr>
        </p15:guide>
        <p15:guide id="5" orient="horz" pos="808">
          <p15:clr>
            <a:srgbClr val="FBAE40"/>
          </p15:clr>
        </p15:guide>
        <p15:guide id="6" orient="horz" pos="293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9843-6209-3C43-84CB-8817E397D73E}"/>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40" y="1889761"/>
            <a:ext cx="341376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87596" y="1889761"/>
            <a:ext cx="3413760" cy="4329007"/>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id="{48592F68-1A92-1442-9565-3EF907A57B35}"/>
              </a:ext>
            </a:extLst>
          </p:cNvPr>
          <p:cNvSpPr>
            <a:spLocks noGrp="1"/>
          </p:cNvSpPr>
          <p:nvPr>
            <p:ph sz="quarter" idx="13"/>
          </p:nvPr>
        </p:nvSpPr>
        <p:spPr>
          <a:xfrm>
            <a:off x="8226552" y="1889761"/>
            <a:ext cx="3413760" cy="4329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endParaRPr lang="en-US" dirty="0"/>
          </a:p>
        </p:txBody>
      </p:sp>
      <p:sp>
        <p:nvSpPr>
          <p:cNvPr id="7" name="Slide Number Placeholder 7">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828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2">
          <p15:clr>
            <a:srgbClr val="FBAE40"/>
          </p15:clr>
        </p15:guide>
        <p15:guide id="2" pos="1872">
          <p15:clr>
            <a:srgbClr val="FBAE40"/>
          </p15:clr>
        </p15:guide>
        <p15:guide id="3" pos="3686">
          <p15:clr>
            <a:srgbClr val="FBAE40"/>
          </p15:clr>
        </p15:guide>
        <p15:guide id="4" pos="3886">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9F51EA-7190-7747-950C-E60F32FD5A67}"/>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40" y="1889762"/>
            <a:ext cx="725424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8226552" y="1889762"/>
            <a:ext cx="341376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E99E07BA-A10D-BC4F-976C-2D3F4A4918C2}"/>
              </a:ext>
            </a:extLst>
          </p:cNvPr>
          <p:cNvSpPr>
            <a:spLocks noGrp="1"/>
          </p:cNvSpPr>
          <p:nvPr>
            <p:ph type="ftr" sz="quarter" idx="11"/>
          </p:nvPr>
        </p:nvSpPr>
        <p:spPr/>
        <p:txBody>
          <a:bodyPr/>
          <a:lstStyle/>
          <a:p>
            <a:r>
              <a:rPr lang="en-US"/>
              <a:t>[Presentation title]</a:t>
            </a:r>
            <a:endParaRPr lang="en-US" dirty="0"/>
          </a:p>
        </p:txBody>
      </p:sp>
      <p:sp>
        <p:nvSpPr>
          <p:cNvPr id="10" name="Slide Number Placeholder 6">
            <a:extLst>
              <a:ext uri="{FF2B5EF4-FFF2-40B4-BE49-F238E27FC236}">
                <a16:creationId xmlns:a16="http://schemas.microsoft.com/office/drawing/2014/main" id="{67FB1D32-3E1C-554A-A887-047CEBF6A063}"/>
              </a:ext>
            </a:extLst>
          </p:cNvPr>
          <p:cNvSpPr>
            <a:spLocks noGrp="1"/>
          </p:cNvSpPr>
          <p:nvPr>
            <p:ph type="sldNum" sz="quarter" idx="12"/>
          </p:nvPr>
        </p:nvSpPr>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249704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3688">
          <p15:clr>
            <a:srgbClr val="FBAE40"/>
          </p15:clr>
        </p15:guide>
        <p15:guide id="4" pos="3886">
          <p15:clr>
            <a:srgbClr val="FBAE40"/>
          </p15:clr>
        </p15:guide>
        <p15:guide id="5" orient="horz" pos="402">
          <p15:clr>
            <a:srgbClr val="FBAE40"/>
          </p15:clr>
        </p15:guide>
        <p15:guide id="6" orient="horz" pos="892">
          <p15:clr>
            <a:srgbClr val="FBAE40"/>
          </p15:clr>
        </p15:guide>
        <p15:guide id="7" orient="horz" pos="808">
          <p15:clr>
            <a:srgbClr val="FBAE40"/>
          </p15:clr>
        </p15:guide>
        <p15:guide id="8" orient="horz" pos="293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0AAD-8D16-DE44-9ADD-DFAED024E201}"/>
              </a:ext>
            </a:extLst>
          </p:cNvPr>
          <p:cNvSpPr>
            <a:spLocks noGrp="1"/>
          </p:cNvSpPr>
          <p:nvPr>
            <p:ph type="title" hasCustomPrompt="1"/>
          </p:nvPr>
        </p:nvSpPr>
        <p:spPr>
          <a:xfrm>
            <a:off x="548640" y="853440"/>
            <a:ext cx="11091672" cy="853440"/>
          </a:xfrm>
        </p:spPr>
        <p:txBody>
          <a:bodyPr/>
          <a:lstStyle/>
          <a:p>
            <a:r>
              <a:rPr lang="en-US" dirty="0"/>
              <a:t>[Slide title]</a:t>
            </a:r>
          </a:p>
        </p:txBody>
      </p:sp>
      <p:sp>
        <p:nvSpPr>
          <p:cNvPr id="3" name="Content Placeholder 2">
            <a:extLst>
              <a:ext uri="{FF2B5EF4-FFF2-40B4-BE49-F238E27FC236}">
                <a16:creationId xmlns:a16="http://schemas.microsoft.com/office/drawing/2014/main" id="{A8D83941-3469-4946-BCE6-FA84F7323A00}"/>
              </a:ext>
            </a:extLst>
          </p:cNvPr>
          <p:cNvSpPr>
            <a:spLocks noGrp="1"/>
          </p:cNvSpPr>
          <p:nvPr>
            <p:ph sz="half" idx="1"/>
          </p:nvPr>
        </p:nvSpPr>
        <p:spPr>
          <a:xfrm>
            <a:off x="548639" y="1889762"/>
            <a:ext cx="341376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38A127C-C71C-410F-8BEA-B1AA4E4DB590}"/>
              </a:ext>
            </a:extLst>
          </p:cNvPr>
          <p:cNvSpPr>
            <a:spLocks noGrp="1"/>
          </p:cNvSpPr>
          <p:nvPr>
            <p:ph sz="half" idx="2"/>
          </p:nvPr>
        </p:nvSpPr>
        <p:spPr>
          <a:xfrm>
            <a:off x="4386072" y="1889762"/>
            <a:ext cx="7254240" cy="432900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AF82DC-6F49-495E-84A3-282D5A722790}"/>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941E30D8-4EF8-495A-8824-D819A46BF988}"/>
              </a:ext>
            </a:extLst>
          </p:cNvPr>
          <p:cNvSpPr>
            <a:spLocks noGrp="1"/>
          </p:cNvSpPr>
          <p:nvPr>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45441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72">
          <p15:clr>
            <a:srgbClr val="FBAE40"/>
          </p15:clr>
        </p15:guide>
        <p15:guide id="2" pos="1872">
          <p15:clr>
            <a:srgbClr val="FBAE40"/>
          </p15:clr>
        </p15:guide>
        <p15:guide id="3" orient="horz" pos="402">
          <p15:clr>
            <a:srgbClr val="FBAE40"/>
          </p15:clr>
        </p15:guide>
        <p15:guide id="4" orient="horz" pos="892">
          <p15:clr>
            <a:srgbClr val="FBAE40"/>
          </p15:clr>
        </p15:guide>
        <p15:guide id="5" orient="horz" pos="808">
          <p15:clr>
            <a:srgbClr val="FBAE40"/>
          </p15:clr>
        </p15:guide>
        <p15:guide id="6" orient="horz" pos="293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Half Dark Blue">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590D3B0-A0BF-A774-AEA9-8588C3FDFED6}"/>
              </a:ext>
              <a:ext uri="{C183D7F6-B498-43B3-948B-1728B52AA6E4}">
                <adec:decorative xmlns:adec="http://schemas.microsoft.com/office/drawing/2017/decorative" val="1"/>
              </a:ext>
            </a:extLst>
          </p:cNvPr>
          <p:cNvSpPr/>
          <p:nvPr userDrawn="1"/>
        </p:nvSpPr>
        <p:spPr bwMode="hidden">
          <a:xfrm>
            <a:off x="2" y="1"/>
            <a:ext cx="6095999" cy="685800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1">
            <a:extLst>
              <a:ext uri="{FF2B5EF4-FFF2-40B4-BE49-F238E27FC236}">
                <a16:creationId xmlns:a16="http://schemas.microsoft.com/office/drawing/2014/main" id="{8AC6D161-014B-CB43-B0F3-BBB32B3E1052}"/>
              </a:ext>
            </a:extLst>
          </p:cNvPr>
          <p:cNvSpPr>
            <a:spLocks noGrp="1"/>
          </p:cNvSpPr>
          <p:nvPr>
            <p:ph type="body" sz="quarter" idx="13" hasCustomPrompt="1"/>
          </p:nvPr>
        </p:nvSpPr>
        <p:spPr>
          <a:xfrm>
            <a:off x="548217" y="1346201"/>
            <a:ext cx="5303520" cy="4872567"/>
          </a:xfrm>
        </p:spPr>
        <p:txBody>
          <a:bodyPr/>
          <a:lstStyle>
            <a:lvl1pPr marL="0" indent="0">
              <a:lnSpc>
                <a:spcPct val="90000"/>
              </a:lnSpc>
              <a:spcBef>
                <a:spcPts val="0"/>
              </a:spcBef>
              <a:spcAft>
                <a:spcPts val="1200"/>
              </a:spcAft>
              <a:buNone/>
              <a:defRPr sz="4267" b="1">
                <a:solidFill>
                  <a:srgbClr val="0ED7E5"/>
                </a:solidFill>
              </a:defRPr>
            </a:lvl1pPr>
            <a:lvl2pPr marL="182875">
              <a:spcBef>
                <a:spcPts val="1200"/>
              </a:spcBef>
              <a:defRPr>
                <a:solidFill>
                  <a:schemeClr val="bg1"/>
                </a:solidFill>
              </a:defRPr>
            </a:lvl2pPr>
            <a:lvl3pPr marL="365751">
              <a:defRPr>
                <a:solidFill>
                  <a:schemeClr val="bg1"/>
                </a:solidFill>
              </a:defRPr>
            </a:lvl3pPr>
            <a:lvl4pPr marL="548626">
              <a:defRPr>
                <a:solidFill>
                  <a:schemeClr val="bg1"/>
                </a:solidFill>
              </a:defRPr>
            </a:lvl4pPr>
            <a:lvl5pPr marL="731502">
              <a:defRPr>
                <a:solidFill>
                  <a:schemeClr val="bg1"/>
                </a:solidFill>
              </a:defRPr>
            </a:lvl5pPr>
            <a:lvl6pPr marL="914377">
              <a:defRPr>
                <a:solidFill>
                  <a:schemeClr val="bg1"/>
                </a:solidFill>
              </a:defRPr>
            </a:lvl6pPr>
            <a:lvl7pPr marL="1097253">
              <a:defRPr>
                <a:solidFill>
                  <a:schemeClr val="bg1"/>
                </a:solidFill>
              </a:defRPr>
            </a:lvl7pPr>
            <a:lvl8pPr marL="1280128">
              <a:defRPr>
                <a:solidFill>
                  <a:schemeClr val="bg1"/>
                </a:solidFill>
              </a:defRPr>
            </a:lvl8pPr>
            <a:lvl9pPr marL="1463003">
              <a:defRPr>
                <a:solidFill>
                  <a:schemeClr val="bg1"/>
                </a:solidFill>
              </a:defRPr>
            </a:lvl9pPr>
          </a:lstStyle>
          <a:p>
            <a:pPr lvl="0"/>
            <a:r>
              <a:rPr lang="en-US" dirty="0"/>
              <a:t>[Important point]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Content Placeholder 2">
            <a:extLst>
              <a:ext uri="{FF2B5EF4-FFF2-40B4-BE49-F238E27FC236}">
                <a16:creationId xmlns:a16="http://schemas.microsoft.com/office/drawing/2014/main" id="{58BCB52D-820B-4886-993D-F1BD3CE0A1BF}"/>
              </a:ext>
            </a:extLst>
          </p:cNvPr>
          <p:cNvSpPr>
            <a:spLocks noGrp="1"/>
          </p:cNvSpPr>
          <p:nvPr>
            <p:ph idx="1"/>
          </p:nvPr>
        </p:nvSpPr>
        <p:spPr>
          <a:xfrm>
            <a:off x="6583680" y="1480214"/>
            <a:ext cx="5059680" cy="48732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lvl1pPr>
              <a:defRPr>
                <a:solidFill>
                  <a:schemeClr val="bg1"/>
                </a:solidFill>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t>‹#›</a:t>
            </a:fld>
            <a:endParaRPr lang="en-US" dirty="0"/>
          </a:p>
        </p:txBody>
      </p:sp>
      <p:pic>
        <p:nvPicPr>
          <p:cNvPr id="2" name="Picture 1">
            <a:extLst>
              <a:ext uri="{FF2B5EF4-FFF2-40B4-BE49-F238E27FC236}">
                <a16:creationId xmlns:a16="http://schemas.microsoft.com/office/drawing/2014/main" id="{2785B88F-1650-A543-6208-1D16E00C77C1}"/>
              </a:ext>
            </a:extLst>
          </p:cNvPr>
          <p:cNvPicPr>
            <a:picLocks noChangeAspect="1"/>
          </p:cNvPicPr>
          <p:nvPr userDrawn="1"/>
        </p:nvPicPr>
        <p:blipFill>
          <a:blip r:embed="rId2"/>
          <a:srcRect/>
          <a:stretch/>
        </p:blipFill>
        <p:spPr>
          <a:xfrm>
            <a:off x="9703011" y="543378"/>
            <a:ext cx="1946165" cy="698212"/>
          </a:xfrm>
          <a:prstGeom prst="rect">
            <a:avLst/>
          </a:prstGeom>
        </p:spPr>
      </p:pic>
    </p:spTree>
    <p:extLst>
      <p:ext uri="{BB962C8B-B14F-4D97-AF65-F5344CB8AC3E}">
        <p14:creationId xmlns:p14="http://schemas.microsoft.com/office/powerpoint/2010/main" val="191368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3110">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alf Photo">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4578CD79-C3BE-3543-83D9-F07238B6453D}"/>
              </a:ext>
            </a:extLst>
          </p:cNvPr>
          <p:cNvSpPr>
            <a:spLocks noGrp="1"/>
          </p:cNvSpPr>
          <p:nvPr>
            <p:ph type="body" sz="quarter" idx="14" hasCustomPrompt="1"/>
          </p:nvPr>
        </p:nvSpPr>
        <p:spPr>
          <a:xfrm>
            <a:off x="548217" y="1346201"/>
            <a:ext cx="5303520" cy="4872567"/>
          </a:xfrm>
        </p:spPr>
        <p:txBody>
          <a:bodyPr/>
          <a:lstStyle>
            <a:lvl1pPr marL="0" indent="0">
              <a:lnSpc>
                <a:spcPct val="90000"/>
              </a:lnSpc>
              <a:spcBef>
                <a:spcPts val="0"/>
              </a:spcBef>
              <a:spcAft>
                <a:spcPts val="1200"/>
              </a:spcAft>
              <a:buNone/>
              <a:defRPr sz="4267" b="1">
                <a:solidFill>
                  <a:schemeClr val="tx1"/>
                </a:solidFill>
              </a:defRPr>
            </a:lvl1pPr>
            <a:lvl2pPr marL="182875">
              <a:spcBef>
                <a:spcPts val="1200"/>
              </a:spcBef>
              <a:defRPr>
                <a:solidFill>
                  <a:schemeClr val="tx1"/>
                </a:solidFill>
              </a:defRPr>
            </a:lvl2pPr>
            <a:lvl3pPr marL="365751">
              <a:defRPr>
                <a:solidFill>
                  <a:schemeClr val="tx1"/>
                </a:solidFill>
              </a:defRPr>
            </a:lvl3pPr>
            <a:lvl4pPr marL="548626">
              <a:defRPr>
                <a:solidFill>
                  <a:schemeClr val="tx1"/>
                </a:solidFill>
              </a:defRPr>
            </a:lvl4pPr>
            <a:lvl5pPr marL="731502">
              <a:defRPr>
                <a:solidFill>
                  <a:schemeClr val="tx1"/>
                </a:solidFill>
              </a:defRPr>
            </a:lvl5pPr>
            <a:lvl6pPr marL="914377">
              <a:defRPr>
                <a:solidFill>
                  <a:schemeClr val="tx1"/>
                </a:solidFill>
              </a:defRPr>
            </a:lvl6pPr>
            <a:lvl7pPr marL="1097253">
              <a:defRPr>
                <a:solidFill>
                  <a:schemeClr val="tx1"/>
                </a:solidFill>
              </a:defRPr>
            </a:lvl7pPr>
            <a:lvl8pPr marL="1280128">
              <a:defRPr>
                <a:solidFill>
                  <a:schemeClr val="tx1"/>
                </a:solidFill>
              </a:defRPr>
            </a:lvl8pPr>
            <a:lvl9pPr marL="1463003">
              <a:defRPr>
                <a:solidFill>
                  <a:schemeClr val="tx1"/>
                </a:solidFill>
              </a:defRPr>
            </a:lvl9pPr>
          </a:lstStyle>
          <a:p>
            <a:pPr lvl="0"/>
            <a:r>
              <a:rPr lang="en-US" dirty="0"/>
              <a:t>[Important point]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8" name="Picture Placeholder 2">
            <a:extLst>
              <a:ext uri="{FF2B5EF4-FFF2-40B4-BE49-F238E27FC236}">
                <a16:creationId xmlns:a16="http://schemas.microsoft.com/office/drawing/2014/main" id="{7B00E805-A4A0-D142-AA33-5849025B1C3E}"/>
              </a:ext>
            </a:extLst>
          </p:cNvPr>
          <p:cNvSpPr>
            <a:spLocks noGrp="1"/>
          </p:cNvSpPr>
          <p:nvPr>
            <p:ph type="pic" sz="quarter" idx="13"/>
          </p:nvPr>
        </p:nvSpPr>
        <p:spPr>
          <a:xfrm>
            <a:off x="6096000" y="0"/>
            <a:ext cx="6096000" cy="6858000"/>
          </a:xfrm>
          <a:solidFill>
            <a:srgbClr val="7F7F7F"/>
          </a:solidFill>
        </p:spPr>
        <p:txBody>
          <a:bodyPr anchor="ctr" anchorCtr="0"/>
          <a:lstStyle>
            <a:lvl1pPr marL="0" indent="0" algn="ctr">
              <a:buNone/>
              <a:defRPr>
                <a:solidFill>
                  <a:schemeClr val="bg1"/>
                </a:solidFill>
              </a:defRPr>
            </a:lvl1pPr>
          </a:lstStyle>
          <a:p>
            <a:r>
              <a:rPr lang="en-US"/>
              <a:t>Click icon to add picture</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bwMode="gray"/>
        <p:txBody>
          <a:bodyPr/>
          <a:lstStyle>
            <a:lvl1pPr>
              <a:defRPr>
                <a:solidFill>
                  <a:schemeClr val="bg1"/>
                </a:solidFill>
              </a:defRPr>
            </a:lvl1p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22365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pos="2992">
          <p15:clr>
            <a:srgbClr val="FBAE40"/>
          </p15:clr>
        </p15:guide>
        <p15:guide id="6" orient="horz" pos="402">
          <p15:clr>
            <a:srgbClr val="FBAE40"/>
          </p15:clr>
        </p15:guide>
        <p15:guide id="8" orient="horz" pos="634">
          <p15:clr>
            <a:srgbClr val="FBAE40"/>
          </p15:clr>
        </p15:guide>
        <p15:guide id="9" pos="2766">
          <p15:clr>
            <a:srgbClr val="FBAE40"/>
          </p15:clr>
        </p15:guide>
        <p15:guide id="10" orient="horz" pos="29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hoto">
    <p:bg>
      <p:bgPr>
        <a:solidFill>
          <a:srgbClr val="0ED7E5"/>
        </a:solidFill>
        <a:effectLst/>
      </p:bgPr>
    </p:bg>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12192000" cy="6675119"/>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3" name="Footer Placeholder 2">
            <a:extLst>
              <a:ext uri="{FF2B5EF4-FFF2-40B4-BE49-F238E27FC236}">
                <a16:creationId xmlns:a16="http://schemas.microsoft.com/office/drawing/2014/main" id="{6864A85B-7453-D64F-A4AB-696EE9A052CC}"/>
              </a:ext>
            </a:extLst>
          </p:cNvPr>
          <p:cNvSpPr>
            <a:spLocks noGrp="1"/>
          </p:cNvSpPr>
          <p:nvPr>
            <p:ph type="ftr" sz="quarter" idx="11"/>
          </p:nvPr>
        </p:nvSpPr>
        <p:spPr bwMode="gray"/>
        <p:txBody>
          <a:bodyPr/>
          <a:lstStyle/>
          <a:p>
            <a:r>
              <a:rPr lang="en-US"/>
              <a:t>[Presentation title]</a:t>
            </a:r>
            <a:endParaRPr lang="en-US" dirty="0"/>
          </a:p>
        </p:txBody>
      </p:sp>
      <p:sp>
        <p:nvSpPr>
          <p:cNvPr id="4" name="Slide Number Placeholder 4">
            <a:extLst>
              <a:ext uri="{FF2B5EF4-FFF2-40B4-BE49-F238E27FC236}">
                <a16:creationId xmlns:a16="http://schemas.microsoft.com/office/drawing/2014/main" id="{85186827-DA85-9C4D-8C82-6FE011E099D7}"/>
              </a:ext>
            </a:extLst>
          </p:cNvPr>
          <p:cNvSpPr>
            <a:spLocks noGrp="1"/>
          </p:cNvSpPr>
          <p:nvPr>
            <p:ph type="sldNum" sz="quarter" idx="12"/>
          </p:nvPr>
        </p:nvSpPr>
        <p:spPr bwMode="gray"/>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1951850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5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hoto and Caption">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A52DAF2B-CBA8-8246-A0DB-2A432B73A86A}"/>
              </a:ext>
            </a:extLst>
          </p:cNvPr>
          <p:cNvSpPr>
            <a:spLocks noGrp="1"/>
          </p:cNvSpPr>
          <p:nvPr>
            <p:ph type="body" sz="quarter" idx="14" hasCustomPrompt="1"/>
          </p:nvPr>
        </p:nvSpPr>
        <p:spPr>
          <a:xfrm>
            <a:off x="546102" y="5730241"/>
            <a:ext cx="5303519" cy="79248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vl6pPr marL="0" indent="0">
              <a:spcBef>
                <a:spcPts val="0"/>
              </a:spcBef>
              <a:buNone/>
              <a:defRPr sz="1200"/>
            </a:lvl6pPr>
            <a:lvl7pPr marL="0" indent="0">
              <a:spcBef>
                <a:spcPts val="0"/>
              </a:spcBef>
              <a:buNone/>
              <a:defRPr sz="1200"/>
            </a:lvl7pPr>
            <a:lvl8pPr marL="0" indent="0">
              <a:spcBef>
                <a:spcPts val="0"/>
              </a:spcBef>
              <a:buNone/>
              <a:defRPr sz="1200"/>
            </a:lvl8pPr>
            <a:lvl9pPr marL="0" indent="0">
              <a:spcBef>
                <a:spcPts val="0"/>
              </a:spcBef>
              <a:buNone/>
              <a:defRPr sz="1200"/>
            </a:lvl9pPr>
          </a:lstStyle>
          <a:p>
            <a:pPr lvl="0"/>
            <a:r>
              <a:rPr lang="en-US" dirty="0"/>
              <a:t>[Photo caption]</a:t>
            </a:r>
          </a:p>
        </p:txBody>
      </p:sp>
      <p:sp>
        <p:nvSpPr>
          <p:cNvPr id="6" name="Picture Placeholder 2">
            <a:extLst>
              <a:ext uri="{FF2B5EF4-FFF2-40B4-BE49-F238E27FC236}">
                <a16:creationId xmlns:a16="http://schemas.microsoft.com/office/drawing/2014/main" id="{2FF04EDB-5448-5343-AD34-8408B0DEB9D2}"/>
              </a:ext>
            </a:extLst>
          </p:cNvPr>
          <p:cNvSpPr>
            <a:spLocks noGrp="1"/>
          </p:cNvSpPr>
          <p:nvPr>
            <p:ph type="pic" sz="quarter" idx="13"/>
          </p:nvPr>
        </p:nvSpPr>
        <p:spPr>
          <a:xfrm>
            <a:off x="0" y="1"/>
            <a:ext cx="12192000" cy="5455920"/>
          </a:xfrm>
          <a:solidFill>
            <a:srgbClr val="7F7F7F"/>
          </a:solidFill>
        </p:spPr>
        <p:txBody>
          <a:bodyPr anchor="ctr" anchorCtr="0"/>
          <a:lstStyle>
            <a:lvl1pPr marL="0" indent="0" algn="ctr">
              <a:buNone/>
              <a:defRPr>
                <a:solidFill>
                  <a:schemeClr val="tx1"/>
                </a:solidFill>
              </a:defRPr>
            </a:lvl1pPr>
          </a:lstStyle>
          <a:p>
            <a:r>
              <a:rPr lang="en-US"/>
              <a:t>Click icon to add picture</a:t>
            </a:r>
          </a:p>
        </p:txBody>
      </p:sp>
      <p:sp>
        <p:nvSpPr>
          <p:cNvPr id="3" name="Footer Placeholder 3">
            <a:extLst>
              <a:ext uri="{FF2B5EF4-FFF2-40B4-BE49-F238E27FC236}">
                <a16:creationId xmlns:a16="http://schemas.microsoft.com/office/drawing/2014/main" id="{6864A85B-7453-D64F-A4AB-696EE9A052CC}"/>
              </a:ext>
            </a:extLst>
          </p:cNvPr>
          <p:cNvSpPr>
            <a:spLocks noGrp="1"/>
          </p:cNvSpPr>
          <p:nvPr>
            <p:ph type="ftr" sz="quarter" idx="11"/>
          </p:nvPr>
        </p:nvSpPr>
        <p:spPr bwMode="gray"/>
        <p:txBody>
          <a:bodyPr/>
          <a:lstStyle/>
          <a:p>
            <a:r>
              <a:rPr lang="en-US"/>
              <a:t>[Presentation title]</a:t>
            </a:r>
            <a:endParaRPr lang="en-US" dirty="0"/>
          </a:p>
        </p:txBody>
      </p:sp>
      <p:sp>
        <p:nvSpPr>
          <p:cNvPr id="4" name="Slide Number Placeholder 5">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244957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One Statistic - Light Blue">
    <p:bg>
      <p:bgPr>
        <a:solidFill>
          <a:srgbClr val="0ED7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4" name="Picture 3">
            <a:extLst>
              <a:ext uri="{FF2B5EF4-FFF2-40B4-BE49-F238E27FC236}">
                <a16:creationId xmlns:a16="http://schemas.microsoft.com/office/drawing/2014/main" id="{263ECBCE-C4AE-95D4-ADEA-2FF6339032AD}"/>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1748743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69705164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One Statistic - Light Green">
    <p:bg>
      <p:bgPr>
        <a:solidFill>
          <a:srgbClr val="67F48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4" name="Picture 3">
            <a:extLst>
              <a:ext uri="{FF2B5EF4-FFF2-40B4-BE49-F238E27FC236}">
                <a16:creationId xmlns:a16="http://schemas.microsoft.com/office/drawing/2014/main" id="{E0D01438-2E1A-CDDD-1AC7-C14995FE1C03}"/>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1072893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One Statistic - Dark Blu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2316479"/>
            <a:ext cx="5303519" cy="3902287"/>
          </a:xfrm>
        </p:spPr>
        <p:txBody>
          <a:bodyPr/>
          <a:lstStyle>
            <a:lvl1pPr marL="0" indent="0">
              <a:lnSpc>
                <a:spcPct val="80000"/>
              </a:lnSpc>
              <a:spcBef>
                <a:spcPts val="0"/>
              </a:spcBef>
              <a:buNone/>
              <a:defRPr sz="16666" b="1" spc="-400"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6336794" y="2316480"/>
            <a:ext cx="5303519"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6336794" y="2682239"/>
            <a:ext cx="5303519" cy="3536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6">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6" name="Picture 5">
            <a:extLst>
              <a:ext uri="{FF2B5EF4-FFF2-40B4-BE49-F238E27FC236}">
                <a16:creationId xmlns:a16="http://schemas.microsoft.com/office/drawing/2014/main" id="{057D1625-3455-ADBC-6CF1-85E16C2FBBF2}"/>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4285643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64">
          <p15:clr>
            <a:srgbClr val="FBAE40"/>
          </p15:clr>
        </p15:guide>
        <p15:guide id="2" pos="2992">
          <p15:clr>
            <a:srgbClr val="FBAE40"/>
          </p15:clr>
        </p15:guide>
        <p15:guide id="3" orient="horz" pos="2938">
          <p15:clr>
            <a:srgbClr val="FBAE40"/>
          </p15:clr>
        </p15:guide>
        <p15:guide id="4" orient="horz" pos="109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ree Statistics">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6153A-E3AD-254E-97F6-53792BD11D99}"/>
              </a:ext>
            </a:extLst>
          </p:cNvPr>
          <p:cNvSpPr>
            <a:spLocks noGrp="1"/>
          </p:cNvSpPr>
          <p:nvPr>
            <p:ph type="title" hasCustomPrompt="1"/>
          </p:nvPr>
        </p:nvSpPr>
        <p:spPr>
          <a:xfrm>
            <a:off x="548640" y="853440"/>
            <a:ext cx="11091672" cy="853440"/>
          </a:xfrm>
        </p:spPr>
        <p:txBody>
          <a:bodyPr/>
          <a:lstStyle/>
          <a:p>
            <a:r>
              <a:rPr lang="en-US" dirty="0"/>
              <a:t>[Optional slide title]</a:t>
            </a:r>
          </a:p>
        </p:txBody>
      </p:sp>
      <p:sp>
        <p:nvSpPr>
          <p:cNvPr id="10" name="Text Placeholder 2">
            <a:extLst>
              <a:ext uri="{FF2B5EF4-FFF2-40B4-BE49-F238E27FC236}">
                <a16:creationId xmlns:a16="http://schemas.microsoft.com/office/drawing/2014/main" id="{1A37C7FF-285D-C241-8584-1E44D366D86B}"/>
              </a:ext>
            </a:extLst>
          </p:cNvPr>
          <p:cNvSpPr>
            <a:spLocks noGrp="1"/>
          </p:cNvSpPr>
          <p:nvPr>
            <p:ph type="body" sz="quarter" idx="13" hasCustomPrompt="1"/>
          </p:nvPr>
        </p:nvSpPr>
        <p:spPr>
          <a:xfrm>
            <a:off x="546100"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7" name="Line">
            <a:extLst>
              <a:ext uri="{FF2B5EF4-FFF2-40B4-BE49-F238E27FC236}">
                <a16:creationId xmlns:a16="http://schemas.microsoft.com/office/drawing/2014/main" id="{F794CD27-72A6-3549-ABB0-884BB3706275}"/>
              </a:ext>
              <a:ext uri="{C183D7F6-B498-43B3-948B-1728B52AA6E4}">
                <adec:decorative xmlns:adec="http://schemas.microsoft.com/office/drawing/2017/decorative" val="1"/>
              </a:ext>
            </a:extLst>
          </p:cNvPr>
          <p:cNvCxnSpPr>
            <a:cxnSpLocks/>
          </p:cNvCxnSpPr>
          <p:nvPr userDrawn="1"/>
        </p:nvCxnSpPr>
        <p:spPr>
          <a:xfrm>
            <a:off x="546101"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1" name="Text Placeholder 3">
            <a:extLst>
              <a:ext uri="{FF2B5EF4-FFF2-40B4-BE49-F238E27FC236}">
                <a16:creationId xmlns:a16="http://schemas.microsoft.com/office/drawing/2014/main" id="{E6D59649-1D51-4F47-B0E7-BABEDD519E52}"/>
              </a:ext>
            </a:extLst>
          </p:cNvPr>
          <p:cNvSpPr>
            <a:spLocks noGrp="1"/>
          </p:cNvSpPr>
          <p:nvPr>
            <p:ph type="body" sz="quarter" idx="14"/>
          </p:nvPr>
        </p:nvSpPr>
        <p:spPr>
          <a:xfrm>
            <a:off x="546101"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4">
            <a:extLst>
              <a:ext uri="{FF2B5EF4-FFF2-40B4-BE49-F238E27FC236}">
                <a16:creationId xmlns:a16="http://schemas.microsoft.com/office/drawing/2014/main" id="{5CC262AE-E8C8-0B47-8269-37F9BDCF1598}"/>
              </a:ext>
            </a:extLst>
          </p:cNvPr>
          <p:cNvSpPr>
            <a:spLocks noGrp="1"/>
          </p:cNvSpPr>
          <p:nvPr>
            <p:ph type="body" sz="quarter" idx="15" hasCustomPrompt="1"/>
          </p:nvPr>
        </p:nvSpPr>
        <p:spPr>
          <a:xfrm>
            <a:off x="4386325"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17" name="Line">
            <a:extLst>
              <a:ext uri="{FF2B5EF4-FFF2-40B4-BE49-F238E27FC236}">
                <a16:creationId xmlns:a16="http://schemas.microsoft.com/office/drawing/2014/main" id="{085D3C6C-E989-C746-8A57-A7A89D35BD50}"/>
              </a:ext>
              <a:ext uri="{C183D7F6-B498-43B3-948B-1728B52AA6E4}">
                <adec:decorative xmlns:adec="http://schemas.microsoft.com/office/drawing/2017/decorative" val="1"/>
              </a:ext>
            </a:extLst>
          </p:cNvPr>
          <p:cNvCxnSpPr>
            <a:cxnSpLocks/>
          </p:cNvCxnSpPr>
          <p:nvPr userDrawn="1"/>
        </p:nvCxnSpPr>
        <p:spPr>
          <a:xfrm>
            <a:off x="4386326"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18" name="Text Placeholder 5">
            <a:extLst>
              <a:ext uri="{FF2B5EF4-FFF2-40B4-BE49-F238E27FC236}">
                <a16:creationId xmlns:a16="http://schemas.microsoft.com/office/drawing/2014/main" id="{110579F3-8EFF-2E4A-B2DE-C9385EE1EDD4}"/>
              </a:ext>
            </a:extLst>
          </p:cNvPr>
          <p:cNvSpPr>
            <a:spLocks noGrp="1"/>
          </p:cNvSpPr>
          <p:nvPr>
            <p:ph type="body" sz="quarter" idx="16"/>
          </p:nvPr>
        </p:nvSpPr>
        <p:spPr>
          <a:xfrm>
            <a:off x="4386326"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6">
            <a:extLst>
              <a:ext uri="{FF2B5EF4-FFF2-40B4-BE49-F238E27FC236}">
                <a16:creationId xmlns:a16="http://schemas.microsoft.com/office/drawing/2014/main" id="{FCF581EF-849F-6C43-8C6B-A56DA9FF33FA}"/>
              </a:ext>
            </a:extLst>
          </p:cNvPr>
          <p:cNvSpPr>
            <a:spLocks noGrp="1"/>
          </p:cNvSpPr>
          <p:nvPr>
            <p:ph type="body" sz="quarter" idx="17" hasCustomPrompt="1"/>
          </p:nvPr>
        </p:nvSpPr>
        <p:spPr>
          <a:xfrm>
            <a:off x="8226552" y="1888089"/>
            <a:ext cx="3413760" cy="1097280"/>
          </a:xfrm>
        </p:spPr>
        <p:txBody>
          <a:bodyPr/>
          <a:lstStyle>
            <a:lvl1pPr marL="0" indent="0">
              <a:lnSpc>
                <a:spcPct val="80000"/>
              </a:lnSpc>
              <a:spcBef>
                <a:spcPts val="0"/>
              </a:spcBef>
              <a:buNone/>
              <a:defRPr sz="8800" b="1" spc="-67" baseline="0">
                <a:solidFill>
                  <a:srgbClr val="0ED7E5"/>
                </a:solidFill>
              </a:defRPr>
            </a:lvl1pPr>
            <a:lvl2pPr marL="182875" indent="-182875">
              <a:spcBef>
                <a:spcPts val="1200"/>
              </a:spcBef>
              <a:buFont typeface="Arial" panose="020B0604020202020204" pitchFamily="34" charset="0"/>
              <a:buChar char="•"/>
              <a:defRPr/>
            </a:lvl2pPr>
            <a:lvl3pPr marL="365751">
              <a:defRPr/>
            </a:lvl3pPr>
            <a:lvl4pPr marL="548626">
              <a:defRPr/>
            </a:lvl4pPr>
            <a:lvl5pPr marL="731502">
              <a:defRPr/>
            </a:lvl5pPr>
            <a:lvl6pPr marL="914377">
              <a:defRPr/>
            </a:lvl6pPr>
            <a:lvl7pPr marL="1097253">
              <a:defRPr/>
            </a:lvl7pPr>
            <a:lvl8pPr marL="1280128">
              <a:defRPr/>
            </a:lvl8pPr>
            <a:lvl9pPr marL="1463003">
              <a:defRPr/>
            </a:lvl9pPr>
          </a:lstStyle>
          <a:p>
            <a:pPr lvl="0"/>
            <a:r>
              <a:rPr lang="en-US" dirty="0"/>
              <a:t>000%</a:t>
            </a:r>
          </a:p>
        </p:txBody>
      </p:sp>
      <p:cxnSp>
        <p:nvCxnSpPr>
          <p:cNvPr id="20" name="Line">
            <a:extLst>
              <a:ext uri="{FF2B5EF4-FFF2-40B4-BE49-F238E27FC236}">
                <a16:creationId xmlns:a16="http://schemas.microsoft.com/office/drawing/2014/main" id="{5BC02F18-3B58-174D-AF4D-7390C8F5946B}"/>
              </a:ext>
              <a:ext uri="{C183D7F6-B498-43B3-948B-1728B52AA6E4}">
                <adec:decorative xmlns:adec="http://schemas.microsoft.com/office/drawing/2017/decorative" val="1"/>
              </a:ext>
            </a:extLst>
          </p:cNvPr>
          <p:cNvCxnSpPr>
            <a:cxnSpLocks/>
          </p:cNvCxnSpPr>
          <p:nvPr userDrawn="1"/>
        </p:nvCxnSpPr>
        <p:spPr>
          <a:xfrm>
            <a:off x="8224013" y="3108960"/>
            <a:ext cx="3416300" cy="0"/>
          </a:xfrm>
          <a:prstGeom prst="line">
            <a:avLst/>
          </a:prstGeom>
          <a:ln w="12700" cap="flat">
            <a:solidFill>
              <a:schemeClr val="tx1"/>
            </a:solidFill>
          </a:ln>
        </p:spPr>
        <p:style>
          <a:lnRef idx="1">
            <a:schemeClr val="accent1"/>
          </a:lnRef>
          <a:fillRef idx="0">
            <a:schemeClr val="accent1"/>
          </a:fillRef>
          <a:effectRef idx="0">
            <a:srgbClr val="000000"/>
          </a:effectRef>
          <a:fontRef idx="minor">
            <a:schemeClr val="lt1"/>
          </a:fontRef>
        </p:style>
      </p:cxnSp>
      <p:sp>
        <p:nvSpPr>
          <p:cNvPr id="21" name="Text Placeholder 7">
            <a:extLst>
              <a:ext uri="{FF2B5EF4-FFF2-40B4-BE49-F238E27FC236}">
                <a16:creationId xmlns:a16="http://schemas.microsoft.com/office/drawing/2014/main" id="{7E2FF8FD-491C-7E4A-B945-295AD289C643}"/>
              </a:ext>
            </a:extLst>
          </p:cNvPr>
          <p:cNvSpPr>
            <a:spLocks noGrp="1"/>
          </p:cNvSpPr>
          <p:nvPr>
            <p:ph type="body" sz="quarter" idx="18"/>
          </p:nvPr>
        </p:nvSpPr>
        <p:spPr>
          <a:xfrm>
            <a:off x="8224013" y="3413759"/>
            <a:ext cx="3416300" cy="2805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8">
            <a:extLst>
              <a:ext uri="{FF2B5EF4-FFF2-40B4-BE49-F238E27FC236}">
                <a16:creationId xmlns:a16="http://schemas.microsoft.com/office/drawing/2014/main" id="{5CFB18C5-8081-8943-8A1C-8DFEA2F9D2F3}"/>
              </a:ext>
            </a:extLst>
          </p:cNvPr>
          <p:cNvSpPr>
            <a:spLocks noGrp="1"/>
          </p:cNvSpPr>
          <p:nvPr>
            <p:ph type="ftr" sz="quarter" idx="10"/>
          </p:nvPr>
        </p:nvSpPr>
        <p:spPr/>
        <p:txBody>
          <a:bodyPr/>
          <a:lstStyle/>
          <a:p>
            <a:r>
              <a:rPr lang="en-US"/>
              <a:t>[Presentation title]</a:t>
            </a:r>
            <a:endParaRPr lang="en-US" dirty="0"/>
          </a:p>
        </p:txBody>
      </p:sp>
      <p:sp>
        <p:nvSpPr>
          <p:cNvPr id="5" name="Slide Number Placeholder 10">
            <a:extLst>
              <a:ext uri="{FF2B5EF4-FFF2-40B4-BE49-F238E27FC236}">
                <a16:creationId xmlns:a16="http://schemas.microsoft.com/office/drawing/2014/main" id="{84C99325-18F2-9143-B9D6-8B88BF8EA9E4}"/>
              </a:ext>
            </a:extLst>
          </p:cNvPr>
          <p:cNvSpPr>
            <a:spLocks noGrp="1"/>
          </p:cNvSpPr>
          <p:nvPr>
            <p:ph type="sldNum" sz="quarter" idx="12"/>
          </p:nvPr>
        </p:nvSpPr>
        <p:spPr/>
        <p:txBody>
          <a:bodyPr/>
          <a:lstStyle/>
          <a:p>
            <a:fld id="{B58DE5F1-E0F9-4CCA-92B7-7A6FC4DFEE14}" type="slidenum">
              <a:rPr lang="en-US" smtClean="0"/>
              <a:pPr/>
              <a:t>‹#›</a:t>
            </a:fld>
            <a:endParaRPr lang="en-US" dirty="0"/>
          </a:p>
        </p:txBody>
      </p:sp>
      <p:pic>
        <p:nvPicPr>
          <p:cNvPr id="6" name="Picture 5">
            <a:extLst>
              <a:ext uri="{FF2B5EF4-FFF2-40B4-BE49-F238E27FC236}">
                <a16:creationId xmlns:a16="http://schemas.microsoft.com/office/drawing/2014/main" id="{758539F7-D4F6-41BA-06BA-F412E1573E3D}"/>
              </a:ext>
            </a:extLst>
          </p:cNvPr>
          <p:cNvPicPr>
            <a:picLocks noChangeAspect="1"/>
          </p:cNvPicPr>
          <p:nvPr userDrawn="1"/>
        </p:nvPicPr>
        <p:blipFill>
          <a:blip r:embed="rId2"/>
          <a:srcRect/>
          <a:stretch/>
        </p:blipFill>
        <p:spPr>
          <a:xfrm>
            <a:off x="9675822" y="548641"/>
            <a:ext cx="1976469" cy="709084"/>
          </a:xfrm>
          <a:prstGeom prst="rect">
            <a:avLst/>
          </a:prstGeom>
        </p:spPr>
      </p:pic>
    </p:spTree>
    <p:extLst>
      <p:ext uri="{BB962C8B-B14F-4D97-AF65-F5344CB8AC3E}">
        <p14:creationId xmlns:p14="http://schemas.microsoft.com/office/powerpoint/2010/main" val="16493078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guide id="2" pos="2072">
          <p15:clr>
            <a:srgbClr val="FBAE40"/>
          </p15:clr>
        </p15:guide>
        <p15:guide id="3" orient="horz" pos="2938">
          <p15:clr>
            <a:srgbClr val="FBAE40"/>
          </p15:clr>
        </p15:guide>
        <p15:guide id="4" orient="horz" pos="892">
          <p15:clr>
            <a:srgbClr val="FBAE40"/>
          </p15:clr>
        </p15:guide>
        <p15:guide id="5" pos="3686">
          <p15:clr>
            <a:srgbClr val="FBAE40"/>
          </p15:clr>
        </p15:guide>
        <p15:guide id="6" pos="388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2855"/>
        </a:solidFill>
        <a:effectLst/>
      </p:bgPr>
    </p:bg>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4"/>
            <a:ext cx="5303519" cy="1151469"/>
          </a:xfrm>
        </p:spPr>
        <p:txBody>
          <a:bodyPr wrap="none" anchor="t" anchorCtr="0">
            <a:noAutofit/>
          </a:bodyPr>
          <a:lstStyle>
            <a:lvl1pPr marL="0" indent="0">
              <a:lnSpc>
                <a:spcPct val="80000"/>
              </a:lnSpc>
              <a:spcBef>
                <a:spcPts val="0"/>
              </a:spcBef>
              <a:buFontTx/>
              <a:buNone/>
              <a:defRPr sz="8800" b="1" spc="-67" baseline="0">
                <a:solidFill>
                  <a:srgbClr val="0ED7E5"/>
                </a:solidFill>
              </a:defRPr>
            </a:lvl1pPr>
            <a:lvl2pPr marL="0" indent="0">
              <a:lnSpc>
                <a:spcPct val="80000"/>
              </a:lnSpc>
              <a:spcBef>
                <a:spcPts val="0"/>
              </a:spcBef>
              <a:buFontTx/>
              <a:buNone/>
              <a:defRPr sz="8800" b="1">
                <a:solidFill>
                  <a:srgbClr val="0ED7E5"/>
                </a:solidFill>
              </a:defRPr>
            </a:lvl2pPr>
            <a:lvl3pPr marL="0" indent="0">
              <a:lnSpc>
                <a:spcPct val="80000"/>
              </a:lnSpc>
              <a:spcBef>
                <a:spcPts val="0"/>
              </a:spcBef>
              <a:buFontTx/>
              <a:buNone/>
              <a:defRPr sz="8800" b="1">
                <a:solidFill>
                  <a:srgbClr val="0ED7E5"/>
                </a:solidFill>
              </a:defRPr>
            </a:lvl3pPr>
            <a:lvl4pPr marL="0" indent="0">
              <a:lnSpc>
                <a:spcPct val="80000"/>
              </a:lnSpc>
              <a:spcBef>
                <a:spcPts val="0"/>
              </a:spcBef>
              <a:buFontTx/>
              <a:buNone/>
              <a:defRPr sz="8800" b="1">
                <a:solidFill>
                  <a:srgbClr val="0ED7E5"/>
                </a:solidFill>
              </a:defRPr>
            </a:lvl4pPr>
            <a:lvl5pPr marL="0" indent="0">
              <a:lnSpc>
                <a:spcPct val="80000"/>
              </a:lnSpc>
              <a:spcBef>
                <a:spcPts val="0"/>
              </a:spcBef>
              <a:buFontTx/>
              <a:buNone/>
              <a:defRPr sz="8800" b="1">
                <a:solidFill>
                  <a:srgbClr val="0ED7E5"/>
                </a:solidFill>
              </a:defRPr>
            </a:lvl5pPr>
            <a:lvl6pPr marL="0" indent="0">
              <a:lnSpc>
                <a:spcPct val="80000"/>
              </a:lnSpc>
              <a:spcBef>
                <a:spcPts val="0"/>
              </a:spcBef>
              <a:buFontTx/>
              <a:buNone/>
              <a:defRPr sz="8800" b="1">
                <a:solidFill>
                  <a:srgbClr val="0ED7E5"/>
                </a:solidFill>
              </a:defRPr>
            </a:lvl6pPr>
            <a:lvl7pPr marL="0" indent="0">
              <a:lnSpc>
                <a:spcPct val="80000"/>
              </a:lnSpc>
              <a:spcBef>
                <a:spcPts val="0"/>
              </a:spcBef>
              <a:buFontTx/>
              <a:buNone/>
              <a:defRPr sz="8800" b="1">
                <a:solidFill>
                  <a:srgbClr val="0ED7E5"/>
                </a:solidFill>
              </a:defRPr>
            </a:lvl7pPr>
            <a:lvl8pPr marL="0" indent="0">
              <a:lnSpc>
                <a:spcPct val="80000"/>
              </a:lnSpc>
              <a:spcBef>
                <a:spcPts val="0"/>
              </a:spcBef>
              <a:buFontTx/>
              <a:buNone/>
              <a:defRPr sz="8800" b="1">
                <a:solidFill>
                  <a:srgbClr val="0ED7E5"/>
                </a:solidFill>
              </a:defRPr>
            </a:lvl8pPr>
            <a:lvl9pPr marL="0" indent="0">
              <a:lnSpc>
                <a:spcPct val="80000"/>
              </a:lnSpc>
              <a:spcBef>
                <a:spcPts val="0"/>
              </a:spcBef>
              <a:buFontTx/>
              <a:buNone/>
              <a:defRPr sz="8800" b="1">
                <a:solidFill>
                  <a:srgbClr val="0ED7E5"/>
                </a:solidFill>
              </a:defRPr>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548640" y="426720"/>
            <a:ext cx="5303520" cy="243840"/>
          </a:xfrm>
        </p:spPr>
        <p:txBody>
          <a:bodyPr/>
          <a:lstStyle/>
          <a:p>
            <a:r>
              <a:rPr lang="en-US" dirty="0"/>
              <a:t>[Presentation title]</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pic>
        <p:nvPicPr>
          <p:cNvPr id="4" name="Picture 3">
            <a:extLst>
              <a:ext uri="{FF2B5EF4-FFF2-40B4-BE49-F238E27FC236}">
                <a16:creationId xmlns:a16="http://schemas.microsoft.com/office/drawing/2014/main" id="{D719F93E-EB5E-19E7-B6AF-66B5D02A58B0}"/>
              </a:ext>
            </a:extLst>
          </p:cNvPr>
          <p:cNvPicPr>
            <a:picLocks noChangeAspect="1"/>
          </p:cNvPicPr>
          <p:nvPr userDrawn="1"/>
        </p:nvPicPr>
        <p:blipFill>
          <a:blip r:embed="rId2"/>
          <a:srcRect/>
          <a:stretch/>
        </p:blipFill>
        <p:spPr>
          <a:xfrm>
            <a:off x="9674620" y="548641"/>
            <a:ext cx="1976469" cy="709084"/>
          </a:xfrm>
          <a:prstGeom prst="rect">
            <a:avLst/>
          </a:prstGeom>
        </p:spPr>
      </p:pic>
    </p:spTree>
    <p:extLst>
      <p:ext uri="{BB962C8B-B14F-4D97-AF65-F5344CB8AC3E}">
        <p14:creationId xmlns:p14="http://schemas.microsoft.com/office/powerpoint/2010/main" val="260406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1AE6BB09-E3B1-8E4C-BC05-A3BEA4D63F46}"/>
              </a:ext>
            </a:extLst>
          </p:cNvPr>
          <p:cNvSpPr>
            <a:spLocks noGrp="1"/>
          </p:cNvSpPr>
          <p:nvPr>
            <p:ph type="body" sz="quarter" idx="13" hasCustomPrompt="1"/>
          </p:nvPr>
        </p:nvSpPr>
        <p:spPr>
          <a:xfrm>
            <a:off x="548641" y="1710266"/>
            <a:ext cx="5303519" cy="1154855"/>
          </a:xfrm>
        </p:spPr>
        <p:txBody>
          <a:bodyPr wrap="none" anchor="t" anchorCtr="0">
            <a:noAutofit/>
          </a:bodyPr>
          <a:lstStyle>
            <a:lvl1pPr marL="0" indent="0">
              <a:lnSpc>
                <a:spcPct val="80000"/>
              </a:lnSpc>
              <a:spcBef>
                <a:spcPts val="0"/>
              </a:spcBef>
              <a:buFontTx/>
              <a:buNone/>
              <a:defRPr sz="8800" b="1" spc="-67" baseline="0"/>
            </a:lvl1pPr>
            <a:lvl2pPr marL="0" indent="0">
              <a:lnSpc>
                <a:spcPct val="80000"/>
              </a:lnSpc>
              <a:spcBef>
                <a:spcPts val="0"/>
              </a:spcBef>
              <a:buFontTx/>
              <a:buNone/>
              <a:defRPr sz="8800" b="1"/>
            </a:lvl2pPr>
            <a:lvl3pPr marL="0" indent="0">
              <a:lnSpc>
                <a:spcPct val="80000"/>
              </a:lnSpc>
              <a:spcBef>
                <a:spcPts val="0"/>
              </a:spcBef>
              <a:buFontTx/>
              <a:buNone/>
              <a:defRPr sz="8800" b="1"/>
            </a:lvl3pPr>
            <a:lvl4pPr marL="0" indent="0">
              <a:lnSpc>
                <a:spcPct val="80000"/>
              </a:lnSpc>
              <a:spcBef>
                <a:spcPts val="0"/>
              </a:spcBef>
              <a:buFontTx/>
              <a:buNone/>
              <a:defRPr sz="8800" b="1"/>
            </a:lvl4pPr>
            <a:lvl5pPr marL="0" indent="0">
              <a:lnSpc>
                <a:spcPct val="80000"/>
              </a:lnSpc>
              <a:spcBef>
                <a:spcPts val="0"/>
              </a:spcBef>
              <a:buFontTx/>
              <a:buNone/>
              <a:defRPr sz="8800" b="1"/>
            </a:lvl5pPr>
            <a:lvl6pPr marL="0" indent="0">
              <a:lnSpc>
                <a:spcPct val="80000"/>
              </a:lnSpc>
              <a:spcBef>
                <a:spcPts val="0"/>
              </a:spcBef>
              <a:buFontTx/>
              <a:buNone/>
              <a:defRPr sz="8800" b="1"/>
            </a:lvl6pPr>
            <a:lvl7pPr marL="0" indent="0">
              <a:lnSpc>
                <a:spcPct val="80000"/>
              </a:lnSpc>
              <a:spcBef>
                <a:spcPts val="0"/>
              </a:spcBef>
              <a:buFontTx/>
              <a:buNone/>
              <a:defRPr sz="8800" b="1"/>
            </a:lvl7pPr>
            <a:lvl8pPr marL="0" indent="0">
              <a:lnSpc>
                <a:spcPct val="80000"/>
              </a:lnSpc>
              <a:spcBef>
                <a:spcPts val="0"/>
              </a:spcBef>
              <a:buFontTx/>
              <a:buNone/>
              <a:defRPr sz="8800" b="1"/>
            </a:lvl8pPr>
            <a:lvl9pPr marL="0" indent="0">
              <a:lnSpc>
                <a:spcPct val="80000"/>
              </a:lnSpc>
              <a:spcBef>
                <a:spcPts val="0"/>
              </a:spcBef>
              <a:buFontTx/>
              <a:buNone/>
              <a:defRPr sz="8800" b="1"/>
            </a:lvl9pPr>
          </a:lstStyle>
          <a:p>
            <a:pPr lvl="0"/>
            <a:r>
              <a:rPr lang="en-US" dirty="0"/>
              <a:t>00</a:t>
            </a:r>
          </a:p>
        </p:txBody>
      </p:sp>
      <p:sp>
        <p:nvSpPr>
          <p:cNvPr id="2" name="Title 2">
            <a:extLst>
              <a:ext uri="{FF2B5EF4-FFF2-40B4-BE49-F238E27FC236}">
                <a16:creationId xmlns:a16="http://schemas.microsoft.com/office/drawing/2014/main" id="{42A20B57-9C1D-4E8F-B2A3-A6062F929C2D}"/>
              </a:ext>
            </a:extLst>
          </p:cNvPr>
          <p:cNvSpPr>
            <a:spLocks noGrp="1"/>
          </p:cNvSpPr>
          <p:nvPr userDrawn="1">
            <p:ph type="title" hasCustomPrompt="1"/>
          </p:nvPr>
        </p:nvSpPr>
        <p:spPr>
          <a:xfrm>
            <a:off x="548641" y="2865120"/>
            <a:ext cx="5303519" cy="1219200"/>
          </a:xfrm>
        </p:spPr>
        <p:txBody>
          <a:bodyPr anchor="t" anchorCtr="0"/>
          <a:lstStyle>
            <a:lvl1pPr>
              <a:defRPr sz="2400" b="0" spc="0" baseline="0"/>
            </a:lvl1pPr>
          </a:lstStyle>
          <a:p>
            <a:r>
              <a:rPr lang="en-US" dirty="0"/>
              <a:t>[Section title]</a:t>
            </a:r>
          </a:p>
        </p:txBody>
      </p:sp>
      <p:sp>
        <p:nvSpPr>
          <p:cNvPr id="5" name="Footer Placeholder 3">
            <a:extLst>
              <a:ext uri="{FF2B5EF4-FFF2-40B4-BE49-F238E27FC236}">
                <a16:creationId xmlns:a16="http://schemas.microsoft.com/office/drawing/2014/main" id="{7F9C3797-B4F9-481A-ADC7-21C0CA065530}"/>
              </a:ext>
            </a:extLst>
          </p:cNvPr>
          <p:cNvSpPr>
            <a:spLocks noGrp="1"/>
          </p:cNvSpPr>
          <p:nvPr userDrawn="1">
            <p:ph type="ftr" sz="quarter" idx="11"/>
          </p:nvPr>
        </p:nvSpPr>
        <p:spPr>
          <a:xfrm>
            <a:off x="548640" y="426720"/>
            <a:ext cx="5303520" cy="243840"/>
          </a:xfrm>
        </p:spPr>
        <p:txBody>
          <a:bodyPr/>
          <a:lstStyle/>
          <a:p>
            <a:r>
              <a:rPr lang="en-US" dirty="0"/>
              <a:t>[Presentation title]</a:t>
            </a:r>
          </a:p>
        </p:txBody>
      </p:sp>
      <p:sp>
        <p:nvSpPr>
          <p:cNvPr id="6" name="Slide Number Placeholder 5">
            <a:extLst>
              <a:ext uri="{FF2B5EF4-FFF2-40B4-BE49-F238E27FC236}">
                <a16:creationId xmlns:a16="http://schemas.microsoft.com/office/drawing/2014/main" id="{FDB1BE67-4AA2-4F98-8F15-39B4F53A1316}"/>
              </a:ext>
            </a:extLst>
          </p:cNvPr>
          <p:cNvSpPr>
            <a:spLocks noGrp="1"/>
          </p:cNvSpPr>
          <p:nvPr userDrawn="1">
            <p:ph type="sldNum" sz="quarter" idx="12"/>
          </p:nvPr>
        </p:nvSpPr>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90629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952">
          <p15:clr>
            <a:srgbClr val="FBAE40"/>
          </p15:clr>
        </p15:guide>
        <p15:guide id="5" pos="2766">
          <p15:clr>
            <a:srgbClr val="FBAE40"/>
          </p15:clr>
        </p15:guide>
        <p15:guide id="6" orient="horz" pos="806">
          <p15:clr>
            <a:srgbClr val="FBAE40"/>
          </p15:clr>
        </p15:guide>
        <p15:guide id="7" orient="horz" pos="13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099E-97C8-A548-B2C0-661F978B74F9}"/>
              </a:ext>
            </a:extLst>
          </p:cNvPr>
          <p:cNvSpPr>
            <a:spLocks noGrp="1"/>
          </p:cNvSpPr>
          <p:nvPr>
            <p:ph type="title" hasCustomPrompt="1"/>
          </p:nvPr>
        </p:nvSpPr>
        <p:spPr/>
        <p:txBody>
          <a:bodyPr/>
          <a:lstStyle/>
          <a:p>
            <a:r>
              <a:rPr lang="en-US" dirty="0"/>
              <a:t>[Slide title]</a:t>
            </a:r>
          </a:p>
        </p:txBody>
      </p:sp>
      <p:sp>
        <p:nvSpPr>
          <p:cNvPr id="4" name="Footer Placeholder 2">
            <a:extLst>
              <a:ext uri="{FF2B5EF4-FFF2-40B4-BE49-F238E27FC236}">
                <a16:creationId xmlns:a16="http://schemas.microsoft.com/office/drawing/2014/main" id="{690E5072-36EC-1D4C-BC7D-D46FFFED7EA9}"/>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30BF4CC-C7F4-134F-9D4E-39D382DAF6DB}"/>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285546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
          <p15:clr>
            <a:srgbClr val="FBAE40"/>
          </p15:clr>
        </p15:guide>
        <p15:guide id="2" orient="horz" pos="808">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6864A85B-7453-D64F-A4AB-696EE9A052CC}"/>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85186827-DA85-9C4D-8C82-6FE011E099D7}"/>
              </a:ext>
            </a:extLst>
          </p:cNvPr>
          <p:cNvSpPr>
            <a:spLocks noGrp="1"/>
          </p:cNvSpPr>
          <p:nvPr>
            <p:ph type="sldNum" sz="quarter" idx="12"/>
          </p:nvPr>
        </p:nvSpPr>
        <p:spPr/>
        <p:txBody>
          <a:bodyPr/>
          <a:lstStyle/>
          <a:p>
            <a:fld id="{42038AD7-C3D9-6141-BEF0-6BD01642C74E}" type="slidenum">
              <a:rPr lang="en-US" smtClean="0"/>
              <a:t>‹#›</a:t>
            </a:fld>
            <a:endParaRPr lang="en-US"/>
          </a:p>
        </p:txBody>
      </p:sp>
    </p:spTree>
    <p:extLst>
      <p:ext uri="{BB962C8B-B14F-4D97-AF65-F5344CB8AC3E}">
        <p14:creationId xmlns:p14="http://schemas.microsoft.com/office/powerpoint/2010/main" val="377109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rgbClr val="00285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CB093-253C-2698-8D9F-50B07E673599}"/>
              </a:ext>
            </a:extLst>
          </p:cNvPr>
          <p:cNvPicPr>
            <a:picLocks noChangeAspect="1"/>
          </p:cNvPicPr>
          <p:nvPr userDrawn="1"/>
        </p:nvPicPr>
        <p:blipFill>
          <a:blip r:embed="rId2"/>
          <a:srcRect/>
          <a:stretch/>
        </p:blipFill>
        <p:spPr>
          <a:xfrm>
            <a:off x="3352375" y="2647090"/>
            <a:ext cx="5241381" cy="1880413"/>
          </a:xfrm>
          <a:prstGeom prst="rect">
            <a:avLst/>
          </a:prstGeom>
        </p:spPr>
      </p:pic>
    </p:spTree>
    <p:extLst>
      <p:ext uri="{BB962C8B-B14F-4D97-AF65-F5344CB8AC3E}">
        <p14:creationId xmlns:p14="http://schemas.microsoft.com/office/powerpoint/2010/main" val="939804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ogo - Whit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3FBA3CA8-E2FA-B74C-72B7-B485E1172F2C}"/>
              </a:ext>
              <a:ext uri="{C183D7F6-B498-43B3-948B-1728B52AA6E4}">
                <adec:decorative xmlns:adec="http://schemas.microsoft.com/office/drawing/2017/decorative" val="1"/>
              </a:ext>
            </a:extLst>
          </p:cNvPr>
          <p:cNvSpPr/>
          <p:nvPr userDrawn="1"/>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46BF917E-8F80-6C1D-2087-5E90E1BA9E6C}"/>
              </a:ext>
            </a:extLst>
          </p:cNvPr>
          <p:cNvPicPr>
            <a:picLocks noChangeAspect="1"/>
          </p:cNvPicPr>
          <p:nvPr userDrawn="1"/>
        </p:nvPicPr>
        <p:blipFill>
          <a:blip r:embed="rId2"/>
          <a:srcRect/>
          <a:stretch/>
        </p:blipFill>
        <p:spPr>
          <a:xfrm>
            <a:off x="3425147" y="2673198"/>
            <a:ext cx="5095837" cy="1828197"/>
          </a:xfrm>
          <a:prstGeom prst="rect">
            <a:avLst/>
          </a:prstGeom>
        </p:spPr>
      </p:pic>
    </p:spTree>
    <p:extLst>
      <p:ext uri="{BB962C8B-B14F-4D97-AF65-F5344CB8AC3E}">
        <p14:creationId xmlns:p14="http://schemas.microsoft.com/office/powerpoint/2010/main" val="17328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002855"/>
        </a:solidFill>
        <a:effectLst/>
      </p:bgPr>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userDrawn="1"/>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userDrawn="1"/>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pic>
        <p:nvPicPr>
          <p:cNvPr id="4" name="Picture 3">
            <a:extLst>
              <a:ext uri="{FF2B5EF4-FFF2-40B4-BE49-F238E27FC236}">
                <a16:creationId xmlns:a16="http://schemas.microsoft.com/office/drawing/2014/main" id="{7EE9F053-2E67-A8E6-5B00-F1515DB5D8BA}"/>
              </a:ext>
            </a:extLst>
          </p:cNvPr>
          <p:cNvPicPr>
            <a:picLocks noChangeAspect="1"/>
          </p:cNvPicPr>
          <p:nvPr userDrawn="1"/>
        </p:nvPicPr>
        <p:blipFill>
          <a:blip r:embed="rId2"/>
          <a:srcRect/>
          <a:stretch/>
        </p:blipFill>
        <p:spPr>
          <a:xfrm>
            <a:off x="9677167" y="548641"/>
            <a:ext cx="2001748" cy="718153"/>
          </a:xfrm>
          <a:prstGeom prst="rect">
            <a:avLst/>
          </a:prstGeom>
        </p:spPr>
      </p:pic>
    </p:spTree>
    <p:extLst>
      <p:ext uri="{BB962C8B-B14F-4D97-AF65-F5344CB8AC3E}">
        <p14:creationId xmlns:p14="http://schemas.microsoft.com/office/powerpoint/2010/main" val="1091775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162316923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 White">
    <p:bg>
      <p:bgRef idx="1001">
        <a:schemeClr val="bg1"/>
      </p:bgRef>
    </p:bg>
    <p:spTree>
      <p:nvGrpSpPr>
        <p:cNvPr id="1" name=""/>
        <p:cNvGrpSpPr/>
        <p:nvPr/>
      </p:nvGrpSpPr>
      <p:grpSpPr>
        <a:xfrm>
          <a:off x="0" y="0"/>
          <a:ext cx="0" cy="0"/>
          <a:chOff x="0" y="0"/>
          <a:chExt cx="0" cy="0"/>
        </a:xfrm>
      </p:grpSpPr>
      <p:sp>
        <p:nvSpPr>
          <p:cNvPr id="5" name="Thank You">
            <a:extLst>
              <a:ext uri="{FF2B5EF4-FFF2-40B4-BE49-F238E27FC236}">
                <a16:creationId xmlns:a16="http://schemas.microsoft.com/office/drawing/2014/main" id="{D94549FF-0AAD-5F4F-8AB4-53D19F7F294B}"/>
              </a:ext>
            </a:extLst>
          </p:cNvPr>
          <p:cNvSpPr txBox="1"/>
          <p:nvPr userDrawn="1"/>
        </p:nvSpPr>
        <p:spPr>
          <a:xfrm>
            <a:off x="546102" y="850901"/>
            <a:ext cx="7255932" cy="859367"/>
          </a:xfrm>
          <a:prstGeom prst="rect">
            <a:avLst/>
          </a:prstGeom>
          <a:noFill/>
        </p:spPr>
        <p:txBody>
          <a:bodyPr wrap="square" lIns="0" tIns="0" rIns="0" bIns="0" rtlCol="0" anchor="t" anchorCtr="0">
            <a:noAutofit/>
          </a:bodyPr>
          <a:lstStyle/>
          <a:p>
            <a:pPr marL="0" indent="0">
              <a:lnSpc>
                <a:spcPct val="90000"/>
              </a:lnSpc>
              <a:spcBef>
                <a:spcPts val="0"/>
              </a:spcBef>
              <a:buSzPct val="100000"/>
              <a:buFontTx/>
              <a:buNone/>
            </a:pPr>
            <a:r>
              <a:rPr lang="en-US" sz="4267" b="1" spc="0" baseline="0" dirty="0"/>
              <a:t>Thank you</a:t>
            </a:r>
          </a:p>
        </p:txBody>
      </p:sp>
      <p:sp>
        <p:nvSpPr>
          <p:cNvPr id="2" name="Contact">
            <a:extLst>
              <a:ext uri="{FF2B5EF4-FFF2-40B4-BE49-F238E27FC236}">
                <a16:creationId xmlns:a16="http://schemas.microsoft.com/office/drawing/2014/main" id="{A0A0F1B9-B5DB-7646-992E-81EFB2B6527D}"/>
              </a:ext>
            </a:extLst>
          </p:cNvPr>
          <p:cNvSpPr txBox="1"/>
          <p:nvPr userDrawn="1"/>
        </p:nvSpPr>
        <p:spPr>
          <a:xfrm>
            <a:off x="546101" y="2560320"/>
            <a:ext cx="3416299" cy="365760"/>
          </a:xfrm>
          <a:prstGeom prst="rect">
            <a:avLst/>
          </a:prstGeom>
          <a:noFill/>
        </p:spPr>
        <p:txBody>
          <a:bodyPr wrap="square" lIns="0" tIns="0" rIns="0" bIns="0" rtlCol="0">
            <a:noAutofit/>
          </a:bodyPr>
          <a:lstStyle/>
          <a:p>
            <a:pPr marL="0" indent="0">
              <a:lnSpc>
                <a:spcPct val="100000"/>
              </a:lnSpc>
              <a:spcBef>
                <a:spcPts val="0"/>
              </a:spcBef>
              <a:buSzPct val="100000"/>
              <a:buFont typeface="Arial"/>
              <a:buNone/>
            </a:pPr>
            <a:r>
              <a:rPr lang="en-US" sz="1600" b="1" dirty="0"/>
              <a:t>Contact</a:t>
            </a:r>
            <a:endParaRPr lang="en-US" sz="1600" dirty="0"/>
          </a:p>
        </p:txBody>
      </p:sp>
      <p:sp>
        <p:nvSpPr>
          <p:cNvPr id="12" name="Text Placeholder 1">
            <a:extLst>
              <a:ext uri="{FF2B5EF4-FFF2-40B4-BE49-F238E27FC236}">
                <a16:creationId xmlns:a16="http://schemas.microsoft.com/office/drawing/2014/main" id="{E2E52A39-0D6A-264F-B7DD-89CC6224AF8C}"/>
              </a:ext>
            </a:extLst>
          </p:cNvPr>
          <p:cNvSpPr>
            <a:spLocks noGrp="1"/>
          </p:cNvSpPr>
          <p:nvPr>
            <p:ph type="body" sz="quarter" idx="10" hasCustomPrompt="1"/>
          </p:nvPr>
        </p:nvSpPr>
        <p:spPr>
          <a:xfrm>
            <a:off x="546101"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[Contact information]</a:t>
            </a:r>
          </a:p>
        </p:txBody>
      </p:sp>
      <p:sp>
        <p:nvSpPr>
          <p:cNvPr id="16" name="Text Placeholder 2">
            <a:extLst>
              <a:ext uri="{FF2B5EF4-FFF2-40B4-BE49-F238E27FC236}">
                <a16:creationId xmlns:a16="http://schemas.microsoft.com/office/drawing/2014/main" id="{0A885557-A4C5-5248-8B86-F4C1B1A92EC5}"/>
              </a:ext>
            </a:extLst>
          </p:cNvPr>
          <p:cNvSpPr>
            <a:spLocks noGrp="1"/>
          </p:cNvSpPr>
          <p:nvPr>
            <p:ph type="body" sz="quarter" idx="11" hasCustomPrompt="1"/>
          </p:nvPr>
        </p:nvSpPr>
        <p:spPr>
          <a:xfrm>
            <a:off x="4388063"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
        <p:nvSpPr>
          <p:cNvPr id="18" name="Text Placeholder 3">
            <a:extLst>
              <a:ext uri="{FF2B5EF4-FFF2-40B4-BE49-F238E27FC236}">
                <a16:creationId xmlns:a16="http://schemas.microsoft.com/office/drawing/2014/main" id="{D71238BA-3743-B84D-87C6-D8A2E33326DC}"/>
              </a:ext>
            </a:extLst>
          </p:cNvPr>
          <p:cNvSpPr>
            <a:spLocks noGrp="1"/>
          </p:cNvSpPr>
          <p:nvPr>
            <p:ph type="body" sz="quarter" idx="12" hasCustomPrompt="1"/>
          </p:nvPr>
        </p:nvSpPr>
        <p:spPr>
          <a:xfrm>
            <a:off x="8230024" y="2926081"/>
            <a:ext cx="3413760" cy="3597487"/>
          </a:xfrm>
        </p:spPr>
        <p:txBody>
          <a:bodyPr/>
          <a:lstStyle>
            <a:lvl1pPr marL="0" indent="0">
              <a:spcBef>
                <a:spcPts val="800"/>
              </a:spcBef>
              <a:buFontTx/>
              <a:buNone/>
              <a:defRPr/>
            </a:lvl1pPr>
            <a:lvl2pPr marL="0" indent="0">
              <a:spcBef>
                <a:spcPts val="800"/>
              </a:spcBef>
              <a:buFontTx/>
              <a:buNone/>
              <a:defRPr/>
            </a:lvl2pPr>
            <a:lvl3pPr marL="0" indent="0">
              <a:spcBef>
                <a:spcPts val="800"/>
              </a:spcBef>
              <a:buFontTx/>
              <a:buNone/>
              <a:defRPr/>
            </a:lvl3pPr>
            <a:lvl4pPr marL="0" indent="0">
              <a:spcBef>
                <a:spcPts val="800"/>
              </a:spcBef>
              <a:buFontTx/>
              <a:buNone/>
              <a:defRPr/>
            </a:lvl4pPr>
            <a:lvl5pPr marL="0" indent="0">
              <a:spcBef>
                <a:spcPts val="800"/>
              </a:spcBef>
              <a:buFontTx/>
              <a:buNone/>
              <a:defRPr/>
            </a:lvl5pPr>
            <a:lvl6pPr marL="0" indent="0">
              <a:spcBef>
                <a:spcPts val="800"/>
              </a:spcBef>
              <a:buFontTx/>
              <a:buNone/>
              <a:defRPr/>
            </a:lvl6pPr>
            <a:lvl7pPr marL="0" indent="0">
              <a:spcBef>
                <a:spcPts val="800"/>
              </a:spcBef>
              <a:buFontTx/>
              <a:buNone/>
              <a:defRPr/>
            </a:lvl7pPr>
            <a:lvl8pPr marL="0" indent="0">
              <a:spcBef>
                <a:spcPts val="800"/>
              </a:spcBef>
              <a:buFontTx/>
              <a:buNone/>
              <a:defRPr/>
            </a:lvl8pPr>
            <a:lvl9pPr marL="0" indent="0">
              <a:spcBef>
                <a:spcPts val="800"/>
              </a:spcBef>
              <a:buFontTx/>
              <a:buNone/>
              <a:defRPr/>
            </a:lvl9pPr>
          </a:lstStyle>
          <a:p>
            <a:pPr lvl="0"/>
            <a:r>
              <a:rPr lang="en-US" dirty="0"/>
              <a:t>[Optional contact information]</a:t>
            </a:r>
          </a:p>
        </p:txBody>
      </p:sp>
    </p:spTree>
    <p:extLst>
      <p:ext uri="{BB962C8B-B14F-4D97-AF65-F5344CB8AC3E}">
        <p14:creationId xmlns:p14="http://schemas.microsoft.com/office/powerpoint/2010/main" val="2659605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86">
          <p15:clr>
            <a:srgbClr val="FBAE40"/>
          </p15:clr>
        </p15:guide>
        <p15:guide id="2" pos="2072">
          <p15:clr>
            <a:srgbClr val="FBAE40"/>
          </p15:clr>
        </p15:guide>
        <p15:guide id="3" pos="1872">
          <p15:clr>
            <a:srgbClr val="FBAE40"/>
          </p15:clr>
        </p15:guide>
        <p15:guide id="4" pos="3886">
          <p15:clr>
            <a:srgbClr val="FBAE40"/>
          </p15:clr>
        </p15:guide>
        <p15:guide id="5" orient="horz" pos="138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Magnet Recognition Logo CMYK.png">
            <a:extLst>
              <a:ext uri="{FF2B5EF4-FFF2-40B4-BE49-F238E27FC236}">
                <a16:creationId xmlns:a16="http://schemas.microsoft.com/office/drawing/2014/main" id="{62A5168D-91AE-BEE2-1945-FA23EBEBFC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8418" y="5645150"/>
            <a:ext cx="137583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C02A692-015F-D6CA-EE33-1CBBE6104247}"/>
              </a:ext>
            </a:extLst>
          </p:cNvPr>
          <p:cNvSpPr/>
          <p:nvPr/>
        </p:nvSpPr>
        <p:spPr bwMode="white">
          <a:xfrm>
            <a:off x="0" y="1"/>
            <a:ext cx="12192000" cy="4748213"/>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8" descr="Lurie_R_RGB.png">
            <a:extLst>
              <a:ext uri="{FF2B5EF4-FFF2-40B4-BE49-F238E27FC236}">
                <a16:creationId xmlns:a16="http://schemas.microsoft.com/office/drawing/2014/main" id="{63AD67DF-B1E5-8950-6339-D50326A24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0852" y="-150813"/>
            <a:ext cx="6811433"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18FEBB86-CB9B-F7C7-BDED-A38D221F612A}"/>
              </a:ext>
            </a:extLst>
          </p:cNvPr>
          <p:cNvPicPr>
            <a:picLocks noChangeAspect="1"/>
          </p:cNvPicPr>
          <p:nvPr/>
        </p:nvPicPr>
        <p:blipFill>
          <a:blip r:embed="rId4">
            <a:extLst>
              <a:ext uri="{28A0092B-C50C-407E-A947-70E740481C1C}">
                <a14:useLocalDpi xmlns:a14="http://schemas.microsoft.com/office/drawing/2010/main" val="0"/>
              </a:ext>
            </a:extLst>
          </a:blip>
          <a:srcRect r="9621" b="9456"/>
          <a:stretch>
            <a:fillRect/>
          </a:stretch>
        </p:blipFill>
        <p:spPr bwMode="ltGray">
          <a:xfrm>
            <a:off x="6682317" y="2759076"/>
            <a:ext cx="550968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20ABFE3A-87E3-B318-CA5C-CF9B53387D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5818" y="5508626"/>
            <a:ext cx="1316567"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43739" y="1658720"/>
            <a:ext cx="7139517" cy="1470025"/>
          </a:xfrm>
        </p:spPr>
        <p:txBody>
          <a:bodyPr/>
          <a:lstStyle>
            <a:lvl1pPr>
              <a:defRPr>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543739" y="3392513"/>
            <a:ext cx="5731932" cy="1752600"/>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88658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marL="1143000" indent="0">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CE886E1A-937E-FE0B-27B2-2BE3E4AD575F}"/>
              </a:ext>
            </a:extLst>
          </p:cNvPr>
          <p:cNvSpPr>
            <a:spLocks noGrp="1"/>
          </p:cNvSpPr>
          <p:nvPr>
            <p:ph type="sldNum" sz="quarter" idx="10"/>
          </p:nvPr>
        </p:nvSpPr>
        <p:spPr/>
        <p:txBody>
          <a:bodyPr/>
          <a:lstStyle>
            <a:lvl1pPr>
              <a:defRPr/>
            </a:lvl1pPr>
          </a:lstStyle>
          <a:p>
            <a:pPr>
              <a:defRPr/>
            </a:pPr>
            <a:fld id="{89CD4DA4-2C87-43A8-B8A3-A3421854531E}" type="slidenum">
              <a:rPr lang="en-US" altLang="en-US"/>
              <a:pPr>
                <a:defRPr/>
              </a:pPr>
              <a:t>‹#›</a:t>
            </a:fld>
            <a:endParaRPr lang="en-US" altLang="en-US"/>
          </a:p>
        </p:txBody>
      </p:sp>
    </p:spTree>
    <p:extLst>
      <p:ext uri="{BB962C8B-B14F-4D97-AF65-F5344CB8AC3E}">
        <p14:creationId xmlns:p14="http://schemas.microsoft.com/office/powerpoint/2010/main" val="846797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3" name="Picture 7" descr="Lurie_R_RGB.png">
            <a:extLst>
              <a:ext uri="{FF2B5EF4-FFF2-40B4-BE49-F238E27FC236}">
                <a16:creationId xmlns:a16="http://schemas.microsoft.com/office/drawing/2014/main" id="{9E79A2E1-3029-B1E4-F084-B56D15829D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2" y="-138113"/>
            <a:ext cx="3575049"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3363299E-E1D3-158A-CD0E-5C1B92B74182}"/>
              </a:ext>
            </a:extLst>
          </p:cNvPr>
          <p:cNvPicPr>
            <a:picLocks noChangeAspect="1"/>
          </p:cNvPicPr>
          <p:nvPr/>
        </p:nvPicPr>
        <p:blipFill>
          <a:blip r:embed="rId3">
            <a:extLst>
              <a:ext uri="{28A0092B-C50C-407E-A947-70E740481C1C}">
                <a14:useLocalDpi xmlns:a14="http://schemas.microsoft.com/office/drawing/2010/main" val="0"/>
              </a:ext>
            </a:extLst>
          </a:blip>
          <a:srcRect r="9621" b="9456"/>
          <a:stretch>
            <a:fillRect/>
          </a:stretch>
        </p:blipFill>
        <p:spPr bwMode="ltGray">
          <a:xfrm>
            <a:off x="6682317" y="2759076"/>
            <a:ext cx="5509683"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4066" y="2747963"/>
            <a:ext cx="6364981" cy="1362075"/>
          </a:xfrm>
        </p:spPr>
        <p:txBody>
          <a:bodyPr>
            <a:noAutofit/>
          </a:bodyPr>
          <a:lstStyle>
            <a:lvl1pPr algn="l">
              <a:defRPr sz="3600" b="0" cap="none">
                <a:solidFill>
                  <a:schemeClr val="tx1"/>
                </a:solidFill>
              </a:defRPr>
            </a:lvl1pPr>
          </a:lstStyle>
          <a:p>
            <a:r>
              <a:rPr lang="en-US"/>
              <a:t>Click to edit Master title style</a:t>
            </a:r>
            <a:endParaRPr lang="en-US" dirty="0"/>
          </a:p>
        </p:txBody>
      </p:sp>
      <p:sp>
        <p:nvSpPr>
          <p:cNvPr id="5" name="Slide Number Placeholder 5">
            <a:extLst>
              <a:ext uri="{FF2B5EF4-FFF2-40B4-BE49-F238E27FC236}">
                <a16:creationId xmlns:a16="http://schemas.microsoft.com/office/drawing/2014/main" id="{423F5FDC-810B-4A3D-721E-55DAEBF0B635}"/>
              </a:ext>
            </a:extLst>
          </p:cNvPr>
          <p:cNvSpPr>
            <a:spLocks noGrp="1"/>
          </p:cNvSpPr>
          <p:nvPr>
            <p:ph type="sldNum" sz="quarter" idx="10"/>
          </p:nvPr>
        </p:nvSpPr>
        <p:spPr/>
        <p:txBody>
          <a:bodyPr/>
          <a:lstStyle>
            <a:lvl1pPr>
              <a:defRPr>
                <a:solidFill>
                  <a:schemeClr val="bg1"/>
                </a:solidFill>
              </a:defRPr>
            </a:lvl1pPr>
          </a:lstStyle>
          <a:p>
            <a:pPr>
              <a:defRPr/>
            </a:pPr>
            <a:fld id="{B931C15D-B1AD-475C-9996-A3D17F9421CE}" type="slidenum">
              <a:rPr lang="en-US" altLang="en-US"/>
              <a:pPr>
                <a:defRPr/>
              </a:pPr>
              <a:t>‹#›</a:t>
            </a:fld>
            <a:endParaRPr lang="en-US" altLang="en-US"/>
          </a:p>
        </p:txBody>
      </p:sp>
    </p:spTree>
    <p:extLst>
      <p:ext uri="{BB962C8B-B14F-4D97-AF65-F5344CB8AC3E}">
        <p14:creationId xmlns:p14="http://schemas.microsoft.com/office/powerpoint/2010/main" val="3937267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364067" y="1600201"/>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632704" cy="4525963"/>
          </a:xfrm>
        </p:spPr>
        <p:txBody>
          <a:bodyPr>
            <a:noAutofit/>
          </a:bodyPr>
          <a:lstStyle>
            <a:lvl1pPr>
              <a:defRPr sz="22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77A064FD-931C-E687-B301-578A6F9A63C8}"/>
              </a:ext>
            </a:extLst>
          </p:cNvPr>
          <p:cNvSpPr>
            <a:spLocks noGrp="1"/>
          </p:cNvSpPr>
          <p:nvPr>
            <p:ph type="sldNum" sz="quarter" idx="10"/>
          </p:nvPr>
        </p:nvSpPr>
        <p:spPr/>
        <p:txBody>
          <a:bodyPr/>
          <a:lstStyle>
            <a:lvl1pPr>
              <a:defRPr/>
            </a:lvl1pPr>
          </a:lstStyle>
          <a:p>
            <a:pPr>
              <a:defRPr/>
            </a:pPr>
            <a:fld id="{F54C2CE7-19FE-487E-A88A-E1722B6A6121}" type="slidenum">
              <a:rPr lang="en-US" altLang="en-US"/>
              <a:pPr>
                <a:defRPr/>
              </a:pPr>
              <a:t>‹#›</a:t>
            </a:fld>
            <a:endParaRPr lang="en-US" altLang="en-US"/>
          </a:p>
        </p:txBody>
      </p:sp>
    </p:spTree>
    <p:extLst>
      <p:ext uri="{BB962C8B-B14F-4D97-AF65-F5344CB8AC3E}">
        <p14:creationId xmlns:p14="http://schemas.microsoft.com/office/powerpoint/2010/main" val="25888056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6F59B1-770B-C35A-00D9-3C5E1EE4E18F}"/>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a:extLst>
              <a:ext uri="{FF2B5EF4-FFF2-40B4-BE49-F238E27FC236}">
                <a16:creationId xmlns:a16="http://schemas.microsoft.com/office/drawing/2014/main" id="{A167C47D-B446-5E05-B350-D947FD289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01" t="24603" r="8479" b="24536"/>
          <a:stretch>
            <a:fillRect/>
          </a:stretch>
        </p:blipFill>
        <p:spPr bwMode="black">
          <a:xfrm>
            <a:off x="9088968" y="79375"/>
            <a:ext cx="29866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Content Placeholder 3"/>
          <p:cNvSpPr>
            <a:spLocks noGrp="1"/>
          </p:cNvSpPr>
          <p:nvPr>
            <p:ph sz="half" idx="2"/>
          </p:nvPr>
        </p:nvSpPr>
        <p:spPr>
          <a:xfrm>
            <a:off x="364067" y="1600199"/>
            <a:ext cx="5632704"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p:txBody>
      </p:sp>
      <p:sp>
        <p:nvSpPr>
          <p:cNvPr id="6" name="Content Placeholder 5"/>
          <p:cNvSpPr>
            <a:spLocks noGrp="1"/>
          </p:cNvSpPr>
          <p:nvPr>
            <p:ph sz="quarter" idx="4"/>
          </p:nvPr>
        </p:nvSpPr>
        <p:spPr>
          <a:xfrm>
            <a:off x="6205089" y="1600199"/>
            <a:ext cx="5620512" cy="4526280"/>
          </a:xfrm>
        </p:spPr>
        <p:txBody>
          <a:bodyPr/>
          <a:lstStyle>
            <a:lvl1pPr>
              <a:defRPr sz="22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p:txBody>
      </p:sp>
      <p:sp>
        <p:nvSpPr>
          <p:cNvPr id="7" name="Slide Number Placeholder 8">
            <a:extLst>
              <a:ext uri="{FF2B5EF4-FFF2-40B4-BE49-F238E27FC236}">
                <a16:creationId xmlns:a16="http://schemas.microsoft.com/office/drawing/2014/main" id="{294BF317-7B83-9620-B3E7-17BADB51616C}"/>
              </a:ext>
            </a:extLst>
          </p:cNvPr>
          <p:cNvSpPr>
            <a:spLocks noGrp="1"/>
          </p:cNvSpPr>
          <p:nvPr>
            <p:ph type="sldNum" sz="quarter" idx="10"/>
          </p:nvPr>
        </p:nvSpPr>
        <p:spPr/>
        <p:txBody>
          <a:bodyPr/>
          <a:lstStyle>
            <a:lvl1pPr>
              <a:defRPr/>
            </a:lvl1pPr>
          </a:lstStyle>
          <a:p>
            <a:pPr>
              <a:defRPr/>
            </a:pPr>
            <a:fld id="{C0F0A797-4719-415B-AAF8-15B124B078B2}" type="slidenum">
              <a:rPr lang="en-US" altLang="en-US"/>
              <a:pPr>
                <a:defRPr/>
              </a:pPr>
              <a:t>‹#›</a:t>
            </a:fld>
            <a:endParaRPr lang="en-US" altLang="en-US"/>
          </a:p>
        </p:txBody>
      </p:sp>
    </p:spTree>
    <p:extLst>
      <p:ext uri="{BB962C8B-B14F-4D97-AF65-F5344CB8AC3E}">
        <p14:creationId xmlns:p14="http://schemas.microsoft.com/office/powerpoint/2010/main" val="3743126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321A5226-C252-B6FC-F2B8-BA2A44D19F7B}"/>
              </a:ext>
            </a:extLst>
          </p:cNvPr>
          <p:cNvSpPr>
            <a:spLocks noGrp="1"/>
          </p:cNvSpPr>
          <p:nvPr>
            <p:ph type="sldNum" sz="quarter" idx="10"/>
          </p:nvPr>
        </p:nvSpPr>
        <p:spPr/>
        <p:txBody>
          <a:bodyPr/>
          <a:lstStyle>
            <a:lvl1pPr>
              <a:defRPr/>
            </a:lvl1pPr>
          </a:lstStyle>
          <a:p>
            <a:pPr>
              <a:defRPr/>
            </a:pPr>
            <a:fld id="{A3CFA874-FECA-485E-8175-E91FA246F655}" type="slidenum">
              <a:rPr lang="en-US" altLang="en-US"/>
              <a:pPr>
                <a:defRPr/>
              </a:pPr>
              <a:t>‹#›</a:t>
            </a:fld>
            <a:endParaRPr lang="en-US" altLang="en-US"/>
          </a:p>
        </p:txBody>
      </p:sp>
    </p:spTree>
    <p:extLst>
      <p:ext uri="{BB962C8B-B14F-4D97-AF65-F5344CB8AC3E}">
        <p14:creationId xmlns:p14="http://schemas.microsoft.com/office/powerpoint/2010/main" val="1650683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4F068-041A-F974-722A-48547D83D34A}"/>
              </a:ext>
            </a:extLst>
          </p:cNvPr>
          <p:cNvSpPr/>
          <p:nvPr/>
        </p:nvSpPr>
        <p:spPr bwMode="white">
          <a:xfrm>
            <a:off x="0" y="0"/>
            <a:ext cx="12192000" cy="1309688"/>
          </a:xfrm>
          <a:prstGeom prst="rect">
            <a:avLst/>
          </a:prstGeom>
          <a:gradFill>
            <a:gsLst>
              <a:gs pos="0">
                <a:schemeClr val="accent2">
                  <a:alpha val="65000"/>
                </a:schemeClr>
              </a:gs>
              <a:gs pos="100000">
                <a:schemeClr val="accent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lide Number Placeholder 3">
            <a:extLst>
              <a:ext uri="{FF2B5EF4-FFF2-40B4-BE49-F238E27FC236}">
                <a16:creationId xmlns:a16="http://schemas.microsoft.com/office/drawing/2014/main" id="{EA1C0C6D-51BC-C590-D96E-A4C442D67FC4}"/>
              </a:ext>
            </a:extLst>
          </p:cNvPr>
          <p:cNvSpPr>
            <a:spLocks noGrp="1"/>
          </p:cNvSpPr>
          <p:nvPr>
            <p:ph type="sldNum" sz="quarter" idx="10"/>
          </p:nvPr>
        </p:nvSpPr>
        <p:spPr/>
        <p:txBody>
          <a:bodyPr/>
          <a:lstStyle>
            <a:lvl1pPr>
              <a:defRPr/>
            </a:lvl1pPr>
          </a:lstStyle>
          <a:p>
            <a:pPr>
              <a:defRPr/>
            </a:pPr>
            <a:fld id="{6EC1F815-4050-4F0B-B839-7D66EC8452B5}" type="slidenum">
              <a:rPr lang="en-US" altLang="en-US"/>
              <a:pPr>
                <a:defRPr/>
              </a:pPr>
              <a:t>‹#›</a:t>
            </a:fld>
            <a:endParaRPr lang="en-US" altLang="en-US"/>
          </a:p>
        </p:txBody>
      </p:sp>
    </p:spTree>
    <p:extLst>
      <p:ext uri="{BB962C8B-B14F-4D97-AF65-F5344CB8AC3E}">
        <p14:creationId xmlns:p14="http://schemas.microsoft.com/office/powerpoint/2010/main" val="3878803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8DD9DD-537D-379E-521C-2D4BAFD75586}"/>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8" descr="Lurie_R_RGB.png">
            <a:extLst>
              <a:ext uri="{FF2B5EF4-FFF2-40B4-BE49-F238E27FC236}">
                <a16:creationId xmlns:a16="http://schemas.microsoft.com/office/drawing/2014/main" id="{07F93A48-210E-BDA4-FA2C-0E2F30699A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4752" y="-138113"/>
            <a:ext cx="3575049"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750730"/>
            <a:ext cx="4011084" cy="1162050"/>
          </a:xfrm>
        </p:spPr>
        <p:txBody>
          <a:bodyPr>
            <a:noAutofit/>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750731"/>
            <a:ext cx="6815667" cy="5853113"/>
          </a:xfrm>
        </p:spPr>
        <p:txBody>
          <a:bodyPr>
            <a:noAutofit/>
          </a:bodyPr>
          <a:lstStyle>
            <a:lvl1pPr>
              <a:defRPr sz="24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91278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a:extLst>
              <a:ext uri="{FF2B5EF4-FFF2-40B4-BE49-F238E27FC236}">
                <a16:creationId xmlns:a16="http://schemas.microsoft.com/office/drawing/2014/main" id="{F589F6C4-326B-AD6B-74D7-96A979DDC8F2}"/>
              </a:ext>
            </a:extLst>
          </p:cNvPr>
          <p:cNvSpPr>
            <a:spLocks noGrp="1"/>
          </p:cNvSpPr>
          <p:nvPr>
            <p:ph type="sldNum" sz="quarter" idx="10"/>
          </p:nvPr>
        </p:nvSpPr>
        <p:spPr/>
        <p:txBody>
          <a:bodyPr/>
          <a:lstStyle>
            <a:lvl1pPr>
              <a:defRPr/>
            </a:lvl1pPr>
          </a:lstStyle>
          <a:p>
            <a:pPr>
              <a:defRPr/>
            </a:pPr>
            <a:fld id="{98C06FDC-721D-469F-AF90-38DA681F5B6A}" type="slidenum">
              <a:rPr lang="en-US" altLang="en-US"/>
              <a:pPr>
                <a:defRPr/>
              </a:pPr>
              <a:t>‹#›</a:t>
            </a:fld>
            <a:endParaRPr lang="en-US" altLang="en-US"/>
          </a:p>
        </p:txBody>
      </p:sp>
    </p:spTree>
    <p:extLst>
      <p:ext uri="{BB962C8B-B14F-4D97-AF65-F5344CB8AC3E}">
        <p14:creationId xmlns:p14="http://schemas.microsoft.com/office/powerpoint/2010/main" val="19992940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406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364067" y="612775"/>
            <a:ext cx="73152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36406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a:extLst>
              <a:ext uri="{FF2B5EF4-FFF2-40B4-BE49-F238E27FC236}">
                <a16:creationId xmlns:a16="http://schemas.microsoft.com/office/drawing/2014/main" id="{7A003A65-B377-D17D-0E5F-0DAC34BCEBF3}"/>
              </a:ext>
            </a:extLst>
          </p:cNvPr>
          <p:cNvSpPr>
            <a:spLocks noGrp="1"/>
          </p:cNvSpPr>
          <p:nvPr>
            <p:ph type="sldNum" sz="quarter" idx="10"/>
          </p:nvPr>
        </p:nvSpPr>
        <p:spPr/>
        <p:txBody>
          <a:bodyPr/>
          <a:lstStyle>
            <a:lvl1pPr>
              <a:defRPr/>
            </a:lvl1pPr>
          </a:lstStyle>
          <a:p>
            <a:pPr>
              <a:defRPr/>
            </a:pPr>
            <a:fld id="{818821D9-632A-4F3C-85E9-119DCD034038}" type="slidenum">
              <a:rPr lang="en-US" altLang="en-US"/>
              <a:pPr>
                <a:defRPr/>
              </a:pPr>
              <a:t>‹#›</a:t>
            </a:fld>
            <a:endParaRPr lang="en-US" altLang="en-US"/>
          </a:p>
        </p:txBody>
      </p:sp>
    </p:spTree>
    <p:extLst>
      <p:ext uri="{BB962C8B-B14F-4D97-AF65-F5344CB8AC3E}">
        <p14:creationId xmlns:p14="http://schemas.microsoft.com/office/powerpoint/2010/main" val="299401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A0F7B-1836-4408-A13A-CBDC4F00295D}"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2462B-3926-46F3-AE23-D0828B051A39}" type="slidenum">
              <a:rPr lang="en-US" smtClean="0"/>
              <a:t>‹#›</a:t>
            </a:fld>
            <a:endParaRPr lang="en-US"/>
          </a:p>
        </p:txBody>
      </p:sp>
    </p:spTree>
    <p:extLst>
      <p:ext uri="{BB962C8B-B14F-4D97-AF65-F5344CB8AC3E}">
        <p14:creationId xmlns:p14="http://schemas.microsoft.com/office/powerpoint/2010/main" val="3921060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B08A243-C575-C586-E262-9EF0118B364D}"/>
              </a:ext>
            </a:extLst>
          </p:cNvPr>
          <p:cNvSpPr>
            <a:spLocks noGrp="1"/>
          </p:cNvSpPr>
          <p:nvPr>
            <p:ph type="sldNum" sz="quarter" idx="10"/>
          </p:nvPr>
        </p:nvSpPr>
        <p:spPr/>
        <p:txBody>
          <a:bodyPr/>
          <a:lstStyle>
            <a:lvl1pPr>
              <a:defRPr/>
            </a:lvl1pPr>
          </a:lstStyle>
          <a:p>
            <a:pPr>
              <a:defRPr/>
            </a:pPr>
            <a:fld id="{CCD7015A-CCB5-466F-873B-E8750A683899}" type="slidenum">
              <a:rPr lang="en-US" altLang="en-US"/>
              <a:pPr>
                <a:defRPr/>
              </a:pPr>
              <a:t>‹#›</a:t>
            </a:fld>
            <a:endParaRPr lang="en-US" altLang="en-US"/>
          </a:p>
        </p:txBody>
      </p:sp>
    </p:spTree>
    <p:extLst>
      <p:ext uri="{BB962C8B-B14F-4D97-AF65-F5344CB8AC3E}">
        <p14:creationId xmlns:p14="http://schemas.microsoft.com/office/powerpoint/2010/main" val="739389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608139"/>
            <a:ext cx="2743200" cy="45180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4CEBFA3-555E-1C70-1FFC-79D115140672}"/>
              </a:ext>
            </a:extLst>
          </p:cNvPr>
          <p:cNvSpPr>
            <a:spLocks noGrp="1"/>
          </p:cNvSpPr>
          <p:nvPr>
            <p:ph type="sldNum" sz="quarter" idx="10"/>
          </p:nvPr>
        </p:nvSpPr>
        <p:spPr/>
        <p:txBody>
          <a:bodyPr/>
          <a:lstStyle>
            <a:lvl1pPr>
              <a:defRPr/>
            </a:lvl1pPr>
          </a:lstStyle>
          <a:p>
            <a:pPr>
              <a:defRPr/>
            </a:pPr>
            <a:fld id="{221F055B-0035-4FBC-AE49-BF86770A7691}" type="slidenum">
              <a:rPr lang="en-US" altLang="en-US"/>
              <a:pPr>
                <a:defRPr/>
              </a:pPr>
              <a:t>‹#›</a:t>
            </a:fld>
            <a:endParaRPr lang="en-US" altLang="en-US"/>
          </a:p>
        </p:txBody>
      </p:sp>
    </p:spTree>
    <p:extLst>
      <p:ext uri="{BB962C8B-B14F-4D97-AF65-F5344CB8AC3E}">
        <p14:creationId xmlns:p14="http://schemas.microsoft.com/office/powerpoint/2010/main" val="1682933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0A40E515-04CD-C14F-A916-E1B992979F49}"/>
              </a:ext>
            </a:extLst>
          </p:cNvPr>
          <p:cNvSpPr>
            <a:spLocks noGrp="1"/>
          </p:cNvSpPr>
          <p:nvPr>
            <p:ph type="title"/>
          </p:nvPr>
        </p:nvSpPr>
        <p:spPr>
          <a:xfrm>
            <a:off x="465138" y="3502212"/>
            <a:ext cx="3560762" cy="1697316"/>
          </a:xfrm>
        </p:spPr>
        <p:txBody>
          <a:bodyPr tIns="0" rIns="0" bIns="45720" anchor="b" anchorCtr="0"/>
          <a:lstStyle>
            <a:lvl1pPr>
              <a:lnSpc>
                <a:spcPct val="92000"/>
              </a:lnSpc>
              <a:defRPr sz="3200" b="1" i="0">
                <a:solidFill>
                  <a:schemeClr val="bg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12" name="Text Placeholder 15">
            <a:extLst>
              <a:ext uri="{FF2B5EF4-FFF2-40B4-BE49-F238E27FC236}">
                <a16:creationId xmlns:a16="http://schemas.microsoft.com/office/drawing/2014/main" id="{097141F5-A733-1943-A651-93DADBFA66B0}"/>
              </a:ext>
            </a:extLst>
          </p:cNvPr>
          <p:cNvSpPr>
            <a:spLocks noGrp="1"/>
          </p:cNvSpPr>
          <p:nvPr>
            <p:ph type="body" sz="quarter" idx="19" hasCustomPrompt="1"/>
          </p:nvPr>
        </p:nvSpPr>
        <p:spPr>
          <a:xfrm>
            <a:off x="465138" y="5199529"/>
            <a:ext cx="3560762" cy="492598"/>
          </a:xfrm>
        </p:spPr>
        <p:txBody>
          <a:bodyPr tIns="91440" bIns="0" anchor="t" anchorCtr="0"/>
          <a:lstStyle>
            <a:lvl1pPr>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bg1"/>
                </a:solidFill>
                <a:latin typeface="Segoe UI" panose="020B0502040204020203" pitchFamily="34" charset="0"/>
                <a:ea typeface="Roboto" panose="02000000000000000000" pitchFamily="2" charset="0"/>
                <a:cs typeface="Segoe UI" panose="020B0502040204020203" pitchFamily="34" charset="0"/>
              </a:defRPr>
            </a:lvl9pPr>
          </a:lstStyle>
          <a:p>
            <a:pPr lvl="0"/>
            <a:r>
              <a:rPr lang="en-US"/>
              <a:t>Subhead</a:t>
            </a:r>
          </a:p>
        </p:txBody>
      </p:sp>
      <p:sp>
        <p:nvSpPr>
          <p:cNvPr id="7" name="Date Placeholder 6">
            <a:extLst>
              <a:ext uri="{FF2B5EF4-FFF2-40B4-BE49-F238E27FC236}">
                <a16:creationId xmlns:a16="http://schemas.microsoft.com/office/drawing/2014/main" id="{F1FDC329-725F-504E-A193-47ADCC26AD4C}"/>
              </a:ext>
            </a:extLst>
          </p:cNvPr>
          <p:cNvSpPr>
            <a:spLocks noGrp="1"/>
          </p:cNvSpPr>
          <p:nvPr>
            <p:ph type="dt" sz="half" idx="21"/>
          </p:nvPr>
        </p:nvSpPr>
        <p:spPr>
          <a:xfrm>
            <a:off x="465137" y="5692127"/>
            <a:ext cx="3560761" cy="375298"/>
          </a:xfrm>
          <a:prstGeom prst="rect">
            <a:avLst/>
          </a:prstGeom>
        </p:spPr>
        <p:txBody>
          <a:bodyPr lIns="0" tIns="0" rIns="0" bIns="0" anchor="t" anchorCtr="0"/>
          <a:lstStyle>
            <a:lvl1pPr>
              <a:defRPr sz="1000" b="0" i="0">
                <a:solidFill>
                  <a:schemeClr val="bg1"/>
                </a:solidFill>
                <a:latin typeface="Segoe UI" panose="020B0502040204020203" pitchFamily="34" charset="0"/>
                <a:cs typeface="Segoe UI" panose="020B0502040204020203" pitchFamily="34" charset="0"/>
              </a:defRPr>
            </a:lvl1pPr>
            <a:lvl2pPr>
              <a:defRPr sz="1000" b="0" i="0">
                <a:solidFill>
                  <a:schemeClr val="bg1"/>
                </a:solidFill>
                <a:latin typeface="Segoe UI" panose="020B0502040204020203" pitchFamily="34" charset="0"/>
                <a:cs typeface="Segoe UI" panose="020B0502040204020203" pitchFamily="34" charset="0"/>
              </a:defRPr>
            </a:lvl2pPr>
            <a:lvl3pPr>
              <a:defRPr sz="1000" b="0" i="0">
                <a:solidFill>
                  <a:schemeClr val="bg1"/>
                </a:solidFill>
                <a:latin typeface="Segoe UI" panose="020B0502040204020203" pitchFamily="34" charset="0"/>
                <a:cs typeface="Segoe UI" panose="020B0502040204020203" pitchFamily="34" charset="0"/>
              </a:defRPr>
            </a:lvl3pPr>
            <a:lvl4pPr>
              <a:defRPr sz="1000" b="0" i="0">
                <a:solidFill>
                  <a:schemeClr val="bg1"/>
                </a:solidFill>
                <a:latin typeface="Segoe UI" panose="020B0502040204020203" pitchFamily="34" charset="0"/>
                <a:cs typeface="Segoe UI" panose="020B0502040204020203" pitchFamily="34" charset="0"/>
              </a:defRPr>
            </a:lvl4pPr>
            <a:lvl5pPr>
              <a:defRPr sz="1000" b="0" i="0">
                <a:solidFill>
                  <a:schemeClr val="bg1"/>
                </a:solidFill>
                <a:latin typeface="Segoe UI" panose="020B0502040204020203" pitchFamily="34" charset="0"/>
                <a:cs typeface="Segoe UI" panose="020B0502040204020203" pitchFamily="34" charset="0"/>
              </a:defRPr>
            </a:lvl5pPr>
            <a:lvl6pPr>
              <a:defRPr sz="1000" b="0" i="0">
                <a:solidFill>
                  <a:schemeClr val="bg1"/>
                </a:solidFill>
                <a:latin typeface="Segoe UI" panose="020B0502040204020203" pitchFamily="34" charset="0"/>
                <a:cs typeface="Segoe UI" panose="020B0502040204020203" pitchFamily="34" charset="0"/>
              </a:defRPr>
            </a:lvl6pPr>
            <a:lvl7pPr>
              <a:defRPr sz="1000" b="0" i="0">
                <a:solidFill>
                  <a:schemeClr val="bg1"/>
                </a:solidFill>
                <a:latin typeface="Segoe UI" panose="020B0502040204020203" pitchFamily="34" charset="0"/>
                <a:cs typeface="Segoe UI" panose="020B0502040204020203" pitchFamily="34" charset="0"/>
              </a:defRPr>
            </a:lvl7pPr>
            <a:lvl8pPr>
              <a:defRPr sz="1000" b="0" i="0">
                <a:solidFill>
                  <a:schemeClr val="bg1"/>
                </a:solidFill>
                <a:latin typeface="Segoe UI" panose="020B0502040204020203" pitchFamily="34" charset="0"/>
                <a:cs typeface="Segoe UI" panose="020B0502040204020203" pitchFamily="34" charset="0"/>
              </a:defRPr>
            </a:lvl8pPr>
            <a:lvl9pPr marL="0">
              <a:defRPr sz="1000" b="0" i="0">
                <a:solidFill>
                  <a:schemeClr val="bg1"/>
                </a:solidFill>
                <a:latin typeface="Segoe UI" panose="020B0502040204020203" pitchFamily="34" charset="0"/>
                <a:cs typeface="Segoe UI" panose="020B0502040204020203" pitchFamily="34" charset="0"/>
              </a:defRPr>
            </a:lvl9pPr>
          </a:lstStyle>
          <a:p>
            <a:pPr indent="-3200400"/>
            <a:endParaRPr lang="en-US" dirty="0"/>
          </a:p>
        </p:txBody>
      </p:sp>
      <p:pic>
        <p:nvPicPr>
          <p:cNvPr id="3" name="Picture 2">
            <a:extLst>
              <a:ext uri="{FF2B5EF4-FFF2-40B4-BE49-F238E27FC236}">
                <a16:creationId xmlns:a16="http://schemas.microsoft.com/office/drawing/2014/main" id="{E8300ED7-66B8-16CE-A623-99E5AAFA0FED}"/>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4027" y="488950"/>
            <a:ext cx="1818321" cy="484399"/>
          </a:xfrm>
          <a:prstGeom prst="rect">
            <a:avLst/>
          </a:prstGeom>
        </p:spPr>
      </p:pic>
      <p:sp>
        <p:nvSpPr>
          <p:cNvPr id="23" name="Picture Placeholder 22">
            <a:extLst>
              <a:ext uri="{FF2B5EF4-FFF2-40B4-BE49-F238E27FC236}">
                <a16:creationId xmlns:a16="http://schemas.microsoft.com/office/drawing/2014/main" id="{74446BDF-5DD0-4C7D-4382-626562A05976}"/>
              </a:ext>
            </a:extLst>
          </p:cNvPr>
          <p:cNvSpPr>
            <a:spLocks noGrp="1"/>
          </p:cNvSpPr>
          <p:nvPr>
            <p:ph type="pic" sz="quarter" idx="22"/>
          </p:nvPr>
        </p:nvSpPr>
        <p:spPr>
          <a:xfrm>
            <a:off x="6819714" y="0"/>
            <a:ext cx="5372287" cy="4683537"/>
          </a:xfrm>
          <a:custGeom>
            <a:avLst/>
            <a:gdLst>
              <a:gd name="connsiteX0" fmla="*/ 342325 w 5372287"/>
              <a:gd name="connsiteY0" fmla="*/ 0 h 4683537"/>
              <a:gd name="connsiteX1" fmla="*/ 5372287 w 5372287"/>
              <a:gd name="connsiteY1" fmla="*/ 0 h 4683537"/>
              <a:gd name="connsiteX2" fmla="*/ 5372287 w 5372287"/>
              <a:gd name="connsiteY2" fmla="*/ 3879153 h 4683537"/>
              <a:gd name="connsiteX3" fmla="*/ 5301355 w 5372287"/>
              <a:gd name="connsiteY3" fmla="*/ 3943621 h 4683537"/>
              <a:gd name="connsiteX4" fmla="*/ 3240252 w 5372287"/>
              <a:gd name="connsiteY4" fmla="*/ 4683537 h 4683537"/>
              <a:gd name="connsiteX5" fmla="*/ 0 w 5372287"/>
              <a:gd name="connsiteY5" fmla="*/ 1443284 h 4683537"/>
              <a:gd name="connsiteX6" fmla="*/ 254636 w 5372287"/>
              <a:gd name="connsiteY6" fmla="*/ 182032 h 468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2287" h="4683537">
                <a:moveTo>
                  <a:pt x="342325" y="0"/>
                </a:moveTo>
                <a:lnTo>
                  <a:pt x="5372287" y="0"/>
                </a:lnTo>
                <a:lnTo>
                  <a:pt x="5372287" y="3879153"/>
                </a:lnTo>
                <a:lnTo>
                  <a:pt x="5301355" y="3943621"/>
                </a:lnTo>
                <a:cubicBezTo>
                  <a:pt x="4741248" y="4405862"/>
                  <a:pt x="4023178" y="4683537"/>
                  <a:pt x="3240252" y="4683537"/>
                </a:cubicBezTo>
                <a:cubicBezTo>
                  <a:pt x="1450711" y="4683537"/>
                  <a:pt x="0" y="3232826"/>
                  <a:pt x="0" y="1443284"/>
                </a:cubicBezTo>
                <a:cubicBezTo>
                  <a:pt x="0" y="995899"/>
                  <a:pt x="90670" y="569690"/>
                  <a:pt x="254636" y="182032"/>
                </a:cubicBezTo>
                <a:close/>
              </a:path>
            </a:pathLst>
          </a:custGeom>
          <a:solidFill>
            <a:schemeClr val="bg1">
              <a:lumMod val="75000"/>
            </a:schemeClr>
          </a:solidFill>
        </p:spPr>
        <p:txBody>
          <a:bodyPr wrap="square" tIns="1645920" rIns="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9480229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17C46F-3655-7A4B-A690-3F3D25D3D87B}"/>
              </a:ext>
            </a:extLst>
          </p:cNvPr>
          <p:cNvSpPr>
            <a:spLocks noGrp="1"/>
          </p:cNvSpPr>
          <p:nvPr>
            <p:ph type="pic" sz="quarter" idx="23"/>
          </p:nvPr>
        </p:nvSpPr>
        <p:spPr>
          <a:xfrm>
            <a:off x="4857750" y="0"/>
            <a:ext cx="7334250" cy="5895976"/>
          </a:xfrm>
          <a:solidFill>
            <a:schemeClr val="bg1">
              <a:lumMod val="75000"/>
            </a:schemeClr>
          </a:solidFill>
        </p:spPr>
        <p:txBody>
          <a:bodyPr tIns="2286000" rIns="0"/>
          <a:lstStyle>
            <a:lvl1pPr algn="ctr">
              <a:defRPr/>
            </a:lvl1pPr>
          </a:lstStyle>
          <a:p>
            <a:r>
              <a:rPr lang="en-US" dirty="0"/>
              <a:t>Click icon to add picture</a:t>
            </a:r>
          </a:p>
        </p:txBody>
      </p:sp>
      <p:sp>
        <p:nvSpPr>
          <p:cNvPr id="8" name="Title 9">
            <a:extLst>
              <a:ext uri="{FF2B5EF4-FFF2-40B4-BE49-F238E27FC236}">
                <a16:creationId xmlns:a16="http://schemas.microsoft.com/office/drawing/2014/main" id="{CA1BE5C8-3CE4-42E2-C733-4B06C4A7C80C}"/>
              </a:ext>
            </a:extLst>
          </p:cNvPr>
          <p:cNvSpPr>
            <a:spLocks noGrp="1"/>
          </p:cNvSpPr>
          <p:nvPr>
            <p:ph type="title"/>
          </p:nvPr>
        </p:nvSpPr>
        <p:spPr>
          <a:xfrm>
            <a:off x="465138" y="1879600"/>
            <a:ext cx="3560762" cy="1970813"/>
          </a:xfrm>
        </p:spPr>
        <p:txBody>
          <a:bodyPr tIns="0" rIns="0" bIns="45720" anchor="b" anchorCtr="0"/>
          <a:lstStyle>
            <a:lvl1pPr>
              <a:lnSpc>
                <a:spcPct val="92000"/>
              </a:lnSpc>
              <a:defRPr sz="3200" b="1" i="0">
                <a:solidFill>
                  <a:schemeClr val="accent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9CAB3775-4F0E-DD23-F207-62F081578DB1}"/>
              </a:ext>
            </a:extLst>
          </p:cNvPr>
          <p:cNvSpPr>
            <a:spLocks noGrp="1"/>
          </p:cNvSpPr>
          <p:nvPr>
            <p:ph type="body" sz="quarter" idx="19" hasCustomPrompt="1"/>
          </p:nvPr>
        </p:nvSpPr>
        <p:spPr>
          <a:xfrm>
            <a:off x="465138" y="3850414"/>
            <a:ext cx="3560762" cy="492598"/>
          </a:xfrm>
        </p:spPr>
        <p:txBody>
          <a:bodyPr tIns="91440" bIns="0" anchor="t" anchorCtr="0"/>
          <a:lstStyle>
            <a:lvl1pPr>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9pPr>
          </a:lstStyle>
          <a:p>
            <a:pPr lvl="0"/>
            <a:r>
              <a:rPr lang="en-US"/>
              <a:t>Subhead</a:t>
            </a:r>
          </a:p>
        </p:txBody>
      </p:sp>
      <p:sp>
        <p:nvSpPr>
          <p:cNvPr id="11" name="Date Placeholder 6">
            <a:extLst>
              <a:ext uri="{FF2B5EF4-FFF2-40B4-BE49-F238E27FC236}">
                <a16:creationId xmlns:a16="http://schemas.microsoft.com/office/drawing/2014/main" id="{B25E006C-32AB-AF69-98F5-946C516A40AF}"/>
              </a:ext>
            </a:extLst>
          </p:cNvPr>
          <p:cNvSpPr>
            <a:spLocks noGrp="1"/>
          </p:cNvSpPr>
          <p:nvPr>
            <p:ph type="dt" sz="half" idx="21"/>
          </p:nvPr>
        </p:nvSpPr>
        <p:spPr>
          <a:xfrm>
            <a:off x="465137" y="4343012"/>
            <a:ext cx="3560761" cy="375298"/>
          </a:xfrm>
          <a:prstGeom prst="rect">
            <a:avLst/>
          </a:prstGeom>
        </p:spPr>
        <p:txBody>
          <a:bodyPr lIns="0" tIns="0" rIns="0" bIns="0" anchor="t" anchorCtr="0"/>
          <a:lstStyle>
            <a:lvl1pPr>
              <a:defRPr sz="1000" b="0" i="0">
                <a:solidFill>
                  <a:schemeClr val="tx1"/>
                </a:solidFill>
                <a:latin typeface="Segoe UI" panose="020B0502040204020203" pitchFamily="34" charset="0"/>
                <a:cs typeface="Segoe UI" panose="020B0502040204020203" pitchFamily="34" charset="0"/>
              </a:defRPr>
            </a:lvl1pPr>
            <a:lvl2pPr>
              <a:defRPr sz="1000" b="0" i="0">
                <a:solidFill>
                  <a:schemeClr val="tx1"/>
                </a:solidFill>
                <a:latin typeface="Segoe UI" panose="020B0502040204020203" pitchFamily="34" charset="0"/>
                <a:cs typeface="Segoe UI" panose="020B0502040204020203" pitchFamily="34" charset="0"/>
              </a:defRPr>
            </a:lvl2pPr>
            <a:lvl3pPr>
              <a:defRPr sz="1000" b="0" i="0">
                <a:solidFill>
                  <a:schemeClr val="tx1"/>
                </a:solidFill>
                <a:latin typeface="Segoe UI" panose="020B0502040204020203" pitchFamily="34" charset="0"/>
                <a:cs typeface="Segoe UI" panose="020B0502040204020203" pitchFamily="34" charset="0"/>
              </a:defRPr>
            </a:lvl3pPr>
            <a:lvl4pPr>
              <a:defRPr sz="1000" b="0" i="0">
                <a:solidFill>
                  <a:schemeClr val="tx1"/>
                </a:solidFill>
                <a:latin typeface="Segoe UI" panose="020B0502040204020203" pitchFamily="34" charset="0"/>
                <a:cs typeface="Segoe UI" panose="020B0502040204020203" pitchFamily="34" charset="0"/>
              </a:defRPr>
            </a:lvl4pPr>
            <a:lvl5pPr>
              <a:defRPr sz="1000" b="0" i="0">
                <a:solidFill>
                  <a:schemeClr val="tx1"/>
                </a:solidFill>
                <a:latin typeface="Segoe UI" panose="020B0502040204020203" pitchFamily="34" charset="0"/>
                <a:cs typeface="Segoe UI" panose="020B0502040204020203" pitchFamily="34" charset="0"/>
              </a:defRPr>
            </a:lvl5pPr>
            <a:lvl6pPr>
              <a:defRPr sz="1000" b="0" i="0">
                <a:solidFill>
                  <a:schemeClr val="tx1"/>
                </a:solidFill>
                <a:latin typeface="Segoe UI" panose="020B0502040204020203" pitchFamily="34" charset="0"/>
                <a:cs typeface="Segoe UI" panose="020B0502040204020203" pitchFamily="34" charset="0"/>
              </a:defRPr>
            </a:lvl6pPr>
            <a:lvl7pPr>
              <a:defRPr sz="1000" b="0" i="0">
                <a:solidFill>
                  <a:schemeClr val="tx1"/>
                </a:solidFill>
                <a:latin typeface="Segoe UI" panose="020B0502040204020203" pitchFamily="34" charset="0"/>
                <a:cs typeface="Segoe UI" panose="020B0502040204020203" pitchFamily="34" charset="0"/>
              </a:defRPr>
            </a:lvl7pPr>
            <a:lvl8pPr>
              <a:defRPr sz="1000" b="0" i="0">
                <a:solidFill>
                  <a:schemeClr val="tx1"/>
                </a:solidFill>
                <a:latin typeface="Segoe UI" panose="020B0502040204020203" pitchFamily="34" charset="0"/>
                <a:cs typeface="Segoe UI" panose="020B0502040204020203" pitchFamily="34" charset="0"/>
              </a:defRPr>
            </a:lvl8pPr>
            <a:lvl9pPr marL="0">
              <a:defRPr sz="1000" b="0" i="0">
                <a:solidFill>
                  <a:schemeClr val="tx1"/>
                </a:solidFill>
                <a:latin typeface="Segoe UI" panose="020B0502040204020203" pitchFamily="34" charset="0"/>
                <a:cs typeface="Segoe UI" panose="020B0502040204020203" pitchFamily="34" charset="0"/>
              </a:defRPr>
            </a:lvl9pPr>
          </a:lstStyle>
          <a:p>
            <a:pPr lvl="8" indent="-3200400"/>
            <a:endParaRPr lang="en-US" dirty="0"/>
          </a:p>
        </p:txBody>
      </p:sp>
      <p:pic>
        <p:nvPicPr>
          <p:cNvPr id="15" name="Picture 14">
            <a:extLst>
              <a:ext uri="{FF2B5EF4-FFF2-40B4-BE49-F238E27FC236}">
                <a16:creationId xmlns:a16="http://schemas.microsoft.com/office/drawing/2014/main" id="{03E76690-C1F6-213A-5F47-7C9AA2A34F3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4027" y="488950"/>
            <a:ext cx="1818321" cy="484399"/>
          </a:xfrm>
          <a:prstGeom prst="rect">
            <a:avLst/>
          </a:prstGeom>
        </p:spPr>
      </p:pic>
    </p:spTree>
    <p:extLst>
      <p:ext uri="{BB962C8B-B14F-4D97-AF65-F5344CB8AC3E}">
        <p14:creationId xmlns:p14="http://schemas.microsoft.com/office/powerpoint/2010/main" val="1182035007"/>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CC140011-B521-14FF-0C1A-C04803421485}"/>
              </a:ext>
            </a:extLst>
          </p:cNvPr>
          <p:cNvSpPr>
            <a:spLocks noGrp="1"/>
          </p:cNvSpPr>
          <p:nvPr>
            <p:ph type="title"/>
          </p:nvPr>
        </p:nvSpPr>
        <p:spPr>
          <a:xfrm>
            <a:off x="7883526" y="1254126"/>
            <a:ext cx="3844924" cy="2465658"/>
          </a:xfrm>
        </p:spPr>
        <p:txBody>
          <a:bodyPr tIns="0" rIns="0" bIns="45720" anchor="b" anchorCtr="0"/>
          <a:lstStyle>
            <a:lvl1pPr>
              <a:lnSpc>
                <a:spcPct val="92000"/>
              </a:lnSpc>
              <a:defRPr sz="3200" b="1" i="0">
                <a:solidFill>
                  <a:schemeClr val="accent1"/>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10" name="Text Placeholder 15">
            <a:extLst>
              <a:ext uri="{FF2B5EF4-FFF2-40B4-BE49-F238E27FC236}">
                <a16:creationId xmlns:a16="http://schemas.microsoft.com/office/drawing/2014/main" id="{5AC49ABC-AD01-F546-2051-CF07438FD45F}"/>
              </a:ext>
            </a:extLst>
          </p:cNvPr>
          <p:cNvSpPr>
            <a:spLocks noGrp="1"/>
          </p:cNvSpPr>
          <p:nvPr>
            <p:ph type="body" sz="quarter" idx="19" hasCustomPrompt="1"/>
          </p:nvPr>
        </p:nvSpPr>
        <p:spPr>
          <a:xfrm>
            <a:off x="7883526" y="3719784"/>
            <a:ext cx="3844924" cy="492598"/>
          </a:xfrm>
        </p:spPr>
        <p:txBody>
          <a:bodyPr tIns="91440" bIns="0" anchor="t" anchorCtr="0"/>
          <a:lstStyle>
            <a:lvl1pPr>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1pPr>
            <a:lvl2pPr>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2pPr>
            <a:lvl3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3pPr>
            <a:lvl4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4pPr>
            <a:lvl5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5pPr>
            <a:lvl6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6pPr>
            <a:lvl7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7pPr>
            <a:lvl8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8pPr>
            <a:lvl9pPr marL="0" indent="0">
              <a:spcAft>
                <a:spcPts val="0"/>
              </a:spcAft>
              <a:buFontTx/>
              <a:buNone/>
              <a:defRPr sz="16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9pPr>
          </a:lstStyle>
          <a:p>
            <a:pPr lvl="0"/>
            <a:r>
              <a:rPr lang="en-US"/>
              <a:t>Subhead</a:t>
            </a:r>
          </a:p>
        </p:txBody>
      </p:sp>
      <p:sp>
        <p:nvSpPr>
          <p:cNvPr id="11" name="Date Placeholder 6">
            <a:extLst>
              <a:ext uri="{FF2B5EF4-FFF2-40B4-BE49-F238E27FC236}">
                <a16:creationId xmlns:a16="http://schemas.microsoft.com/office/drawing/2014/main" id="{4E743145-4170-31F9-E051-A1F8034C39F2}"/>
              </a:ext>
            </a:extLst>
          </p:cNvPr>
          <p:cNvSpPr>
            <a:spLocks noGrp="1"/>
          </p:cNvSpPr>
          <p:nvPr>
            <p:ph type="dt" sz="half" idx="21"/>
          </p:nvPr>
        </p:nvSpPr>
        <p:spPr>
          <a:xfrm>
            <a:off x="7883525" y="4212382"/>
            <a:ext cx="3844923" cy="375298"/>
          </a:xfrm>
          <a:prstGeom prst="rect">
            <a:avLst/>
          </a:prstGeom>
        </p:spPr>
        <p:txBody>
          <a:bodyPr lIns="0" tIns="0" rIns="0" bIns="0" anchor="t" anchorCtr="0"/>
          <a:lstStyle>
            <a:lvl1pPr>
              <a:defRPr sz="1000" b="0" i="0">
                <a:solidFill>
                  <a:schemeClr val="tx1"/>
                </a:solidFill>
                <a:latin typeface="Segoe UI" panose="020B0502040204020203" pitchFamily="34" charset="0"/>
                <a:cs typeface="Segoe UI" panose="020B0502040204020203" pitchFamily="34" charset="0"/>
              </a:defRPr>
            </a:lvl1pPr>
            <a:lvl2pPr>
              <a:defRPr sz="1000" b="0" i="0">
                <a:solidFill>
                  <a:schemeClr val="tx1"/>
                </a:solidFill>
                <a:latin typeface="Segoe UI" panose="020B0502040204020203" pitchFamily="34" charset="0"/>
                <a:cs typeface="Segoe UI" panose="020B0502040204020203" pitchFamily="34" charset="0"/>
              </a:defRPr>
            </a:lvl2pPr>
            <a:lvl3pPr>
              <a:defRPr sz="1000" b="0" i="0">
                <a:solidFill>
                  <a:schemeClr val="tx1"/>
                </a:solidFill>
                <a:latin typeface="Segoe UI" panose="020B0502040204020203" pitchFamily="34" charset="0"/>
                <a:cs typeface="Segoe UI" panose="020B0502040204020203" pitchFamily="34" charset="0"/>
              </a:defRPr>
            </a:lvl3pPr>
            <a:lvl4pPr>
              <a:defRPr sz="1000" b="0" i="0">
                <a:solidFill>
                  <a:schemeClr val="tx1"/>
                </a:solidFill>
                <a:latin typeface="Segoe UI" panose="020B0502040204020203" pitchFamily="34" charset="0"/>
                <a:cs typeface="Segoe UI" panose="020B0502040204020203" pitchFamily="34" charset="0"/>
              </a:defRPr>
            </a:lvl4pPr>
            <a:lvl5pPr>
              <a:defRPr sz="1000" b="0" i="0">
                <a:solidFill>
                  <a:schemeClr val="tx1"/>
                </a:solidFill>
                <a:latin typeface="Segoe UI" panose="020B0502040204020203" pitchFamily="34" charset="0"/>
                <a:cs typeface="Segoe UI" panose="020B0502040204020203" pitchFamily="34" charset="0"/>
              </a:defRPr>
            </a:lvl5pPr>
            <a:lvl6pPr>
              <a:defRPr sz="1000" b="0" i="0">
                <a:solidFill>
                  <a:schemeClr val="tx1"/>
                </a:solidFill>
                <a:latin typeface="Segoe UI" panose="020B0502040204020203" pitchFamily="34" charset="0"/>
                <a:cs typeface="Segoe UI" panose="020B0502040204020203" pitchFamily="34" charset="0"/>
              </a:defRPr>
            </a:lvl6pPr>
            <a:lvl7pPr>
              <a:defRPr sz="1000" b="0" i="0">
                <a:solidFill>
                  <a:schemeClr val="tx1"/>
                </a:solidFill>
                <a:latin typeface="Segoe UI" panose="020B0502040204020203" pitchFamily="34" charset="0"/>
                <a:cs typeface="Segoe UI" panose="020B0502040204020203" pitchFamily="34" charset="0"/>
              </a:defRPr>
            </a:lvl7pPr>
            <a:lvl8pPr>
              <a:defRPr sz="1000" b="0" i="0">
                <a:solidFill>
                  <a:schemeClr val="tx1"/>
                </a:solidFill>
                <a:latin typeface="Segoe UI" panose="020B0502040204020203" pitchFamily="34" charset="0"/>
                <a:cs typeface="Segoe UI" panose="020B0502040204020203" pitchFamily="34" charset="0"/>
              </a:defRPr>
            </a:lvl8pPr>
            <a:lvl9pPr marL="0">
              <a:defRPr sz="1000" b="0" i="0">
                <a:solidFill>
                  <a:schemeClr val="tx1"/>
                </a:solidFill>
                <a:latin typeface="Segoe UI" panose="020B0502040204020203" pitchFamily="34" charset="0"/>
                <a:cs typeface="Segoe UI" panose="020B0502040204020203" pitchFamily="34" charset="0"/>
              </a:defRPr>
            </a:lvl9pPr>
          </a:lstStyle>
          <a:p>
            <a:pPr lvl="8" indent="-3200400"/>
            <a:endParaRPr lang="en-US" dirty="0"/>
          </a:p>
        </p:txBody>
      </p:sp>
    </p:spTree>
    <p:extLst>
      <p:ext uri="{BB962C8B-B14F-4D97-AF65-F5344CB8AC3E}">
        <p14:creationId xmlns:p14="http://schemas.microsoft.com/office/powerpoint/2010/main" val="214704104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Footer Placeholder 3">
            <a:extLst>
              <a:ext uri="{FF2B5EF4-FFF2-40B4-BE49-F238E27FC236}">
                <a16:creationId xmlns:a16="http://schemas.microsoft.com/office/drawing/2014/main" id="{9E73D4E4-97C3-4B18-6107-591E14936FE8}"/>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1" name="Slide Number Placeholder 1">
            <a:extLst>
              <a:ext uri="{FF2B5EF4-FFF2-40B4-BE49-F238E27FC236}">
                <a16:creationId xmlns:a16="http://schemas.microsoft.com/office/drawing/2014/main" id="{CF17EDB5-3F4E-5208-038D-AFDF5204C176}"/>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pic>
        <p:nvPicPr>
          <p:cNvPr id="12" name="Picture 11">
            <a:extLst>
              <a:ext uri="{FF2B5EF4-FFF2-40B4-BE49-F238E27FC236}">
                <a16:creationId xmlns:a16="http://schemas.microsoft.com/office/drawing/2014/main" id="{989D0252-C9F8-4646-A0F7-7DB598DACF0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
        <p:nvSpPr>
          <p:cNvPr id="3" name="Text Placeholder 2">
            <a:extLst>
              <a:ext uri="{FF2B5EF4-FFF2-40B4-BE49-F238E27FC236}">
                <a16:creationId xmlns:a16="http://schemas.microsoft.com/office/drawing/2014/main" id="{454C78BB-CDDE-A2F5-DC1D-A066BE70FD52}"/>
              </a:ext>
            </a:extLst>
          </p:cNvPr>
          <p:cNvSpPr>
            <a:spLocks noGrp="1"/>
          </p:cNvSpPr>
          <p:nvPr>
            <p:ph type="body" sz="quarter" idx="12"/>
          </p:nvPr>
        </p:nvSpPr>
        <p:spPr>
          <a:xfrm>
            <a:off x="460376" y="1879600"/>
            <a:ext cx="7423150" cy="4187825"/>
          </a:xfrm>
        </p:spPr>
        <p:txBody>
          <a:bodyPr/>
          <a:lstStyle>
            <a:lvl1pPr marL="228600" indent="-228600">
              <a:spcAft>
                <a:spcPts val="1200"/>
              </a:spcAft>
              <a:buFont typeface="Arial" panose="020B0604020202020204" pitchFamily="34" charset="0"/>
              <a:buChar char="•"/>
              <a:defRPr sz="1800" b="0">
                <a:solidFill>
                  <a:schemeClr val="bg1"/>
                </a:solidFill>
              </a:defRPr>
            </a:lvl1pPr>
            <a:lvl2pPr marL="457200" indent="-228600">
              <a:spcAft>
                <a:spcPts val="1200"/>
              </a:spcAft>
              <a:buClr>
                <a:schemeClr val="bg1"/>
              </a:buClr>
              <a:buFont typeface="Arial" panose="020B0604020202020204" pitchFamily="34" charset="0"/>
              <a:buChar char="•"/>
              <a:defRPr sz="1800" b="0">
                <a:solidFill>
                  <a:schemeClr val="bg1"/>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3632089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A0D9E-5E14-514E-A82E-9BC6CC48633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Footer Placeholder 3">
            <a:extLst>
              <a:ext uri="{FF2B5EF4-FFF2-40B4-BE49-F238E27FC236}">
                <a16:creationId xmlns:a16="http://schemas.microsoft.com/office/drawing/2014/main" id="{9E73D4E4-97C3-4B18-6107-591E14936FE8}"/>
              </a:ext>
            </a:extLst>
          </p:cNvPr>
          <p:cNvSpPr>
            <a:spLocks noGrp="1"/>
          </p:cNvSpPr>
          <p:nvPr>
            <p:ph type="ftr" sz="quarter" idx="10"/>
          </p:nvPr>
        </p:nvSpPr>
        <p:spPr>
          <a:xfrm>
            <a:off x="4025900" y="6409201"/>
            <a:ext cx="3857625" cy="2095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11" name="Slide Number Placeholder 1">
            <a:extLst>
              <a:ext uri="{FF2B5EF4-FFF2-40B4-BE49-F238E27FC236}">
                <a16:creationId xmlns:a16="http://schemas.microsoft.com/office/drawing/2014/main" id="{CF17EDB5-3F4E-5208-038D-AFDF5204C176}"/>
              </a:ext>
            </a:extLst>
          </p:cNvPr>
          <p:cNvSpPr>
            <a:spLocks noGrp="1"/>
          </p:cNvSpPr>
          <p:nvPr>
            <p:ph type="sldNum" sz="quarter" idx="11"/>
          </p:nvPr>
        </p:nvSpPr>
        <p:spPr>
          <a:xfrm>
            <a:off x="11282136" y="6469590"/>
            <a:ext cx="446314" cy="14915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pic>
        <p:nvPicPr>
          <p:cNvPr id="12" name="Picture 11">
            <a:extLst>
              <a:ext uri="{FF2B5EF4-FFF2-40B4-BE49-F238E27FC236}">
                <a16:creationId xmlns:a16="http://schemas.microsoft.com/office/drawing/2014/main" id="{989D0252-C9F8-4646-A0F7-7DB598DACF0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5" y="6226175"/>
            <a:ext cx="1364637" cy="363538"/>
          </a:xfrm>
          <a:prstGeom prst="rect">
            <a:avLst/>
          </a:prstGeom>
        </p:spPr>
      </p:pic>
      <p:sp>
        <p:nvSpPr>
          <p:cNvPr id="3" name="Text Placeholder 2">
            <a:extLst>
              <a:ext uri="{FF2B5EF4-FFF2-40B4-BE49-F238E27FC236}">
                <a16:creationId xmlns:a16="http://schemas.microsoft.com/office/drawing/2014/main" id="{454C78BB-CDDE-A2F5-DC1D-A066BE70FD52}"/>
              </a:ext>
            </a:extLst>
          </p:cNvPr>
          <p:cNvSpPr>
            <a:spLocks noGrp="1"/>
          </p:cNvSpPr>
          <p:nvPr>
            <p:ph type="body" sz="quarter" idx="12"/>
          </p:nvPr>
        </p:nvSpPr>
        <p:spPr>
          <a:xfrm>
            <a:off x="460376" y="1879600"/>
            <a:ext cx="5489574" cy="4187825"/>
          </a:xfrm>
        </p:spPr>
        <p:txBody>
          <a:bodyPr/>
          <a:lstStyle>
            <a:lvl1pPr marL="228600" indent="-228600">
              <a:spcAft>
                <a:spcPts val="1200"/>
              </a:spcAft>
              <a:buFont typeface="Arial" panose="020B0604020202020204" pitchFamily="34" charset="0"/>
              <a:buChar char="•"/>
              <a:defRPr sz="1800" b="0">
                <a:solidFill>
                  <a:schemeClr val="bg1"/>
                </a:solidFill>
              </a:defRPr>
            </a:lvl1pPr>
            <a:lvl2pPr marL="457200" indent="-228600">
              <a:spcAft>
                <a:spcPts val="1200"/>
              </a:spcAft>
              <a:buClr>
                <a:schemeClr val="bg1"/>
              </a:buClr>
              <a:buFont typeface="Arial" panose="020B0604020202020204" pitchFamily="34" charset="0"/>
              <a:buChar char="•"/>
              <a:defRPr sz="1800" b="0">
                <a:solidFill>
                  <a:schemeClr val="bg1"/>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a:t>Edit Master text styles</a:t>
            </a:r>
          </a:p>
          <a:p>
            <a:pPr lvl="1"/>
            <a:r>
              <a:rPr lang="en-US"/>
              <a:t>Second level</a:t>
            </a:r>
          </a:p>
        </p:txBody>
      </p:sp>
      <p:sp>
        <p:nvSpPr>
          <p:cNvPr id="7" name="Text Placeholder 2">
            <a:extLst>
              <a:ext uri="{FF2B5EF4-FFF2-40B4-BE49-F238E27FC236}">
                <a16:creationId xmlns:a16="http://schemas.microsoft.com/office/drawing/2014/main" id="{A4FFB968-CC23-18A7-7F6E-564DA74F6C11}"/>
              </a:ext>
            </a:extLst>
          </p:cNvPr>
          <p:cNvSpPr>
            <a:spLocks noGrp="1"/>
          </p:cNvSpPr>
          <p:nvPr>
            <p:ph type="body" sz="quarter" idx="13"/>
          </p:nvPr>
        </p:nvSpPr>
        <p:spPr>
          <a:xfrm>
            <a:off x="6238876" y="1879600"/>
            <a:ext cx="5489574" cy="4187825"/>
          </a:xfrm>
        </p:spPr>
        <p:txBody>
          <a:bodyPr/>
          <a:lstStyle>
            <a:lvl1pPr marL="228600" indent="-228600">
              <a:spcAft>
                <a:spcPts val="1200"/>
              </a:spcAft>
              <a:buFont typeface="Arial" panose="020B0604020202020204" pitchFamily="34" charset="0"/>
              <a:buChar char="•"/>
              <a:defRPr sz="1800" b="0">
                <a:solidFill>
                  <a:schemeClr val="bg1"/>
                </a:solidFill>
              </a:defRPr>
            </a:lvl1pPr>
            <a:lvl2pPr marL="457200" indent="-228600">
              <a:spcAft>
                <a:spcPts val="1200"/>
              </a:spcAft>
              <a:buClr>
                <a:schemeClr val="bg1"/>
              </a:buClr>
              <a:buFont typeface="Arial" panose="020B0604020202020204" pitchFamily="34" charset="0"/>
              <a:buChar char="•"/>
              <a:defRPr sz="1800" b="0">
                <a:solidFill>
                  <a:schemeClr val="bg1"/>
                </a:solidFill>
              </a:defRPr>
            </a:lvl2pPr>
            <a:lvl3pPr marL="457200" indent="-228600">
              <a:spcAft>
                <a:spcPts val="1200"/>
              </a:spcAft>
              <a:buClr>
                <a:schemeClr val="bg1"/>
              </a:buClr>
              <a:buFont typeface="Arial" panose="020B0604020202020204" pitchFamily="34" charset="0"/>
              <a:buChar char="•"/>
              <a:defRPr sz="1800" b="0">
                <a:solidFill>
                  <a:schemeClr val="bg1"/>
                </a:solidFill>
              </a:defRPr>
            </a:lvl3pPr>
            <a:lvl4pPr marL="457200">
              <a:spcAft>
                <a:spcPts val="1200"/>
              </a:spcAft>
              <a:buClr>
                <a:schemeClr val="bg1"/>
              </a:buClr>
              <a:defRPr b="0">
                <a:solidFill>
                  <a:schemeClr val="bg1"/>
                </a:solidFill>
              </a:defRPr>
            </a:lvl4pPr>
            <a:lvl5pPr marL="457200">
              <a:spcAft>
                <a:spcPts val="1200"/>
              </a:spcAft>
              <a:buClr>
                <a:schemeClr val="bg1"/>
              </a:buClr>
              <a:defRPr b="0">
                <a:solidFill>
                  <a:schemeClr val="bg1"/>
                </a:solidFill>
              </a:defRPr>
            </a:lvl5pPr>
            <a:lvl6pPr marL="457200" indent="-228600">
              <a:spcAft>
                <a:spcPts val="1200"/>
              </a:spcAft>
              <a:buClr>
                <a:schemeClr val="bg1"/>
              </a:buClr>
              <a:buFont typeface="Arial" panose="020B0604020202020204" pitchFamily="34" charset="0"/>
              <a:buChar char="•"/>
              <a:defRPr>
                <a:solidFill>
                  <a:schemeClr val="bg1"/>
                </a:solidFill>
              </a:defRPr>
            </a:lvl6pPr>
            <a:lvl7pPr marL="457200" indent="-228600">
              <a:spcAft>
                <a:spcPts val="1200"/>
              </a:spcAft>
              <a:buClr>
                <a:schemeClr val="bg1"/>
              </a:buClr>
              <a:buFont typeface="Arial" panose="020B0604020202020204" pitchFamily="34" charset="0"/>
              <a:buChar char="•"/>
              <a:defRPr>
                <a:solidFill>
                  <a:schemeClr val="bg1"/>
                </a:solidFill>
              </a:defRPr>
            </a:lvl7pPr>
            <a:lvl8pPr marL="457200" indent="-228600">
              <a:spcAft>
                <a:spcPts val="1200"/>
              </a:spcAft>
              <a:buClr>
                <a:schemeClr val="bg1"/>
              </a:buClr>
              <a:buFont typeface="Arial" panose="020B0604020202020204" pitchFamily="34" charset="0"/>
              <a:buChar char="•"/>
              <a:defRPr>
                <a:solidFill>
                  <a:schemeClr val="bg1"/>
                </a:solidFill>
              </a:defRPr>
            </a:lvl8pPr>
            <a:lvl9pPr marL="457200" indent="-228600">
              <a:spcAft>
                <a:spcPts val="1200"/>
              </a:spcAft>
              <a:buClr>
                <a:schemeClr val="bg1"/>
              </a:buClr>
              <a:buFont typeface="Arial" panose="020B0604020202020204" pitchFamily="34" charset="0"/>
              <a:buChar char="•"/>
              <a:defRPr>
                <a:solidFill>
                  <a:schemeClr val="bg1"/>
                </a:solidFill>
              </a:defRPr>
            </a:lvl9pPr>
          </a:lstStyle>
          <a:p>
            <a:pPr lvl="0"/>
            <a:r>
              <a:rPr lang="en-US"/>
              <a:t>Edit Master text styles</a:t>
            </a:r>
          </a:p>
          <a:p>
            <a:pPr lvl="1"/>
            <a:r>
              <a:rPr lang="en-US"/>
              <a:t>Second level</a:t>
            </a:r>
          </a:p>
        </p:txBody>
      </p:sp>
    </p:spTree>
    <p:extLst>
      <p:ext uri="{BB962C8B-B14F-4D97-AF65-F5344CB8AC3E}">
        <p14:creationId xmlns:p14="http://schemas.microsoft.com/office/powerpoint/2010/main" val="1781127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_set1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30248535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_set1_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27365459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ivider_set1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225007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0028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3F370-0603-42F8-A7D8-E3390EE70687}"/>
              </a:ext>
            </a:extLst>
          </p:cNvPr>
          <p:cNvSpPr>
            <a:spLocks noGrp="1"/>
          </p:cNvSpPr>
          <p:nvPr>
            <p:ph type="ctrTitle" hasCustomPrompt="1"/>
          </p:nvPr>
        </p:nvSpPr>
        <p:spPr>
          <a:xfrm>
            <a:off x="548640" y="1867710"/>
            <a:ext cx="8229600" cy="2155649"/>
          </a:xfrm>
        </p:spPr>
        <p:txBody>
          <a:bodyPr anchor="b"/>
          <a:lstStyle>
            <a:lvl1pPr algn="l">
              <a:lnSpc>
                <a:spcPct val="90000"/>
              </a:lnSpc>
              <a:defRPr sz="5333" spc="-67" baseline="0">
                <a:solidFill>
                  <a:srgbClr val="0ED7E5"/>
                </a:solidFill>
              </a:defRPr>
            </a:lvl1pPr>
          </a:lstStyle>
          <a:p>
            <a:r>
              <a:rPr lang="en-US" dirty="0"/>
              <a:t>REACH-AID Quality Improvement Project</a:t>
            </a:r>
          </a:p>
        </p:txBody>
      </p:sp>
      <p:sp>
        <p:nvSpPr>
          <p:cNvPr id="3" name="Subtitle 2">
            <a:extLst>
              <a:ext uri="{FF2B5EF4-FFF2-40B4-BE49-F238E27FC236}">
                <a16:creationId xmlns:a16="http://schemas.microsoft.com/office/drawing/2014/main" id="{4077195B-8D8D-4BD5-8ADD-A390F24676CD}"/>
              </a:ext>
            </a:extLst>
          </p:cNvPr>
          <p:cNvSpPr>
            <a:spLocks noGrp="1"/>
          </p:cNvSpPr>
          <p:nvPr>
            <p:ph type="subTitle" idx="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a:t>Click to edit Master subtitle style</a:t>
            </a:r>
            <a:endParaRPr lang="en-US" dirty="0"/>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12EB6FF-AEF4-4901-6C9A-26347E8D2DA1}"/>
              </a:ext>
            </a:extLst>
          </p:cNvPr>
          <p:cNvPicPr>
            <a:picLocks noChangeAspect="1"/>
          </p:cNvPicPr>
          <p:nvPr/>
        </p:nvPicPr>
        <p:blipFill>
          <a:blip r:embed="rId2"/>
          <a:srcRect/>
          <a:stretch/>
        </p:blipFill>
        <p:spPr>
          <a:xfrm>
            <a:off x="689842" y="593053"/>
            <a:ext cx="2703100" cy="969772"/>
          </a:xfrm>
          <a:prstGeom prst="rect">
            <a:avLst/>
          </a:prstGeom>
        </p:spPr>
      </p:pic>
    </p:spTree>
    <p:extLst>
      <p:ext uri="{BB962C8B-B14F-4D97-AF65-F5344CB8AC3E}">
        <p14:creationId xmlns:p14="http://schemas.microsoft.com/office/powerpoint/2010/main" val="3215049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_set1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3386434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_set2_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1541042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_set2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10491302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_set2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14292165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_set2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A5DD4228-57FC-7540-B45E-248B020CF545}"/>
              </a:ext>
            </a:extLst>
          </p:cNvPr>
          <p:cNvSpPr>
            <a:spLocks noGrp="1"/>
          </p:cNvSpPr>
          <p:nvPr>
            <p:ph type="title"/>
          </p:nvPr>
        </p:nvSpPr>
        <p:spPr>
          <a:xfrm>
            <a:off x="4025900" y="1254126"/>
            <a:ext cx="7704138" cy="4813300"/>
          </a:xfrm>
        </p:spPr>
        <p:txBody>
          <a:bodyPr tIns="0" rIns="0" bIns="457200" anchor="ctr" anchorCtr="0"/>
          <a:lstStyle>
            <a:lvl1pPr>
              <a:lnSpc>
                <a:spcPct val="90000"/>
              </a:lnSpc>
              <a:defRPr sz="3200" b="1" i="0">
                <a:solidFill>
                  <a:schemeClr val="bg1"/>
                </a:solidFill>
                <a:latin typeface="Segoe UI" panose="020B0502040204020203" pitchFamily="34" charset="0"/>
                <a:ea typeface="Roboto" panose="02000000000000000000" pitchFamily="2" charset="0"/>
                <a:cs typeface="Segoe UI" panose="020B0502040204020203" pitchFamily="34" charset="0"/>
              </a:defRPr>
            </a:lvl1pPr>
          </a:lstStyle>
          <a:p>
            <a:r>
              <a:rPr lang="en-US"/>
              <a:t>Click to edit Master title style</a:t>
            </a:r>
          </a:p>
        </p:txBody>
      </p:sp>
      <p:sp>
        <p:nvSpPr>
          <p:cNvPr id="4" name="Footer Placeholder 3">
            <a:extLst>
              <a:ext uri="{FF2B5EF4-FFF2-40B4-BE49-F238E27FC236}">
                <a16:creationId xmlns:a16="http://schemas.microsoft.com/office/drawing/2014/main" id="{0FFB67F0-0847-1848-930D-EA4EFB3E2860}"/>
              </a:ext>
            </a:extLst>
          </p:cNvPr>
          <p:cNvSpPr>
            <a:spLocks noGrp="1"/>
          </p:cNvSpPr>
          <p:nvPr>
            <p:ph type="ftr" sz="quarter"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r>
              <a:rPr lang="en-US" dirty="0"/>
              <a:t>Confidential</a:t>
            </a:r>
          </a:p>
        </p:txBody>
      </p:sp>
      <p:sp>
        <p:nvSpPr>
          <p:cNvPr id="2" name="Slide Number Placeholder 1">
            <a:extLst>
              <a:ext uri="{FF2B5EF4-FFF2-40B4-BE49-F238E27FC236}">
                <a16:creationId xmlns:a16="http://schemas.microsoft.com/office/drawing/2014/main" id="{816CF6DD-223E-6C48-9AA1-2B63EE7E97D3}"/>
              </a:ext>
            </a:extLst>
          </p:cNvPr>
          <p:cNvSpPr>
            <a:spLocks noGrp="1"/>
          </p:cNvSpPr>
          <p:nvPr>
            <p:ph type="sldNum"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12706124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1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0375" y="1879600"/>
            <a:ext cx="11269663" cy="4187826"/>
          </a:xfrm>
        </p:spPr>
        <p:txBody>
          <a:bodyPr rIns="1938528"/>
          <a:lstStyle>
            <a:lvl3pPr>
              <a:tabLst>
                <a:tab pos="276225" algn="l"/>
                <a:tab pos="584200" algn="l"/>
                <a:tab pos="9144000" algn="l"/>
              </a:tabLst>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FCEA6DF1-693D-39D1-733F-3BC45FE731F9}"/>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
        <p:nvSpPr>
          <p:cNvPr id="2" name="Title 1">
            <a:extLst>
              <a:ext uri="{FF2B5EF4-FFF2-40B4-BE49-F238E27FC236}">
                <a16:creationId xmlns:a16="http://schemas.microsoft.com/office/drawing/2014/main" id="{8378326C-48FC-C73D-10CE-9C3F4170624D}"/>
              </a:ext>
            </a:extLst>
          </p:cNvPr>
          <p:cNvSpPr>
            <a:spLocks noGrp="1"/>
          </p:cNvSpPr>
          <p:nvPr>
            <p:ph type="title"/>
          </p:nvPr>
        </p:nvSpPr>
        <p:spPr/>
        <p:txBody>
          <a:bodyPr/>
          <a:lstStyle>
            <a:lvl1pPr>
              <a:defRPr sz="3400"/>
            </a:lvl1pPr>
          </a:lstStyle>
          <a:p>
            <a:r>
              <a:rPr lang="en-US" dirty="0"/>
              <a:t>Click to edit Master title style</a:t>
            </a:r>
          </a:p>
        </p:txBody>
      </p:sp>
    </p:spTree>
    <p:extLst>
      <p:ext uri="{BB962C8B-B14F-4D97-AF65-F5344CB8AC3E}">
        <p14:creationId xmlns:p14="http://schemas.microsoft.com/office/powerpoint/2010/main" val="28130961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460375" y="1879600"/>
            <a:ext cx="5489575" cy="4187825"/>
          </a:xfrm>
        </p:spPr>
        <p:txBody>
          <a:bodyPr rIns="15544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13" name="Content Placeholder 8">
            <a:extLst>
              <a:ext uri="{FF2B5EF4-FFF2-40B4-BE49-F238E27FC236}">
                <a16:creationId xmlns:a16="http://schemas.microsoft.com/office/drawing/2014/main" id="{001C55C3-023A-FF4E-A906-5C80997C28CA}"/>
              </a:ext>
            </a:extLst>
          </p:cNvPr>
          <p:cNvSpPr>
            <a:spLocks noGrp="1"/>
          </p:cNvSpPr>
          <p:nvPr>
            <p:ph sz="quarter" idx="21"/>
          </p:nvPr>
        </p:nvSpPr>
        <p:spPr>
          <a:xfrm>
            <a:off x="6242053" y="1879600"/>
            <a:ext cx="5486398" cy="4187826"/>
          </a:xfrm>
        </p:spPr>
        <p:txBody>
          <a:bodyPr rIns="15544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4393D2FF-0E83-EF60-3D10-BD960551B70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1319420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60375" y="1879600"/>
            <a:ext cx="3565525" cy="4187825"/>
          </a:xfrm>
        </p:spPr>
        <p:txBody>
          <a:bodyPr rIns="15544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4290614-5015-FC49-9E9D-A9E87844B58D}"/>
              </a:ext>
            </a:extLst>
          </p:cNvPr>
          <p:cNvSpPr>
            <a:spLocks noGrp="1"/>
          </p:cNvSpPr>
          <p:nvPr>
            <p:ph sz="quarter" idx="13"/>
          </p:nvPr>
        </p:nvSpPr>
        <p:spPr>
          <a:xfrm>
            <a:off x="4308475" y="1879600"/>
            <a:ext cx="3565525" cy="4187825"/>
          </a:xfrm>
        </p:spPr>
        <p:txBody>
          <a:bodyPr rIns="15544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ADD0FD0-82F6-6249-86EF-808648B0682B}"/>
              </a:ext>
            </a:extLst>
          </p:cNvPr>
          <p:cNvSpPr>
            <a:spLocks noGrp="1"/>
          </p:cNvSpPr>
          <p:nvPr>
            <p:ph sz="quarter" idx="14"/>
          </p:nvPr>
        </p:nvSpPr>
        <p:spPr>
          <a:xfrm>
            <a:off x="8166102" y="1879600"/>
            <a:ext cx="3560759" cy="4187826"/>
          </a:xfrm>
        </p:spPr>
        <p:txBody>
          <a:bodyPr rIns="155448"/>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5E32A88E-365F-199A-F64E-59E4F306AF2F}"/>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C56494D7-831F-CA90-1E2F-6C1113607F6F}"/>
              </a:ext>
            </a:extLst>
          </p:cNvPr>
          <p:cNvSpPr>
            <a:spLocks noGrp="1"/>
          </p:cNvSpPr>
          <p:nvPr>
            <p:ph type="ftr" sz="quarter" idx="15"/>
          </p:nvPr>
        </p:nvSpPr>
        <p:spPr/>
        <p:txBody>
          <a:bodyPr/>
          <a:lstStyle/>
          <a:p>
            <a:r>
              <a:rPr lang="en-US" dirty="0"/>
              <a:t>Confidential</a:t>
            </a:r>
          </a:p>
        </p:txBody>
      </p:sp>
      <p:sp>
        <p:nvSpPr>
          <p:cNvPr id="11" name="Slide Number Placeholder 10">
            <a:extLst>
              <a:ext uri="{FF2B5EF4-FFF2-40B4-BE49-F238E27FC236}">
                <a16:creationId xmlns:a16="http://schemas.microsoft.com/office/drawing/2014/main" id="{7372612D-460A-7456-4E66-EB9F474F19E3}"/>
              </a:ext>
            </a:extLst>
          </p:cNvPr>
          <p:cNvSpPr>
            <a:spLocks noGrp="1"/>
          </p:cNvSpPr>
          <p:nvPr>
            <p:ph type="sldNum" sz="quarter" idx="16"/>
          </p:nvPr>
        </p:nvSpPr>
        <p:spPr/>
        <p:txBody>
          <a:bodyPr/>
          <a:lstStyle/>
          <a:p>
            <a:fld id="{63DCA5C9-2E11-4C67-86EB-AE1DE127DC64}" type="slidenum">
              <a:rPr lang="en-US" smtClean="0"/>
              <a:pPr/>
              <a:t>‹#›</a:t>
            </a:fld>
            <a:endParaRPr lang="en-US" dirty="0"/>
          </a:p>
        </p:txBody>
      </p:sp>
      <p:pic>
        <p:nvPicPr>
          <p:cNvPr id="10" name="Picture 9">
            <a:extLst>
              <a:ext uri="{FF2B5EF4-FFF2-40B4-BE49-F238E27FC236}">
                <a16:creationId xmlns:a16="http://schemas.microsoft.com/office/drawing/2014/main" id="{ACD0C31A-7C03-7BF3-9CA6-581CB722CA9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3503367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full chart">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dirty="0"/>
              <a:t>Confidential</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p:nvPr>
        </p:nvSpPr>
        <p:spPr>
          <a:xfrm>
            <a:off x="460375" y="1547446"/>
            <a:ext cx="11269663" cy="4519979"/>
          </a:xfrm>
          <a:pattFill prst="pct10">
            <a:fgClr>
              <a:schemeClr val="tx1"/>
            </a:fgClr>
            <a:bgClr>
              <a:schemeClr val="bg1"/>
            </a:bgClr>
          </a:pattFill>
        </p:spPr>
        <p:txBody>
          <a:bodyPr tIns="2377440" rIns="0"/>
          <a:lstStyle>
            <a:lvl1pPr algn="ctr">
              <a:defRPr/>
            </a:lvl1pPr>
          </a:lstStyle>
          <a:p>
            <a:r>
              <a:rPr lang="en-US" dirty="0"/>
              <a:t>Click icon to add chart</a:t>
            </a:r>
          </a:p>
        </p:txBody>
      </p:sp>
      <p:sp>
        <p:nvSpPr>
          <p:cNvPr id="2" name="Title 1">
            <a:extLst>
              <a:ext uri="{FF2B5EF4-FFF2-40B4-BE49-F238E27FC236}">
                <a16:creationId xmlns:a16="http://schemas.microsoft.com/office/drawing/2014/main" id="{313B302D-E616-6BA9-8E15-CF453605D312}"/>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2B324AD4-BA84-2234-5D0A-1678E584FE73}"/>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31694180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full table">
    <p:bg>
      <p:bgPr>
        <a:solidFill>
          <a:schemeClr val="bg1"/>
        </a:solid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p:nvPr>
        </p:nvSpPr>
        <p:spPr>
          <a:xfrm>
            <a:off x="460376" y="327026"/>
            <a:ext cx="11266486" cy="5740400"/>
          </a:xfrm>
          <a:pattFill prst="pct10">
            <a:fgClr>
              <a:schemeClr val="accent1"/>
            </a:fgClr>
            <a:bgClr>
              <a:schemeClr val="bg1"/>
            </a:bgClr>
          </a:pattFill>
        </p:spPr>
        <p:txBody>
          <a:bodyPr tIns="2514600"/>
          <a:lstStyle>
            <a:lvl1pPr algn="ctr">
              <a:defRPr sz="1800"/>
            </a:lvl1pPr>
          </a:lstStyle>
          <a:p>
            <a:r>
              <a:rPr lang="en-US" dirty="0"/>
              <a:t>Click icon to add table</a:t>
            </a:r>
          </a:p>
        </p:txBody>
      </p:sp>
      <p:sp>
        <p:nvSpPr>
          <p:cNvPr id="3" name="Footer Placeholder 2">
            <a:extLst>
              <a:ext uri="{FF2B5EF4-FFF2-40B4-BE49-F238E27FC236}">
                <a16:creationId xmlns:a16="http://schemas.microsoft.com/office/drawing/2014/main" id="{CC03AD9B-D8B3-2742-A2D7-5B7D9A3A5D7D}"/>
              </a:ext>
            </a:extLst>
          </p:cNvPr>
          <p:cNvSpPr>
            <a:spLocks noGrp="1"/>
          </p:cNvSpPr>
          <p:nvPr>
            <p:ph type="ftr" sz="quarter" idx="18"/>
          </p:nvPr>
        </p:nvSpPr>
        <p:spPr/>
        <p:txBody>
          <a:bodyPr/>
          <a:lstStyle/>
          <a:p>
            <a:r>
              <a:rPr lang="en-US" dirty="0"/>
              <a:t>Confidential</a:t>
            </a:r>
          </a:p>
        </p:txBody>
      </p:sp>
      <p:sp>
        <p:nvSpPr>
          <p:cNvPr id="4" name="Slide Number Placeholder 3">
            <a:extLst>
              <a:ext uri="{FF2B5EF4-FFF2-40B4-BE49-F238E27FC236}">
                <a16:creationId xmlns:a16="http://schemas.microsoft.com/office/drawing/2014/main" id="{8B8BE58B-E3A5-FA4D-9A44-514690C44A95}"/>
              </a:ext>
            </a:extLst>
          </p:cNvPr>
          <p:cNvSpPr>
            <a:spLocks noGrp="1"/>
          </p:cNvSpPr>
          <p:nvPr>
            <p:ph type="sldNum" sz="quarter" idx="19"/>
          </p:nvPr>
        </p:nvSpPr>
        <p:spPr/>
        <p:txBody>
          <a:body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AF3FC4C2-489C-210B-5E8B-1569C6DC1065}"/>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1820137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 White">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C1FA363-2674-3E50-0462-2F6E234B0701}"/>
              </a:ext>
              <a:ext uri="{C183D7F6-B498-43B3-948B-1728B52AA6E4}">
                <adec:decorative xmlns:adec="http://schemas.microsoft.com/office/drawing/2017/decorative" val="1"/>
              </a:ext>
            </a:extLst>
          </p:cNvPr>
          <p:cNvSpPr/>
          <p:nvPr/>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DD93F370-0603-42F8-A7D8-E3390EE70687}"/>
              </a:ext>
            </a:extLst>
          </p:cNvPr>
          <p:cNvSpPr>
            <a:spLocks noGrp="1"/>
          </p:cNvSpPr>
          <p:nvPr>
            <p:ph type="ctrTitle" hasCustomPrompt="1"/>
          </p:nvPr>
        </p:nvSpPr>
        <p:spPr>
          <a:xfrm>
            <a:off x="548640" y="1710267"/>
            <a:ext cx="8229600" cy="2313093"/>
          </a:xfrm>
        </p:spPr>
        <p:txBody>
          <a:bodyPr anchor="b"/>
          <a:lstStyle>
            <a:lvl1pPr algn="l">
              <a:lnSpc>
                <a:spcPct val="90000"/>
              </a:lnSpc>
              <a:defRPr sz="5333" spc="-67" baseline="0"/>
            </a:lvl1pPr>
          </a:lstStyle>
          <a:p>
            <a:r>
              <a:rPr lang="en-US" dirty="0"/>
              <a:t>[Presentation title]</a:t>
            </a:r>
          </a:p>
        </p:txBody>
      </p:sp>
      <p:sp>
        <p:nvSpPr>
          <p:cNvPr id="3" name="Subtitle 2">
            <a:extLst>
              <a:ext uri="{FF2B5EF4-FFF2-40B4-BE49-F238E27FC236}">
                <a16:creationId xmlns:a16="http://schemas.microsoft.com/office/drawing/2014/main" id="{4077195B-8D8D-4BD5-8ADD-A390F24676CD}"/>
              </a:ext>
            </a:extLst>
          </p:cNvPr>
          <p:cNvSpPr>
            <a:spLocks noGrp="1"/>
          </p:cNvSpPr>
          <p:nvPr>
            <p:ph type="subTitle" idx="1" hasCustomPrompt="1"/>
          </p:nvPr>
        </p:nvSpPr>
        <p:spPr>
          <a:xfrm>
            <a:off x="548640" y="4754880"/>
            <a:ext cx="8229600" cy="487680"/>
          </a:xfrm>
        </p:spPr>
        <p:txBody>
          <a:bodyPr>
            <a:noAutofit/>
          </a:bodyPr>
          <a:lstStyle>
            <a:lvl1pPr marL="0" indent="0" algn="l">
              <a:spcBef>
                <a:spcPts val="0"/>
              </a:spcBef>
              <a:buNone/>
              <a:defRPr sz="2400"/>
            </a:lvl1pPr>
            <a:lvl2pPr marL="0" indent="0" algn="l">
              <a:spcBef>
                <a:spcPts val="0"/>
              </a:spcBef>
              <a:buNone/>
              <a:defRPr sz="2400"/>
            </a:lvl2pPr>
            <a:lvl3pPr marL="0" indent="0" algn="l">
              <a:spcBef>
                <a:spcPts val="0"/>
              </a:spcBef>
              <a:buNone/>
              <a:defRPr sz="2400"/>
            </a:lvl3pPr>
            <a:lvl4pPr marL="0" indent="0" algn="l">
              <a:spcBef>
                <a:spcPts val="0"/>
              </a:spcBef>
              <a:buNone/>
              <a:defRPr sz="2400"/>
            </a:lvl4pPr>
            <a:lvl5pPr marL="0" indent="0" algn="l">
              <a:spcBef>
                <a:spcPts val="0"/>
              </a:spcBef>
              <a:buNone/>
              <a:defRPr sz="2400"/>
            </a:lvl5pPr>
            <a:lvl6pPr marL="0" indent="0" algn="l">
              <a:spcBef>
                <a:spcPts val="0"/>
              </a:spcBef>
              <a:buNone/>
              <a:defRPr sz="2400"/>
            </a:lvl6pPr>
            <a:lvl7pPr marL="0" indent="0" algn="l">
              <a:spcBef>
                <a:spcPts val="0"/>
              </a:spcBef>
              <a:buNone/>
              <a:defRPr sz="2400"/>
            </a:lvl7pPr>
            <a:lvl8pPr marL="0" indent="0" algn="l">
              <a:spcBef>
                <a:spcPts val="0"/>
              </a:spcBef>
              <a:buNone/>
              <a:defRPr sz="2400"/>
            </a:lvl8pPr>
            <a:lvl9pPr marL="0" indent="0" algn="l">
              <a:spcBef>
                <a:spcPts val="0"/>
              </a:spcBef>
              <a:buNone/>
              <a:defRPr sz="2400"/>
            </a:lvl9pPr>
          </a:lstStyle>
          <a:p>
            <a:r>
              <a:rPr lang="en-US" dirty="0"/>
              <a:t>[Presenter Name]</a:t>
            </a:r>
          </a:p>
        </p:txBody>
      </p:sp>
      <p:sp>
        <p:nvSpPr>
          <p:cNvPr id="12" name="Text Placeholder 3">
            <a:extLst>
              <a:ext uri="{FF2B5EF4-FFF2-40B4-BE49-F238E27FC236}">
                <a16:creationId xmlns:a16="http://schemas.microsoft.com/office/drawing/2014/main" id="{253666AA-6B16-6340-AF38-96ABF4154B93}"/>
              </a:ext>
            </a:extLst>
          </p:cNvPr>
          <p:cNvSpPr>
            <a:spLocks noGrp="1"/>
          </p:cNvSpPr>
          <p:nvPr>
            <p:ph type="body" sz="quarter" idx="10" hasCustomPrompt="1"/>
          </p:nvPr>
        </p:nvSpPr>
        <p:spPr>
          <a:xfrm>
            <a:off x="546099" y="5242560"/>
            <a:ext cx="8229600" cy="365760"/>
          </a:xfrm>
        </p:spPr>
        <p:txBody>
          <a:bodyPr>
            <a:noAutofit/>
          </a:bodyPr>
          <a:lstStyle>
            <a:lvl1pPr marL="0" indent="0">
              <a:spcBef>
                <a:spcPts val="0"/>
              </a:spcBef>
              <a:buFontTx/>
              <a:buNone/>
              <a:defRPr sz="1600" b="1" cap="all" baseline="0"/>
            </a:lvl1pPr>
            <a:lvl2pPr marL="0" indent="0">
              <a:spcBef>
                <a:spcPts val="0"/>
              </a:spcBef>
              <a:buFontTx/>
              <a:buNone/>
              <a:defRPr sz="1600" b="1" cap="all" baseline="0"/>
            </a:lvl2pPr>
            <a:lvl3pPr marL="0" indent="0">
              <a:spcBef>
                <a:spcPts val="0"/>
              </a:spcBef>
              <a:buFontTx/>
              <a:buNone/>
              <a:defRPr sz="1600" b="1" cap="all" baseline="0"/>
            </a:lvl3pPr>
            <a:lvl4pPr marL="0" indent="0">
              <a:spcBef>
                <a:spcPts val="0"/>
              </a:spcBef>
              <a:buFontTx/>
              <a:buNone/>
              <a:defRPr sz="1600" b="1" cap="all" baseline="0"/>
            </a:lvl4pPr>
            <a:lvl5pPr marL="0" indent="0">
              <a:spcBef>
                <a:spcPts val="0"/>
              </a:spcBef>
              <a:buFontTx/>
              <a:buNone/>
              <a:defRPr sz="1600" b="1" cap="all" baseline="0"/>
            </a:lvl5pPr>
            <a:lvl6pPr marL="0" indent="0">
              <a:spcBef>
                <a:spcPts val="0"/>
              </a:spcBef>
              <a:buFontTx/>
              <a:buNone/>
              <a:defRPr sz="1600" b="1" cap="all" baseline="0"/>
            </a:lvl6pPr>
            <a:lvl7pPr marL="0" indent="0">
              <a:spcBef>
                <a:spcPts val="0"/>
              </a:spcBef>
              <a:buFontTx/>
              <a:buNone/>
              <a:defRPr sz="1600" b="1" cap="all" baseline="0"/>
            </a:lvl7pPr>
            <a:lvl8pPr marL="0" indent="0">
              <a:spcBef>
                <a:spcPts val="0"/>
              </a:spcBef>
              <a:buFontTx/>
              <a:buNone/>
              <a:defRPr sz="1600" b="1" cap="all" baseline="0"/>
            </a:lvl8pPr>
            <a:lvl9pPr marL="0" indent="0">
              <a:spcBef>
                <a:spcPts val="0"/>
              </a:spcBef>
              <a:buFontTx/>
              <a:buNone/>
              <a:defRPr sz="1600" b="1" cap="all" baseline="0"/>
            </a:lvl9pPr>
          </a:lstStyle>
          <a:p>
            <a:pPr lvl="0"/>
            <a:r>
              <a:rPr lang="en-US" dirty="0"/>
              <a:t>[MONTH 00, 0000]</a:t>
            </a:r>
          </a:p>
        </p:txBody>
      </p:sp>
      <p:pic>
        <p:nvPicPr>
          <p:cNvPr id="4" name="Picture 3">
            <a:extLst>
              <a:ext uri="{FF2B5EF4-FFF2-40B4-BE49-F238E27FC236}">
                <a16:creationId xmlns:a16="http://schemas.microsoft.com/office/drawing/2014/main" id="{9D3FB18C-30EB-D7D5-DD0F-D99B96D67E96}"/>
              </a:ext>
            </a:extLst>
          </p:cNvPr>
          <p:cNvPicPr>
            <a:picLocks noChangeAspect="1"/>
          </p:cNvPicPr>
          <p:nvPr/>
        </p:nvPicPr>
        <p:blipFill>
          <a:blip r:embed="rId2"/>
          <a:srcRect/>
          <a:stretch/>
        </p:blipFill>
        <p:spPr>
          <a:xfrm>
            <a:off x="680336" y="543378"/>
            <a:ext cx="1946165" cy="698212"/>
          </a:xfrm>
          <a:prstGeom prst="rect">
            <a:avLst/>
          </a:prstGeom>
        </p:spPr>
      </p:pic>
    </p:spTree>
    <p:extLst>
      <p:ext uri="{BB962C8B-B14F-4D97-AF65-F5344CB8AC3E}">
        <p14:creationId xmlns:p14="http://schemas.microsoft.com/office/powerpoint/2010/main" val="241390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148">
          <p15:clr>
            <a:srgbClr val="FBAE40"/>
          </p15:clr>
        </p15:guide>
        <p15:guide id="2" orient="horz" pos="80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2col_Call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320E0C70-CE32-7343-B66C-6613FA054DAA}"/>
              </a:ext>
            </a:extLst>
          </p:cNvPr>
          <p:cNvSpPr>
            <a:spLocks noGrp="1"/>
          </p:cNvSpPr>
          <p:nvPr>
            <p:ph sz="quarter" idx="16"/>
          </p:nvPr>
        </p:nvSpPr>
        <p:spPr>
          <a:xfrm>
            <a:off x="460374" y="1879600"/>
            <a:ext cx="5489576" cy="4187825"/>
          </a:xfrm>
        </p:spPr>
        <p:txBody>
          <a:bodyPr rIns="15544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FBC2C4F-8C5D-9B4F-B054-5C43FCC4CF6C}"/>
              </a:ext>
            </a:extLst>
          </p:cNvPr>
          <p:cNvSpPr>
            <a:spLocks noGrp="1"/>
          </p:cNvSpPr>
          <p:nvPr>
            <p:ph type="ftr" sz="quarter" idx="14"/>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ABC00EFB-A9C2-6C49-83DB-13F682798837}"/>
              </a:ext>
            </a:extLst>
          </p:cNvPr>
          <p:cNvSpPr>
            <a:spLocks noGrp="1"/>
          </p:cNvSpPr>
          <p:nvPr>
            <p:ph type="sldNum" sz="quarter" idx="15"/>
          </p:nvPr>
        </p:nvSpPr>
        <p:spPr/>
        <p:txBody>
          <a:bodyPr/>
          <a:lstStyle/>
          <a:p>
            <a:fld id="{63DCA5C9-2E11-4C67-86EB-AE1DE127DC64}" type="slidenum">
              <a:rPr lang="en-US" smtClean="0"/>
              <a:pPr/>
              <a:t>‹#›</a:t>
            </a:fld>
            <a:endParaRPr lang="en-US" dirty="0"/>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p:txBody>
          <a:bodyPr/>
          <a:lstStyle/>
          <a:p>
            <a:r>
              <a:rPr lang="en-US"/>
              <a:t>Click to edit Master title style</a:t>
            </a:r>
          </a:p>
        </p:txBody>
      </p:sp>
      <p:sp>
        <p:nvSpPr>
          <p:cNvPr id="9" name="Text Placeholder 15">
            <a:extLst>
              <a:ext uri="{FF2B5EF4-FFF2-40B4-BE49-F238E27FC236}">
                <a16:creationId xmlns:a16="http://schemas.microsoft.com/office/drawing/2014/main" id="{9E105035-5CD1-3142-9C06-DB231CE5481B}"/>
              </a:ext>
            </a:extLst>
          </p:cNvPr>
          <p:cNvSpPr>
            <a:spLocks noGrp="1"/>
          </p:cNvSpPr>
          <p:nvPr>
            <p:ph type="body" sz="quarter" idx="22" hasCustomPrompt="1"/>
          </p:nvPr>
        </p:nvSpPr>
        <p:spPr>
          <a:xfrm>
            <a:off x="6240462" y="1879600"/>
            <a:ext cx="5489576" cy="4187825"/>
          </a:xfrm>
        </p:spPr>
        <p:txBody>
          <a:bodyPr tIns="0" bIns="0" anchor="t" anchorCtr="0"/>
          <a:lstStyle>
            <a:lvl1pPr>
              <a:spcAft>
                <a:spcPts val="1200"/>
              </a:spcAft>
              <a:buFontTx/>
              <a:buNone/>
              <a:defRPr sz="2800" b="1" i="0" cap="none" baseline="0">
                <a:solidFill>
                  <a:schemeClr val="accent1"/>
                </a:solidFill>
                <a:latin typeface="Segoe UI" panose="020B0502040204020203" pitchFamily="34" charset="0"/>
                <a:ea typeface="Roboto" panose="02000000000000000000" pitchFamily="2" charset="0"/>
                <a:cs typeface="Segoe UI" panose="020B0502040204020203" pitchFamily="34" charset="0"/>
              </a:defRPr>
            </a:lvl1pPr>
            <a:lvl2pPr>
              <a:spcAft>
                <a:spcPts val="1200"/>
              </a:spcAft>
              <a:buFontTx/>
              <a:buNone/>
              <a:defRPr sz="2400" b="0" i="0" cap="none" baseline="0">
                <a:solidFill>
                  <a:schemeClr val="tx1"/>
                </a:solidFill>
                <a:latin typeface="Segoe UI" panose="020B0502040204020203" pitchFamily="34" charset="0"/>
                <a:ea typeface="Roboto" panose="02000000000000000000" pitchFamily="2" charset="0"/>
                <a:cs typeface="Segoe UI" panose="020B0502040204020203" pitchFamily="34" charset="0"/>
              </a:defRPr>
            </a:lvl2pPr>
            <a:lvl3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3pPr>
            <a:lvl4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4pPr>
            <a:lvl5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5pPr>
            <a:lvl6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6pPr>
            <a:lvl7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7pPr>
            <a:lvl8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8pPr>
            <a:lvl9pPr marL="0" indent="0">
              <a:spcAft>
                <a:spcPts val="0"/>
              </a:spcAft>
              <a:buFontTx/>
              <a:buNone/>
              <a:defRPr sz="2400" b="0" i="0" cap="none" baseline="0">
                <a:solidFill>
                  <a:schemeClr val="tx2"/>
                </a:solidFill>
                <a:latin typeface="Segoe UI" panose="020B0502040204020203" pitchFamily="34" charset="0"/>
                <a:ea typeface="Roboto" panose="02000000000000000000" pitchFamily="2" charset="0"/>
                <a:cs typeface="Segoe UI" panose="020B0502040204020203" pitchFamily="34" charset="0"/>
              </a:defRPr>
            </a:lvl9pPr>
          </a:lstStyle>
          <a:p>
            <a:pPr lvl="0"/>
            <a:r>
              <a:rPr lang="en-US"/>
              <a:t>Quote or callout</a:t>
            </a:r>
          </a:p>
        </p:txBody>
      </p:sp>
      <p:pic>
        <p:nvPicPr>
          <p:cNvPr id="8" name="Picture 7">
            <a:extLst>
              <a:ext uri="{FF2B5EF4-FFF2-40B4-BE49-F238E27FC236}">
                <a16:creationId xmlns:a16="http://schemas.microsoft.com/office/drawing/2014/main" id="{E5C2F07F-B53D-AAC4-4CD5-05DB8A3CB08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34871271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2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1915052-D43B-2341-9EEF-BF86700831C1}"/>
              </a:ext>
            </a:extLst>
          </p:cNvPr>
          <p:cNvSpPr>
            <a:spLocks noGrp="1"/>
          </p:cNvSpPr>
          <p:nvPr>
            <p:ph sz="quarter" idx="12"/>
          </p:nvPr>
        </p:nvSpPr>
        <p:spPr>
          <a:xfrm>
            <a:off x="458789" y="1879600"/>
            <a:ext cx="5491162" cy="4187825"/>
          </a:xfrm>
        </p:spPr>
        <p:txBody>
          <a:bodyPr rIns="155448"/>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FB2D788F-2D54-1A45-A46C-43D735BCA48C}"/>
              </a:ext>
            </a:extLst>
          </p:cNvPr>
          <p:cNvSpPr>
            <a:spLocks noGrp="1"/>
          </p:cNvSpPr>
          <p:nvPr>
            <p:ph type="title"/>
          </p:nvPr>
        </p:nvSpPr>
        <p:spPr/>
        <p:txBody>
          <a:bodyPr/>
          <a:lstStyle/>
          <a:p>
            <a:r>
              <a:rPr lang="en-US"/>
              <a:t>Click to edit Master title style</a:t>
            </a:r>
          </a:p>
        </p:txBody>
      </p:sp>
      <p:sp>
        <p:nvSpPr>
          <p:cNvPr id="5" name="Picture Placeholder 4">
            <a:extLst>
              <a:ext uri="{FF2B5EF4-FFF2-40B4-BE49-F238E27FC236}">
                <a16:creationId xmlns:a16="http://schemas.microsoft.com/office/drawing/2014/main" id="{B758FB35-3F65-5747-80DA-56E4F85CBFB6}"/>
              </a:ext>
            </a:extLst>
          </p:cNvPr>
          <p:cNvSpPr>
            <a:spLocks noGrp="1"/>
          </p:cNvSpPr>
          <p:nvPr>
            <p:ph type="pic" sz="quarter" idx="17"/>
          </p:nvPr>
        </p:nvSpPr>
        <p:spPr>
          <a:xfrm>
            <a:off x="6242051" y="1879600"/>
            <a:ext cx="5491161" cy="4187825"/>
          </a:xfrm>
          <a:solidFill>
            <a:schemeClr val="bg1">
              <a:lumMod val="75000"/>
            </a:schemeClr>
          </a:solidFill>
        </p:spPr>
        <p:txBody>
          <a:bodyPr tIns="2377440" rIns="0"/>
          <a:lstStyle>
            <a:lvl1pPr algn="ctr">
              <a:defRPr/>
            </a:lvl1pPr>
          </a:lstStyle>
          <a:p>
            <a:r>
              <a:rPr lang="en-US" dirty="0"/>
              <a:t>Click icon to add picture</a:t>
            </a:r>
          </a:p>
        </p:txBody>
      </p:sp>
      <p:sp>
        <p:nvSpPr>
          <p:cNvPr id="2" name="Footer Placeholder 1">
            <a:extLst>
              <a:ext uri="{FF2B5EF4-FFF2-40B4-BE49-F238E27FC236}">
                <a16:creationId xmlns:a16="http://schemas.microsoft.com/office/drawing/2014/main" id="{2AECDF7A-57A8-E947-AEB8-50AF37C6A05B}"/>
              </a:ext>
            </a:extLst>
          </p:cNvPr>
          <p:cNvSpPr>
            <a:spLocks noGrp="1"/>
          </p:cNvSpPr>
          <p:nvPr>
            <p:ph type="ftr" sz="quarter" idx="18"/>
          </p:nvPr>
        </p:nvSpPr>
        <p:spPr/>
        <p:txBody>
          <a:bodyPr/>
          <a:lstStyle/>
          <a:p>
            <a:r>
              <a:rPr lang="en-US" dirty="0"/>
              <a:t>Confidential</a:t>
            </a:r>
          </a:p>
        </p:txBody>
      </p:sp>
      <p:sp>
        <p:nvSpPr>
          <p:cNvPr id="3" name="Slide Number Placeholder 2">
            <a:extLst>
              <a:ext uri="{FF2B5EF4-FFF2-40B4-BE49-F238E27FC236}">
                <a16:creationId xmlns:a16="http://schemas.microsoft.com/office/drawing/2014/main" id="{D69127B9-81FE-7643-8D8E-D4FBECB31363}"/>
              </a:ext>
            </a:extLst>
          </p:cNvPr>
          <p:cNvSpPr>
            <a:spLocks noGrp="1"/>
          </p:cNvSpPr>
          <p:nvPr>
            <p:ph type="sldNum" sz="quarter" idx="19"/>
          </p:nvPr>
        </p:nvSpPr>
        <p:spPr/>
        <p:txBody>
          <a:bodyPr/>
          <a:lstStyle/>
          <a:p>
            <a:fld id="{63DCA5C9-2E11-4C67-86EB-AE1DE127DC64}" type="slidenum">
              <a:rPr lang="en-US" smtClean="0"/>
              <a:pPr/>
              <a:t>‹#›</a:t>
            </a:fld>
            <a:endParaRPr lang="en-US" dirty="0"/>
          </a:p>
        </p:txBody>
      </p:sp>
      <p:pic>
        <p:nvPicPr>
          <p:cNvPr id="10" name="Picture 9">
            <a:extLst>
              <a:ext uri="{FF2B5EF4-FFF2-40B4-BE49-F238E27FC236}">
                <a16:creationId xmlns:a16="http://schemas.microsoft.com/office/drawing/2014/main" id="{E5ED0AA5-D91F-229D-B220-3E181DD556C6}"/>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2183904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3co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32A88E-365F-199A-F64E-59E4F306AF2F}"/>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C56494D7-831F-CA90-1E2F-6C1113607F6F}"/>
              </a:ext>
            </a:extLst>
          </p:cNvPr>
          <p:cNvSpPr>
            <a:spLocks noGrp="1"/>
          </p:cNvSpPr>
          <p:nvPr>
            <p:ph type="ftr" sz="quarter" idx="15"/>
          </p:nvPr>
        </p:nvSpPr>
        <p:spPr/>
        <p:txBody>
          <a:bodyPr/>
          <a:lstStyle/>
          <a:p>
            <a:r>
              <a:rPr lang="en-US" dirty="0"/>
              <a:t>Confidential</a:t>
            </a:r>
          </a:p>
        </p:txBody>
      </p:sp>
      <p:sp>
        <p:nvSpPr>
          <p:cNvPr id="11" name="Slide Number Placeholder 10">
            <a:extLst>
              <a:ext uri="{FF2B5EF4-FFF2-40B4-BE49-F238E27FC236}">
                <a16:creationId xmlns:a16="http://schemas.microsoft.com/office/drawing/2014/main" id="{7372612D-460A-7456-4E66-EB9F474F19E3}"/>
              </a:ext>
            </a:extLst>
          </p:cNvPr>
          <p:cNvSpPr>
            <a:spLocks noGrp="1"/>
          </p:cNvSpPr>
          <p:nvPr>
            <p:ph type="sldNum" sz="quarter" idx="16"/>
          </p:nvPr>
        </p:nvSpPr>
        <p:spPr/>
        <p:txBody>
          <a:bodyPr/>
          <a:lstStyle/>
          <a:p>
            <a:fld id="{63DCA5C9-2E11-4C67-86EB-AE1DE127DC64}" type="slidenum">
              <a:rPr lang="en-US" smtClean="0"/>
              <a:pPr/>
              <a:t>‹#›</a:t>
            </a:fld>
            <a:endParaRPr lang="en-US" dirty="0"/>
          </a:p>
        </p:txBody>
      </p:sp>
      <p:sp>
        <p:nvSpPr>
          <p:cNvPr id="10" name="Picture Placeholder 9">
            <a:extLst>
              <a:ext uri="{FF2B5EF4-FFF2-40B4-BE49-F238E27FC236}">
                <a16:creationId xmlns:a16="http://schemas.microsoft.com/office/drawing/2014/main" id="{09308A72-1D5E-3315-1C24-05048C801AA2}"/>
              </a:ext>
            </a:extLst>
          </p:cNvPr>
          <p:cNvSpPr>
            <a:spLocks noGrp="1"/>
          </p:cNvSpPr>
          <p:nvPr>
            <p:ph type="pic" sz="quarter" idx="17"/>
          </p:nvPr>
        </p:nvSpPr>
        <p:spPr>
          <a:xfrm>
            <a:off x="4308475" y="1879600"/>
            <a:ext cx="3575050" cy="4187825"/>
          </a:xfrm>
          <a:solidFill>
            <a:schemeClr val="bg1">
              <a:lumMod val="75000"/>
            </a:schemeClr>
          </a:solidFill>
        </p:spPr>
        <p:txBody>
          <a:bodyPr tIns="1463040" rIns="0"/>
          <a:lstStyle>
            <a:lvl1pPr algn="ctr">
              <a:defRPr/>
            </a:lvl1pPr>
          </a:lstStyle>
          <a:p>
            <a:r>
              <a:rPr lang="en-US" dirty="0"/>
              <a:t>Click icon to add picture</a:t>
            </a:r>
          </a:p>
        </p:txBody>
      </p:sp>
      <p:sp>
        <p:nvSpPr>
          <p:cNvPr id="13" name="Picture Placeholder 9">
            <a:extLst>
              <a:ext uri="{FF2B5EF4-FFF2-40B4-BE49-F238E27FC236}">
                <a16:creationId xmlns:a16="http://schemas.microsoft.com/office/drawing/2014/main" id="{EFA0CD8F-E697-FC51-36E7-183338F9BC06}"/>
              </a:ext>
            </a:extLst>
          </p:cNvPr>
          <p:cNvSpPr>
            <a:spLocks noGrp="1"/>
          </p:cNvSpPr>
          <p:nvPr>
            <p:ph type="pic" sz="quarter" idx="18"/>
          </p:nvPr>
        </p:nvSpPr>
        <p:spPr>
          <a:xfrm>
            <a:off x="8166100" y="1879600"/>
            <a:ext cx="3575050" cy="4187825"/>
          </a:xfrm>
          <a:solidFill>
            <a:schemeClr val="bg1">
              <a:lumMod val="75000"/>
            </a:schemeClr>
          </a:solidFill>
        </p:spPr>
        <p:txBody>
          <a:bodyPr tIns="1463040" rIns="0"/>
          <a:lstStyle>
            <a:lvl1pPr algn="ctr">
              <a:defRPr/>
            </a:lvl1pPr>
          </a:lstStyle>
          <a:p>
            <a:r>
              <a:rPr lang="en-US" dirty="0"/>
              <a:t>Click icon to add picture</a:t>
            </a:r>
          </a:p>
        </p:txBody>
      </p:sp>
      <p:sp>
        <p:nvSpPr>
          <p:cNvPr id="15" name="Text Placeholder 14">
            <a:extLst>
              <a:ext uri="{FF2B5EF4-FFF2-40B4-BE49-F238E27FC236}">
                <a16:creationId xmlns:a16="http://schemas.microsoft.com/office/drawing/2014/main" id="{F200E185-DD5F-A8A2-14E0-20F77CD79C4B}"/>
              </a:ext>
            </a:extLst>
          </p:cNvPr>
          <p:cNvSpPr>
            <a:spLocks noGrp="1"/>
          </p:cNvSpPr>
          <p:nvPr>
            <p:ph type="body" sz="quarter" idx="19"/>
          </p:nvPr>
        </p:nvSpPr>
        <p:spPr>
          <a:xfrm>
            <a:off x="460375" y="1879600"/>
            <a:ext cx="3565525" cy="4187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43FDE85B-3717-8D03-1082-73AF63D7ADFA}"/>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34364798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full with headline">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2B0B4C8-8B08-464E-B9A4-F06D2015BB29}"/>
              </a:ext>
            </a:extLst>
          </p:cNvPr>
          <p:cNvSpPr>
            <a:spLocks noGrp="1"/>
          </p:cNvSpPr>
          <p:nvPr>
            <p:ph type="ftr" sz="quarter" idx="13"/>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C9192C7E-D707-124E-A6FD-715F514FADE8}"/>
              </a:ext>
            </a:extLst>
          </p:cNvPr>
          <p:cNvSpPr>
            <a:spLocks noGrp="1"/>
          </p:cNvSpPr>
          <p:nvPr>
            <p:ph type="sldNum" sz="quarter" idx="14"/>
          </p:nvPr>
        </p:nvSpPr>
        <p:spPr/>
        <p:txBody>
          <a:bodyPr/>
          <a:lstStyle/>
          <a:p>
            <a:fld id="{63DCA5C9-2E11-4C67-86EB-AE1DE127DC64}" type="slidenum">
              <a:rPr lang="en-US" smtClean="0"/>
              <a:pPr/>
              <a:t>‹#›</a:t>
            </a:fld>
            <a:endParaRPr lang="en-US" dirty="0"/>
          </a:p>
        </p:txBody>
      </p:sp>
      <p:sp>
        <p:nvSpPr>
          <p:cNvPr id="8" name="Picture Placeholder 4">
            <a:extLst>
              <a:ext uri="{FF2B5EF4-FFF2-40B4-BE49-F238E27FC236}">
                <a16:creationId xmlns:a16="http://schemas.microsoft.com/office/drawing/2014/main" id="{68A0BB74-2340-FF49-8BC2-95989AFD59AF}"/>
              </a:ext>
            </a:extLst>
          </p:cNvPr>
          <p:cNvSpPr>
            <a:spLocks noGrp="1"/>
          </p:cNvSpPr>
          <p:nvPr>
            <p:ph type="pic" sz="quarter" idx="23"/>
          </p:nvPr>
        </p:nvSpPr>
        <p:spPr>
          <a:xfrm>
            <a:off x="460374" y="1581150"/>
            <a:ext cx="11266488" cy="4486276"/>
          </a:xfrm>
          <a:solidFill>
            <a:schemeClr val="bg1">
              <a:lumMod val="75000"/>
            </a:schemeClr>
          </a:solidFill>
        </p:spPr>
        <p:txBody>
          <a:bodyPr tIns="2651760" rIns="0"/>
          <a:lstStyle>
            <a:lvl1pPr algn="ctr">
              <a:defRPr/>
            </a:lvl1pPr>
          </a:lstStyle>
          <a:p>
            <a:r>
              <a:rPr lang="en-US" dirty="0"/>
              <a:t>Click icon to add picture</a:t>
            </a:r>
          </a:p>
        </p:txBody>
      </p:sp>
      <p:sp>
        <p:nvSpPr>
          <p:cNvPr id="2" name="Title 1">
            <a:extLst>
              <a:ext uri="{FF2B5EF4-FFF2-40B4-BE49-F238E27FC236}">
                <a16:creationId xmlns:a16="http://schemas.microsoft.com/office/drawing/2014/main" id="{9C222427-E475-AF41-0C2F-6D70C98AA8C0}"/>
              </a:ext>
            </a:extLst>
          </p:cNvPr>
          <p:cNvSpPr>
            <a:spLocks noGrp="1"/>
          </p:cNvSpPr>
          <p:nvPr>
            <p:ph type="title"/>
          </p:nvPr>
        </p:nvSpPr>
        <p:spPr/>
        <p:txBody>
          <a:bodyPr/>
          <a:lstStyle/>
          <a:p>
            <a:r>
              <a:rPr lang="en-US"/>
              <a:t>Click to edit Master title style</a:t>
            </a:r>
          </a:p>
        </p:txBody>
      </p:sp>
      <p:pic>
        <p:nvPicPr>
          <p:cNvPr id="10" name="Picture 9">
            <a:extLst>
              <a:ext uri="{FF2B5EF4-FFF2-40B4-BE49-F238E27FC236}">
                <a16:creationId xmlns:a16="http://schemas.microsoft.com/office/drawing/2014/main" id="{16784E08-0337-2D98-2D7F-4FD134999CB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1339395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full">
    <p:bg>
      <p:bgPr>
        <a:solidFill>
          <a:schemeClr val="bg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p:nvPr>
        </p:nvSpPr>
        <p:spPr>
          <a:xfrm>
            <a:off x="460375" y="327026"/>
            <a:ext cx="11269663" cy="5740400"/>
          </a:xfrm>
          <a:solidFill>
            <a:schemeClr val="bg1">
              <a:lumMod val="75000"/>
            </a:schemeClr>
          </a:solidFill>
        </p:spPr>
        <p:txBody>
          <a:bodyPr tIns="3108960" rIns="0"/>
          <a:lstStyle>
            <a:lvl1pPr algn="ctr">
              <a:defRPr>
                <a:solidFill>
                  <a:schemeClr val="tx2"/>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97E92132-40F9-DF45-A214-EF527D96CA32}"/>
              </a:ext>
            </a:extLst>
          </p:cNvPr>
          <p:cNvSpPr>
            <a:spLocks noGrp="1"/>
          </p:cNvSpPr>
          <p:nvPr>
            <p:ph type="ftr" sz="quarter" idx="12"/>
          </p:nvPr>
        </p:nvSpPr>
        <p:spPr/>
        <p:txBody>
          <a:bodyPr/>
          <a:lstStyle/>
          <a:p>
            <a:pPr lvl="8"/>
            <a:r>
              <a:rPr lang="en-US" dirty="0"/>
              <a:t>Confidential</a:t>
            </a:r>
          </a:p>
        </p:txBody>
      </p:sp>
      <p:sp>
        <p:nvSpPr>
          <p:cNvPr id="4" name="Slide Number Placeholder 3">
            <a:extLst>
              <a:ext uri="{FF2B5EF4-FFF2-40B4-BE49-F238E27FC236}">
                <a16:creationId xmlns:a16="http://schemas.microsoft.com/office/drawing/2014/main" id="{8462FA05-83B8-1345-9894-31CC66447F91}"/>
              </a:ext>
            </a:extLst>
          </p:cNvPr>
          <p:cNvSpPr>
            <a:spLocks noGrp="1"/>
          </p:cNvSpPr>
          <p:nvPr>
            <p:ph type="sldNum" sz="quarter" idx="13"/>
          </p:nvPr>
        </p:nvSpPr>
        <p:spPr/>
        <p:txBody>
          <a:body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AEADE6FA-C459-51AF-981F-06EF506A876D}"/>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34550608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371B76C-0D0F-414F-8D72-65F7BF341345}"/>
              </a:ext>
            </a:extLst>
          </p:cNvPr>
          <p:cNvSpPr>
            <a:spLocks noGrp="1"/>
          </p:cNvSpPr>
          <p:nvPr>
            <p:ph type="ftr" sz="quarter" idx="11"/>
          </p:nvPr>
        </p:nvSpPr>
        <p:spPr/>
        <p:txBody>
          <a:bodyPr/>
          <a:lstStyle/>
          <a:p>
            <a:r>
              <a:rPr lang="en-US" dirty="0"/>
              <a:t>Confidential</a:t>
            </a:r>
          </a:p>
        </p:txBody>
      </p:sp>
      <p:sp>
        <p:nvSpPr>
          <p:cNvPr id="7" name="Slide Number Placeholder 6">
            <a:extLst>
              <a:ext uri="{FF2B5EF4-FFF2-40B4-BE49-F238E27FC236}">
                <a16:creationId xmlns:a16="http://schemas.microsoft.com/office/drawing/2014/main" id="{5D830462-9B5C-594B-BFB6-416B852F1C5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9" name="Title 8">
            <a:extLst>
              <a:ext uri="{FF2B5EF4-FFF2-40B4-BE49-F238E27FC236}">
                <a16:creationId xmlns:a16="http://schemas.microsoft.com/office/drawing/2014/main" id="{7BF16410-DB1B-954C-BB2B-A97F42031D46}"/>
              </a:ext>
            </a:extLst>
          </p:cNvPr>
          <p:cNvSpPr>
            <a:spLocks noGrp="1"/>
          </p:cNvSpPr>
          <p:nvPr>
            <p:ph type="title"/>
          </p:nvPr>
        </p:nvSpPr>
        <p:spPr/>
        <p:txBody>
          <a:bodyPr/>
          <a:lstStyle/>
          <a:p>
            <a:r>
              <a:rPr lang="en-US"/>
              <a:t>Click to edit Master title style</a:t>
            </a:r>
          </a:p>
        </p:txBody>
      </p:sp>
      <p:pic>
        <p:nvPicPr>
          <p:cNvPr id="8" name="Picture 7">
            <a:extLst>
              <a:ext uri="{FF2B5EF4-FFF2-40B4-BE49-F238E27FC236}">
                <a16:creationId xmlns:a16="http://schemas.microsoft.com/office/drawing/2014/main" id="{EEB4DB2C-F196-C528-B4DD-E84B25E2CA4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17512771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150DF49-280D-2042-9C83-36E167674CBA}"/>
              </a:ext>
            </a:extLst>
          </p:cNvPr>
          <p:cNvSpPr>
            <a:spLocks noGrp="1"/>
          </p:cNvSpPr>
          <p:nvPr>
            <p:ph type="ftr" sz="quarter" idx="11"/>
          </p:nvPr>
        </p:nvSpPr>
        <p:spPr/>
        <p:txBody>
          <a:bodyPr/>
          <a:lstStyle/>
          <a:p>
            <a:r>
              <a:rPr lang="en-US" dirty="0"/>
              <a:t>Confidential</a:t>
            </a:r>
          </a:p>
        </p:txBody>
      </p:sp>
      <p:sp>
        <p:nvSpPr>
          <p:cNvPr id="5" name="Slide Number Placeholder 4">
            <a:extLst>
              <a:ext uri="{FF2B5EF4-FFF2-40B4-BE49-F238E27FC236}">
                <a16:creationId xmlns:a16="http://schemas.microsoft.com/office/drawing/2014/main" id="{8635AA6C-0792-844C-BDA4-D38426376F09}"/>
              </a:ext>
            </a:extLst>
          </p:cNvPr>
          <p:cNvSpPr>
            <a:spLocks noGrp="1"/>
          </p:cNvSpPr>
          <p:nvPr>
            <p:ph type="sldNum" sz="quarter" idx="12"/>
          </p:nvPr>
        </p:nvSpPr>
        <p:spPr/>
        <p:txBody>
          <a:body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F41A0B49-ADE6-A448-0312-07CBF21F3ECE}"/>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1937549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torytelling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A20D1E-ABE5-605B-96A7-36EE4CEBAD1C}"/>
              </a:ext>
            </a:extLst>
          </p:cNvPr>
          <p:cNvSpPr>
            <a:spLocks noGrp="1"/>
          </p:cNvSpPr>
          <p:nvPr>
            <p:ph type="ftr" sz="quarter" idx="10"/>
          </p:nvPr>
        </p:nvSpPr>
        <p:spPr/>
        <p:txBody>
          <a:bodyPr/>
          <a:lstStyle/>
          <a:p>
            <a:r>
              <a:rPr lang="en-US" dirty="0"/>
              <a:t>Confidential</a:t>
            </a:r>
          </a:p>
        </p:txBody>
      </p:sp>
      <p:sp>
        <p:nvSpPr>
          <p:cNvPr id="3" name="Slide Number Placeholder 2">
            <a:extLst>
              <a:ext uri="{FF2B5EF4-FFF2-40B4-BE49-F238E27FC236}">
                <a16:creationId xmlns:a16="http://schemas.microsoft.com/office/drawing/2014/main" id="{480FFF70-0614-1F71-786C-F0491FA1BBAB}"/>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4" name="Title 3">
            <a:extLst>
              <a:ext uri="{FF2B5EF4-FFF2-40B4-BE49-F238E27FC236}">
                <a16:creationId xmlns:a16="http://schemas.microsoft.com/office/drawing/2014/main" id="{CFF81463-F000-1707-C8C0-BD526C72C541}"/>
              </a:ext>
            </a:extLst>
          </p:cNvPr>
          <p:cNvSpPr>
            <a:spLocks noGrp="1"/>
          </p:cNvSpPr>
          <p:nvPr>
            <p:ph type="title"/>
          </p:nvPr>
        </p:nvSpPr>
        <p:spPr>
          <a:xfrm>
            <a:off x="6238874" y="331393"/>
            <a:ext cx="5489575" cy="1548207"/>
          </a:xfrm>
        </p:spPr>
        <p:txBody>
          <a:bodyPr/>
          <a:lstStyle/>
          <a:p>
            <a:r>
              <a:rPr lang="en-US"/>
              <a:t>Click to edit Master title style</a:t>
            </a:r>
          </a:p>
        </p:txBody>
      </p:sp>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6238875" y="1879600"/>
            <a:ext cx="5489575" cy="4187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16">
            <a:extLst>
              <a:ext uri="{FF2B5EF4-FFF2-40B4-BE49-F238E27FC236}">
                <a16:creationId xmlns:a16="http://schemas.microsoft.com/office/drawing/2014/main" id="{4D107F0E-116C-3A43-8CB3-DC57FEFBF4D4}"/>
              </a:ext>
            </a:extLst>
          </p:cNvPr>
          <p:cNvSpPr>
            <a:spLocks noGrp="1"/>
          </p:cNvSpPr>
          <p:nvPr>
            <p:ph type="pic" sz="quarter" idx="13"/>
          </p:nvPr>
        </p:nvSpPr>
        <p:spPr>
          <a:xfrm>
            <a:off x="1139990" y="1023256"/>
            <a:ext cx="4841348" cy="4841348"/>
          </a:xfrm>
          <a:custGeom>
            <a:avLst/>
            <a:gdLst>
              <a:gd name="connsiteX0" fmla="*/ 2420674 w 4841348"/>
              <a:gd name="connsiteY0" fmla="*/ 0 h 4841348"/>
              <a:gd name="connsiteX1" fmla="*/ 4841348 w 4841348"/>
              <a:gd name="connsiteY1" fmla="*/ 2420674 h 4841348"/>
              <a:gd name="connsiteX2" fmla="*/ 2420674 w 4841348"/>
              <a:gd name="connsiteY2" fmla="*/ 4841348 h 4841348"/>
              <a:gd name="connsiteX3" fmla="*/ 0 w 4841348"/>
              <a:gd name="connsiteY3" fmla="*/ 2420674 h 4841348"/>
              <a:gd name="connsiteX4" fmla="*/ 2420674 w 4841348"/>
              <a:gd name="connsiteY4" fmla="*/ 0 h 484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1348" h="4841348">
                <a:moveTo>
                  <a:pt x="2420674" y="0"/>
                </a:moveTo>
                <a:cubicBezTo>
                  <a:pt x="3757575" y="0"/>
                  <a:pt x="4841348" y="1083773"/>
                  <a:pt x="4841348" y="2420674"/>
                </a:cubicBezTo>
                <a:cubicBezTo>
                  <a:pt x="4841348" y="3757575"/>
                  <a:pt x="3757575" y="4841348"/>
                  <a:pt x="2420674" y="4841348"/>
                </a:cubicBezTo>
                <a:cubicBezTo>
                  <a:pt x="1083773" y="4841348"/>
                  <a:pt x="0" y="3757575"/>
                  <a:pt x="0" y="2420674"/>
                </a:cubicBezTo>
                <a:cubicBezTo>
                  <a:pt x="0" y="1083773"/>
                  <a:pt x="1083773" y="0"/>
                  <a:pt x="2420674" y="0"/>
                </a:cubicBezTo>
                <a:close/>
              </a:path>
            </a:pathLst>
          </a:custGeom>
          <a:solidFill>
            <a:schemeClr val="bg1">
              <a:lumMod val="75000"/>
            </a:schemeClr>
          </a:solidFill>
        </p:spPr>
        <p:txBody>
          <a:bodyPr wrap="square" tIns="1828800" rIns="0">
            <a:noAutofit/>
          </a:bodyPr>
          <a:lstStyle>
            <a:lvl1pPr algn="ctr">
              <a:defRPr/>
            </a:lvl1pPr>
          </a:lstStyle>
          <a:p>
            <a:r>
              <a:rPr lang="en-US" dirty="0"/>
              <a:t>Click icon to add picture</a:t>
            </a:r>
          </a:p>
        </p:txBody>
      </p:sp>
      <p:pic>
        <p:nvPicPr>
          <p:cNvPr id="8" name="Picture 7">
            <a:extLst>
              <a:ext uri="{FF2B5EF4-FFF2-40B4-BE49-F238E27FC236}">
                <a16:creationId xmlns:a16="http://schemas.microsoft.com/office/drawing/2014/main" id="{8C9B9E02-0940-90A2-A67D-399D4006B08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603507980"/>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orytelling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A20D1E-ABE5-605B-96A7-36EE4CEBAD1C}"/>
              </a:ext>
            </a:extLst>
          </p:cNvPr>
          <p:cNvSpPr>
            <a:spLocks noGrp="1"/>
          </p:cNvSpPr>
          <p:nvPr>
            <p:ph type="ftr" sz="quarter" idx="10"/>
          </p:nvPr>
        </p:nvSpPr>
        <p:spPr/>
        <p:txBody>
          <a:bodyPr/>
          <a:lstStyle/>
          <a:p>
            <a:r>
              <a:rPr lang="en-US" dirty="0"/>
              <a:t>Confidential</a:t>
            </a:r>
          </a:p>
        </p:txBody>
      </p:sp>
      <p:sp>
        <p:nvSpPr>
          <p:cNvPr id="3" name="Slide Number Placeholder 2">
            <a:extLst>
              <a:ext uri="{FF2B5EF4-FFF2-40B4-BE49-F238E27FC236}">
                <a16:creationId xmlns:a16="http://schemas.microsoft.com/office/drawing/2014/main" id="{480FFF70-0614-1F71-786C-F0491FA1BBAB}"/>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4" name="Title 3">
            <a:extLst>
              <a:ext uri="{FF2B5EF4-FFF2-40B4-BE49-F238E27FC236}">
                <a16:creationId xmlns:a16="http://schemas.microsoft.com/office/drawing/2014/main" id="{CFF81463-F000-1707-C8C0-BD526C72C541}"/>
              </a:ext>
            </a:extLst>
          </p:cNvPr>
          <p:cNvSpPr>
            <a:spLocks noGrp="1"/>
          </p:cNvSpPr>
          <p:nvPr>
            <p:ph type="title"/>
          </p:nvPr>
        </p:nvSpPr>
        <p:spPr>
          <a:xfrm>
            <a:off x="460374" y="331393"/>
            <a:ext cx="5489575" cy="1548207"/>
          </a:xfrm>
        </p:spPr>
        <p:txBody>
          <a:bodyPr/>
          <a:lstStyle/>
          <a:p>
            <a:r>
              <a:rPr lang="en-US"/>
              <a:t>Click to edit Master title style</a:t>
            </a:r>
          </a:p>
        </p:txBody>
      </p:sp>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460375" y="1879600"/>
            <a:ext cx="5489575" cy="4187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E6F005FC-681B-51D3-CF70-3C667292EA94}"/>
              </a:ext>
            </a:extLst>
          </p:cNvPr>
          <p:cNvSpPr>
            <a:spLocks noGrp="1"/>
          </p:cNvSpPr>
          <p:nvPr>
            <p:ph type="body" sz="quarter" idx="13"/>
          </p:nvPr>
        </p:nvSpPr>
        <p:spPr>
          <a:xfrm>
            <a:off x="6238875" y="957263"/>
            <a:ext cx="4805363" cy="4857750"/>
          </a:xfrm>
        </p:spPr>
        <p:txBody>
          <a:bodyPr rIns="0" anchor="ctr" anchorCtr="0"/>
          <a:lstStyle>
            <a:lvl1pPr algn="ctr">
              <a:spcAft>
                <a:spcPts val="0"/>
              </a:spcAft>
              <a:buFontTx/>
              <a:buNone/>
              <a:defRPr sz="3200" b="1">
                <a:solidFill>
                  <a:schemeClr val="bg1"/>
                </a:solidFill>
              </a:defRPr>
            </a:lvl1pPr>
            <a:lvl2pPr>
              <a:buFontTx/>
              <a:buNone/>
              <a:defRPr b="1">
                <a:solidFill>
                  <a:schemeClr val="bg1"/>
                </a:solidFill>
              </a:defRPr>
            </a:lvl2pPr>
            <a:lvl3pPr algn="ctr">
              <a:spcAft>
                <a:spcPts val="0"/>
              </a:spcAft>
              <a:buFontTx/>
              <a:buNone/>
              <a:defRPr sz="3200" b="1">
                <a:solidFill>
                  <a:schemeClr val="bg1"/>
                </a:solidFill>
              </a:defRPr>
            </a:lvl3pPr>
            <a:lvl4pPr marL="0" indent="0" algn="ctr">
              <a:spcAft>
                <a:spcPts val="0"/>
              </a:spcAft>
              <a:buFontTx/>
              <a:buNone/>
              <a:defRPr sz="3200" b="1">
                <a:solidFill>
                  <a:schemeClr val="bg1"/>
                </a:solidFill>
              </a:defRPr>
            </a:lvl4pPr>
            <a:lvl5pPr marL="0" indent="0">
              <a:spcAft>
                <a:spcPts val="0"/>
              </a:spcAft>
              <a:buFontTx/>
              <a:buNone/>
              <a:defRPr sz="2000" b="1">
                <a:solidFill>
                  <a:schemeClr val="bg1"/>
                </a:solidFill>
              </a:defRPr>
            </a:lvl5pPr>
            <a:lvl6pPr marL="0" indent="0">
              <a:spcAft>
                <a:spcPts val="0"/>
              </a:spcAft>
              <a:buFontTx/>
              <a:buNone/>
              <a:defRPr sz="2000" b="1" i="0">
                <a:solidFill>
                  <a:schemeClr val="bg1"/>
                </a:solidFill>
                <a:latin typeface="Segoe UI" panose="020B0502040204020203" pitchFamily="34" charset="0"/>
                <a:cs typeface="Segoe UI" panose="020B0502040204020203" pitchFamily="34" charset="0"/>
              </a:defRPr>
            </a:lvl6pPr>
            <a:lvl7pPr marL="0" indent="0">
              <a:spcAft>
                <a:spcPts val="0"/>
              </a:spcAft>
              <a:buFontTx/>
              <a:buNone/>
              <a:defRPr sz="2000" b="1" i="0">
                <a:solidFill>
                  <a:schemeClr val="bg1"/>
                </a:solidFill>
                <a:latin typeface="Segoe UI" panose="020B0502040204020203" pitchFamily="34" charset="0"/>
                <a:cs typeface="Segoe UI" panose="020B0502040204020203" pitchFamily="34" charset="0"/>
              </a:defRPr>
            </a:lvl7pPr>
            <a:lvl8pPr marL="0" indent="0">
              <a:spcAft>
                <a:spcPts val="0"/>
              </a:spcAft>
              <a:buFontTx/>
              <a:buNone/>
              <a:defRPr sz="2000" b="1" i="0">
                <a:solidFill>
                  <a:schemeClr val="bg1"/>
                </a:solidFill>
                <a:latin typeface="Segoe UI" panose="020B0502040204020203" pitchFamily="34" charset="0"/>
                <a:cs typeface="Segoe UI" panose="020B0502040204020203" pitchFamily="34" charset="0"/>
              </a:defRPr>
            </a:lvl8pPr>
            <a:lvl9pPr marL="0" indent="0" algn="ctr">
              <a:spcAft>
                <a:spcPts val="0"/>
              </a:spcAft>
              <a:buFontTx/>
              <a:buNone/>
              <a:defRPr sz="3200" b="1" i="0">
                <a:solidFill>
                  <a:schemeClr val="bg1"/>
                </a:solidFill>
                <a:latin typeface="Segoe UI" panose="020B0502040204020203" pitchFamily="34" charset="0"/>
                <a:cs typeface="Segoe UI" panose="020B0502040204020203" pitchFamily="34" charset="0"/>
              </a:defRPr>
            </a:lvl9pPr>
          </a:lstStyle>
          <a:p>
            <a:pPr lvl="0"/>
            <a:r>
              <a:rPr lang="en-US"/>
              <a:t>Edit Master text styles</a:t>
            </a:r>
          </a:p>
        </p:txBody>
      </p:sp>
      <p:pic>
        <p:nvPicPr>
          <p:cNvPr id="9" name="Picture 8">
            <a:extLst>
              <a:ext uri="{FF2B5EF4-FFF2-40B4-BE49-F238E27FC236}">
                <a16:creationId xmlns:a16="http://schemas.microsoft.com/office/drawing/2014/main" id="{0F25DABB-D516-1743-54E1-CF8D27C6AA5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1991938566"/>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orytelling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A20D1E-ABE5-605B-96A7-36EE4CEBAD1C}"/>
              </a:ext>
            </a:extLst>
          </p:cNvPr>
          <p:cNvSpPr>
            <a:spLocks noGrp="1"/>
          </p:cNvSpPr>
          <p:nvPr>
            <p:ph type="ftr" sz="quarter" idx="10"/>
          </p:nvPr>
        </p:nvSpPr>
        <p:spPr/>
        <p:txBody>
          <a:bodyPr/>
          <a:lstStyle/>
          <a:p>
            <a:r>
              <a:rPr lang="en-US" dirty="0"/>
              <a:t>Confidential</a:t>
            </a:r>
          </a:p>
        </p:txBody>
      </p:sp>
      <p:sp>
        <p:nvSpPr>
          <p:cNvPr id="3" name="Slide Number Placeholder 2">
            <a:extLst>
              <a:ext uri="{FF2B5EF4-FFF2-40B4-BE49-F238E27FC236}">
                <a16:creationId xmlns:a16="http://schemas.microsoft.com/office/drawing/2014/main" id="{480FFF70-0614-1F71-786C-F0491FA1BBAB}"/>
              </a:ext>
            </a:extLst>
          </p:cNvPr>
          <p:cNvSpPr>
            <a:spLocks noGrp="1"/>
          </p:cNvSpPr>
          <p:nvPr>
            <p:ph type="sldNum" sz="quarter" idx="11"/>
          </p:nvPr>
        </p:nvSpPr>
        <p:spPr/>
        <p:txBody>
          <a:bodyPr/>
          <a:lstStyle/>
          <a:p>
            <a:fld id="{63DCA5C9-2E11-4C67-86EB-AE1DE127DC64}" type="slidenum">
              <a:rPr lang="en-US" smtClean="0"/>
              <a:pPr/>
              <a:t>‹#›</a:t>
            </a:fld>
            <a:endParaRPr lang="en-US" dirty="0"/>
          </a:p>
        </p:txBody>
      </p:sp>
      <p:sp>
        <p:nvSpPr>
          <p:cNvPr id="4" name="Title 3">
            <a:extLst>
              <a:ext uri="{FF2B5EF4-FFF2-40B4-BE49-F238E27FC236}">
                <a16:creationId xmlns:a16="http://schemas.microsoft.com/office/drawing/2014/main" id="{CFF81463-F000-1707-C8C0-BD526C72C541}"/>
              </a:ext>
            </a:extLst>
          </p:cNvPr>
          <p:cNvSpPr>
            <a:spLocks noGrp="1"/>
          </p:cNvSpPr>
          <p:nvPr>
            <p:ph type="title"/>
          </p:nvPr>
        </p:nvSpPr>
        <p:spPr>
          <a:xfrm>
            <a:off x="6841670" y="331393"/>
            <a:ext cx="4886779" cy="1548207"/>
          </a:xfrm>
        </p:spPr>
        <p:txBody>
          <a:bodyPr/>
          <a:lstStyle/>
          <a:p>
            <a:r>
              <a:rPr lang="en-US"/>
              <a:t>Click to edit Master title style</a:t>
            </a:r>
          </a:p>
        </p:txBody>
      </p:sp>
      <p:sp>
        <p:nvSpPr>
          <p:cNvPr id="6" name="Text Placeholder 5">
            <a:extLst>
              <a:ext uri="{FF2B5EF4-FFF2-40B4-BE49-F238E27FC236}">
                <a16:creationId xmlns:a16="http://schemas.microsoft.com/office/drawing/2014/main" id="{369E0C2D-6BE6-1161-A6E6-C96C147BC39F}"/>
              </a:ext>
            </a:extLst>
          </p:cNvPr>
          <p:cNvSpPr>
            <a:spLocks noGrp="1"/>
          </p:cNvSpPr>
          <p:nvPr>
            <p:ph type="body" sz="quarter" idx="12"/>
          </p:nvPr>
        </p:nvSpPr>
        <p:spPr>
          <a:xfrm>
            <a:off x="6841671" y="1879600"/>
            <a:ext cx="4886779" cy="4187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4">
            <a:extLst>
              <a:ext uri="{FF2B5EF4-FFF2-40B4-BE49-F238E27FC236}">
                <a16:creationId xmlns:a16="http://schemas.microsoft.com/office/drawing/2014/main" id="{79720945-6638-C018-77BA-D9B3515CC1B4}"/>
              </a:ext>
            </a:extLst>
          </p:cNvPr>
          <p:cNvSpPr>
            <a:spLocks noGrp="1"/>
          </p:cNvSpPr>
          <p:nvPr>
            <p:ph type="pic" sz="quarter" idx="23"/>
          </p:nvPr>
        </p:nvSpPr>
        <p:spPr>
          <a:xfrm>
            <a:off x="0" y="0"/>
            <a:ext cx="6213475" cy="5617029"/>
          </a:xfrm>
          <a:solidFill>
            <a:schemeClr val="bg1">
              <a:lumMod val="75000"/>
            </a:schemeClr>
          </a:solidFill>
        </p:spPr>
        <p:txBody>
          <a:bodyPr tIns="2286000" rIns="0"/>
          <a:lstStyle>
            <a:lvl1pPr algn="ctr">
              <a:defRPr/>
            </a:lvl1pPr>
          </a:lstStyle>
          <a:p>
            <a:r>
              <a:rPr lang="en-US" dirty="0"/>
              <a:t>Click icon to add picture</a:t>
            </a:r>
          </a:p>
        </p:txBody>
      </p:sp>
      <p:pic>
        <p:nvPicPr>
          <p:cNvPr id="8" name="Picture 7">
            <a:extLst>
              <a:ext uri="{FF2B5EF4-FFF2-40B4-BE49-F238E27FC236}">
                <a16:creationId xmlns:a16="http://schemas.microsoft.com/office/drawing/2014/main" id="{3986C2ED-E759-B3D2-A84B-941DCA838084}"/>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63117" y="6226175"/>
            <a:ext cx="1364633" cy="363537"/>
          </a:xfrm>
          <a:prstGeom prst="rect">
            <a:avLst/>
          </a:prstGeom>
        </p:spPr>
      </p:pic>
    </p:spTree>
    <p:extLst>
      <p:ext uri="{BB962C8B-B14F-4D97-AF65-F5344CB8AC3E}">
        <p14:creationId xmlns:p14="http://schemas.microsoft.com/office/powerpoint/2010/main" val="224498443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theme" Target="../theme/theme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image" Target="../media/image4.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7.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41"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44.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7.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theme" Target="../theme/theme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7052780"/>
      </p:ext>
    </p:extLst>
  </p:cSld>
  <p:clrMap bg1="lt1" tx1="dk1" bg2="lt2" tx2="dk2" accent1="accent1" accent2="accent2" accent3="accent3" accent4="accent4" accent5="accent5" accent6="accent6" hlink="hlink" folHlink="folHlink"/>
  <p:sldLayoutIdLst>
    <p:sldLayoutId id="2147483910" r:id="rId1"/>
    <p:sldLayoutId id="2147483855" r:id="rId2"/>
    <p:sldLayoutId id="2147483885" r:id="rId3"/>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77737845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918" r:id="rId3"/>
    <p:sldLayoutId id="2147483861" r:id="rId4"/>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7265B6A6-5588-A371-AC24-571E051E4560}"/>
              </a:ext>
              <a:ext uri="{C183D7F6-B498-43B3-948B-1728B52AA6E4}">
                <adec:decorative xmlns:adec="http://schemas.microsoft.com/office/drawing/2017/decorative" val="1"/>
              </a:ext>
            </a:extLst>
          </p:cNvPr>
          <p:cNvSpPr/>
          <p:nvPr/>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48640" y="853440"/>
            <a:ext cx="11091672" cy="85344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48640" y="1889760"/>
            <a:ext cx="11091672" cy="432816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7149E2E3-DDD2-4884-B20C-8C7AE6FDE6DD}"/>
              </a:ext>
            </a:extLst>
          </p:cNvPr>
          <p:cNvSpPr>
            <a:spLocks noGrp="1"/>
          </p:cNvSpPr>
          <p:nvPr>
            <p:ph type="ftr" sz="quarter" idx="3"/>
          </p:nvPr>
        </p:nvSpPr>
        <p:spPr>
          <a:xfrm>
            <a:off x="548640" y="426720"/>
            <a:ext cx="5303520" cy="243840"/>
          </a:xfrm>
          <a:prstGeom prst="rect">
            <a:avLst/>
          </a:prstGeom>
        </p:spPr>
        <p:txBody>
          <a:bodyPr vert="horz" wrap="none" lIns="0" tIns="0" rIns="0" bIns="0" rtlCol="0" anchor="t" anchorCtr="0"/>
          <a:lstStyle>
            <a:lvl1pPr algn="l">
              <a:defRPr sz="1067" b="1">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9012A93-F35D-41B8-A960-2FAFDF3C47A5}"/>
              </a:ext>
            </a:extLst>
          </p:cNvPr>
          <p:cNvSpPr>
            <a:spLocks noGrp="1"/>
          </p:cNvSpPr>
          <p:nvPr>
            <p:ph type="sldNum" sz="quarter" idx="4"/>
          </p:nvPr>
        </p:nvSpPr>
        <p:spPr>
          <a:xfrm>
            <a:off x="11274552" y="6339840"/>
            <a:ext cx="365760" cy="182880"/>
          </a:xfrm>
          <a:prstGeom prst="rect">
            <a:avLst/>
          </a:prstGeom>
        </p:spPr>
        <p:txBody>
          <a:bodyPr vert="horz" wrap="none" lIns="0" tIns="0" rIns="0" bIns="0" rtlCol="0" anchor="b" anchorCtr="0"/>
          <a:lstStyle>
            <a:lvl1pPr algn="r">
              <a:defRPr sz="1000" b="0">
                <a:solidFill>
                  <a:schemeClr val="tx1"/>
                </a:solidFill>
              </a:defRPr>
            </a:lvl1pPr>
          </a:lstStyle>
          <a:p>
            <a:fld id="{54F9A7A3-7C79-4169-8501-5419C5989250}" type="slidenum">
              <a:rPr lang="en-US" smtClean="0"/>
              <a:t>‹#›</a:t>
            </a:fld>
            <a:endParaRPr lang="en-US"/>
          </a:p>
        </p:txBody>
      </p:sp>
      <p:pic>
        <p:nvPicPr>
          <p:cNvPr id="7" name="Picture 6">
            <a:extLst>
              <a:ext uri="{FF2B5EF4-FFF2-40B4-BE49-F238E27FC236}">
                <a16:creationId xmlns:a16="http://schemas.microsoft.com/office/drawing/2014/main" id="{0C0DD1D5-9B8C-6B91-D3CE-100EC82FC46D}"/>
              </a:ext>
            </a:extLst>
          </p:cNvPr>
          <p:cNvPicPr>
            <a:picLocks noChangeAspect="1"/>
          </p:cNvPicPr>
          <p:nvPr/>
        </p:nvPicPr>
        <p:blipFill>
          <a:blip r:embed="rId29"/>
          <a:srcRect/>
          <a:stretch/>
        </p:blipFill>
        <p:spPr>
          <a:xfrm>
            <a:off x="9703011" y="543378"/>
            <a:ext cx="1946165" cy="698212"/>
          </a:xfrm>
          <a:prstGeom prst="rect">
            <a:avLst/>
          </a:prstGeom>
        </p:spPr>
      </p:pic>
    </p:spTree>
    <p:extLst>
      <p:ext uri="{BB962C8B-B14F-4D97-AF65-F5344CB8AC3E}">
        <p14:creationId xmlns:p14="http://schemas.microsoft.com/office/powerpoint/2010/main" val="42548776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16" r:id="rId12"/>
    <p:sldLayoutId id="2147483673" r:id="rId13"/>
    <p:sldLayoutId id="2147483915" r:id="rId14"/>
    <p:sldLayoutId id="2147483905" r:id="rId15"/>
    <p:sldLayoutId id="2147483907" r:id="rId16"/>
    <p:sldLayoutId id="2147483908" r:id="rId17"/>
    <p:sldLayoutId id="2147483909"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600" kern="1200">
          <a:solidFill>
            <a:schemeClr val="tx1"/>
          </a:solidFill>
          <a:latin typeface="+mn-lt"/>
          <a:ea typeface="+mn-ea"/>
          <a:cs typeface="+mn-cs"/>
        </a:defRPr>
      </a:lvl1pPr>
      <a:lvl2pPr marL="457189" algn="l" defTabSz="914377" rtl="0" eaLnBrk="1" latinLnBrk="0" hangingPunct="1">
        <a:defRPr sz="1600" kern="1200">
          <a:solidFill>
            <a:schemeClr val="tx1"/>
          </a:solidFill>
          <a:latin typeface="+mn-lt"/>
          <a:ea typeface="+mn-ea"/>
          <a:cs typeface="+mn-cs"/>
        </a:defRPr>
      </a:lvl2pPr>
      <a:lvl3pPr marL="914377" algn="l" defTabSz="914377" rtl="0" eaLnBrk="1" latinLnBrk="0" hangingPunct="1">
        <a:defRPr sz="1600" kern="1200">
          <a:solidFill>
            <a:schemeClr val="tx1"/>
          </a:solidFill>
          <a:latin typeface="+mn-lt"/>
          <a:ea typeface="+mn-ea"/>
          <a:cs typeface="+mn-cs"/>
        </a:defRPr>
      </a:lvl3pPr>
      <a:lvl4pPr marL="1371566" algn="l" defTabSz="914377" rtl="0" eaLnBrk="1" latinLnBrk="0" hangingPunct="1">
        <a:defRPr sz="1600" kern="1200">
          <a:solidFill>
            <a:schemeClr val="tx1"/>
          </a:solidFill>
          <a:latin typeface="+mn-lt"/>
          <a:ea typeface="+mn-ea"/>
          <a:cs typeface="+mn-cs"/>
        </a:defRPr>
      </a:lvl4pPr>
      <a:lvl5pPr marL="1828754" algn="l" defTabSz="914377" rtl="0" eaLnBrk="1" latinLnBrk="0" hangingPunct="1">
        <a:defRPr sz="1600" kern="1200">
          <a:solidFill>
            <a:schemeClr val="tx1"/>
          </a:solidFill>
          <a:latin typeface="+mn-lt"/>
          <a:ea typeface="+mn-ea"/>
          <a:cs typeface="+mn-cs"/>
        </a:defRPr>
      </a:lvl5pPr>
      <a:lvl6pPr marL="2285943" algn="l" defTabSz="914377" rtl="0" eaLnBrk="1" latinLnBrk="0" hangingPunct="1">
        <a:defRPr sz="1600" kern="1200">
          <a:solidFill>
            <a:schemeClr val="tx1"/>
          </a:solidFill>
          <a:latin typeface="+mn-lt"/>
          <a:ea typeface="+mn-ea"/>
          <a:cs typeface="+mn-cs"/>
        </a:defRPr>
      </a:lvl6pPr>
      <a:lvl7pPr marL="2743131" algn="l" defTabSz="914377" rtl="0" eaLnBrk="1" latinLnBrk="0" hangingPunct="1">
        <a:defRPr sz="1600" kern="1200">
          <a:solidFill>
            <a:schemeClr val="tx1"/>
          </a:solidFill>
          <a:latin typeface="+mn-lt"/>
          <a:ea typeface="+mn-ea"/>
          <a:cs typeface="+mn-cs"/>
        </a:defRPr>
      </a:lvl7pPr>
      <a:lvl8pPr marL="3200320" algn="l" defTabSz="914377" rtl="0" eaLnBrk="1" latinLnBrk="0" hangingPunct="1">
        <a:defRPr sz="1600" kern="1200">
          <a:solidFill>
            <a:schemeClr val="tx1"/>
          </a:solidFill>
          <a:latin typeface="+mn-lt"/>
          <a:ea typeface="+mn-ea"/>
          <a:cs typeface="+mn-cs"/>
        </a:defRPr>
      </a:lvl8pPr>
      <a:lvl9pPr marL="3657509" algn="l" defTabSz="914377"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p15:clr>
            <a:srgbClr val="F26B43"/>
          </p15:clr>
        </p15:guide>
        <p15:guide id="2" pos="258">
          <p15:clr>
            <a:srgbClr val="F26B43"/>
          </p15:clr>
        </p15:guide>
        <p15:guide id="3" pos="5501">
          <p15:clr>
            <a:srgbClr val="F26B43"/>
          </p15:clr>
        </p15:guide>
        <p15:guide id="7" orient="horz" pos="308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7265B6A6-5588-A371-AC24-571E051E4560}"/>
              </a:ext>
              <a:ext uri="{C183D7F6-B498-43B3-948B-1728B52AA6E4}">
                <adec:decorative xmlns:adec="http://schemas.microsoft.com/office/drawing/2017/decorative" val="1"/>
              </a:ext>
            </a:extLst>
          </p:cNvPr>
          <p:cNvSpPr/>
          <p:nvPr userDrawn="1"/>
        </p:nvSpPr>
        <p:spPr bwMode="hidden">
          <a:xfrm>
            <a:off x="2" y="6675120"/>
            <a:ext cx="12191997" cy="182880"/>
          </a:xfrm>
          <a:prstGeom prst="rect">
            <a:avLst/>
          </a:prstGeom>
          <a:solidFill>
            <a:srgbClr val="0ED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410C88FF-867A-4400-B205-E69EFB354EF3}"/>
              </a:ext>
            </a:extLst>
          </p:cNvPr>
          <p:cNvSpPr>
            <a:spLocks noGrp="1"/>
          </p:cNvSpPr>
          <p:nvPr>
            <p:ph type="title"/>
          </p:nvPr>
        </p:nvSpPr>
        <p:spPr>
          <a:xfrm>
            <a:off x="548640" y="853440"/>
            <a:ext cx="11091672" cy="85344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id="{CFDE4FC5-C208-4061-8E32-8B795BC19E6E}"/>
              </a:ext>
            </a:extLst>
          </p:cNvPr>
          <p:cNvSpPr>
            <a:spLocks noGrp="1"/>
          </p:cNvSpPr>
          <p:nvPr>
            <p:ph type="body" idx="1"/>
          </p:nvPr>
        </p:nvSpPr>
        <p:spPr>
          <a:xfrm>
            <a:off x="548640" y="1889760"/>
            <a:ext cx="11091672" cy="4328160"/>
          </a:xfrm>
          <a:prstGeom prst="rect">
            <a:avLst/>
          </a:prstGeom>
        </p:spPr>
        <p:txBody>
          <a:bodyPr vert="horz" lIns="0" tIns="0" rIns="0" bIns="0" spcCol="36576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7149E2E3-DDD2-4884-B20C-8C7AE6FDE6DD}"/>
              </a:ext>
            </a:extLst>
          </p:cNvPr>
          <p:cNvSpPr>
            <a:spLocks noGrp="1"/>
          </p:cNvSpPr>
          <p:nvPr>
            <p:ph type="ftr" sz="quarter" idx="3"/>
          </p:nvPr>
        </p:nvSpPr>
        <p:spPr>
          <a:xfrm>
            <a:off x="548640" y="426720"/>
            <a:ext cx="5303520" cy="243840"/>
          </a:xfrm>
          <a:prstGeom prst="rect">
            <a:avLst/>
          </a:prstGeom>
        </p:spPr>
        <p:txBody>
          <a:bodyPr vert="horz" wrap="none" lIns="0" tIns="0" rIns="0" bIns="0" rtlCol="0" anchor="t" anchorCtr="0"/>
          <a:lstStyle>
            <a:lvl1pPr algn="l">
              <a:defRPr sz="1067" b="1">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79012A93-F35D-41B8-A960-2FAFDF3C47A5}"/>
              </a:ext>
            </a:extLst>
          </p:cNvPr>
          <p:cNvSpPr>
            <a:spLocks noGrp="1"/>
          </p:cNvSpPr>
          <p:nvPr>
            <p:ph type="sldNum" sz="quarter" idx="4"/>
          </p:nvPr>
        </p:nvSpPr>
        <p:spPr>
          <a:xfrm>
            <a:off x="11274552" y="6339840"/>
            <a:ext cx="365760" cy="182880"/>
          </a:xfrm>
          <a:prstGeom prst="rect">
            <a:avLst/>
          </a:prstGeom>
        </p:spPr>
        <p:txBody>
          <a:bodyPr vert="horz" wrap="none" lIns="0" tIns="0" rIns="0" bIns="0" rtlCol="0" anchor="b" anchorCtr="0"/>
          <a:lstStyle>
            <a:lvl1pPr algn="r">
              <a:defRPr sz="1000" b="0">
                <a:solidFill>
                  <a:schemeClr val="tx1"/>
                </a:solidFill>
              </a:defRPr>
            </a:lvl1pPr>
          </a:lstStyle>
          <a:p>
            <a:fld id="{B58DE5F1-E0F9-4CCA-92B7-7A6FC4DFEE14}" type="slidenum">
              <a:rPr lang="en-US" smtClean="0"/>
              <a:pPr/>
              <a:t>‹#›</a:t>
            </a:fld>
            <a:endParaRPr lang="en-US" dirty="0"/>
          </a:p>
        </p:txBody>
      </p:sp>
      <p:pic>
        <p:nvPicPr>
          <p:cNvPr id="7" name="Picture 6">
            <a:extLst>
              <a:ext uri="{FF2B5EF4-FFF2-40B4-BE49-F238E27FC236}">
                <a16:creationId xmlns:a16="http://schemas.microsoft.com/office/drawing/2014/main" id="{0C0DD1D5-9B8C-6B91-D3CE-100EC82FC46D}"/>
              </a:ext>
            </a:extLst>
          </p:cNvPr>
          <p:cNvPicPr>
            <a:picLocks noChangeAspect="1"/>
          </p:cNvPicPr>
          <p:nvPr userDrawn="1"/>
        </p:nvPicPr>
        <p:blipFill>
          <a:blip r:embed="rId28"/>
          <a:srcRect/>
          <a:stretch/>
        </p:blipFill>
        <p:spPr>
          <a:xfrm>
            <a:off x="9703011" y="543378"/>
            <a:ext cx="1946165" cy="698212"/>
          </a:xfrm>
          <a:prstGeom prst="rect">
            <a:avLst/>
          </a:prstGeom>
        </p:spPr>
      </p:pic>
    </p:spTree>
    <p:extLst>
      <p:ext uri="{BB962C8B-B14F-4D97-AF65-F5344CB8AC3E}">
        <p14:creationId xmlns:p14="http://schemas.microsoft.com/office/powerpoint/2010/main" val="25564227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891" r:id="rId20"/>
    <p:sldLayoutId id="2147483709" r:id="rId21"/>
    <p:sldLayoutId id="2147483710" r:id="rId22"/>
    <p:sldLayoutId id="2147483711" r:id="rId23"/>
    <p:sldLayoutId id="2147483712" r:id="rId24"/>
    <p:sldLayoutId id="2147483713" r:id="rId25"/>
    <p:sldLayoutId id="214748371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377" rtl="0" eaLnBrk="1" latinLnBrk="0" hangingPunct="1">
        <a:defRPr sz="1600" kern="1200">
          <a:solidFill>
            <a:schemeClr val="tx1"/>
          </a:solidFill>
          <a:latin typeface="+mn-lt"/>
          <a:ea typeface="+mn-ea"/>
          <a:cs typeface="+mn-cs"/>
        </a:defRPr>
      </a:lvl1pPr>
      <a:lvl2pPr marL="457189" algn="l" defTabSz="914377" rtl="0" eaLnBrk="1" latinLnBrk="0" hangingPunct="1">
        <a:defRPr sz="1600" kern="1200">
          <a:solidFill>
            <a:schemeClr val="tx1"/>
          </a:solidFill>
          <a:latin typeface="+mn-lt"/>
          <a:ea typeface="+mn-ea"/>
          <a:cs typeface="+mn-cs"/>
        </a:defRPr>
      </a:lvl2pPr>
      <a:lvl3pPr marL="914377" algn="l" defTabSz="914377" rtl="0" eaLnBrk="1" latinLnBrk="0" hangingPunct="1">
        <a:defRPr sz="1600" kern="1200">
          <a:solidFill>
            <a:schemeClr val="tx1"/>
          </a:solidFill>
          <a:latin typeface="+mn-lt"/>
          <a:ea typeface="+mn-ea"/>
          <a:cs typeface="+mn-cs"/>
        </a:defRPr>
      </a:lvl3pPr>
      <a:lvl4pPr marL="1371566" algn="l" defTabSz="914377" rtl="0" eaLnBrk="1" latinLnBrk="0" hangingPunct="1">
        <a:defRPr sz="1600" kern="1200">
          <a:solidFill>
            <a:schemeClr val="tx1"/>
          </a:solidFill>
          <a:latin typeface="+mn-lt"/>
          <a:ea typeface="+mn-ea"/>
          <a:cs typeface="+mn-cs"/>
        </a:defRPr>
      </a:lvl4pPr>
      <a:lvl5pPr marL="1828754" algn="l" defTabSz="914377" rtl="0" eaLnBrk="1" latinLnBrk="0" hangingPunct="1">
        <a:defRPr sz="1600" kern="1200">
          <a:solidFill>
            <a:schemeClr val="tx1"/>
          </a:solidFill>
          <a:latin typeface="+mn-lt"/>
          <a:ea typeface="+mn-ea"/>
          <a:cs typeface="+mn-cs"/>
        </a:defRPr>
      </a:lvl5pPr>
      <a:lvl6pPr marL="2285943" algn="l" defTabSz="914377" rtl="0" eaLnBrk="1" latinLnBrk="0" hangingPunct="1">
        <a:defRPr sz="1600" kern="1200">
          <a:solidFill>
            <a:schemeClr val="tx1"/>
          </a:solidFill>
          <a:latin typeface="+mn-lt"/>
          <a:ea typeface="+mn-ea"/>
          <a:cs typeface="+mn-cs"/>
        </a:defRPr>
      </a:lvl6pPr>
      <a:lvl7pPr marL="2743131" algn="l" defTabSz="914377" rtl="0" eaLnBrk="1" latinLnBrk="0" hangingPunct="1">
        <a:defRPr sz="1600" kern="1200">
          <a:solidFill>
            <a:schemeClr val="tx1"/>
          </a:solidFill>
          <a:latin typeface="+mn-lt"/>
          <a:ea typeface="+mn-ea"/>
          <a:cs typeface="+mn-cs"/>
        </a:defRPr>
      </a:lvl7pPr>
      <a:lvl8pPr marL="3200320" algn="l" defTabSz="914377" rtl="0" eaLnBrk="1" latinLnBrk="0" hangingPunct="1">
        <a:defRPr sz="1600" kern="1200">
          <a:solidFill>
            <a:schemeClr val="tx1"/>
          </a:solidFill>
          <a:latin typeface="+mn-lt"/>
          <a:ea typeface="+mn-ea"/>
          <a:cs typeface="+mn-cs"/>
        </a:defRPr>
      </a:lvl8pPr>
      <a:lvl9pPr marL="3657509" algn="l" defTabSz="914377"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0">
          <p15:clr>
            <a:srgbClr val="F26B43"/>
          </p15:clr>
        </p15:guide>
        <p15:guide id="2" pos="258">
          <p15:clr>
            <a:srgbClr val="F26B43"/>
          </p15:clr>
        </p15:guide>
        <p15:guide id="3" pos="5501">
          <p15:clr>
            <a:srgbClr val="F26B43"/>
          </p15:clr>
        </p15:guide>
        <p15:guide id="7" orient="horz" pos="308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9ADD5C1-D058-BD30-721C-D3B42451E26D}"/>
              </a:ext>
            </a:extLst>
          </p:cNvPr>
          <p:cNvSpPr/>
          <p:nvPr/>
        </p:nvSpPr>
        <p:spPr bwMode="white">
          <a:xfrm>
            <a:off x="0" y="0"/>
            <a:ext cx="12192000" cy="1309688"/>
          </a:xfrm>
          <a:prstGeom prst="rect">
            <a:avLst/>
          </a:prstGeom>
          <a:gradFill>
            <a:gsLst>
              <a:gs pos="0">
                <a:schemeClr val="accent1">
                  <a:lumMod val="25000"/>
                  <a:lumOff val="75000"/>
                </a:schemeClr>
              </a:gs>
              <a:gs pos="100000">
                <a:schemeClr val="accent1">
                  <a:lumMod val="0"/>
                  <a:lumOff val="10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7" name="Picture 6" descr="Lurie_R_RGB.png">
            <a:extLst>
              <a:ext uri="{FF2B5EF4-FFF2-40B4-BE49-F238E27FC236}">
                <a16:creationId xmlns:a16="http://schemas.microsoft.com/office/drawing/2014/main" id="{38E149EC-967C-1BC1-9659-F4668279B12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794752" y="-138113"/>
            <a:ext cx="3575049" cy="8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a:extLst>
              <a:ext uri="{FF2B5EF4-FFF2-40B4-BE49-F238E27FC236}">
                <a16:creationId xmlns:a16="http://schemas.microsoft.com/office/drawing/2014/main" id="{510D83D2-FC91-61B4-02FA-4D4D5B6072AF}"/>
              </a:ext>
            </a:extLst>
          </p:cNvPr>
          <p:cNvSpPr>
            <a:spLocks noGrp="1"/>
          </p:cNvSpPr>
          <p:nvPr>
            <p:ph type="title"/>
          </p:nvPr>
        </p:nvSpPr>
        <p:spPr bwMode="auto">
          <a:xfrm>
            <a:off x="364067" y="274639"/>
            <a:ext cx="83820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9" name="Text Placeholder 2">
            <a:extLst>
              <a:ext uri="{FF2B5EF4-FFF2-40B4-BE49-F238E27FC236}">
                <a16:creationId xmlns:a16="http://schemas.microsoft.com/office/drawing/2014/main" id="{25E88874-013B-BCA4-36A0-6D18AED5E592}"/>
              </a:ext>
            </a:extLst>
          </p:cNvPr>
          <p:cNvSpPr>
            <a:spLocks noGrp="1"/>
          </p:cNvSpPr>
          <p:nvPr>
            <p:ph type="body" idx="1"/>
          </p:nvPr>
        </p:nvSpPr>
        <p:spPr bwMode="auto">
          <a:xfrm>
            <a:off x="364067" y="1416051"/>
            <a:ext cx="11463867" cy="471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CED1A36F-BAAC-4A0A-4384-CEAC0C2BA30B}"/>
              </a:ext>
            </a:extLst>
          </p:cNvPr>
          <p:cNvSpPr>
            <a:spLocks noGrp="1"/>
          </p:cNvSpPr>
          <p:nvPr>
            <p:ph type="sldNum" sz="quarter" idx="4"/>
          </p:nvPr>
        </p:nvSpPr>
        <p:spPr>
          <a:xfrm>
            <a:off x="11277600" y="6430964"/>
            <a:ext cx="552451" cy="153987"/>
          </a:xfrm>
          <a:prstGeom prst="rect">
            <a:avLst/>
          </a:prstGeom>
        </p:spPr>
        <p:txBody>
          <a:bodyPr vert="horz" wrap="square" lIns="0" tIns="0" rIns="0" bIns="0" numCol="1" anchor="b" anchorCtr="0" compatLnSpc="1">
            <a:prstTxWarp prst="textNoShape">
              <a:avLst/>
            </a:prstTxWarp>
            <a:spAutoFit/>
          </a:bodyPr>
          <a:lstStyle>
            <a:lvl1pPr algn="r" eaLnBrk="1" hangingPunct="1">
              <a:defRPr sz="1000">
                <a:solidFill>
                  <a:schemeClr val="accent1"/>
                </a:solidFill>
              </a:defRPr>
            </a:lvl1pPr>
          </a:lstStyle>
          <a:p>
            <a:pPr>
              <a:defRPr/>
            </a:pPr>
            <a:fld id="{B2793F26-CDDF-424A-99A0-B1E7231F23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9" r:id="rId1"/>
    <p:sldLayoutId id="2147483793" r:id="rId2"/>
    <p:sldLayoutId id="2147483889" r:id="rId3"/>
    <p:sldLayoutId id="2147483794" r:id="rId4"/>
    <p:sldLayoutId id="2147483890" r:id="rId5"/>
    <p:sldLayoutId id="2147483795" r:id="rId6"/>
    <p:sldLayoutId id="2147483802" r:id="rId7"/>
    <p:sldLayoutId id="2147483803" r:id="rId8"/>
    <p:sldLayoutId id="2147483796" r:id="rId9"/>
    <p:sldLayoutId id="2147483797" r:id="rId10"/>
    <p:sldLayoutId id="2147483798" r:id="rId11"/>
  </p:sldLayoutIdLst>
  <p:hf hdr="0" ftr="0" dt="0"/>
  <p:txStyles>
    <p:titleStyle>
      <a:lvl1pPr algn="l" rtl="0" eaLnBrk="0" fontAlgn="base" hangingPunct="0">
        <a:lnSpc>
          <a:spcPct val="85000"/>
        </a:lnSpc>
        <a:spcBef>
          <a:spcPct val="0"/>
        </a:spcBef>
        <a:spcAft>
          <a:spcPct val="0"/>
        </a:spcAft>
        <a:defRPr sz="3600" kern="1200">
          <a:solidFill>
            <a:schemeClr val="tx1"/>
          </a:solidFill>
          <a:latin typeface="+mj-lt"/>
          <a:ea typeface="+mj-ea"/>
          <a:cs typeface="+mj-cs"/>
        </a:defRPr>
      </a:lvl1pPr>
      <a:lvl2pPr algn="l" rtl="0" eaLnBrk="0" fontAlgn="base" hangingPunct="0">
        <a:lnSpc>
          <a:spcPct val="85000"/>
        </a:lnSpc>
        <a:spcBef>
          <a:spcPct val="0"/>
        </a:spcBef>
        <a:spcAft>
          <a:spcPct val="0"/>
        </a:spcAft>
        <a:defRPr sz="3600">
          <a:solidFill>
            <a:schemeClr val="tx1"/>
          </a:solidFill>
          <a:latin typeface="Tahoma" panose="020B0604030504040204" pitchFamily="34" charset="0"/>
        </a:defRPr>
      </a:lvl2pPr>
      <a:lvl3pPr algn="l" rtl="0" eaLnBrk="0" fontAlgn="base" hangingPunct="0">
        <a:lnSpc>
          <a:spcPct val="85000"/>
        </a:lnSpc>
        <a:spcBef>
          <a:spcPct val="0"/>
        </a:spcBef>
        <a:spcAft>
          <a:spcPct val="0"/>
        </a:spcAft>
        <a:defRPr sz="3600">
          <a:solidFill>
            <a:schemeClr val="tx1"/>
          </a:solidFill>
          <a:latin typeface="Tahoma" panose="020B0604030504040204" pitchFamily="34" charset="0"/>
        </a:defRPr>
      </a:lvl3pPr>
      <a:lvl4pPr algn="l" rtl="0" eaLnBrk="0" fontAlgn="base" hangingPunct="0">
        <a:lnSpc>
          <a:spcPct val="85000"/>
        </a:lnSpc>
        <a:spcBef>
          <a:spcPct val="0"/>
        </a:spcBef>
        <a:spcAft>
          <a:spcPct val="0"/>
        </a:spcAft>
        <a:defRPr sz="3600">
          <a:solidFill>
            <a:schemeClr val="tx1"/>
          </a:solidFill>
          <a:latin typeface="Tahoma" panose="020B0604030504040204" pitchFamily="34" charset="0"/>
        </a:defRPr>
      </a:lvl4pPr>
      <a:lvl5pPr algn="l" rtl="0" eaLnBrk="0" fontAlgn="base" hangingPunct="0">
        <a:lnSpc>
          <a:spcPct val="85000"/>
        </a:lnSpc>
        <a:spcBef>
          <a:spcPct val="0"/>
        </a:spcBef>
        <a:spcAft>
          <a:spcPct val="0"/>
        </a:spcAft>
        <a:defRPr sz="3600">
          <a:solidFill>
            <a:schemeClr val="tx1"/>
          </a:solidFill>
          <a:latin typeface="Tahoma" panose="020B0604030504040204" pitchFamily="34" charset="0"/>
        </a:defRPr>
      </a:lvl5pPr>
      <a:lvl6pPr marL="457200" algn="l" rtl="0" eaLnBrk="1" fontAlgn="base" hangingPunct="1">
        <a:lnSpc>
          <a:spcPct val="85000"/>
        </a:lnSpc>
        <a:spcBef>
          <a:spcPct val="0"/>
        </a:spcBef>
        <a:spcAft>
          <a:spcPct val="0"/>
        </a:spcAft>
        <a:defRPr sz="3600">
          <a:solidFill>
            <a:schemeClr val="tx1"/>
          </a:solidFill>
          <a:latin typeface="Tahoma" panose="020B0604030504040204" pitchFamily="34" charset="0"/>
        </a:defRPr>
      </a:lvl6pPr>
      <a:lvl7pPr marL="914400" algn="l" rtl="0" eaLnBrk="1" fontAlgn="base" hangingPunct="1">
        <a:lnSpc>
          <a:spcPct val="85000"/>
        </a:lnSpc>
        <a:spcBef>
          <a:spcPct val="0"/>
        </a:spcBef>
        <a:spcAft>
          <a:spcPct val="0"/>
        </a:spcAft>
        <a:defRPr sz="3600">
          <a:solidFill>
            <a:schemeClr val="tx1"/>
          </a:solidFill>
          <a:latin typeface="Tahoma" panose="020B0604030504040204" pitchFamily="34" charset="0"/>
        </a:defRPr>
      </a:lvl7pPr>
      <a:lvl8pPr marL="1371600" algn="l" rtl="0" eaLnBrk="1" fontAlgn="base" hangingPunct="1">
        <a:lnSpc>
          <a:spcPct val="85000"/>
        </a:lnSpc>
        <a:spcBef>
          <a:spcPct val="0"/>
        </a:spcBef>
        <a:spcAft>
          <a:spcPct val="0"/>
        </a:spcAft>
        <a:defRPr sz="3600">
          <a:solidFill>
            <a:schemeClr val="tx1"/>
          </a:solidFill>
          <a:latin typeface="Tahoma" panose="020B0604030504040204" pitchFamily="34" charset="0"/>
        </a:defRPr>
      </a:lvl8pPr>
      <a:lvl9pPr marL="1828800" algn="l" rtl="0" eaLnBrk="1" fontAlgn="base" hangingPunct="1">
        <a:lnSpc>
          <a:spcPct val="85000"/>
        </a:lnSpc>
        <a:spcBef>
          <a:spcPct val="0"/>
        </a:spcBef>
        <a:spcAft>
          <a:spcPct val="0"/>
        </a:spcAft>
        <a:defRPr sz="3600">
          <a:solidFill>
            <a:schemeClr val="tx1"/>
          </a:solidFill>
          <a:latin typeface="Tahoma" panose="020B0604030504040204" pitchFamily="34" charset="0"/>
        </a:defRPr>
      </a:lvl9pPr>
    </p:titleStyle>
    <p:bodyStyle>
      <a:lvl1pPr marL="2286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sz="2400" kern="1200">
          <a:solidFill>
            <a:schemeClr val="tx1"/>
          </a:solidFill>
          <a:latin typeface="+mn-lt"/>
          <a:ea typeface="+mn-ea"/>
          <a:cs typeface="+mn-cs"/>
        </a:defRPr>
      </a:lvl1pPr>
      <a:lvl2pPr marL="457200" indent="-228600" algn="l" rtl="0" eaLnBrk="0" fontAlgn="base" hangingPunct="0">
        <a:lnSpc>
          <a:spcPct val="90000"/>
        </a:lnSpc>
        <a:spcBef>
          <a:spcPts val="600"/>
        </a:spcBef>
        <a:spcAft>
          <a:spcPct val="0"/>
        </a:spcAft>
        <a:buClr>
          <a:schemeClr val="accent1"/>
        </a:buClr>
        <a:buFont typeface="Tahoma" panose="020B0604030504040204" pitchFamily="34" charset="0"/>
        <a:buChar char="–"/>
        <a:defRPr sz="2000" kern="1200">
          <a:solidFill>
            <a:schemeClr val="tx1"/>
          </a:solidFill>
          <a:latin typeface="+mn-lt"/>
          <a:ea typeface="+mn-ea"/>
          <a:cs typeface="+mn-cs"/>
        </a:defRPr>
      </a:lvl2pPr>
      <a:lvl3pPr marL="6858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sz="2000" kern="1200">
          <a:solidFill>
            <a:schemeClr val="tx1"/>
          </a:solidFill>
          <a:latin typeface="+mn-lt"/>
          <a:ea typeface="+mn-ea"/>
          <a:cs typeface="+mn-cs"/>
        </a:defRPr>
      </a:lvl3pPr>
      <a:lvl4pPr marL="914400" indent="-228600" algn="l" rtl="0" eaLnBrk="0" fontAlgn="base" hangingPunct="0">
        <a:lnSpc>
          <a:spcPct val="90000"/>
        </a:lnSpc>
        <a:spcBef>
          <a:spcPts val="600"/>
        </a:spcBef>
        <a:spcAft>
          <a:spcPct val="0"/>
        </a:spcAft>
        <a:buClr>
          <a:schemeClr val="accent1"/>
        </a:buClr>
        <a:buFont typeface="Tahoma" panose="020B0604030504040204" pitchFamily="34" charset="0"/>
        <a:buChar char="–"/>
        <a:defRPr sz="2000" kern="1200">
          <a:solidFill>
            <a:schemeClr val="tx1"/>
          </a:solidFill>
          <a:latin typeface="+mn-lt"/>
          <a:ea typeface="+mn-ea"/>
          <a:cs typeface="+mn-cs"/>
        </a:defRPr>
      </a:lvl4pPr>
      <a:lvl5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spcBef>
          <a:spcPct val="20000"/>
        </a:spcBef>
        <a:buClr>
          <a:schemeClr val="accent1"/>
        </a:buClr>
        <a:buFont typeface="Tahoma" pitchFamily="34" charset="0"/>
        <a:buChar char="–"/>
        <a:tabLst/>
        <a:defRPr sz="2000" kern="1200">
          <a:solidFill>
            <a:schemeClr val="tx1"/>
          </a:solidFill>
          <a:latin typeface="+mn-lt"/>
          <a:ea typeface="+mn-ea"/>
          <a:cs typeface="+mn-cs"/>
        </a:defRPr>
      </a:lvl6pPr>
      <a:lvl7pPr marL="16002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7pPr>
      <a:lvl8pPr marL="1828800" indent="-228600" algn="l" defTabSz="914400" rtl="0" eaLnBrk="1" latinLnBrk="0" hangingPunct="1">
        <a:spcBef>
          <a:spcPct val="20000"/>
        </a:spcBef>
        <a:buClr>
          <a:schemeClr val="accent1"/>
        </a:buClr>
        <a:buFont typeface="Tahoma" pitchFamily="34" charset="0"/>
        <a:buChar char="–"/>
        <a:defRPr sz="2000" kern="1200" baseline="0">
          <a:solidFill>
            <a:schemeClr val="tx1"/>
          </a:solidFill>
          <a:latin typeface="+mn-lt"/>
          <a:ea typeface="+mn-ea"/>
          <a:cs typeface="+mn-cs"/>
        </a:defRPr>
      </a:lvl8pPr>
      <a:lvl9pPr marL="2057400" indent="-228600" algn="l" defTabSz="914400" rtl="0" eaLnBrk="1" latinLnBrk="0" hangingPunct="1">
        <a:spcBef>
          <a:spcPct val="20000"/>
        </a:spcBef>
        <a:buClr>
          <a:schemeClr val="accent1"/>
        </a:buClr>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374" y="331393"/>
            <a:ext cx="7423151" cy="925187"/>
          </a:xfrm>
          <a:prstGeom prst="rect">
            <a:avLst/>
          </a:prstGeom>
        </p:spPr>
        <p:txBody>
          <a:bodyPr vert="horz" lIns="0" tIns="0" rIns="0" bIns="0" rtlCol="0" anchor="t" anchorCtr="0">
            <a:no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460376" y="1885359"/>
            <a:ext cx="11269662" cy="4182066"/>
          </a:xfrm>
          <a:prstGeom prst="rect">
            <a:avLst/>
          </a:prstGeom>
        </p:spPr>
        <p:txBody>
          <a:bodyPr vert="horz" lIns="0" tIns="0" rIns="228600" bIns="0" rtlCol="0">
            <a:noAutofit/>
          </a:bodyPr>
          <a:lstStyle/>
          <a:p>
            <a:pPr lvl="0"/>
            <a:r>
              <a:rPr lang="en-US" dirty="0"/>
              <a:t>Edit Master text styles</a:t>
            </a:r>
          </a:p>
          <a:p>
            <a:pPr lvl="1"/>
            <a:r>
              <a:rPr lang="en-US" dirty="0"/>
              <a:t>Second level</a:t>
            </a:r>
          </a:p>
          <a:p>
            <a:pPr lvl="2"/>
            <a:r>
              <a:rPr lang="en-US" dirty="0"/>
              <a:t>Test</a:t>
            </a:r>
          </a:p>
          <a:p>
            <a:pPr lvl="3"/>
            <a:r>
              <a:rPr lang="en-US" dirty="0"/>
              <a:t>Test</a:t>
            </a:r>
          </a:p>
          <a:p>
            <a:pPr lvl="4"/>
            <a:r>
              <a:rPr lang="en-US" dirty="0"/>
              <a:t>Test</a:t>
            </a:r>
          </a:p>
          <a:p>
            <a:pPr lvl="5"/>
            <a:r>
              <a:rPr lang="en-US" dirty="0"/>
              <a:t>Test</a:t>
            </a:r>
          </a:p>
          <a:p>
            <a:pPr lvl="6"/>
            <a:r>
              <a:rPr lang="en-US" dirty="0"/>
              <a:t>Test</a:t>
            </a:r>
          </a:p>
          <a:p>
            <a:pPr lvl="7"/>
            <a:r>
              <a:rPr lang="en-US" dirty="0"/>
              <a:t>Test</a:t>
            </a:r>
          </a:p>
          <a:p>
            <a:pPr lvl="8"/>
            <a:r>
              <a:rPr lang="en-US" dirty="0"/>
              <a:t>Test</a:t>
            </a:r>
          </a:p>
        </p:txBody>
      </p:sp>
      <p:sp>
        <p:nvSpPr>
          <p:cNvPr id="5" name="Footer Placeholder 4"/>
          <p:cNvSpPr>
            <a:spLocks noGrp="1"/>
          </p:cNvSpPr>
          <p:nvPr>
            <p:ph type="ftr" sz="quarter" idx="3"/>
          </p:nvPr>
        </p:nvSpPr>
        <p:spPr>
          <a:xfrm>
            <a:off x="4025900" y="6409201"/>
            <a:ext cx="3857625" cy="209540"/>
          </a:xfrm>
          <a:prstGeom prst="rect">
            <a:avLst/>
          </a:prstGeom>
        </p:spPr>
        <p:txBody>
          <a:bodyPr vert="horz" lIns="0" tIns="0" rIns="0" bIns="0" rtlCol="0" anchor="b" anchorCtr="0"/>
          <a:lstStyle>
            <a:lvl1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1pPr>
            <a:lvl2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2pPr>
            <a:lvl3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3pPr>
            <a:lvl4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4pPr>
            <a:lvl5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5pPr>
            <a:lvl6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6pPr>
            <a:lvl7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7pPr>
            <a:lvl8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8pPr>
            <a:lvl9pPr marL="0" indent="9525" algn="ctr">
              <a:tabLst/>
              <a:defRPr sz="1000" b="0" i="0" cap="none" baseline="0">
                <a:solidFill>
                  <a:schemeClr val="tx1"/>
                </a:solidFill>
                <a:latin typeface="+mn-lt"/>
                <a:ea typeface="Roboto" panose="02000000000000000000" pitchFamily="2" charset="0"/>
                <a:cs typeface="Verdana" panose="020B0604030504040204" pitchFamily="34" charset="0"/>
              </a:defRPr>
            </a:lvl9pPr>
          </a:lstStyle>
          <a:p>
            <a:r>
              <a:rPr lang="en-US" dirty="0"/>
              <a:t>Confidential</a:t>
            </a:r>
          </a:p>
        </p:txBody>
      </p:sp>
      <p:sp>
        <p:nvSpPr>
          <p:cNvPr id="6" name="Slide Number Placeholder 5"/>
          <p:cNvSpPr>
            <a:spLocks noGrp="1"/>
          </p:cNvSpPr>
          <p:nvPr>
            <p:ph type="sldNum" sz="quarter" idx="4"/>
          </p:nvPr>
        </p:nvSpPr>
        <p:spPr>
          <a:xfrm>
            <a:off x="11282136" y="6469590"/>
            <a:ext cx="446314" cy="149151"/>
          </a:xfrm>
          <a:prstGeom prst="rect">
            <a:avLst/>
          </a:prstGeom>
        </p:spPr>
        <p:txBody>
          <a:bodyPr vert="horz" lIns="0" tIns="0" rIns="0" bIns="0" rtlCol="0" anchor="b" anchorCtr="0"/>
          <a:lstStyle>
            <a:lvl1pPr algn="r">
              <a:defRPr sz="1000" b="0" i="0">
                <a:solidFill>
                  <a:schemeClr val="tx1"/>
                </a:solidFill>
                <a:latin typeface="+mn-lt"/>
                <a:ea typeface="Verdana" panose="020B0604030504040204" pitchFamily="34" charset="0"/>
                <a:cs typeface="Verdana" panose="020B0604030504040204" pitchFamily="34" charset="0"/>
              </a:defRPr>
            </a:lvl1pPr>
            <a:lvl2pPr marL="0" algn="r">
              <a:defRPr sz="1000" b="0" i="0">
                <a:solidFill>
                  <a:schemeClr val="tx1"/>
                </a:solidFill>
                <a:latin typeface="+mn-lt"/>
                <a:ea typeface="Verdana" panose="020B0604030504040204" pitchFamily="34" charset="0"/>
                <a:cs typeface="Verdana" panose="020B0604030504040204" pitchFamily="34" charset="0"/>
              </a:defRPr>
            </a:lvl2pPr>
            <a:lvl3pPr marL="0" algn="r">
              <a:defRPr sz="1000" b="0" i="0">
                <a:solidFill>
                  <a:schemeClr val="tx1"/>
                </a:solidFill>
                <a:latin typeface="+mn-lt"/>
                <a:ea typeface="Verdana" panose="020B0604030504040204" pitchFamily="34" charset="0"/>
                <a:cs typeface="Verdana" panose="020B0604030504040204" pitchFamily="34" charset="0"/>
              </a:defRPr>
            </a:lvl3pPr>
            <a:lvl4pPr marL="0" algn="r">
              <a:defRPr sz="1000" b="0" i="0">
                <a:solidFill>
                  <a:schemeClr val="tx1"/>
                </a:solidFill>
                <a:latin typeface="+mn-lt"/>
                <a:ea typeface="Verdana" panose="020B0604030504040204" pitchFamily="34" charset="0"/>
                <a:cs typeface="Verdana" panose="020B0604030504040204" pitchFamily="34" charset="0"/>
              </a:defRPr>
            </a:lvl4pPr>
            <a:lvl5pPr marL="0" algn="r">
              <a:defRPr sz="1000" b="0" i="0">
                <a:solidFill>
                  <a:schemeClr val="tx1"/>
                </a:solidFill>
                <a:latin typeface="+mn-lt"/>
                <a:ea typeface="Verdana" panose="020B0604030504040204" pitchFamily="34" charset="0"/>
                <a:cs typeface="Verdana" panose="020B0604030504040204" pitchFamily="34" charset="0"/>
              </a:defRPr>
            </a:lvl5pPr>
            <a:lvl6pPr marL="0" algn="r">
              <a:defRPr sz="1000" b="0" i="0">
                <a:solidFill>
                  <a:schemeClr val="tx1"/>
                </a:solidFill>
                <a:latin typeface="+mn-lt"/>
                <a:ea typeface="Verdana" panose="020B0604030504040204" pitchFamily="34" charset="0"/>
                <a:cs typeface="Verdana" panose="020B0604030504040204" pitchFamily="34" charset="0"/>
              </a:defRPr>
            </a:lvl6pPr>
            <a:lvl7pPr marL="0" algn="r">
              <a:defRPr sz="1000" b="0" i="0">
                <a:solidFill>
                  <a:schemeClr val="tx1"/>
                </a:solidFill>
                <a:latin typeface="+mn-lt"/>
                <a:ea typeface="Verdana" panose="020B0604030504040204" pitchFamily="34" charset="0"/>
                <a:cs typeface="Verdana" panose="020B0604030504040204" pitchFamily="34" charset="0"/>
              </a:defRPr>
            </a:lvl7pPr>
            <a:lvl8pPr marL="0" algn="r">
              <a:defRPr sz="1000" b="0" i="0">
                <a:solidFill>
                  <a:schemeClr val="tx1"/>
                </a:solidFill>
                <a:latin typeface="+mn-lt"/>
                <a:ea typeface="Verdana" panose="020B0604030504040204" pitchFamily="34" charset="0"/>
                <a:cs typeface="Verdana" panose="020B0604030504040204" pitchFamily="34" charset="0"/>
              </a:defRPr>
            </a:lvl8pPr>
            <a:lvl9pPr marL="0" algn="r">
              <a:defRPr sz="1000" b="0" i="0">
                <a:solidFill>
                  <a:schemeClr val="tx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dirty="0"/>
          </a:p>
        </p:txBody>
      </p:sp>
      <p:sp>
        <p:nvSpPr>
          <p:cNvPr id="15" name="Rectangle 14">
            <a:extLst>
              <a:ext uri="{FF2B5EF4-FFF2-40B4-BE49-F238E27FC236}">
                <a16:creationId xmlns:a16="http://schemas.microsoft.com/office/drawing/2014/main" id="{5691949F-7B74-1B63-A69A-651A88283C64}"/>
              </a:ext>
            </a:extLst>
          </p:cNvPr>
          <p:cNvSpPr/>
          <p:nvPr userDrawn="1"/>
        </p:nvSpPr>
        <p:spPr bwMode="auto">
          <a:xfrm>
            <a:off x="12941006" y="5114520"/>
            <a:ext cx="482715" cy="418471"/>
          </a:xfrm>
          <a:prstGeom prst="rect">
            <a:avLst/>
          </a:prstGeom>
          <a:solidFill>
            <a:srgbClr val="00785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3AEF994A-F67B-1AD7-C9BD-7C238A9B5D03}"/>
              </a:ext>
            </a:extLst>
          </p:cNvPr>
          <p:cNvSpPr/>
          <p:nvPr userDrawn="1"/>
        </p:nvSpPr>
        <p:spPr bwMode="auto">
          <a:xfrm>
            <a:off x="12376761" y="5114520"/>
            <a:ext cx="482715" cy="418471"/>
          </a:xfrm>
          <a:prstGeom prst="rect">
            <a:avLst/>
          </a:prstGeom>
          <a:solidFill>
            <a:srgbClr val="FFBF3F"/>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E9C037D3-7821-BDAC-5A0C-F4FBE71A8A8B}"/>
              </a:ext>
            </a:extLst>
          </p:cNvPr>
          <p:cNvSpPr/>
          <p:nvPr userDrawn="1"/>
        </p:nvSpPr>
        <p:spPr bwMode="auto">
          <a:xfrm>
            <a:off x="13505251" y="5114520"/>
            <a:ext cx="482715" cy="418471"/>
          </a:xfrm>
          <a:prstGeom prst="rect">
            <a:avLst/>
          </a:prstGeom>
          <a:solidFill>
            <a:srgbClr val="510C7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615938D7-C091-7666-CCE7-388697CFBD58}"/>
              </a:ext>
            </a:extLst>
          </p:cNvPr>
          <p:cNvSpPr/>
          <p:nvPr userDrawn="1"/>
        </p:nvSpPr>
        <p:spPr bwMode="auto">
          <a:xfrm>
            <a:off x="12384647" y="5613843"/>
            <a:ext cx="482715" cy="418471"/>
          </a:xfrm>
          <a:prstGeom prst="rect">
            <a:avLst/>
          </a:prstGeom>
          <a:solidFill>
            <a:srgbClr val="AC396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D5DD5F54-0CF4-A8DF-E560-BFA4400AA958}"/>
              </a:ext>
            </a:extLst>
          </p:cNvPr>
          <p:cNvSpPr/>
          <p:nvPr userDrawn="1"/>
        </p:nvSpPr>
        <p:spPr bwMode="auto">
          <a:xfrm>
            <a:off x="12944949" y="5613843"/>
            <a:ext cx="482715" cy="418471"/>
          </a:xfrm>
          <a:prstGeom prst="rect">
            <a:avLst/>
          </a:prstGeom>
          <a:solidFill>
            <a:srgbClr val="D65F0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3E71389F-DF51-94F2-4BE8-ADF5A3389CE9}"/>
              </a:ext>
            </a:extLst>
          </p:cNvPr>
          <p:cNvSpPr/>
          <p:nvPr userDrawn="1"/>
        </p:nvSpPr>
        <p:spPr bwMode="auto">
          <a:xfrm>
            <a:off x="13505251" y="5613843"/>
            <a:ext cx="482715" cy="418471"/>
          </a:xfrm>
          <a:prstGeom prst="rect">
            <a:avLst/>
          </a:prstGeom>
          <a:solidFill>
            <a:srgbClr val="54565A"/>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4" name="Rectangle 3">
            <a:extLst>
              <a:ext uri="{FF2B5EF4-FFF2-40B4-BE49-F238E27FC236}">
                <a16:creationId xmlns:a16="http://schemas.microsoft.com/office/drawing/2014/main" id="{A511D247-23B7-924B-AA11-A82B0DD0AD66}"/>
              </a:ext>
            </a:extLst>
          </p:cNvPr>
          <p:cNvSpPr/>
          <p:nvPr userDrawn="1"/>
        </p:nvSpPr>
        <p:spPr bwMode="auto">
          <a:xfrm>
            <a:off x="12376761" y="909185"/>
            <a:ext cx="591436" cy="512722"/>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1CDFB26C-227B-3746-AB23-D2C429AAB37B}"/>
              </a:ext>
            </a:extLst>
          </p:cNvPr>
          <p:cNvSpPr/>
          <p:nvPr userDrawn="1"/>
        </p:nvSpPr>
        <p:spPr bwMode="auto">
          <a:xfrm>
            <a:off x="13041145" y="909185"/>
            <a:ext cx="591436" cy="512722"/>
          </a:xfrm>
          <a:prstGeom prst="rect">
            <a:avLst/>
          </a:prstGeom>
          <a:solidFill>
            <a:schemeClr val="accent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E40AB86-FFD2-F648-8E66-A170F24CE1F2}"/>
              </a:ext>
            </a:extLst>
          </p:cNvPr>
          <p:cNvSpPr/>
          <p:nvPr userDrawn="1"/>
        </p:nvSpPr>
        <p:spPr bwMode="auto">
          <a:xfrm>
            <a:off x="12376761" y="2331923"/>
            <a:ext cx="591436" cy="512722"/>
          </a:xfrm>
          <a:prstGeom prst="rect">
            <a:avLst/>
          </a:prstGeom>
          <a:solidFill>
            <a:schemeClr val="accent3"/>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C5A73BAE-FEF3-C74F-88BF-7EE81350D6FC}"/>
              </a:ext>
            </a:extLst>
          </p:cNvPr>
          <p:cNvSpPr/>
          <p:nvPr userDrawn="1"/>
        </p:nvSpPr>
        <p:spPr bwMode="auto">
          <a:xfrm>
            <a:off x="13041145" y="2331923"/>
            <a:ext cx="591436" cy="512722"/>
          </a:xfrm>
          <a:prstGeom prst="rect">
            <a:avLst/>
          </a:prstGeom>
          <a:solidFill>
            <a:schemeClr val="accent4"/>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EE720674-C4F2-C142-AACD-ECD33ABFEEA4}"/>
              </a:ext>
            </a:extLst>
          </p:cNvPr>
          <p:cNvSpPr/>
          <p:nvPr userDrawn="1"/>
        </p:nvSpPr>
        <p:spPr bwMode="auto">
          <a:xfrm>
            <a:off x="13705529" y="2331923"/>
            <a:ext cx="591436" cy="512722"/>
          </a:xfrm>
          <a:prstGeom prst="rect">
            <a:avLst/>
          </a:prstGeom>
          <a:solidFill>
            <a:schemeClr val="accent5"/>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9C7F11-5732-7F4F-A5A0-0397E2C2C935}"/>
              </a:ext>
            </a:extLst>
          </p:cNvPr>
          <p:cNvSpPr/>
          <p:nvPr userDrawn="1"/>
        </p:nvSpPr>
        <p:spPr bwMode="auto">
          <a:xfrm>
            <a:off x="12384647" y="2916006"/>
            <a:ext cx="591436" cy="512722"/>
          </a:xfrm>
          <a:prstGeom prst="rect">
            <a:avLst/>
          </a:prstGeom>
          <a:solidFill>
            <a:schemeClr val="accent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80325897-CB84-D39B-BB3C-C74CDA0C93C6}"/>
              </a:ext>
            </a:extLst>
          </p:cNvPr>
          <p:cNvSpPr/>
          <p:nvPr userDrawn="1"/>
        </p:nvSpPr>
        <p:spPr bwMode="auto">
          <a:xfrm>
            <a:off x="13039256" y="2913419"/>
            <a:ext cx="591436" cy="512722"/>
          </a:xfrm>
          <a:prstGeom prst="rect">
            <a:avLst/>
          </a:prstGeom>
          <a:solidFill>
            <a:srgbClr val="252A68"/>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FCCE1ACC-CD18-3F09-AA21-1D651AD26531}"/>
              </a:ext>
            </a:extLst>
          </p:cNvPr>
          <p:cNvSpPr/>
          <p:nvPr userDrawn="1"/>
        </p:nvSpPr>
        <p:spPr bwMode="auto">
          <a:xfrm>
            <a:off x="12376761" y="3501224"/>
            <a:ext cx="591436" cy="512722"/>
          </a:xfrm>
          <a:prstGeom prst="rect">
            <a:avLst/>
          </a:prstGeom>
          <a:solidFill>
            <a:srgbClr val="D9D8D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5F7BDC79-0941-3B17-91E8-52F4D0694B79}"/>
              </a:ext>
            </a:extLst>
          </p:cNvPr>
          <p:cNvSpPr/>
          <p:nvPr userDrawn="1"/>
        </p:nvSpPr>
        <p:spPr bwMode="auto">
          <a:xfrm>
            <a:off x="13041145" y="3501224"/>
            <a:ext cx="591436" cy="512722"/>
          </a:xfrm>
          <a:prstGeom prst="rect">
            <a:avLst/>
          </a:prstGeom>
          <a:solidFill>
            <a:srgbClr val="888B8C"/>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800" b="0" i="0"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3170D4EE-BD3A-C4C7-D45C-637A0685B6D9}"/>
              </a:ext>
            </a:extLst>
          </p:cNvPr>
          <p:cNvSpPr txBox="1"/>
          <p:nvPr userDrawn="1"/>
        </p:nvSpPr>
        <p:spPr>
          <a:xfrm>
            <a:off x="12376760" y="127484"/>
            <a:ext cx="2001078" cy="641702"/>
          </a:xfrm>
          <a:prstGeom prst="rect">
            <a:avLst/>
          </a:prstGeom>
          <a:noFill/>
        </p:spPr>
        <p:txBody>
          <a:bodyPr wrap="square" lIns="0" tIns="0" rIns="0" bIns="0" rtlCol="0">
            <a:normAutofit/>
          </a:bodyPr>
          <a:lstStyle/>
          <a:p>
            <a:pPr marL="0" indent="-3657600" algn="l">
              <a:spcAft>
                <a:spcPts val="600"/>
              </a:spcAft>
            </a:pPr>
            <a:r>
              <a:rPr lang="en-US" sz="1000" b="1" i="0" dirty="0">
                <a:solidFill>
                  <a:schemeClr val="tx2"/>
                </a:solidFill>
                <a:latin typeface="Segoe UI" panose="020B0502040204020203" pitchFamily="34" charset="0"/>
                <a:ea typeface="Roboto" panose="02000000000000000000" pitchFamily="2" charset="0"/>
                <a:cs typeface="Segoe UI" panose="020B0502040204020203" pitchFamily="34" charset="0"/>
              </a:rPr>
              <a:t>Primary</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Represents our brand</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Used on every slide</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First in all charts and graphs</a:t>
            </a:r>
          </a:p>
        </p:txBody>
      </p:sp>
      <p:sp>
        <p:nvSpPr>
          <p:cNvPr id="24" name="TextBox 23">
            <a:extLst>
              <a:ext uri="{FF2B5EF4-FFF2-40B4-BE49-F238E27FC236}">
                <a16:creationId xmlns:a16="http://schemas.microsoft.com/office/drawing/2014/main" id="{681B38CB-5502-FA5D-741A-8E06E65EC3A7}"/>
              </a:ext>
            </a:extLst>
          </p:cNvPr>
          <p:cNvSpPr txBox="1"/>
          <p:nvPr userDrawn="1"/>
        </p:nvSpPr>
        <p:spPr>
          <a:xfrm>
            <a:off x="12376760" y="1749830"/>
            <a:ext cx="2001078" cy="641702"/>
          </a:xfrm>
          <a:prstGeom prst="rect">
            <a:avLst/>
          </a:prstGeom>
          <a:noFill/>
        </p:spPr>
        <p:txBody>
          <a:bodyPr wrap="square" lIns="0" tIns="0" rIns="0" bIns="0" rtlCol="0">
            <a:normAutofit/>
          </a:bodyPr>
          <a:lstStyle/>
          <a:p>
            <a:pPr marL="0" indent="-3657600" algn="l">
              <a:spcAft>
                <a:spcPts val="600"/>
              </a:spcAft>
            </a:pPr>
            <a:r>
              <a:rPr lang="en-US" sz="1000" b="1" i="0" dirty="0">
                <a:solidFill>
                  <a:schemeClr val="tx2"/>
                </a:solidFill>
                <a:latin typeface="Segoe UI" panose="020B0502040204020203" pitchFamily="34" charset="0"/>
                <a:ea typeface="Roboto" panose="02000000000000000000" pitchFamily="2" charset="0"/>
                <a:cs typeface="Segoe UI" panose="020B0502040204020203" pitchFamily="34" charset="0"/>
              </a:rPr>
              <a:t>Secondary</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Accent colors </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Used in charts and graphs</a:t>
            </a:r>
          </a:p>
        </p:txBody>
      </p:sp>
      <p:sp>
        <p:nvSpPr>
          <p:cNvPr id="25" name="TextBox 24">
            <a:extLst>
              <a:ext uri="{FF2B5EF4-FFF2-40B4-BE49-F238E27FC236}">
                <a16:creationId xmlns:a16="http://schemas.microsoft.com/office/drawing/2014/main" id="{0130B532-4C73-8E40-DF98-112671BE4EAB}"/>
              </a:ext>
            </a:extLst>
          </p:cNvPr>
          <p:cNvSpPr txBox="1"/>
          <p:nvPr userDrawn="1"/>
        </p:nvSpPr>
        <p:spPr>
          <a:xfrm>
            <a:off x="12376760" y="4363309"/>
            <a:ext cx="2180487" cy="641702"/>
          </a:xfrm>
          <a:prstGeom prst="rect">
            <a:avLst/>
          </a:prstGeom>
          <a:noFill/>
        </p:spPr>
        <p:txBody>
          <a:bodyPr wrap="square" lIns="0" tIns="0" rIns="0" bIns="0" rtlCol="0">
            <a:normAutofit/>
          </a:bodyPr>
          <a:lstStyle/>
          <a:p>
            <a:pPr marL="0" indent="-3657600" algn="l">
              <a:spcAft>
                <a:spcPts val="600"/>
              </a:spcAft>
            </a:pPr>
            <a:r>
              <a:rPr lang="en-US" sz="1000" b="1" i="0" dirty="0">
                <a:solidFill>
                  <a:schemeClr val="tx2"/>
                </a:solidFill>
                <a:latin typeface="Segoe UI" panose="020B0502040204020203" pitchFamily="34" charset="0"/>
                <a:ea typeface="Roboto" panose="02000000000000000000" pitchFamily="2" charset="0"/>
                <a:cs typeface="Segoe UI" panose="020B0502040204020203" pitchFamily="34" charset="0"/>
              </a:rPr>
              <a:t>Tertiary </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Used only when charts and graphs</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need additional colors after Primary</a:t>
            </a:r>
            <a:b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br>
            <a:r>
              <a:rPr lang="en-US" sz="1000" b="0" i="0" dirty="0">
                <a:solidFill>
                  <a:schemeClr val="tx2"/>
                </a:solidFill>
                <a:latin typeface="Segoe UI" panose="020B0502040204020203" pitchFamily="34" charset="0"/>
                <a:ea typeface="Roboto" panose="02000000000000000000" pitchFamily="2" charset="0"/>
                <a:cs typeface="Segoe UI" panose="020B0502040204020203" pitchFamily="34" charset="0"/>
              </a:rPr>
              <a:t>  and Secondary colors are applied</a:t>
            </a:r>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733" r:id="rId1"/>
    <p:sldLayoutId id="2147483785" r:id="rId2"/>
    <p:sldLayoutId id="2147483847" r:id="rId3"/>
    <p:sldLayoutId id="2147483869" r:id="rId4"/>
    <p:sldLayoutId id="2147483870" r:id="rId5"/>
    <p:sldLayoutId id="2147483786" r:id="rId6"/>
    <p:sldLayoutId id="2147483862" r:id="rId7"/>
    <p:sldLayoutId id="2147483863" r:id="rId8"/>
    <p:sldLayoutId id="2147483864" r:id="rId9"/>
    <p:sldLayoutId id="2147483865" r:id="rId10"/>
    <p:sldLayoutId id="2147483866" r:id="rId11"/>
    <p:sldLayoutId id="2147483867" r:id="rId12"/>
    <p:sldLayoutId id="2147483868" r:id="rId13"/>
    <p:sldLayoutId id="2147483745" r:id="rId14"/>
    <p:sldLayoutId id="2147483746" r:id="rId15"/>
    <p:sldLayoutId id="2147483747" r:id="rId16"/>
    <p:sldLayoutId id="2147483818" r:id="rId17"/>
    <p:sldLayoutId id="2147483809" r:id="rId18"/>
    <p:sldLayoutId id="2147483853" r:id="rId19"/>
    <p:sldLayoutId id="2147483800" r:id="rId20"/>
    <p:sldLayoutId id="2147483871" r:id="rId21"/>
    <p:sldLayoutId id="2147483852" r:id="rId22"/>
    <p:sldLayoutId id="2147483801" r:id="rId23"/>
    <p:sldLayoutId id="2147483760" r:id="rId24"/>
    <p:sldLayoutId id="2147483756" r:id="rId25"/>
    <p:sldLayoutId id="2147483917"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708" r:id="rId36"/>
    <p:sldLayoutId id="2147483881" r:id="rId37"/>
    <p:sldLayoutId id="2147483821" r:id="rId38"/>
    <p:sldLayoutId id="2147483882" r:id="rId39"/>
    <p:sldLayoutId id="2147483883" r:id="rId40"/>
  </p:sldLayoutIdLst>
  <p:hf hdr="0"/>
  <p:txStyles>
    <p:titleStyle>
      <a:lvl1pPr algn="l" defTabSz="914400" rtl="0" eaLnBrk="1" latinLnBrk="0" hangingPunct="1">
        <a:lnSpc>
          <a:spcPct val="100000"/>
        </a:lnSpc>
        <a:spcBef>
          <a:spcPct val="0"/>
        </a:spcBef>
        <a:buNone/>
        <a:defRPr sz="2800" b="1" i="0" kern="12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1pPr>
      <a:lvl2pPr marL="0" indent="0" algn="l" defTabSz="914400" rtl="0" eaLnBrk="1" latinLnBrk="0" hangingPunct="1">
        <a:lnSpc>
          <a:spcPct val="100000"/>
        </a:lnSpc>
        <a:spcBef>
          <a:spcPts val="0"/>
        </a:spcBef>
        <a:spcAft>
          <a:spcPts val="0"/>
        </a:spcAft>
        <a:buClr>
          <a:schemeClr val="accent1"/>
        </a:buClr>
        <a:buFontTx/>
        <a:buNone/>
        <a:tabLst>
          <a:tab pos="280988" algn="l"/>
        </a:tabLst>
        <a:defRPr sz="2000" b="1" i="0" kern="1200">
          <a:solidFill>
            <a:schemeClr val="accent1"/>
          </a:solidFill>
          <a:latin typeface="Segoe UI" panose="020B0502040204020203" pitchFamily="34" charset="0"/>
          <a:ea typeface="Roboto" panose="02000000000000000000" pitchFamily="2" charset="0"/>
          <a:cs typeface="Segoe UI" panose="020B0502040204020203" pitchFamily="34" charset="0"/>
        </a:defRPr>
      </a:lvl2pPr>
      <a:lvl3pPr marL="0" indent="0" algn="l" defTabSz="292608" rtl="0" eaLnBrk="1" latinLnBrk="0" hangingPunct="1">
        <a:lnSpc>
          <a:spcPct val="100000"/>
        </a:lnSpc>
        <a:spcBef>
          <a:spcPts val="0"/>
        </a:spcBef>
        <a:spcAft>
          <a:spcPts val="1500"/>
        </a:spcAft>
        <a:buClr>
          <a:schemeClr val="tx1"/>
        </a:buClr>
        <a:buFontTx/>
        <a:buNone/>
        <a:tabLst>
          <a:tab pos="276225" algn="l"/>
          <a:tab pos="584200" algn="l"/>
        </a:tabLst>
        <a:defRPr sz="24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3pPr>
      <a:lvl4pPr marL="228600" marR="0" indent="-22860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4pPr>
      <a:lvl5pPr marL="457200" indent="-228600"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14" userDrawn="1">
          <p15:clr>
            <a:srgbClr val="F26B43"/>
          </p15:clr>
        </p15:guide>
        <p15:guide id="10" pos="3840" userDrawn="1">
          <p15:clr>
            <a:srgbClr val="F26B43"/>
          </p15:clr>
        </p15:guide>
        <p15:guide id="12" pos="3930" userDrawn="1">
          <p15:clr>
            <a:srgbClr val="F26B43"/>
          </p15:clr>
        </p15:guide>
        <p15:guide id="13" pos="7388" userDrawn="1">
          <p15:clr>
            <a:srgbClr val="F26B43"/>
          </p15:clr>
        </p15:guide>
        <p15:guide id="15" pos="4966" userDrawn="1">
          <p15:clr>
            <a:srgbClr val="F26B43"/>
          </p15:clr>
        </p15:guide>
        <p15:guide id="16" pos="5144" userDrawn="1">
          <p15:clr>
            <a:srgbClr val="F26B43"/>
          </p15:clr>
        </p15:guide>
        <p15:guide id="25" orient="horz" pos="206" userDrawn="1">
          <p15:clr>
            <a:srgbClr val="F26B43"/>
          </p15:clr>
        </p15:guide>
        <p15:guide id="31" orient="horz" pos="3822" userDrawn="1">
          <p15:clr>
            <a:srgbClr val="F26B43"/>
          </p15:clr>
        </p15:guide>
        <p15:guide id="32" orient="horz" pos="4151" userDrawn="1">
          <p15:clr>
            <a:srgbClr val="F26B43"/>
          </p15:clr>
        </p15:guide>
        <p15:guide id="37" pos="2536" userDrawn="1">
          <p15:clr>
            <a:srgbClr val="F26B43"/>
          </p15:clr>
        </p15:guide>
        <p15:guide id="40" pos="3748" userDrawn="1">
          <p15:clr>
            <a:srgbClr val="F26B43"/>
          </p15:clr>
        </p15:guide>
        <p15:guide id="49" orient="horz" pos="790" userDrawn="1">
          <p15:clr>
            <a:srgbClr val="F26B43"/>
          </p15:clr>
        </p15:guide>
        <p15:guide id="50" orient="horz" pos="1184" userDrawn="1">
          <p15:clr>
            <a:srgbClr val="F26B43"/>
          </p15:clr>
        </p15:guide>
        <p15:guide id="51" pos="29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_Second_B.jpg                                                0033966FKarls G4                       C0DC18D5:">
            <a:extLst>
              <a:ext uri="{FF2B5EF4-FFF2-40B4-BE49-F238E27FC236}">
                <a16:creationId xmlns:a16="http://schemas.microsoft.com/office/drawing/2014/main" id="{1B62BA93-14F8-5644-B5BE-75D72746EC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900B7064-8FB2-AE4F-9001-1892707A869B}"/>
              </a:ext>
            </a:extLst>
          </p:cNvPr>
          <p:cNvSpPr>
            <a:spLocks noGrp="1" noChangeArrowheads="1"/>
          </p:cNvSpPr>
          <p:nvPr>
            <p:ph type="title"/>
          </p:nvPr>
        </p:nvSpPr>
        <p:spPr bwMode="black">
          <a:xfrm>
            <a:off x="1079500" y="390525"/>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04D8CACE-30A1-7D44-9D1B-05110F139C2E}"/>
              </a:ext>
            </a:extLst>
          </p:cNvPr>
          <p:cNvSpPr>
            <a:spLocks noGrp="1" noChangeArrowheads="1"/>
          </p:cNvSpPr>
          <p:nvPr>
            <p:ph type="body" idx="1"/>
          </p:nvPr>
        </p:nvSpPr>
        <p:spPr bwMode="black">
          <a:xfrm>
            <a:off x="10795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FE3A3E62-A1DB-A645-898C-1CC4C536DDFB}"/>
              </a:ext>
            </a:extLst>
          </p:cNvPr>
          <p:cNvSpPr>
            <a:spLocks noGrp="1" noChangeArrowheads="1"/>
          </p:cNvSpPr>
          <p:nvPr>
            <p:ph type="dt" sz="half" idx="2"/>
          </p:nvPr>
        </p:nvSpPr>
        <p:spPr bwMode="black">
          <a:xfrm>
            <a:off x="10795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254B8E"/>
                </a:solidFill>
                <a:latin typeface="Arial" panose="020B0604020202020204" pitchFamily="34" charset="0"/>
              </a:defRPr>
            </a:lvl1pPr>
          </a:lstStyle>
          <a:p>
            <a:fld id="{42D864F5-4967-2A46-976C-5C58FA09D2E6}" type="datetime1">
              <a:rPr lang="en-US" altLang="en-US"/>
              <a:pPr/>
              <a:t>11/9/2025</a:t>
            </a:fld>
            <a:endParaRPr lang="en-US" altLang="en-US"/>
          </a:p>
        </p:txBody>
      </p:sp>
      <p:sp>
        <p:nvSpPr>
          <p:cNvPr id="1029" name="Rectangle 5">
            <a:extLst>
              <a:ext uri="{FF2B5EF4-FFF2-40B4-BE49-F238E27FC236}">
                <a16:creationId xmlns:a16="http://schemas.microsoft.com/office/drawing/2014/main" id="{0BE9BF29-CEA4-DF46-B2F7-D907CC843AA9}"/>
              </a:ext>
            </a:extLst>
          </p:cNvPr>
          <p:cNvSpPr>
            <a:spLocks noGrp="1" noChangeArrowheads="1"/>
          </p:cNvSpPr>
          <p:nvPr>
            <p:ph type="ftr" sz="quarter" idx="3"/>
          </p:nvPr>
        </p:nvSpPr>
        <p:spPr bwMode="black">
          <a:xfrm>
            <a:off x="4165600" y="63246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254B8E"/>
                </a:solidFill>
                <a:latin typeface="Arial" panose="020B0604020202020204" pitchFamily="34" charset="0"/>
              </a:defRPr>
            </a:lvl1pPr>
          </a:lstStyle>
          <a:p>
            <a:endParaRPr lang="en-US" altLang="en-US"/>
          </a:p>
        </p:txBody>
      </p:sp>
      <p:sp>
        <p:nvSpPr>
          <p:cNvPr id="1030" name="Rectangle 6">
            <a:extLst>
              <a:ext uri="{FF2B5EF4-FFF2-40B4-BE49-F238E27FC236}">
                <a16:creationId xmlns:a16="http://schemas.microsoft.com/office/drawing/2014/main" id="{1FD914B4-72F3-FB44-87BA-6AFAFC69BB75}"/>
              </a:ext>
            </a:extLst>
          </p:cNvPr>
          <p:cNvSpPr>
            <a:spLocks noGrp="1" noChangeArrowheads="1"/>
          </p:cNvSpPr>
          <p:nvPr>
            <p:ph type="sldNum" sz="quarter" idx="4"/>
          </p:nvPr>
        </p:nvSpPr>
        <p:spPr bwMode="black">
          <a:xfrm>
            <a:off x="8890000" y="63246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254B8E"/>
                </a:solidFill>
                <a:latin typeface="Arial" panose="020B0604020202020204" pitchFamily="34" charset="0"/>
              </a:defRPr>
            </a:lvl1pPr>
          </a:lstStyle>
          <a:p>
            <a:fld id="{E2A0E48D-4768-4D49-8D56-5AB78A5C1C2F}" type="slidenum">
              <a:rPr lang="en-US" altLang="en-US"/>
              <a:pPr/>
              <a:t>‹#›</a:t>
            </a:fld>
            <a:endParaRPr lang="en-US" altLang="en-US">
              <a:solidFill>
                <a:srgbClr val="002C77"/>
              </a:solidFill>
            </a:endParaRPr>
          </a:p>
        </p:txBody>
      </p:sp>
    </p:spTree>
    <p:extLst>
      <p:ext uri="{BB962C8B-B14F-4D97-AF65-F5344CB8AC3E}">
        <p14:creationId xmlns:p14="http://schemas.microsoft.com/office/powerpoint/2010/main" val="711404571"/>
      </p:ext>
    </p:extLst>
  </p:cSld>
  <p:clrMap bg1="lt1" tx1="dk1" bg2="lt2" tx2="dk2" accent1="accent1" accent2="accent2" accent3="accent3" accent4="accent4" accent5="accent5" accent6="accent6" hlink="hlink" folHlink="folHlink"/>
  <p:sldLayoutIdLst>
    <p:sldLayoutId id="2147483661" r:id="rId1"/>
    <p:sldLayoutId id="2147483906" r:id="rId2"/>
    <p:sldLayoutId id="2147483663" r:id="rId3"/>
    <p:sldLayoutId id="2147483664" r:id="rId4"/>
    <p:sldLayoutId id="2147483665" r:id="rId5"/>
    <p:sldLayoutId id="2147483666" r:id="rId6"/>
    <p:sldLayoutId id="2147483911" r:id="rId7"/>
    <p:sldLayoutId id="2147483912" r:id="rId8"/>
    <p:sldLayoutId id="2147483669" r:id="rId9"/>
    <p:sldLayoutId id="2147483914" r:id="rId10"/>
    <p:sldLayoutId id="2147483671" r:id="rId11"/>
  </p:sldLayoutIdLst>
  <p:hf hdr="0"/>
  <p:txStyles>
    <p:titleStyle>
      <a:lvl1pPr algn="l" rtl="0" eaLnBrk="1" fontAlgn="base" hangingPunct="1">
        <a:spcBef>
          <a:spcPct val="0"/>
        </a:spcBef>
        <a:spcAft>
          <a:spcPct val="0"/>
        </a:spcAft>
        <a:defRPr sz="3600" b="1">
          <a:solidFill>
            <a:srgbClr val="254B8E"/>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254B8E"/>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1" fontAlgn="base" hangingPunct="1">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5" r:id="rId1"/>
    <p:sldLayoutId id="2147483662" r:id="rId2"/>
    <p:sldLayoutId id="2147483676" r:id="rId3"/>
    <p:sldLayoutId id="2147483677" r:id="rId4"/>
    <p:sldLayoutId id="2147483678" r:id="rId5"/>
    <p:sldLayoutId id="2147483859" r:id="rId6"/>
    <p:sldLayoutId id="2147483667" r:id="rId7"/>
    <p:sldLayoutId id="2147483668" r:id="rId8"/>
    <p:sldLayoutId id="2147483858" r:id="rId9"/>
    <p:sldLayoutId id="2147483670" r:id="rId10"/>
    <p:sldLayoutId id="2147483674" r:id="rId11"/>
    <p:sldLayoutId id="2147483672" r:id="rId12"/>
    <p:sldLayoutId id="2147483854" r:id="rId13"/>
    <p:sldLayoutId id="2147483860" r:id="rId14"/>
    <p:sldLayoutId id="214748385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hyperlink" Target="mailto:Donna.Eng@helendevoschildrens.org" TargetMode="External"/><Relationship Id="rId2" Type="http://schemas.openxmlformats.org/officeDocument/2006/relationships/hyperlink" Target="mailto:HDVCHdiabeteseducators@corewellhealth.org" TargetMode="External"/><Relationship Id="rId1" Type="http://schemas.openxmlformats.org/officeDocument/2006/relationships/slideLayout" Target="../slideLayouts/slideLayout56.xml"/><Relationship Id="rId5" Type="http://schemas.openxmlformats.org/officeDocument/2006/relationships/image" Target="../media/image54.sv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5.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diabetesjournals.org/spectrum/article/35/3/264/147399/Health-Equity-in-Diabetes" TargetMode="External"/><Relationship Id="rId7" Type="http://schemas.openxmlformats.org/officeDocument/2006/relationships/diagramColors" Target="../diagrams/colors2.xml"/><Relationship Id="rId2" Type="http://schemas.openxmlformats.org/officeDocument/2006/relationships/notesSlide" Target="../notesSlides/notesSlide34.xml"/><Relationship Id="rId1" Type="http://schemas.openxmlformats.org/officeDocument/2006/relationships/slideLayout" Target="../slideLayouts/slideLayout8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85.xml"/><Relationship Id="rId4" Type="http://schemas.openxmlformats.org/officeDocument/2006/relationships/hyperlink" Target="https://www.rwjf.org/en/insights/our-research/infographics/visualizing-health-equity.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85.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86.xml"/><Relationship Id="rId4" Type="http://schemas.openxmlformats.org/officeDocument/2006/relationships/chart" Target="../charts/char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105.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5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1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13.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85F49C10-8453-A14E-A6D6-AB0A43B24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61F7A1-CFF8-D342-A9AF-5CB080C98BD0}"/>
              </a:ext>
            </a:extLst>
          </p:cNvPr>
          <p:cNvSpPr/>
          <p:nvPr/>
        </p:nvSpPr>
        <p:spPr>
          <a:xfrm>
            <a:off x="0" y="1736811"/>
            <a:ext cx="12192000" cy="2431431"/>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en-US" sz="4000">
              <a:solidFill>
                <a:srgbClr val="47616E"/>
              </a:solidFill>
              <a:latin typeface="Hind Regular"/>
              <a:cs typeface="Hind Regular"/>
            </a:endParaRPr>
          </a:p>
          <a:p>
            <a:pPr algn="ctr"/>
            <a:r>
              <a:rPr lang="en-US" sz="4000" dirty="0">
                <a:solidFill>
                  <a:srgbClr val="47616E"/>
                </a:solidFill>
                <a:latin typeface="Hind Regular"/>
                <a:cs typeface="Hind Regular"/>
              </a:rPr>
              <a:t>Health Equity and Social Determinants of Diabetes</a:t>
            </a:r>
            <a:endParaRPr lang="en-US" dirty="0"/>
          </a:p>
          <a:p>
            <a:pPr algn="ctr"/>
            <a:r>
              <a:rPr lang="en-US" sz="2800" i="1" dirty="0">
                <a:solidFill>
                  <a:srgbClr val="47616E"/>
                </a:solidFill>
                <a:latin typeface="Hind Regular"/>
                <a:cs typeface="Hind Regular"/>
              </a:rPr>
              <a:t>Moderated by Shideh Majidi, MD, MSCS</a:t>
            </a:r>
          </a:p>
          <a:p>
            <a:pPr algn="ctr"/>
            <a:endParaRPr lang="en-US" sz="4000">
              <a:solidFill>
                <a:srgbClr val="47616E"/>
              </a:solidFill>
              <a:latin typeface="Hind Regular"/>
              <a:cs typeface="Hind Regular"/>
            </a:endParaRPr>
          </a:p>
        </p:txBody>
      </p:sp>
      <p:sp>
        <p:nvSpPr>
          <p:cNvPr id="11" name="TextBox 10">
            <a:extLst>
              <a:ext uri="{FF2B5EF4-FFF2-40B4-BE49-F238E27FC236}">
                <a16:creationId xmlns:a16="http://schemas.microsoft.com/office/drawing/2014/main" id="{FA541A89-5206-2242-9AFB-02DE48E4971E}"/>
              </a:ext>
            </a:extLst>
          </p:cNvPr>
          <p:cNvSpPr txBox="1"/>
          <p:nvPr/>
        </p:nvSpPr>
        <p:spPr>
          <a:xfrm>
            <a:off x="4224542" y="4608613"/>
            <a:ext cx="772208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US" sz="2800" b="1">
              <a:solidFill>
                <a:srgbClr val="3E4E8D"/>
              </a:solidFill>
              <a:latin typeface="Montserrat SemiBold"/>
              <a:cs typeface="Hind Bold"/>
            </a:endParaRPr>
          </a:p>
        </p:txBody>
      </p:sp>
    </p:spTree>
    <p:extLst>
      <p:ext uri="{BB962C8B-B14F-4D97-AF65-F5344CB8AC3E}">
        <p14:creationId xmlns:p14="http://schemas.microsoft.com/office/powerpoint/2010/main" val="134421444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C1571-2329-AC79-D5EA-9232674DF94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7E22414-8A4A-ABAB-DFCD-4609D08C8A68}"/>
              </a:ext>
            </a:extLst>
          </p:cNvPr>
          <p:cNvSpPr>
            <a:spLocks noGrp="1"/>
          </p:cNvSpPr>
          <p:nvPr>
            <p:ph type="title"/>
          </p:nvPr>
        </p:nvSpPr>
        <p:spPr>
          <a:xfrm>
            <a:off x="548639" y="851060"/>
            <a:ext cx="11091672" cy="853440"/>
          </a:xfrm>
        </p:spPr>
        <p:txBody>
          <a:bodyPr/>
          <a:lstStyle/>
          <a:p>
            <a:r>
              <a:rPr lang="en-US" dirty="0">
                <a:latin typeface="Montserrat" pitchFamily="2" charset="0"/>
              </a:rPr>
              <a:t>PDSA 4 – </a:t>
            </a:r>
            <a:r>
              <a:rPr lang="en-US" sz="2200" dirty="0">
                <a:latin typeface="Montserrat" pitchFamily="2" charset="0"/>
              </a:rPr>
              <a:t>Opt-Out Approach to Pump Education (Nov 2024)</a:t>
            </a:r>
          </a:p>
        </p:txBody>
      </p:sp>
      <p:sp>
        <p:nvSpPr>
          <p:cNvPr id="10" name="Content Placeholder 2">
            <a:extLst>
              <a:ext uri="{FF2B5EF4-FFF2-40B4-BE49-F238E27FC236}">
                <a16:creationId xmlns:a16="http://schemas.microsoft.com/office/drawing/2014/main" id="{122058A0-10E4-1DD7-2D76-AC41AB42EC77}"/>
              </a:ext>
            </a:extLst>
          </p:cNvPr>
          <p:cNvSpPr>
            <a:spLocks noGrp="1"/>
          </p:cNvSpPr>
          <p:nvPr>
            <p:ph sz="half" idx="1"/>
          </p:nvPr>
        </p:nvSpPr>
        <p:spPr>
          <a:xfrm>
            <a:off x="548639" y="2469306"/>
            <a:ext cx="3669399" cy="3723150"/>
          </a:xfrm>
        </p:spPr>
        <p:txBody>
          <a:bodyPr/>
          <a:lstStyle/>
          <a:p>
            <a:r>
              <a:rPr lang="en-US" sz="1500" dirty="0">
                <a:latin typeface="Montserrat" pitchFamily="2" charset="0"/>
              </a:rPr>
              <a:t>Not proactively scheduling Introduction to Pump class, only those that asked for it were scheduled.</a:t>
            </a:r>
          </a:p>
          <a:p>
            <a:r>
              <a:rPr lang="en-US" sz="1500" dirty="0">
                <a:latin typeface="Montserrat" pitchFamily="2" charset="0"/>
              </a:rPr>
              <a:t>Waiting until the </a:t>
            </a:r>
            <a:r>
              <a:rPr lang="en-US" sz="1500" b="1" dirty="0">
                <a:latin typeface="Montserrat" pitchFamily="2" charset="0"/>
              </a:rPr>
              <a:t>1</a:t>
            </a:r>
            <a:r>
              <a:rPr lang="en-US" sz="1500" b="1" baseline="30000" dirty="0">
                <a:latin typeface="Montserrat" pitchFamily="2" charset="0"/>
              </a:rPr>
              <a:t>st</a:t>
            </a:r>
            <a:r>
              <a:rPr lang="en-US" sz="1500" b="1" dirty="0">
                <a:latin typeface="Montserrat" pitchFamily="2" charset="0"/>
              </a:rPr>
              <a:t> or 2</a:t>
            </a:r>
            <a:r>
              <a:rPr lang="en-US" sz="1500" b="1" baseline="30000" dirty="0">
                <a:latin typeface="Montserrat" pitchFamily="2" charset="0"/>
              </a:rPr>
              <a:t>nd</a:t>
            </a:r>
            <a:r>
              <a:rPr lang="en-US" sz="1500" b="1" dirty="0">
                <a:latin typeface="Montserrat" pitchFamily="2" charset="0"/>
              </a:rPr>
              <a:t> </a:t>
            </a:r>
            <a:r>
              <a:rPr lang="en-US" sz="1500" dirty="0">
                <a:latin typeface="Montserrat" pitchFamily="2" charset="0"/>
              </a:rPr>
              <a:t>face to face </a:t>
            </a:r>
            <a:r>
              <a:rPr lang="en-US" sz="1500" b="1" dirty="0">
                <a:latin typeface="Montserrat" pitchFamily="2" charset="0"/>
              </a:rPr>
              <a:t>follow up to discuss pump </a:t>
            </a:r>
            <a:r>
              <a:rPr lang="en-US" sz="1500" dirty="0">
                <a:latin typeface="Montserrat" pitchFamily="2" charset="0"/>
              </a:rPr>
              <a:t>options and sign up for class. </a:t>
            </a:r>
          </a:p>
          <a:p>
            <a:r>
              <a:rPr lang="en-US" sz="1500" b="1" dirty="0">
                <a:latin typeface="Montserrat" pitchFamily="2" charset="0"/>
              </a:rPr>
              <a:t>Intro to Pump class required </a:t>
            </a:r>
            <a:r>
              <a:rPr lang="en-US" sz="1500" dirty="0">
                <a:latin typeface="Montserrat" pitchFamily="2" charset="0"/>
              </a:rPr>
              <a:t>for patient to be able </a:t>
            </a:r>
            <a:r>
              <a:rPr lang="en-US" sz="1500" b="1" dirty="0">
                <a:latin typeface="Montserrat" pitchFamily="2" charset="0"/>
              </a:rPr>
              <a:t>to order pump</a:t>
            </a:r>
            <a:r>
              <a:rPr lang="en-US" sz="1500" dirty="0">
                <a:latin typeface="Montserrat" pitchFamily="2" charset="0"/>
              </a:rPr>
              <a:t>. </a:t>
            </a:r>
          </a:p>
          <a:p>
            <a:r>
              <a:rPr lang="en-US" sz="1500" dirty="0">
                <a:solidFill>
                  <a:srgbClr val="002044"/>
                </a:solidFill>
                <a:latin typeface="Montserrat" pitchFamily="2" charset="0"/>
              </a:rPr>
              <a:t>Inconsistent </a:t>
            </a:r>
            <a:r>
              <a:rPr lang="en-US" sz="1500" b="1" dirty="0">
                <a:solidFill>
                  <a:srgbClr val="002044"/>
                </a:solidFill>
                <a:latin typeface="Montserrat" pitchFamily="2" charset="0"/>
              </a:rPr>
              <a:t>criteria for starting pump </a:t>
            </a:r>
            <a:r>
              <a:rPr lang="en-US" sz="1500" dirty="0">
                <a:solidFill>
                  <a:srgbClr val="002044"/>
                </a:solidFill>
                <a:latin typeface="Montserrat" pitchFamily="2" charset="0"/>
              </a:rPr>
              <a:t>therapy</a:t>
            </a:r>
            <a:r>
              <a:rPr lang="en-US" sz="1500" dirty="0">
                <a:latin typeface="Montserrat" pitchFamily="2" charset="0"/>
              </a:rPr>
              <a:t>. </a:t>
            </a:r>
          </a:p>
          <a:p>
            <a:r>
              <a:rPr lang="en-US" sz="1500" dirty="0">
                <a:latin typeface="Montserrat" pitchFamily="2" charset="0"/>
              </a:rPr>
              <a:t>Patients going </a:t>
            </a:r>
            <a:r>
              <a:rPr lang="en-US" sz="1500" b="1" dirty="0">
                <a:latin typeface="Montserrat" pitchFamily="2" charset="0"/>
              </a:rPr>
              <a:t>months to years without discussing pump </a:t>
            </a:r>
            <a:r>
              <a:rPr lang="en-US" sz="1500" dirty="0">
                <a:latin typeface="Montserrat" pitchFamily="2" charset="0"/>
              </a:rPr>
              <a:t>therapy. </a:t>
            </a:r>
          </a:p>
          <a:p>
            <a:endParaRPr lang="en-US" dirty="0"/>
          </a:p>
        </p:txBody>
      </p:sp>
      <p:sp>
        <p:nvSpPr>
          <p:cNvPr id="12" name="Content Placeholder 3">
            <a:extLst>
              <a:ext uri="{FF2B5EF4-FFF2-40B4-BE49-F238E27FC236}">
                <a16:creationId xmlns:a16="http://schemas.microsoft.com/office/drawing/2014/main" id="{993DECD7-EE32-6C85-C16F-B81D15452612}"/>
              </a:ext>
            </a:extLst>
          </p:cNvPr>
          <p:cNvSpPr>
            <a:spLocks noGrp="1"/>
          </p:cNvSpPr>
          <p:nvPr>
            <p:ph sz="half" idx="2"/>
          </p:nvPr>
        </p:nvSpPr>
        <p:spPr>
          <a:xfrm>
            <a:off x="5240594" y="2469306"/>
            <a:ext cx="5455759" cy="3496994"/>
          </a:xfrm>
        </p:spPr>
        <p:txBody>
          <a:bodyPr/>
          <a:lstStyle/>
          <a:p>
            <a:r>
              <a:rPr lang="en-US" sz="1500" dirty="0">
                <a:latin typeface="Montserrat" pitchFamily="2" charset="0"/>
              </a:rPr>
              <a:t>Added Introduction to Pump classes to initial class series </a:t>
            </a:r>
            <a:r>
              <a:rPr lang="en-US" sz="1500" b="1" dirty="0">
                <a:latin typeface="Montserrat" pitchFamily="2" charset="0"/>
              </a:rPr>
              <a:t>scheduled at New Onset Office Visit</a:t>
            </a:r>
            <a:r>
              <a:rPr lang="en-US" sz="1500" dirty="0">
                <a:latin typeface="Montserrat" pitchFamily="2" charset="0"/>
              </a:rPr>
              <a:t>. </a:t>
            </a:r>
          </a:p>
          <a:p>
            <a:pPr lvl="1"/>
            <a:r>
              <a:rPr lang="en-US" sz="1500" dirty="0">
                <a:latin typeface="Montserrat" pitchFamily="2" charset="0"/>
              </a:rPr>
              <a:t>Every patient started in CGM therapy at initial diagnosis</a:t>
            </a:r>
          </a:p>
          <a:p>
            <a:pPr lvl="1"/>
            <a:r>
              <a:rPr lang="en-US" sz="1500" dirty="0">
                <a:latin typeface="Montserrat" pitchFamily="2" charset="0"/>
              </a:rPr>
              <a:t>All providers to discuss pump therapy at first follow up visit. </a:t>
            </a:r>
          </a:p>
          <a:p>
            <a:r>
              <a:rPr lang="en-US" sz="1500" b="1" dirty="0">
                <a:solidFill>
                  <a:srgbClr val="002855"/>
                </a:solidFill>
                <a:latin typeface="Montserrat" pitchFamily="2" charset="0"/>
              </a:rPr>
              <a:t>Criteria </a:t>
            </a:r>
            <a:r>
              <a:rPr lang="en-US" sz="1500" dirty="0">
                <a:solidFill>
                  <a:srgbClr val="002855"/>
                </a:solidFill>
                <a:latin typeface="Montserrat" pitchFamily="2" charset="0"/>
              </a:rPr>
              <a:t>for starting pump: </a:t>
            </a:r>
          </a:p>
          <a:p>
            <a:pPr lvl="1"/>
            <a:r>
              <a:rPr lang="en-US" sz="1500" dirty="0">
                <a:solidFill>
                  <a:srgbClr val="002855"/>
                </a:solidFill>
                <a:latin typeface="Montserrat" pitchFamily="2" charset="0"/>
              </a:rPr>
              <a:t>Patient is consistently wearing CGM at first follow up</a:t>
            </a:r>
          </a:p>
          <a:p>
            <a:pPr lvl="1"/>
            <a:r>
              <a:rPr lang="en-US" sz="1500" dirty="0">
                <a:solidFill>
                  <a:srgbClr val="002855"/>
                </a:solidFill>
                <a:latin typeface="Montserrat" pitchFamily="2" charset="0"/>
              </a:rPr>
              <a:t>Completed Diabetes Education Classes 1, 2, and 3</a:t>
            </a:r>
          </a:p>
          <a:p>
            <a:pPr lvl="1"/>
            <a:r>
              <a:rPr lang="en-US" sz="1500" dirty="0">
                <a:solidFill>
                  <a:srgbClr val="002855"/>
                </a:solidFill>
                <a:latin typeface="Montserrat" pitchFamily="2" charset="0"/>
              </a:rPr>
              <a:t>Attend first follow up appointment (4-6 weeks post diagnosis)</a:t>
            </a:r>
          </a:p>
          <a:p>
            <a:pPr lvl="1"/>
            <a:r>
              <a:rPr lang="en-US" sz="1500" dirty="0">
                <a:latin typeface="Montserrat" pitchFamily="2" charset="0"/>
              </a:rPr>
              <a:t>Complete Class 4 (Intro to Pump) and notify clinic of pump preference</a:t>
            </a:r>
          </a:p>
        </p:txBody>
      </p:sp>
      <p:sp>
        <p:nvSpPr>
          <p:cNvPr id="4" name="Footer Placeholder 3">
            <a:extLst>
              <a:ext uri="{FF2B5EF4-FFF2-40B4-BE49-F238E27FC236}">
                <a16:creationId xmlns:a16="http://schemas.microsoft.com/office/drawing/2014/main" id="{B1BE667E-E7AE-7554-ED52-1F1A036034F9}"/>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 </a:t>
            </a:r>
          </a:p>
        </p:txBody>
      </p:sp>
      <p:sp>
        <p:nvSpPr>
          <p:cNvPr id="2" name="Title 1">
            <a:extLst>
              <a:ext uri="{FF2B5EF4-FFF2-40B4-BE49-F238E27FC236}">
                <a16:creationId xmlns:a16="http://schemas.microsoft.com/office/drawing/2014/main" id="{EDCDF5EC-AE71-9258-B2CD-0E4BE42A966F}"/>
              </a:ext>
            </a:extLst>
          </p:cNvPr>
          <p:cNvSpPr txBox="1">
            <a:spLocks/>
          </p:cNvSpPr>
          <p:nvPr/>
        </p:nvSpPr>
        <p:spPr>
          <a:xfrm>
            <a:off x="548639" y="2001635"/>
            <a:ext cx="3276108" cy="471268"/>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a:lstStyle>
          <a:p>
            <a:r>
              <a:rPr lang="en-US" sz="1800" dirty="0">
                <a:latin typeface="Montserrat" pitchFamily="2" charset="0"/>
              </a:rPr>
              <a:t>Opt-In Approach</a:t>
            </a:r>
          </a:p>
        </p:txBody>
      </p:sp>
      <p:sp>
        <p:nvSpPr>
          <p:cNvPr id="3" name="Title 1">
            <a:extLst>
              <a:ext uri="{FF2B5EF4-FFF2-40B4-BE49-F238E27FC236}">
                <a16:creationId xmlns:a16="http://schemas.microsoft.com/office/drawing/2014/main" id="{83EB93F7-6667-95DE-744D-FB38F709FF69}"/>
              </a:ext>
            </a:extLst>
          </p:cNvPr>
          <p:cNvSpPr txBox="1">
            <a:spLocks/>
          </p:cNvSpPr>
          <p:nvPr/>
        </p:nvSpPr>
        <p:spPr>
          <a:xfrm>
            <a:off x="5240593" y="2001635"/>
            <a:ext cx="3276108" cy="401156"/>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a:lstStyle>
          <a:p>
            <a:r>
              <a:rPr lang="en-US" sz="1800" dirty="0">
                <a:solidFill>
                  <a:schemeClr val="accent3">
                    <a:lumMod val="50000"/>
                  </a:schemeClr>
                </a:solidFill>
                <a:latin typeface="Montserrat" pitchFamily="2" charset="0"/>
              </a:rPr>
              <a:t>New:</a:t>
            </a:r>
            <a:r>
              <a:rPr lang="en-US" sz="1800" dirty="0">
                <a:latin typeface="Montserrat" pitchFamily="2" charset="0"/>
              </a:rPr>
              <a:t> Opt-Out Approach</a:t>
            </a:r>
          </a:p>
        </p:txBody>
      </p:sp>
      <p:sp>
        <p:nvSpPr>
          <p:cNvPr id="7" name="Title 1">
            <a:extLst>
              <a:ext uri="{FF2B5EF4-FFF2-40B4-BE49-F238E27FC236}">
                <a16:creationId xmlns:a16="http://schemas.microsoft.com/office/drawing/2014/main" id="{18872C97-4E80-C2C4-565C-A3C8A97DCFCC}"/>
              </a:ext>
            </a:extLst>
          </p:cNvPr>
          <p:cNvSpPr txBox="1">
            <a:spLocks/>
          </p:cNvSpPr>
          <p:nvPr/>
        </p:nvSpPr>
        <p:spPr>
          <a:xfrm>
            <a:off x="548640" y="1439593"/>
            <a:ext cx="11091672" cy="471268"/>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a:lstStyle>
          <a:p>
            <a:r>
              <a:rPr lang="en-US" sz="1800" dirty="0">
                <a:latin typeface="Montserrat" pitchFamily="2" charset="0"/>
              </a:rPr>
              <a:t>Problem: </a:t>
            </a:r>
            <a:r>
              <a:rPr lang="en-US" sz="1800" b="0" dirty="0">
                <a:latin typeface="Montserrat" pitchFamily="2" charset="0"/>
              </a:rPr>
              <a:t>Provider bias and limited patient </a:t>
            </a:r>
            <a:r>
              <a:rPr lang="en-US" sz="1800" b="0" dirty="0">
                <a:solidFill>
                  <a:srgbClr val="002855"/>
                </a:solidFill>
                <a:latin typeface="Montserrat" pitchFamily="2" charset="0"/>
              </a:rPr>
              <a:t>education led to reductions in initiating </a:t>
            </a:r>
            <a:r>
              <a:rPr lang="en-US" sz="1800" b="0" dirty="0">
                <a:latin typeface="Montserrat" pitchFamily="2" charset="0"/>
              </a:rPr>
              <a:t>HCL systems</a:t>
            </a:r>
          </a:p>
        </p:txBody>
      </p:sp>
    </p:spTree>
    <p:extLst>
      <p:ext uri="{BB962C8B-B14F-4D97-AF65-F5344CB8AC3E}">
        <p14:creationId xmlns:p14="http://schemas.microsoft.com/office/powerpoint/2010/main" val="37285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63A6D9-D280-41C2-84D6-18F22FBE28C0}"/>
              </a:ext>
            </a:extLst>
          </p:cNvPr>
          <p:cNvSpPr>
            <a:spLocks noGrp="1"/>
          </p:cNvSpPr>
          <p:nvPr>
            <p:ph type="title"/>
          </p:nvPr>
        </p:nvSpPr>
        <p:spPr/>
        <p:txBody>
          <a:bodyPr/>
          <a:lstStyle/>
          <a:p>
            <a:r>
              <a:rPr lang="en-US" dirty="0">
                <a:latin typeface="Montserrat" pitchFamily="2" charset="0"/>
              </a:rPr>
              <a:t>Results of REACH-AID Study </a:t>
            </a:r>
          </a:p>
        </p:txBody>
      </p:sp>
      <p:sp>
        <p:nvSpPr>
          <p:cNvPr id="8" name="Footer Placeholder 3">
            <a:extLst>
              <a:ext uri="{FF2B5EF4-FFF2-40B4-BE49-F238E27FC236}">
                <a16:creationId xmlns:a16="http://schemas.microsoft.com/office/drawing/2014/main" id="{C7B2352A-D0B7-F625-1B85-E40C15EDF7B9}"/>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 </a:t>
            </a:r>
          </a:p>
        </p:txBody>
      </p:sp>
      <p:sp>
        <p:nvSpPr>
          <p:cNvPr id="11" name="TextBox 10">
            <a:extLst>
              <a:ext uri="{FF2B5EF4-FFF2-40B4-BE49-F238E27FC236}">
                <a16:creationId xmlns:a16="http://schemas.microsoft.com/office/drawing/2014/main" id="{99842DA7-D097-68E9-0015-E75B4D0D2F06}"/>
              </a:ext>
            </a:extLst>
          </p:cNvPr>
          <p:cNvSpPr txBox="1"/>
          <p:nvPr/>
        </p:nvSpPr>
        <p:spPr>
          <a:xfrm>
            <a:off x="8420101" y="3076575"/>
            <a:ext cx="914399" cy="438150"/>
          </a:xfrm>
          <a:prstGeom prst="rect">
            <a:avLst/>
          </a:prstGeom>
          <a:noFill/>
          <a:ln>
            <a:noFill/>
          </a:ln>
        </p:spPr>
        <p:txBody>
          <a:bodyPr wrap="square" lIns="0" tIns="0" rIns="0" bIns="0" rtlCol="0">
            <a:noAutofit/>
          </a:bodyPr>
          <a:lstStyle/>
          <a:p>
            <a:pPr algn="ctr">
              <a:lnSpc>
                <a:spcPct val="100000"/>
              </a:lnSpc>
              <a:spcBef>
                <a:spcPts val="900"/>
              </a:spcBef>
              <a:buSzPct val="100000"/>
            </a:pPr>
            <a:r>
              <a:rPr lang="en-US" sz="1200" b="1" dirty="0">
                <a:solidFill>
                  <a:schemeClr val="bg2"/>
                </a:solidFill>
                <a:latin typeface="Montserrat SemiBold" panose="00000700000000000000" pitchFamily="2" charset="0"/>
              </a:rPr>
              <a:t>New Shift in Trend</a:t>
            </a:r>
          </a:p>
        </p:txBody>
      </p:sp>
      <p:sp>
        <p:nvSpPr>
          <p:cNvPr id="24" name="Content Placeholder 5">
            <a:extLst>
              <a:ext uri="{FF2B5EF4-FFF2-40B4-BE49-F238E27FC236}">
                <a16:creationId xmlns:a16="http://schemas.microsoft.com/office/drawing/2014/main" id="{57939FCB-D95A-8171-BB99-2539B22C90AA}"/>
              </a:ext>
            </a:extLst>
          </p:cNvPr>
          <p:cNvSpPr txBox="1">
            <a:spLocks/>
          </p:cNvSpPr>
          <p:nvPr/>
        </p:nvSpPr>
        <p:spPr>
          <a:xfrm>
            <a:off x="1072705" y="6108121"/>
            <a:ext cx="10437484" cy="428566"/>
          </a:xfrm>
          <a:prstGeom prst="rect">
            <a:avLst/>
          </a:prstGeom>
        </p:spPr>
        <p:txBody>
          <a:bodyPr vert="horz" lIns="0" tIns="0" rIns="0" bIns="0" spcCol="365760" rtlCol="0">
            <a:noAutofit/>
          </a:bodyPr>
          <a:lst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nSpc>
                <a:spcPts val="1920"/>
              </a:lnSpc>
              <a:spcBef>
                <a:spcPts val="600"/>
              </a:spcBef>
              <a:buNone/>
            </a:pPr>
            <a:r>
              <a:rPr lang="en-US" sz="1000" dirty="0">
                <a:latin typeface="Montserrat" pitchFamily="2" charset="0"/>
              </a:rPr>
              <a:t>Fig. 4 –Percent Hybrid Closed Loop Utilization among total T1D population with percent shift from centerline data (June 2022 to August 2025), PDSA cycles listed along timeline (y-axis).  </a:t>
            </a:r>
          </a:p>
          <a:p>
            <a:pPr marL="0" indent="0">
              <a:lnSpc>
                <a:spcPts val="1920"/>
              </a:lnSpc>
              <a:spcBef>
                <a:spcPts val="600"/>
              </a:spcBef>
              <a:buNone/>
            </a:pPr>
            <a:endParaRPr lang="en-US" sz="1500" dirty="0">
              <a:latin typeface="Montserrat" pitchFamily="2" charset="0"/>
            </a:endParaRPr>
          </a:p>
        </p:txBody>
      </p:sp>
      <p:grpSp>
        <p:nvGrpSpPr>
          <p:cNvPr id="31" name="Group 30">
            <a:extLst>
              <a:ext uri="{FF2B5EF4-FFF2-40B4-BE49-F238E27FC236}">
                <a16:creationId xmlns:a16="http://schemas.microsoft.com/office/drawing/2014/main" id="{FCBF38A2-1FD2-B161-C808-D1D15DDDDBF3}"/>
              </a:ext>
            </a:extLst>
          </p:cNvPr>
          <p:cNvGrpSpPr/>
          <p:nvPr/>
        </p:nvGrpSpPr>
        <p:grpSpPr>
          <a:xfrm>
            <a:off x="1072705" y="1514462"/>
            <a:ext cx="10022195" cy="4593659"/>
            <a:chOff x="1072705" y="1410901"/>
            <a:chExt cx="10022195" cy="4593659"/>
          </a:xfrm>
        </p:grpSpPr>
        <p:sp>
          <p:nvSpPr>
            <p:cNvPr id="26" name="TextBox 25">
              <a:extLst>
                <a:ext uri="{FF2B5EF4-FFF2-40B4-BE49-F238E27FC236}">
                  <a16:creationId xmlns:a16="http://schemas.microsoft.com/office/drawing/2014/main" id="{1EA6F794-E9CD-5E4B-896D-AF29CC68FEC4}"/>
                </a:ext>
              </a:extLst>
            </p:cNvPr>
            <p:cNvSpPr txBox="1"/>
            <p:nvPr/>
          </p:nvSpPr>
          <p:spPr>
            <a:xfrm>
              <a:off x="3434448" y="1410901"/>
              <a:ext cx="6400572" cy="295979"/>
            </a:xfrm>
            <a:prstGeom prst="rect">
              <a:avLst/>
            </a:prstGeom>
            <a:noFill/>
          </p:spPr>
          <p:txBody>
            <a:bodyPr wrap="none" lIns="0" tIns="0" rIns="0" bIns="0" rtlCol="0">
              <a:noAutofit/>
            </a:bodyPr>
            <a:lstStyle/>
            <a:p>
              <a:pPr>
                <a:lnSpc>
                  <a:spcPct val="100000"/>
                </a:lnSpc>
                <a:spcBef>
                  <a:spcPts val="900"/>
                </a:spcBef>
                <a:buSzPct val="100000"/>
              </a:pPr>
              <a:r>
                <a:rPr lang="en-US" sz="1800" dirty="0">
                  <a:latin typeface="Montserrat SemiBold" panose="00000700000000000000" pitchFamily="2" charset="0"/>
                </a:rPr>
                <a:t>Total HCL pump Utilization in T</a:t>
              </a:r>
              <a:r>
                <a:rPr lang="en-US" sz="500" dirty="0">
                  <a:latin typeface="Montserrat SemiBold" panose="00000700000000000000" pitchFamily="2" charset="0"/>
                </a:rPr>
                <a:t> </a:t>
              </a:r>
              <a:r>
                <a:rPr lang="en-US" sz="1800" dirty="0">
                  <a:latin typeface="Montserrat SemiBold" panose="00000700000000000000" pitchFamily="2" charset="0"/>
                </a:rPr>
                <a:t>1D Patient Population</a:t>
              </a:r>
            </a:p>
          </p:txBody>
        </p:sp>
        <p:grpSp>
          <p:nvGrpSpPr>
            <p:cNvPr id="30" name="Group 29">
              <a:extLst>
                <a:ext uri="{FF2B5EF4-FFF2-40B4-BE49-F238E27FC236}">
                  <a16:creationId xmlns:a16="http://schemas.microsoft.com/office/drawing/2014/main" id="{ADCC3542-3EF9-BC54-D722-9E1BD7BF582C}"/>
                </a:ext>
              </a:extLst>
            </p:cNvPr>
            <p:cNvGrpSpPr/>
            <p:nvPr/>
          </p:nvGrpSpPr>
          <p:grpSpPr>
            <a:xfrm>
              <a:off x="1072705" y="1629320"/>
              <a:ext cx="10022195" cy="4375240"/>
              <a:chOff x="1072705" y="1629320"/>
              <a:chExt cx="10022195" cy="4375240"/>
            </a:xfrm>
          </p:grpSpPr>
          <p:grpSp>
            <p:nvGrpSpPr>
              <p:cNvPr id="29" name="Group 28">
                <a:extLst>
                  <a:ext uri="{FF2B5EF4-FFF2-40B4-BE49-F238E27FC236}">
                    <a16:creationId xmlns:a16="http://schemas.microsoft.com/office/drawing/2014/main" id="{5BF34AB8-5A8D-854C-A9FB-F8150D6C2CDB}"/>
                  </a:ext>
                </a:extLst>
              </p:cNvPr>
              <p:cNvGrpSpPr/>
              <p:nvPr/>
            </p:nvGrpSpPr>
            <p:grpSpPr>
              <a:xfrm>
                <a:off x="1251284" y="1629320"/>
                <a:ext cx="9843616" cy="4375240"/>
                <a:chOff x="1425853" y="1732881"/>
                <a:chExt cx="9843616" cy="4375240"/>
              </a:xfrm>
            </p:grpSpPr>
            <p:pic>
              <p:nvPicPr>
                <p:cNvPr id="2" name="Picture 1">
                  <a:extLst>
                    <a:ext uri="{FF2B5EF4-FFF2-40B4-BE49-F238E27FC236}">
                      <a16:creationId xmlns:a16="http://schemas.microsoft.com/office/drawing/2014/main" id="{D741A0F2-D278-D7E5-25B8-BF972B93323F}"/>
                    </a:ext>
                  </a:extLst>
                </p:cNvPr>
                <p:cNvPicPr>
                  <a:picLocks noChangeAspect="1"/>
                </p:cNvPicPr>
                <p:nvPr/>
              </p:nvPicPr>
              <p:blipFill>
                <a:blip r:embed="rId3"/>
                <a:srcRect l="12541" t="26190" r="1605" b="14122"/>
                <a:stretch/>
              </p:blipFill>
              <p:spPr>
                <a:xfrm>
                  <a:off x="1425853" y="1889760"/>
                  <a:ext cx="9843616" cy="4218361"/>
                </a:xfrm>
                <a:prstGeom prst="rect">
                  <a:avLst/>
                </a:prstGeom>
              </p:spPr>
            </p:pic>
            <p:grpSp>
              <p:nvGrpSpPr>
                <p:cNvPr id="28" name="Group 27">
                  <a:extLst>
                    <a:ext uri="{FF2B5EF4-FFF2-40B4-BE49-F238E27FC236}">
                      <a16:creationId xmlns:a16="http://schemas.microsoft.com/office/drawing/2014/main" id="{8336EF57-7312-8C1E-AA59-3C76EA369D1B}"/>
                    </a:ext>
                  </a:extLst>
                </p:cNvPr>
                <p:cNvGrpSpPr/>
                <p:nvPr/>
              </p:nvGrpSpPr>
              <p:grpSpPr>
                <a:xfrm>
                  <a:off x="1681425" y="1732881"/>
                  <a:ext cx="9315438" cy="4375240"/>
                  <a:chOff x="1681425" y="1732881"/>
                  <a:chExt cx="9315438" cy="4375240"/>
                </a:xfrm>
              </p:grpSpPr>
              <p:sp>
                <p:nvSpPr>
                  <p:cNvPr id="6" name="TextBox 5">
                    <a:extLst>
                      <a:ext uri="{FF2B5EF4-FFF2-40B4-BE49-F238E27FC236}">
                        <a16:creationId xmlns:a16="http://schemas.microsoft.com/office/drawing/2014/main" id="{7F45BB63-1DEA-EEAD-38CB-D71CC55BAC08}"/>
                      </a:ext>
                    </a:extLst>
                  </p:cNvPr>
                  <p:cNvSpPr txBox="1"/>
                  <p:nvPr/>
                </p:nvSpPr>
                <p:spPr>
                  <a:xfrm>
                    <a:off x="3059246" y="1870208"/>
                    <a:ext cx="1038773" cy="777031"/>
                  </a:xfrm>
                  <a:prstGeom prst="rect">
                    <a:avLst/>
                  </a:prstGeom>
                  <a:solidFill>
                    <a:srgbClr val="0ED7E5"/>
                  </a:solidFill>
                  <a:ln>
                    <a:solidFill>
                      <a:schemeClr val="accent2">
                        <a:lumMod val="75000"/>
                      </a:schemeClr>
                    </a:solidFill>
                  </a:ln>
                </p:spPr>
                <p:txBody>
                  <a:bodyPr wrap="square" lIns="0" tIns="0" rIns="0" bIns="0" rtlCol="0">
                    <a:noAutofit/>
                  </a:bodyPr>
                  <a:lstStyle/>
                  <a:p>
                    <a:pPr algn="ctr">
                      <a:lnSpc>
                        <a:spcPct val="100000"/>
                      </a:lnSpc>
                      <a:spcBef>
                        <a:spcPts val="900"/>
                      </a:spcBef>
                      <a:buSzPct val="100000"/>
                    </a:pPr>
                    <a:r>
                      <a:rPr lang="en-US" sz="1200" dirty="0">
                        <a:solidFill>
                          <a:schemeClr val="bg2"/>
                        </a:solidFill>
                        <a:latin typeface="Montserrat SemiBold" panose="00000700000000000000" pitchFamily="2" charset="0"/>
                      </a:rPr>
                      <a:t>PDSA 1 – Insurance Coverage Advocacy</a:t>
                    </a:r>
                  </a:p>
                </p:txBody>
              </p:sp>
              <p:sp>
                <p:nvSpPr>
                  <p:cNvPr id="16" name="Arrow: Down 15">
                    <a:extLst>
                      <a:ext uri="{FF2B5EF4-FFF2-40B4-BE49-F238E27FC236}">
                        <a16:creationId xmlns:a16="http://schemas.microsoft.com/office/drawing/2014/main" id="{BFD9C2C0-DF68-6172-9B5B-0EC18052EC85}"/>
                      </a:ext>
                    </a:extLst>
                  </p:cNvPr>
                  <p:cNvSpPr/>
                  <p:nvPr/>
                </p:nvSpPr>
                <p:spPr>
                  <a:xfrm>
                    <a:off x="3107047" y="2660181"/>
                    <a:ext cx="208410" cy="1608588"/>
                  </a:xfrm>
                  <a:prstGeom prst="downArrow">
                    <a:avLst/>
                  </a:prstGeom>
                  <a:solidFill>
                    <a:schemeClr val="accent2"/>
                  </a:solidFill>
                  <a:ln>
                    <a:solidFill>
                      <a:schemeClr val="accent2">
                        <a:lumMod val="75000"/>
                      </a:schemeClr>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b="1">
                      <a:ln w="22225">
                        <a:solidFill>
                          <a:schemeClr val="accent2"/>
                        </a:solidFill>
                        <a:prstDash val="solid"/>
                      </a:ln>
                      <a:solidFill>
                        <a:schemeClr val="accent2">
                          <a:lumMod val="40000"/>
                          <a:lumOff val="60000"/>
                        </a:schemeClr>
                      </a:solidFill>
                    </a:endParaRPr>
                  </a:p>
                </p:txBody>
              </p:sp>
              <p:sp>
                <p:nvSpPr>
                  <p:cNvPr id="17" name="Arrow: Down 16">
                    <a:extLst>
                      <a:ext uri="{FF2B5EF4-FFF2-40B4-BE49-F238E27FC236}">
                        <a16:creationId xmlns:a16="http://schemas.microsoft.com/office/drawing/2014/main" id="{591A6AEA-BDDF-210C-9E0B-51F88AC2CEE8}"/>
                      </a:ext>
                    </a:extLst>
                  </p:cNvPr>
                  <p:cNvSpPr/>
                  <p:nvPr/>
                </p:nvSpPr>
                <p:spPr>
                  <a:xfrm>
                    <a:off x="7078610" y="2158658"/>
                    <a:ext cx="186706" cy="438151"/>
                  </a:xfrm>
                  <a:prstGeom prst="downArrow">
                    <a:avLst/>
                  </a:prstGeom>
                  <a:solidFill>
                    <a:schemeClr val="accent2"/>
                  </a:solidFill>
                  <a:ln>
                    <a:solidFill>
                      <a:schemeClr val="accent2">
                        <a:lumMod val="75000"/>
                      </a:schemeClr>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b="1">
                      <a:ln w="22225">
                        <a:solidFill>
                          <a:schemeClr val="accent2"/>
                        </a:solidFill>
                        <a:prstDash val="solid"/>
                      </a:ln>
                      <a:solidFill>
                        <a:schemeClr val="accent2">
                          <a:lumMod val="40000"/>
                          <a:lumOff val="60000"/>
                        </a:schemeClr>
                      </a:solidFill>
                    </a:endParaRPr>
                  </a:p>
                </p:txBody>
              </p:sp>
              <p:sp>
                <p:nvSpPr>
                  <p:cNvPr id="18" name="Arrow: Down 17">
                    <a:extLst>
                      <a:ext uri="{FF2B5EF4-FFF2-40B4-BE49-F238E27FC236}">
                        <a16:creationId xmlns:a16="http://schemas.microsoft.com/office/drawing/2014/main" id="{3B8FD041-D354-8333-E25C-F783243A8FE9}"/>
                      </a:ext>
                    </a:extLst>
                  </p:cNvPr>
                  <p:cNvSpPr/>
                  <p:nvPr/>
                </p:nvSpPr>
                <p:spPr>
                  <a:xfrm>
                    <a:off x="8923510" y="2134664"/>
                    <a:ext cx="186706" cy="438151"/>
                  </a:xfrm>
                  <a:prstGeom prst="downArrow">
                    <a:avLst/>
                  </a:prstGeom>
                  <a:solidFill>
                    <a:schemeClr val="accent2"/>
                  </a:solidFill>
                  <a:ln>
                    <a:solidFill>
                      <a:schemeClr val="accent2">
                        <a:lumMod val="75000"/>
                      </a:schemeClr>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b="1">
                      <a:ln w="22225">
                        <a:solidFill>
                          <a:schemeClr val="accent2"/>
                        </a:solidFill>
                        <a:prstDash val="solid"/>
                      </a:ln>
                      <a:solidFill>
                        <a:schemeClr val="accent2">
                          <a:lumMod val="40000"/>
                          <a:lumOff val="60000"/>
                        </a:schemeClr>
                      </a:solidFill>
                    </a:endParaRPr>
                  </a:p>
                </p:txBody>
              </p:sp>
              <p:sp>
                <p:nvSpPr>
                  <p:cNvPr id="21" name="TextBox 20">
                    <a:extLst>
                      <a:ext uri="{FF2B5EF4-FFF2-40B4-BE49-F238E27FC236}">
                        <a16:creationId xmlns:a16="http://schemas.microsoft.com/office/drawing/2014/main" id="{A9970C80-9D36-D28A-F2E1-4607363A0D5B}"/>
                      </a:ext>
                    </a:extLst>
                  </p:cNvPr>
                  <p:cNvSpPr txBox="1"/>
                  <p:nvPr/>
                </p:nvSpPr>
                <p:spPr>
                  <a:xfrm rot="5400000">
                    <a:off x="2972867" y="5739530"/>
                    <a:ext cx="555057" cy="130123"/>
                  </a:xfrm>
                  <a:prstGeom prst="rect">
                    <a:avLst/>
                  </a:prstGeom>
                  <a:solidFill>
                    <a:schemeClr val="accent2">
                      <a:alpha val="24000"/>
                    </a:schemeClr>
                  </a:solidFill>
                </p:spPr>
                <p:txBody>
                  <a:bodyPr wrap="square" lIns="0" tIns="0" rIns="0" bIns="0" rtlCol="0">
                    <a:noAutofit/>
                  </a:bodyPr>
                  <a:lstStyle/>
                  <a:p>
                    <a:pPr marL="137160" indent="-137160">
                      <a:lnSpc>
                        <a:spcPct val="100000"/>
                      </a:lnSpc>
                      <a:spcBef>
                        <a:spcPts val="900"/>
                      </a:spcBef>
                      <a:buSzPct val="100000"/>
                      <a:buFont typeface="Arial"/>
                      <a:buChar char="•"/>
                    </a:pPr>
                    <a:endParaRPr lang="en-US" sz="1200" dirty="0"/>
                  </a:p>
                </p:txBody>
              </p:sp>
              <p:sp>
                <p:nvSpPr>
                  <p:cNvPr id="22" name="TextBox 21">
                    <a:extLst>
                      <a:ext uri="{FF2B5EF4-FFF2-40B4-BE49-F238E27FC236}">
                        <a16:creationId xmlns:a16="http://schemas.microsoft.com/office/drawing/2014/main" id="{1FC6267A-3534-362A-578F-49F3010E25AB}"/>
                      </a:ext>
                    </a:extLst>
                  </p:cNvPr>
                  <p:cNvSpPr txBox="1"/>
                  <p:nvPr/>
                </p:nvSpPr>
                <p:spPr>
                  <a:xfrm rot="5400000">
                    <a:off x="6894435" y="5746281"/>
                    <a:ext cx="555057" cy="130123"/>
                  </a:xfrm>
                  <a:prstGeom prst="rect">
                    <a:avLst/>
                  </a:prstGeom>
                  <a:solidFill>
                    <a:schemeClr val="accent2">
                      <a:alpha val="24000"/>
                    </a:schemeClr>
                  </a:solidFill>
                </p:spPr>
                <p:txBody>
                  <a:bodyPr wrap="square" lIns="0" tIns="0" rIns="0" bIns="0" rtlCol="0">
                    <a:noAutofit/>
                  </a:bodyPr>
                  <a:lstStyle/>
                  <a:p>
                    <a:pPr marL="137160" indent="-137160">
                      <a:lnSpc>
                        <a:spcPct val="100000"/>
                      </a:lnSpc>
                      <a:spcBef>
                        <a:spcPts val="900"/>
                      </a:spcBef>
                      <a:buSzPct val="100000"/>
                      <a:buFont typeface="Arial"/>
                      <a:buChar char="•"/>
                    </a:pPr>
                    <a:endParaRPr lang="en-US" sz="1200" dirty="0"/>
                  </a:p>
                </p:txBody>
              </p:sp>
              <p:sp>
                <p:nvSpPr>
                  <p:cNvPr id="23" name="TextBox 22">
                    <a:extLst>
                      <a:ext uri="{FF2B5EF4-FFF2-40B4-BE49-F238E27FC236}">
                        <a16:creationId xmlns:a16="http://schemas.microsoft.com/office/drawing/2014/main" id="{69E0D7EE-6B9C-B143-6394-3C3CAFD0B828}"/>
                      </a:ext>
                    </a:extLst>
                  </p:cNvPr>
                  <p:cNvSpPr txBox="1"/>
                  <p:nvPr/>
                </p:nvSpPr>
                <p:spPr>
                  <a:xfrm rot="5400000">
                    <a:off x="8752733" y="5765531"/>
                    <a:ext cx="555057" cy="130123"/>
                  </a:xfrm>
                  <a:prstGeom prst="rect">
                    <a:avLst/>
                  </a:prstGeom>
                  <a:solidFill>
                    <a:schemeClr val="accent2">
                      <a:alpha val="24000"/>
                    </a:schemeClr>
                  </a:solidFill>
                </p:spPr>
                <p:txBody>
                  <a:bodyPr wrap="square" lIns="0" tIns="0" rIns="0" bIns="0" rtlCol="0">
                    <a:noAutofit/>
                  </a:bodyPr>
                  <a:lstStyle/>
                  <a:p>
                    <a:pPr marL="137160" indent="-137160">
                      <a:lnSpc>
                        <a:spcPct val="100000"/>
                      </a:lnSpc>
                      <a:spcBef>
                        <a:spcPts val="900"/>
                      </a:spcBef>
                      <a:buSzPct val="100000"/>
                      <a:buFont typeface="Arial"/>
                      <a:buChar char="•"/>
                    </a:pPr>
                    <a:endParaRPr lang="en-US" sz="1200" dirty="0"/>
                  </a:p>
                </p:txBody>
              </p:sp>
              <p:sp>
                <p:nvSpPr>
                  <p:cNvPr id="3" name="TextBox 2">
                    <a:extLst>
                      <a:ext uri="{FF2B5EF4-FFF2-40B4-BE49-F238E27FC236}">
                        <a16:creationId xmlns:a16="http://schemas.microsoft.com/office/drawing/2014/main" id="{FA79029E-1AC6-C47A-6D55-9CDB04AF51E0}"/>
                      </a:ext>
                    </a:extLst>
                  </p:cNvPr>
                  <p:cNvSpPr txBox="1"/>
                  <p:nvPr/>
                </p:nvSpPr>
                <p:spPr>
                  <a:xfrm>
                    <a:off x="4292689" y="1870526"/>
                    <a:ext cx="1378890" cy="604324"/>
                  </a:xfrm>
                  <a:prstGeom prst="rect">
                    <a:avLst/>
                  </a:prstGeom>
                  <a:solidFill>
                    <a:schemeClr val="accent2"/>
                  </a:solidFill>
                  <a:ln>
                    <a:solidFill>
                      <a:schemeClr val="accent2">
                        <a:lumMod val="75000"/>
                      </a:schemeClr>
                    </a:solidFill>
                  </a:ln>
                </p:spPr>
                <p:txBody>
                  <a:bodyPr wrap="square" lIns="0" tIns="0" rIns="0" bIns="0" rtlCol="0">
                    <a:noAutofit/>
                  </a:bodyPr>
                  <a:lstStyle/>
                  <a:p>
                    <a:pPr algn="ctr">
                      <a:lnSpc>
                        <a:spcPct val="100000"/>
                      </a:lnSpc>
                      <a:spcBef>
                        <a:spcPts val="900"/>
                      </a:spcBef>
                      <a:buSzPct val="100000"/>
                    </a:pPr>
                    <a:r>
                      <a:rPr lang="en-US" sz="1200" b="1" dirty="0">
                        <a:solidFill>
                          <a:schemeClr val="bg2"/>
                        </a:solidFill>
                        <a:latin typeface="Montserrat SemiBold" panose="00000700000000000000" pitchFamily="2" charset="0"/>
                      </a:rPr>
                      <a:t>PDSA 2 – Standardize Pump Education </a:t>
                    </a:r>
                  </a:p>
                </p:txBody>
              </p:sp>
              <p:sp>
                <p:nvSpPr>
                  <p:cNvPr id="9" name="Arrow: Down 8">
                    <a:extLst>
                      <a:ext uri="{FF2B5EF4-FFF2-40B4-BE49-F238E27FC236}">
                        <a16:creationId xmlns:a16="http://schemas.microsoft.com/office/drawing/2014/main" id="{7EA74593-CB9B-10DD-1933-DD6D1F1C76EE}"/>
                      </a:ext>
                    </a:extLst>
                  </p:cNvPr>
                  <p:cNvSpPr/>
                  <p:nvPr/>
                </p:nvSpPr>
                <p:spPr>
                  <a:xfrm>
                    <a:off x="4597150" y="2491140"/>
                    <a:ext cx="144513" cy="937859"/>
                  </a:xfrm>
                  <a:prstGeom prst="downArrow">
                    <a:avLst/>
                  </a:prstGeom>
                  <a:solidFill>
                    <a:schemeClr val="accent2"/>
                  </a:solidFill>
                  <a:ln>
                    <a:solidFill>
                      <a:schemeClr val="accent2">
                        <a:lumMod val="75000"/>
                      </a:schemeClr>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b="1">
                      <a:ln w="22225">
                        <a:solidFill>
                          <a:schemeClr val="accent2"/>
                        </a:solidFill>
                        <a:prstDash val="solid"/>
                      </a:ln>
                      <a:solidFill>
                        <a:schemeClr val="accent2">
                          <a:lumMod val="40000"/>
                          <a:lumOff val="60000"/>
                        </a:schemeClr>
                      </a:solidFill>
                    </a:endParaRPr>
                  </a:p>
                </p:txBody>
              </p:sp>
              <p:sp>
                <p:nvSpPr>
                  <p:cNvPr id="10" name="Arrow: Down 9">
                    <a:extLst>
                      <a:ext uri="{FF2B5EF4-FFF2-40B4-BE49-F238E27FC236}">
                        <a16:creationId xmlns:a16="http://schemas.microsoft.com/office/drawing/2014/main" id="{4FDBF891-A901-F9EE-75BC-A06572D361E8}"/>
                      </a:ext>
                    </a:extLst>
                  </p:cNvPr>
                  <p:cNvSpPr/>
                  <p:nvPr/>
                </p:nvSpPr>
                <p:spPr>
                  <a:xfrm>
                    <a:off x="2228896" y="2479154"/>
                    <a:ext cx="186706" cy="1451967"/>
                  </a:xfrm>
                  <a:prstGeom prst="downArrow">
                    <a:avLst/>
                  </a:prstGeom>
                  <a:solidFill>
                    <a:srgbClr val="F2B800"/>
                  </a:solidFill>
                  <a:ln>
                    <a:solidFill>
                      <a:srgbClr val="E2AC00"/>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b="1">
                      <a:ln w="22225">
                        <a:solidFill>
                          <a:schemeClr val="accent2"/>
                        </a:solidFill>
                        <a:prstDash val="solid"/>
                      </a:ln>
                      <a:solidFill>
                        <a:schemeClr val="accent2">
                          <a:lumMod val="40000"/>
                          <a:lumOff val="60000"/>
                        </a:schemeClr>
                      </a:solidFill>
                    </a:endParaRPr>
                  </a:p>
                </p:txBody>
              </p:sp>
              <p:sp>
                <p:nvSpPr>
                  <p:cNvPr id="12" name="TextBox 11">
                    <a:extLst>
                      <a:ext uri="{FF2B5EF4-FFF2-40B4-BE49-F238E27FC236}">
                        <a16:creationId xmlns:a16="http://schemas.microsoft.com/office/drawing/2014/main" id="{AB805498-9C8F-528A-F39A-507590CCEA38}"/>
                      </a:ext>
                    </a:extLst>
                  </p:cNvPr>
                  <p:cNvSpPr txBox="1"/>
                  <p:nvPr/>
                </p:nvSpPr>
                <p:spPr>
                  <a:xfrm>
                    <a:off x="1681425" y="1732881"/>
                    <a:ext cx="1183152" cy="777031"/>
                  </a:xfrm>
                  <a:prstGeom prst="rect">
                    <a:avLst/>
                  </a:prstGeom>
                  <a:solidFill>
                    <a:srgbClr val="F2B800"/>
                  </a:solidFill>
                  <a:ln>
                    <a:solidFill>
                      <a:srgbClr val="E2AC00"/>
                    </a:solidFill>
                  </a:ln>
                </p:spPr>
                <p:txBody>
                  <a:bodyPr wrap="square" lIns="0" tIns="0" rIns="0" bIns="0" rtlCol="0">
                    <a:noAutofit/>
                  </a:bodyPr>
                  <a:lstStyle/>
                  <a:p>
                    <a:pPr algn="ctr">
                      <a:lnSpc>
                        <a:spcPct val="100000"/>
                      </a:lnSpc>
                      <a:spcBef>
                        <a:spcPts val="900"/>
                      </a:spcBef>
                      <a:buSzPct val="100000"/>
                    </a:pPr>
                    <a:r>
                      <a:rPr lang="en-US" sz="1200" dirty="0">
                        <a:solidFill>
                          <a:schemeClr val="bg2"/>
                        </a:solidFill>
                        <a:latin typeface="Montserrat SemiBold" panose="00000700000000000000" pitchFamily="2" charset="0"/>
                      </a:rPr>
                      <a:t>Omnipod 5 Launched/ Started Prescribing</a:t>
                    </a:r>
                  </a:p>
                </p:txBody>
              </p:sp>
              <p:sp>
                <p:nvSpPr>
                  <p:cNvPr id="13" name="TextBox 12">
                    <a:extLst>
                      <a:ext uri="{FF2B5EF4-FFF2-40B4-BE49-F238E27FC236}">
                        <a16:creationId xmlns:a16="http://schemas.microsoft.com/office/drawing/2014/main" id="{C82A0C38-D0AA-5554-A05B-71403FF1B536}"/>
                      </a:ext>
                    </a:extLst>
                  </p:cNvPr>
                  <p:cNvSpPr txBox="1"/>
                  <p:nvPr/>
                </p:nvSpPr>
                <p:spPr>
                  <a:xfrm rot="5400000">
                    <a:off x="4373839" y="5681673"/>
                    <a:ext cx="555057" cy="130123"/>
                  </a:xfrm>
                  <a:prstGeom prst="rect">
                    <a:avLst/>
                  </a:prstGeom>
                  <a:solidFill>
                    <a:schemeClr val="accent2">
                      <a:alpha val="24000"/>
                    </a:schemeClr>
                  </a:solidFill>
                </p:spPr>
                <p:txBody>
                  <a:bodyPr wrap="square" lIns="0" tIns="0" rIns="0" bIns="0" rtlCol="0">
                    <a:noAutofit/>
                  </a:bodyPr>
                  <a:lstStyle/>
                  <a:p>
                    <a:pPr marL="137160" indent="-137160">
                      <a:lnSpc>
                        <a:spcPct val="100000"/>
                      </a:lnSpc>
                      <a:spcBef>
                        <a:spcPts val="900"/>
                      </a:spcBef>
                      <a:buSzPct val="100000"/>
                      <a:buFont typeface="Arial"/>
                      <a:buChar char="•"/>
                    </a:pPr>
                    <a:endParaRPr lang="en-US" sz="1200" dirty="0"/>
                  </a:p>
                </p:txBody>
              </p:sp>
              <p:sp>
                <p:nvSpPr>
                  <p:cNvPr id="14" name="TextBox 13">
                    <a:extLst>
                      <a:ext uri="{FF2B5EF4-FFF2-40B4-BE49-F238E27FC236}">
                        <a16:creationId xmlns:a16="http://schemas.microsoft.com/office/drawing/2014/main" id="{193F45F9-F7E3-41F7-7AC1-B7EED39BA264}"/>
                      </a:ext>
                    </a:extLst>
                  </p:cNvPr>
                  <p:cNvSpPr txBox="1"/>
                  <p:nvPr/>
                </p:nvSpPr>
                <p:spPr>
                  <a:xfrm rot="5400000">
                    <a:off x="2043718" y="5749124"/>
                    <a:ext cx="555057" cy="130123"/>
                  </a:xfrm>
                  <a:prstGeom prst="rect">
                    <a:avLst/>
                  </a:prstGeom>
                  <a:solidFill>
                    <a:srgbClr val="FFC000">
                      <a:alpha val="24000"/>
                    </a:srgbClr>
                  </a:solidFill>
                </p:spPr>
                <p:txBody>
                  <a:bodyPr wrap="square" lIns="0" tIns="0" rIns="0" bIns="0" rtlCol="0">
                    <a:noAutofit/>
                  </a:bodyPr>
                  <a:lstStyle/>
                  <a:p>
                    <a:pPr marL="137160" indent="-137160">
                      <a:lnSpc>
                        <a:spcPct val="100000"/>
                      </a:lnSpc>
                      <a:spcBef>
                        <a:spcPts val="900"/>
                      </a:spcBef>
                      <a:buSzPct val="100000"/>
                      <a:buFont typeface="Arial"/>
                      <a:buChar char="•"/>
                    </a:pPr>
                    <a:endParaRPr lang="en-US" sz="1200" dirty="0"/>
                  </a:p>
                </p:txBody>
              </p:sp>
              <p:sp>
                <p:nvSpPr>
                  <p:cNvPr id="20" name="Star: 5 Points 19">
                    <a:extLst>
                      <a:ext uri="{FF2B5EF4-FFF2-40B4-BE49-F238E27FC236}">
                        <a16:creationId xmlns:a16="http://schemas.microsoft.com/office/drawing/2014/main" id="{7DE18F55-FDF1-2B7A-0594-09D421168C6F}"/>
                      </a:ext>
                    </a:extLst>
                  </p:cNvPr>
                  <p:cNvSpPr/>
                  <p:nvPr/>
                </p:nvSpPr>
                <p:spPr>
                  <a:xfrm>
                    <a:off x="10719776" y="2467077"/>
                    <a:ext cx="277087" cy="304800"/>
                  </a:xfrm>
                  <a:prstGeom prst="star5">
                    <a:avLst/>
                  </a:prstGeom>
                  <a:solidFill>
                    <a:schemeClr val="accent1">
                      <a:lumMod val="50000"/>
                      <a:lumOff val="50000"/>
                    </a:schemeClr>
                  </a:solidFill>
                  <a:ln>
                    <a:solidFill>
                      <a:schemeClr val="tx1"/>
                    </a:solidFill>
                  </a:ln>
                </p:spPr>
                <p:style>
                  <a:lnRef idx="0">
                    <a:schemeClr val="accent1"/>
                  </a:lnRef>
                  <a:fillRef idx="1">
                    <a:schemeClr val="accent1"/>
                  </a:fillRef>
                  <a:effectRef idx="0">
                    <a:srgbClr val="000000"/>
                  </a:effectRef>
                  <a:fontRef idx="minor">
                    <a:schemeClr val="tx1"/>
                  </a:fontRef>
                </p:style>
                <p:txBody>
                  <a:bodyPr rtlCol="0" anchor="ctr"/>
                  <a:lstStyle/>
                  <a:p>
                    <a:pPr algn="ctr">
                      <a:lnSpc>
                        <a:spcPct val="100000"/>
                      </a:lnSpc>
                    </a:pPr>
                    <a:endParaRPr lang="en-US" sz="1200"/>
                  </a:p>
                </p:txBody>
              </p:sp>
              <p:sp>
                <p:nvSpPr>
                  <p:cNvPr id="25" name="TextBox 24">
                    <a:extLst>
                      <a:ext uri="{FF2B5EF4-FFF2-40B4-BE49-F238E27FC236}">
                        <a16:creationId xmlns:a16="http://schemas.microsoft.com/office/drawing/2014/main" id="{E564FF13-E2BB-F5DE-8FC8-2BD57DAB28C2}"/>
                      </a:ext>
                    </a:extLst>
                  </p:cNvPr>
                  <p:cNvSpPr txBox="1"/>
                  <p:nvPr/>
                </p:nvSpPr>
                <p:spPr>
                  <a:xfrm rot="5400000">
                    <a:off x="10580790" y="5723602"/>
                    <a:ext cx="555057" cy="130123"/>
                  </a:xfrm>
                  <a:prstGeom prst="rect">
                    <a:avLst/>
                  </a:prstGeom>
                  <a:solidFill>
                    <a:schemeClr val="accent1">
                      <a:lumMod val="50000"/>
                      <a:lumOff val="50000"/>
                      <a:alpha val="24000"/>
                    </a:schemeClr>
                  </a:solidFill>
                </p:spPr>
                <p:txBody>
                  <a:bodyPr wrap="square" lIns="0" tIns="0" rIns="0" bIns="0" rtlCol="0">
                    <a:noAutofit/>
                  </a:bodyPr>
                  <a:lstStyle/>
                  <a:p>
                    <a:pPr marL="137160" indent="-137160">
                      <a:lnSpc>
                        <a:spcPct val="100000"/>
                      </a:lnSpc>
                      <a:spcBef>
                        <a:spcPts val="900"/>
                      </a:spcBef>
                      <a:buSzPct val="100000"/>
                      <a:buFont typeface="Arial"/>
                      <a:buChar char="•"/>
                    </a:pPr>
                    <a:endParaRPr lang="en-US" sz="1200" dirty="0"/>
                  </a:p>
                </p:txBody>
              </p:sp>
              <p:sp>
                <p:nvSpPr>
                  <p:cNvPr id="4" name="TextBox 3">
                    <a:extLst>
                      <a:ext uri="{FF2B5EF4-FFF2-40B4-BE49-F238E27FC236}">
                        <a16:creationId xmlns:a16="http://schemas.microsoft.com/office/drawing/2014/main" id="{78AB3957-9B4B-5EDE-A6B1-4AD0EA7795CB}"/>
                      </a:ext>
                    </a:extLst>
                  </p:cNvPr>
                  <p:cNvSpPr txBox="1"/>
                  <p:nvPr/>
                </p:nvSpPr>
                <p:spPr>
                  <a:xfrm>
                    <a:off x="6634734" y="1848044"/>
                    <a:ext cx="1074457" cy="438150"/>
                  </a:xfrm>
                  <a:prstGeom prst="rect">
                    <a:avLst/>
                  </a:prstGeom>
                  <a:solidFill>
                    <a:schemeClr val="accent2"/>
                  </a:solidFill>
                  <a:ln>
                    <a:solidFill>
                      <a:schemeClr val="accent2">
                        <a:lumMod val="75000"/>
                      </a:schemeClr>
                    </a:solidFill>
                  </a:ln>
                </p:spPr>
                <p:txBody>
                  <a:bodyPr wrap="square" lIns="0" tIns="0" rIns="0" bIns="0" rtlCol="0">
                    <a:noAutofit/>
                  </a:bodyPr>
                  <a:lstStyle/>
                  <a:p>
                    <a:pPr algn="ctr">
                      <a:lnSpc>
                        <a:spcPct val="100000"/>
                      </a:lnSpc>
                      <a:spcBef>
                        <a:spcPts val="900"/>
                      </a:spcBef>
                      <a:buSzPct val="100000"/>
                    </a:pPr>
                    <a:r>
                      <a:rPr lang="en-US" sz="1200" b="1" dirty="0">
                        <a:solidFill>
                          <a:schemeClr val="bg2"/>
                        </a:solidFill>
                        <a:latin typeface="Montserrat SemiBold" panose="00000700000000000000" pitchFamily="2" charset="0"/>
                      </a:rPr>
                      <a:t>PDSA 3 - Device Drive </a:t>
                    </a:r>
                  </a:p>
                </p:txBody>
              </p:sp>
              <p:sp>
                <p:nvSpPr>
                  <p:cNvPr id="5" name="TextBox 4">
                    <a:extLst>
                      <a:ext uri="{FF2B5EF4-FFF2-40B4-BE49-F238E27FC236}">
                        <a16:creationId xmlns:a16="http://schemas.microsoft.com/office/drawing/2014/main" id="{6212AC0F-D669-5BF3-63EE-B94B9012FA22}"/>
                      </a:ext>
                    </a:extLst>
                  </p:cNvPr>
                  <p:cNvSpPr txBox="1"/>
                  <p:nvPr/>
                </p:nvSpPr>
                <p:spPr>
                  <a:xfrm>
                    <a:off x="8326510" y="1848044"/>
                    <a:ext cx="1380705" cy="439743"/>
                  </a:xfrm>
                  <a:prstGeom prst="rect">
                    <a:avLst/>
                  </a:prstGeom>
                  <a:solidFill>
                    <a:schemeClr val="accent2"/>
                  </a:solidFill>
                  <a:ln>
                    <a:solidFill>
                      <a:schemeClr val="accent2">
                        <a:lumMod val="75000"/>
                      </a:schemeClr>
                    </a:solidFill>
                  </a:ln>
                </p:spPr>
                <p:txBody>
                  <a:bodyPr wrap="square" lIns="0" tIns="0" rIns="0" bIns="0" rtlCol="0">
                    <a:noAutofit/>
                  </a:bodyPr>
                  <a:lstStyle/>
                  <a:p>
                    <a:pPr algn="ctr">
                      <a:lnSpc>
                        <a:spcPct val="100000"/>
                      </a:lnSpc>
                      <a:spcBef>
                        <a:spcPts val="900"/>
                      </a:spcBef>
                      <a:buSzPct val="100000"/>
                    </a:pPr>
                    <a:r>
                      <a:rPr lang="en-US" sz="1200" dirty="0">
                        <a:solidFill>
                          <a:schemeClr val="bg2"/>
                        </a:solidFill>
                        <a:latin typeface="Montserrat SemiBold" panose="00000700000000000000" pitchFamily="2" charset="0"/>
                      </a:rPr>
                      <a:t>PDSA 4 –                   Opt-Out System </a:t>
                    </a:r>
                  </a:p>
                </p:txBody>
              </p:sp>
            </p:grpSp>
          </p:grpSp>
          <p:sp>
            <p:nvSpPr>
              <p:cNvPr id="27" name="TextBox 26">
                <a:extLst>
                  <a:ext uri="{FF2B5EF4-FFF2-40B4-BE49-F238E27FC236}">
                    <a16:creationId xmlns:a16="http://schemas.microsoft.com/office/drawing/2014/main" id="{09FC5CC7-4F4C-2A94-F403-E8149C5EE22D}"/>
                  </a:ext>
                </a:extLst>
              </p:cNvPr>
              <p:cNvSpPr txBox="1"/>
              <p:nvPr/>
            </p:nvSpPr>
            <p:spPr>
              <a:xfrm rot="16200000">
                <a:off x="496214" y="3361350"/>
                <a:ext cx="1496545" cy="343563"/>
              </a:xfrm>
              <a:prstGeom prst="rect">
                <a:avLst/>
              </a:prstGeom>
              <a:noFill/>
            </p:spPr>
            <p:txBody>
              <a:bodyPr wrap="square" lIns="0" tIns="0" rIns="0" bIns="0" rtlCol="0">
                <a:noAutofit/>
              </a:bodyPr>
              <a:lstStyle/>
              <a:p>
                <a:pPr>
                  <a:lnSpc>
                    <a:spcPct val="100000"/>
                  </a:lnSpc>
                  <a:spcBef>
                    <a:spcPts val="900"/>
                  </a:spcBef>
                  <a:buSzPct val="100000"/>
                </a:pPr>
                <a:r>
                  <a:rPr lang="en-US" sz="1800" dirty="0">
                    <a:latin typeface="Montserrat SemiBold" panose="00000700000000000000" pitchFamily="2" charset="0"/>
                  </a:rPr>
                  <a:t>Percentage</a:t>
                </a:r>
              </a:p>
            </p:txBody>
          </p:sp>
        </p:grpSp>
      </p:grpSp>
      <p:sp>
        <p:nvSpPr>
          <p:cNvPr id="19" name="TextBox 18">
            <a:extLst>
              <a:ext uri="{FF2B5EF4-FFF2-40B4-BE49-F238E27FC236}">
                <a16:creationId xmlns:a16="http://schemas.microsoft.com/office/drawing/2014/main" id="{3A169DAA-5763-E9E5-9E14-B2F219D7839A}"/>
              </a:ext>
            </a:extLst>
          </p:cNvPr>
          <p:cNvSpPr txBox="1"/>
          <p:nvPr/>
        </p:nvSpPr>
        <p:spPr>
          <a:xfrm>
            <a:off x="7999539" y="4601278"/>
            <a:ext cx="3303005" cy="523220"/>
          </a:xfrm>
          <a:prstGeom prst="rect">
            <a:avLst/>
          </a:prstGeom>
          <a:noFill/>
        </p:spPr>
        <p:txBody>
          <a:bodyPr wrap="square">
            <a:spAutoFit/>
          </a:bodyPr>
          <a:lstStyle/>
          <a:p>
            <a:pPr algn="r"/>
            <a:r>
              <a:rPr lang="en-US" sz="1400" dirty="0">
                <a:effectLst/>
                <a:latin typeface="Montserrat" pitchFamily="2" charset="0"/>
                <a:ea typeface="Aptos" panose="020B0004020202020204" pitchFamily="34" charset="0"/>
              </a:rPr>
              <a:t>By </a:t>
            </a:r>
            <a:r>
              <a:rPr lang="en-US" sz="1400" b="1" dirty="0">
                <a:effectLst/>
                <a:latin typeface="Montserrat" pitchFamily="2" charset="0"/>
                <a:ea typeface="Aptos" panose="020B0004020202020204" pitchFamily="34" charset="0"/>
              </a:rPr>
              <a:t>July 2025</a:t>
            </a:r>
            <a:r>
              <a:rPr lang="en-US" sz="1400" dirty="0">
                <a:effectLst/>
                <a:latin typeface="Montserrat" pitchFamily="2" charset="0"/>
                <a:ea typeface="Aptos" panose="020B0004020202020204" pitchFamily="34" charset="0"/>
              </a:rPr>
              <a:t>, our goal of </a:t>
            </a:r>
            <a:r>
              <a:rPr lang="en-US" sz="1400" b="1" dirty="0">
                <a:effectLst/>
                <a:latin typeface="Montserrat" pitchFamily="2" charset="0"/>
                <a:ea typeface="Aptos" panose="020B0004020202020204" pitchFamily="34" charset="0"/>
              </a:rPr>
              <a:t>7</a:t>
            </a:r>
            <a:r>
              <a:rPr lang="en-US" sz="1400" b="1" dirty="0">
                <a:latin typeface="Montserrat" pitchFamily="2" charset="0"/>
                <a:ea typeface="Aptos" panose="020B0004020202020204" pitchFamily="34" charset="0"/>
              </a:rPr>
              <a:t>5</a:t>
            </a:r>
            <a:r>
              <a:rPr lang="en-US" sz="1400" b="1" dirty="0">
                <a:effectLst/>
                <a:latin typeface="Montserrat" pitchFamily="2" charset="0"/>
                <a:ea typeface="Aptos" panose="020B0004020202020204" pitchFamily="34" charset="0"/>
              </a:rPr>
              <a:t>% overall HCL pump use</a:t>
            </a:r>
            <a:r>
              <a:rPr lang="en-US" sz="1400" dirty="0">
                <a:effectLst/>
                <a:latin typeface="Montserrat" pitchFamily="2" charset="0"/>
                <a:ea typeface="Aptos" panose="020B0004020202020204" pitchFamily="34" charset="0"/>
              </a:rPr>
              <a:t> was met. </a:t>
            </a:r>
            <a:r>
              <a:rPr lang="en-US" sz="1400" dirty="0">
                <a:latin typeface="Montserrat" pitchFamily="2" charset="0"/>
                <a:ea typeface="Aptos" panose="020B0004020202020204" pitchFamily="34" charset="0"/>
              </a:rPr>
              <a:t> </a:t>
            </a:r>
          </a:p>
        </p:txBody>
      </p:sp>
    </p:spTree>
    <p:extLst>
      <p:ext uri="{BB962C8B-B14F-4D97-AF65-F5344CB8AC3E}">
        <p14:creationId xmlns:p14="http://schemas.microsoft.com/office/powerpoint/2010/main" val="132522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B002-D87B-5159-E781-4218EBB53A79}"/>
              </a:ext>
            </a:extLst>
          </p:cNvPr>
          <p:cNvSpPr>
            <a:spLocks noGrp="1"/>
          </p:cNvSpPr>
          <p:nvPr>
            <p:ph type="title"/>
          </p:nvPr>
        </p:nvSpPr>
        <p:spPr>
          <a:xfrm>
            <a:off x="548640" y="853440"/>
            <a:ext cx="11091672" cy="415727"/>
          </a:xfrm>
        </p:spPr>
        <p:txBody>
          <a:bodyPr/>
          <a:lstStyle/>
          <a:p>
            <a:r>
              <a:rPr lang="en-US" dirty="0">
                <a:latin typeface="Montserrat" pitchFamily="2" charset="0"/>
              </a:rPr>
              <a:t>Analysis of Data</a:t>
            </a:r>
          </a:p>
        </p:txBody>
      </p:sp>
      <p:sp>
        <p:nvSpPr>
          <p:cNvPr id="3" name="Content Placeholder 2">
            <a:extLst>
              <a:ext uri="{FF2B5EF4-FFF2-40B4-BE49-F238E27FC236}">
                <a16:creationId xmlns:a16="http://schemas.microsoft.com/office/drawing/2014/main" id="{A72D1954-FFE3-506B-7F61-24BA170AC9B0}"/>
              </a:ext>
            </a:extLst>
          </p:cNvPr>
          <p:cNvSpPr>
            <a:spLocks noGrp="1"/>
          </p:cNvSpPr>
          <p:nvPr>
            <p:ph sz="half" idx="1"/>
          </p:nvPr>
        </p:nvSpPr>
        <p:spPr>
          <a:xfrm>
            <a:off x="548639" y="1582616"/>
            <a:ext cx="3257007" cy="4421944"/>
          </a:xfrm>
        </p:spPr>
        <p:txBody>
          <a:bodyPr/>
          <a:lstStyle/>
          <a:p>
            <a:r>
              <a:rPr lang="en-US" sz="1500" dirty="0">
                <a:latin typeface="Montserrat" pitchFamily="2" charset="0"/>
                <a:ea typeface="Aptos" panose="020B0004020202020204" pitchFamily="34" charset="0"/>
              </a:rPr>
              <a:t>From June 2022 to June 2025,</a:t>
            </a:r>
            <a:r>
              <a:rPr lang="en-US" sz="1500" dirty="0">
                <a:effectLst/>
                <a:latin typeface="Montserrat" pitchFamily="2" charset="0"/>
                <a:ea typeface="Aptos" panose="020B0004020202020204" pitchFamily="34" charset="0"/>
              </a:rPr>
              <a:t> </a:t>
            </a:r>
            <a:r>
              <a:rPr lang="en-US" sz="1500" b="1" dirty="0">
                <a:effectLst/>
                <a:latin typeface="Montserrat" pitchFamily="2" charset="0"/>
                <a:ea typeface="Aptos" panose="020B0004020202020204" pitchFamily="34" charset="0"/>
              </a:rPr>
              <a:t>total payer population </a:t>
            </a:r>
            <a:r>
              <a:rPr lang="en-US" sz="1500" dirty="0">
                <a:effectLst/>
                <a:latin typeface="Montserrat" pitchFamily="2" charset="0"/>
                <a:ea typeface="Aptos" panose="020B0004020202020204" pitchFamily="34" charset="0"/>
              </a:rPr>
              <a:t>(public + private)</a:t>
            </a:r>
            <a:r>
              <a:rPr lang="en-US" sz="1500" dirty="0">
                <a:latin typeface="Montserrat" pitchFamily="2" charset="0"/>
                <a:ea typeface="Aptos" panose="020B0004020202020204" pitchFamily="34" charset="0"/>
              </a:rPr>
              <a:t> saw a</a:t>
            </a:r>
            <a:r>
              <a:rPr lang="en-US" sz="1500" dirty="0">
                <a:effectLst/>
                <a:latin typeface="Montserrat" pitchFamily="2" charset="0"/>
                <a:ea typeface="Aptos" panose="020B0004020202020204" pitchFamily="34" charset="0"/>
              </a:rPr>
              <a:t> </a:t>
            </a:r>
            <a:r>
              <a:rPr lang="en-US" sz="1500" b="1" dirty="0">
                <a:solidFill>
                  <a:schemeClr val="accent3">
                    <a:lumMod val="50000"/>
                  </a:schemeClr>
                </a:solidFill>
                <a:effectLst/>
                <a:latin typeface="Montserrat" pitchFamily="2" charset="0"/>
                <a:ea typeface="Aptos" panose="020B0004020202020204" pitchFamily="34" charset="0"/>
              </a:rPr>
              <a:t>39% relative improvement </a:t>
            </a:r>
            <a:r>
              <a:rPr lang="en-US" sz="1500" dirty="0">
                <a:effectLst/>
                <a:latin typeface="Montserrat" pitchFamily="2" charset="0"/>
                <a:ea typeface="Aptos" panose="020B0004020202020204" pitchFamily="34" charset="0"/>
              </a:rPr>
              <a:t>from baseline   (</a:t>
            </a:r>
            <a:r>
              <a:rPr lang="en-US" sz="1500" dirty="0">
                <a:latin typeface="Montserrat" panose="00000500000000000000" pitchFamily="2" charset="0"/>
              </a:rPr>
              <a:t>r² value is 0.9078)</a:t>
            </a:r>
            <a:r>
              <a:rPr lang="en-US" sz="1500" dirty="0">
                <a:effectLst/>
                <a:latin typeface="Montserrat" pitchFamily="2" charset="0"/>
                <a:ea typeface="Aptos" panose="020B0004020202020204" pitchFamily="34" charset="0"/>
              </a:rPr>
              <a:t>, with similar gains by payer:</a:t>
            </a:r>
            <a:endParaRPr lang="en-US" sz="1500" dirty="0">
              <a:solidFill>
                <a:srgbClr val="002855"/>
              </a:solidFill>
              <a:effectLst/>
              <a:latin typeface="Montserrat" pitchFamily="2" charset="0"/>
              <a:ea typeface="Aptos" panose="020B0004020202020204" pitchFamily="34" charset="0"/>
            </a:endParaRPr>
          </a:p>
          <a:p>
            <a:r>
              <a:rPr lang="en-US" sz="1500" b="1" dirty="0">
                <a:solidFill>
                  <a:schemeClr val="accent1">
                    <a:lumMod val="75000"/>
                    <a:lumOff val="25000"/>
                  </a:schemeClr>
                </a:solidFill>
                <a:effectLst/>
                <a:latin typeface="Montserrat" pitchFamily="2" charset="0"/>
                <a:ea typeface="Aptos" panose="020B0004020202020204" pitchFamily="34" charset="0"/>
              </a:rPr>
              <a:t>40% improvement </a:t>
            </a:r>
            <a:r>
              <a:rPr lang="en-US" sz="1500" dirty="0">
                <a:effectLst/>
                <a:latin typeface="Montserrat" pitchFamily="2" charset="0"/>
                <a:ea typeface="Aptos" panose="020B0004020202020204" pitchFamily="34" charset="0"/>
              </a:rPr>
              <a:t>among </a:t>
            </a:r>
            <a:r>
              <a:rPr lang="en-US" sz="1500" b="1" dirty="0">
                <a:latin typeface="Montserrat" pitchFamily="2" charset="0"/>
                <a:ea typeface="Aptos" panose="020B0004020202020204" pitchFamily="34" charset="0"/>
              </a:rPr>
              <a:t>privately</a:t>
            </a:r>
            <a:r>
              <a:rPr lang="en-US" sz="1500" dirty="0">
                <a:latin typeface="Montserrat" pitchFamily="2" charset="0"/>
                <a:ea typeface="Aptos" panose="020B0004020202020204" pitchFamily="34" charset="0"/>
              </a:rPr>
              <a:t> </a:t>
            </a:r>
            <a:r>
              <a:rPr lang="en-US" sz="1500" dirty="0">
                <a:effectLst/>
                <a:latin typeface="Montserrat" pitchFamily="2" charset="0"/>
                <a:ea typeface="Aptos" panose="020B0004020202020204" pitchFamily="34" charset="0"/>
              </a:rPr>
              <a:t>insured patients.</a:t>
            </a:r>
          </a:p>
          <a:p>
            <a:r>
              <a:rPr lang="en-US" sz="1500" b="1" dirty="0">
                <a:solidFill>
                  <a:srgbClr val="C00000"/>
                </a:solidFill>
                <a:effectLst/>
                <a:latin typeface="Montserrat" pitchFamily="2" charset="0"/>
                <a:ea typeface="Aptos" panose="020B0004020202020204" pitchFamily="34" charset="0"/>
              </a:rPr>
              <a:t>35% improvement </a:t>
            </a:r>
            <a:r>
              <a:rPr lang="en-US" sz="1500" dirty="0">
                <a:effectLst/>
                <a:latin typeface="Montserrat" pitchFamily="2" charset="0"/>
                <a:ea typeface="Aptos" panose="020B0004020202020204" pitchFamily="34" charset="0"/>
              </a:rPr>
              <a:t>among </a:t>
            </a:r>
            <a:r>
              <a:rPr lang="en-US" sz="1500" b="1" dirty="0">
                <a:effectLst/>
                <a:latin typeface="Montserrat" pitchFamily="2" charset="0"/>
                <a:ea typeface="Aptos" panose="020B0004020202020204" pitchFamily="34" charset="0"/>
              </a:rPr>
              <a:t>Medicaid </a:t>
            </a:r>
            <a:r>
              <a:rPr lang="en-US" sz="1500" dirty="0">
                <a:effectLst/>
                <a:latin typeface="Montserrat" pitchFamily="2" charset="0"/>
                <a:ea typeface="Aptos" panose="020B0004020202020204" pitchFamily="34" charset="0"/>
              </a:rPr>
              <a:t>(publicly) insured patients.</a:t>
            </a:r>
            <a:endParaRPr lang="en-US" sz="1500" dirty="0">
              <a:latin typeface="Montserrat" pitchFamily="2" charset="0"/>
              <a:ea typeface="Aptos" panose="020B0004020202020204" pitchFamily="34" charset="0"/>
            </a:endParaRPr>
          </a:p>
          <a:p>
            <a:pPr lvl="1"/>
            <a:r>
              <a:rPr lang="en-US" sz="1500" dirty="0">
                <a:effectLst/>
                <a:latin typeface="Montserrat" pitchFamily="2" charset="0"/>
                <a:ea typeface="Aptos" panose="020B0004020202020204" pitchFamily="34" charset="0"/>
              </a:rPr>
              <a:t>Medicaid</a:t>
            </a:r>
            <a:r>
              <a:rPr lang="en-US" sz="1500" dirty="0">
                <a:latin typeface="Montserrat" pitchFamily="2" charset="0"/>
                <a:ea typeface="Aptos" panose="020B0004020202020204" pitchFamily="34" charset="0"/>
              </a:rPr>
              <a:t> patient probability correlation not significant. </a:t>
            </a:r>
          </a:p>
          <a:p>
            <a:pPr lvl="1"/>
            <a:endParaRPr lang="en-US" sz="1500" dirty="0">
              <a:effectLst/>
              <a:latin typeface="Montserrat" pitchFamily="2" charset="0"/>
              <a:ea typeface="Aptos" panose="020B0004020202020204" pitchFamily="34" charset="0"/>
            </a:endParaRPr>
          </a:p>
        </p:txBody>
      </p:sp>
      <p:sp>
        <p:nvSpPr>
          <p:cNvPr id="4" name="Footer Placeholder 3">
            <a:extLst>
              <a:ext uri="{FF2B5EF4-FFF2-40B4-BE49-F238E27FC236}">
                <a16:creationId xmlns:a16="http://schemas.microsoft.com/office/drawing/2014/main" id="{16C210E5-A318-B6C8-8A38-6C505FE0B8BC}"/>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a:t>
            </a:r>
          </a:p>
        </p:txBody>
      </p:sp>
      <p:pic>
        <p:nvPicPr>
          <p:cNvPr id="9" name="Content Placeholder 8">
            <a:extLst>
              <a:ext uri="{FF2B5EF4-FFF2-40B4-BE49-F238E27FC236}">
                <a16:creationId xmlns:a16="http://schemas.microsoft.com/office/drawing/2014/main" id="{99CA2CDB-32F7-1C75-DFA9-346C4001E9E8}"/>
              </a:ext>
            </a:extLst>
          </p:cNvPr>
          <p:cNvPicPr>
            <a:picLocks noGrp="1" noChangeAspect="1"/>
          </p:cNvPicPr>
          <p:nvPr>
            <p:ph sz="half" idx="2"/>
          </p:nvPr>
        </p:nvPicPr>
        <p:blipFill>
          <a:blip r:embed="rId3"/>
          <a:stretch>
            <a:fillRect/>
          </a:stretch>
        </p:blipFill>
        <p:spPr>
          <a:xfrm>
            <a:off x="3953656" y="1579463"/>
            <a:ext cx="7866763" cy="3699073"/>
          </a:xfrm>
          <a:prstGeom prst="rect">
            <a:avLst/>
          </a:prstGeom>
          <a:ln>
            <a:solidFill>
              <a:schemeClr val="accent2">
                <a:lumMod val="60000"/>
                <a:lumOff val="40000"/>
              </a:schemeClr>
            </a:solidFill>
          </a:ln>
        </p:spPr>
      </p:pic>
      <p:sp>
        <p:nvSpPr>
          <p:cNvPr id="10" name="Content Placeholder 5">
            <a:extLst>
              <a:ext uri="{FF2B5EF4-FFF2-40B4-BE49-F238E27FC236}">
                <a16:creationId xmlns:a16="http://schemas.microsoft.com/office/drawing/2014/main" id="{726BA965-2FE2-9B35-6170-79D9D121A8A3}"/>
              </a:ext>
            </a:extLst>
          </p:cNvPr>
          <p:cNvSpPr txBox="1">
            <a:spLocks/>
          </p:cNvSpPr>
          <p:nvPr/>
        </p:nvSpPr>
        <p:spPr>
          <a:xfrm>
            <a:off x="3953657" y="5278536"/>
            <a:ext cx="7316856" cy="310296"/>
          </a:xfrm>
          <a:prstGeom prst="rect">
            <a:avLst/>
          </a:prstGeom>
        </p:spPr>
        <p:txBody>
          <a:bodyPr vert="horz" lIns="0" tIns="0" rIns="0" bIns="0" spcCol="365760" rtlCol="0">
            <a:noAutofit/>
          </a:bodyPr>
          <a:lst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nSpc>
                <a:spcPts val="1920"/>
              </a:lnSpc>
              <a:spcBef>
                <a:spcPts val="600"/>
              </a:spcBef>
              <a:buNone/>
            </a:pPr>
            <a:r>
              <a:rPr lang="en-US" sz="1000" dirty="0">
                <a:latin typeface="Montserrat" pitchFamily="2" charset="0"/>
              </a:rPr>
              <a:t>Fig. 5 – Percent Change  of HCL Pump Utilization by payer and total population over time (June 2022-Aug 2025). </a:t>
            </a:r>
          </a:p>
          <a:p>
            <a:pPr marL="0" indent="0">
              <a:lnSpc>
                <a:spcPts val="1920"/>
              </a:lnSpc>
              <a:spcBef>
                <a:spcPts val="600"/>
              </a:spcBef>
              <a:buNone/>
            </a:pPr>
            <a:endParaRPr lang="en-US" sz="1500" dirty="0">
              <a:latin typeface="Montserrat" pitchFamily="2" charset="0"/>
            </a:endParaRPr>
          </a:p>
        </p:txBody>
      </p:sp>
    </p:spTree>
    <p:extLst>
      <p:ext uri="{BB962C8B-B14F-4D97-AF65-F5344CB8AC3E}">
        <p14:creationId xmlns:p14="http://schemas.microsoft.com/office/powerpoint/2010/main" val="4088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3AD2F4-EF27-F862-27F6-642A345E677C}"/>
              </a:ext>
            </a:extLst>
          </p:cNvPr>
          <p:cNvSpPr>
            <a:spLocks noGrp="1"/>
          </p:cNvSpPr>
          <p:nvPr>
            <p:ph type="title"/>
          </p:nvPr>
        </p:nvSpPr>
        <p:spPr/>
        <p:txBody>
          <a:bodyPr/>
          <a:lstStyle/>
          <a:p>
            <a:r>
              <a:rPr lang="en-US" dirty="0">
                <a:latin typeface="Montserrat" pitchFamily="2" charset="0"/>
              </a:rPr>
              <a:t>Median HbA1c Improvements</a:t>
            </a:r>
          </a:p>
        </p:txBody>
      </p:sp>
      <p:sp>
        <p:nvSpPr>
          <p:cNvPr id="6" name="Content Placeholder 5">
            <a:extLst>
              <a:ext uri="{FF2B5EF4-FFF2-40B4-BE49-F238E27FC236}">
                <a16:creationId xmlns:a16="http://schemas.microsoft.com/office/drawing/2014/main" id="{ADFE0AE5-E146-115D-8344-5EB081BB2393}"/>
              </a:ext>
            </a:extLst>
          </p:cNvPr>
          <p:cNvSpPr>
            <a:spLocks noGrp="1"/>
          </p:cNvSpPr>
          <p:nvPr>
            <p:ph sz="half" idx="1"/>
          </p:nvPr>
        </p:nvSpPr>
        <p:spPr>
          <a:xfrm>
            <a:off x="548639" y="1645920"/>
            <a:ext cx="10807337" cy="914400"/>
          </a:xfrm>
        </p:spPr>
        <p:txBody>
          <a:bodyPr/>
          <a:lstStyle/>
          <a:p>
            <a:pPr marL="0" indent="0">
              <a:buNone/>
            </a:pPr>
            <a:r>
              <a:rPr lang="en-US" sz="1700" dirty="0">
                <a:solidFill>
                  <a:srgbClr val="002855"/>
                </a:solidFill>
                <a:latin typeface="Montserrat" pitchFamily="2" charset="0"/>
              </a:rPr>
              <a:t>The </a:t>
            </a:r>
            <a:r>
              <a:rPr lang="en-US" sz="1700" b="1" dirty="0">
                <a:solidFill>
                  <a:srgbClr val="002855"/>
                </a:solidFill>
                <a:latin typeface="Montserrat" pitchFamily="2" charset="0"/>
              </a:rPr>
              <a:t>median </a:t>
            </a:r>
            <a:r>
              <a:rPr lang="en-US" sz="1700" b="1" dirty="0">
                <a:latin typeface="Montserrat" pitchFamily="2" charset="0"/>
              </a:rPr>
              <a:t>HbA1c</a:t>
            </a:r>
            <a:r>
              <a:rPr lang="en-US" sz="1700" dirty="0">
                <a:latin typeface="Montserrat" pitchFamily="2" charset="0"/>
              </a:rPr>
              <a:t> in patients from the same data set </a:t>
            </a:r>
            <a:r>
              <a:rPr lang="en-US" sz="1700" b="1" dirty="0">
                <a:latin typeface="Montserrat" pitchFamily="2" charset="0"/>
              </a:rPr>
              <a:t>decreased by 0.5% </a:t>
            </a:r>
            <a:r>
              <a:rPr lang="en-US" sz="1700" dirty="0">
                <a:latin typeface="Montserrat" pitchFamily="2" charset="0"/>
              </a:rPr>
              <a:t>over the study period.</a:t>
            </a:r>
            <a:r>
              <a:rPr lang="en-US" sz="1700" b="1" dirty="0">
                <a:latin typeface="Montserrat" pitchFamily="2" charset="0"/>
              </a:rPr>
              <a:t> </a:t>
            </a:r>
          </a:p>
          <a:p>
            <a:pPr marL="0" indent="0">
              <a:buNone/>
            </a:pPr>
            <a:r>
              <a:rPr lang="en-US" sz="1700" dirty="0">
                <a:latin typeface="Montserrat" pitchFamily="2" charset="0"/>
              </a:rPr>
              <a:t>Data shows a </a:t>
            </a:r>
            <a:r>
              <a:rPr lang="en-US" sz="1700" b="1" dirty="0">
                <a:latin typeface="Montserrat" pitchFamily="2" charset="0"/>
              </a:rPr>
              <a:t>narrowing variability in HbA1c </a:t>
            </a:r>
            <a:r>
              <a:rPr lang="en-US" sz="1700" dirty="0">
                <a:latin typeface="Montserrat" pitchFamily="2" charset="0"/>
              </a:rPr>
              <a:t>indicated by </a:t>
            </a:r>
            <a:r>
              <a:rPr lang="en-US" sz="1700" b="1" dirty="0">
                <a:latin typeface="Montserrat" pitchFamily="2" charset="0"/>
              </a:rPr>
              <a:t>reduction in Upper Centerline</a:t>
            </a:r>
            <a:r>
              <a:rPr lang="en-US" sz="1700" dirty="0">
                <a:latin typeface="Montserrat" pitchFamily="2" charset="0"/>
              </a:rPr>
              <a:t>. </a:t>
            </a:r>
          </a:p>
          <a:p>
            <a:pPr marL="0" indent="0">
              <a:buNone/>
            </a:pPr>
            <a:endParaRPr lang="en-US" sz="1700" dirty="0">
              <a:latin typeface="Montserrat" pitchFamily="2" charset="0"/>
            </a:endParaRPr>
          </a:p>
        </p:txBody>
      </p:sp>
      <p:sp>
        <p:nvSpPr>
          <p:cNvPr id="23" name="Footer Placeholder 4">
            <a:extLst>
              <a:ext uri="{FF2B5EF4-FFF2-40B4-BE49-F238E27FC236}">
                <a16:creationId xmlns:a16="http://schemas.microsoft.com/office/drawing/2014/main" id="{6B2EB39B-5727-96E8-6424-7641BA880611}"/>
              </a:ext>
            </a:extLst>
          </p:cNvPr>
          <p:cNvSpPr>
            <a:spLocks noGrp="1"/>
          </p:cNvSpPr>
          <p:nvPr>
            <p:ph type="ftr" sz="quarter" idx="11"/>
          </p:nvPr>
        </p:nvSpPr>
        <p:spPr>
          <a:xfrm>
            <a:off x="548640" y="426720"/>
            <a:ext cx="5303520" cy="243840"/>
          </a:xfrm>
        </p:spPr>
        <p:txBody>
          <a:bodyPr/>
          <a:lstStyle/>
          <a:p>
            <a:r>
              <a:rPr lang="en-US" dirty="0">
                <a:latin typeface="Montserrat" pitchFamily="2" charset="0"/>
              </a:rPr>
              <a:t>REACH-AID QI Project </a:t>
            </a:r>
          </a:p>
        </p:txBody>
      </p:sp>
      <p:pic>
        <p:nvPicPr>
          <p:cNvPr id="4" name="Content Placeholder 3">
            <a:extLst>
              <a:ext uri="{FF2B5EF4-FFF2-40B4-BE49-F238E27FC236}">
                <a16:creationId xmlns:a16="http://schemas.microsoft.com/office/drawing/2014/main" id="{9C010945-59D6-53F9-D24E-779479AF4508}"/>
              </a:ext>
            </a:extLst>
          </p:cNvPr>
          <p:cNvPicPr>
            <a:picLocks noGrp="1" noChangeAspect="1"/>
          </p:cNvPicPr>
          <p:nvPr>
            <p:ph sz="half" idx="2"/>
          </p:nvPr>
        </p:nvPicPr>
        <p:blipFill>
          <a:blip r:embed="rId3"/>
          <a:stretch>
            <a:fillRect/>
          </a:stretch>
        </p:blipFill>
        <p:spPr>
          <a:xfrm>
            <a:off x="1626748" y="2560320"/>
            <a:ext cx="8928041" cy="3266265"/>
          </a:xfrm>
          <a:prstGeom prst="rect">
            <a:avLst/>
          </a:prstGeom>
          <a:ln>
            <a:solidFill>
              <a:schemeClr val="accent2"/>
            </a:solidFill>
          </a:ln>
        </p:spPr>
      </p:pic>
      <p:sp>
        <p:nvSpPr>
          <p:cNvPr id="8" name="Content Placeholder 5">
            <a:extLst>
              <a:ext uri="{FF2B5EF4-FFF2-40B4-BE49-F238E27FC236}">
                <a16:creationId xmlns:a16="http://schemas.microsoft.com/office/drawing/2014/main" id="{DDAA2524-AC74-EC76-037C-D7A547963461}"/>
              </a:ext>
            </a:extLst>
          </p:cNvPr>
          <p:cNvSpPr txBox="1">
            <a:spLocks/>
          </p:cNvSpPr>
          <p:nvPr/>
        </p:nvSpPr>
        <p:spPr>
          <a:xfrm>
            <a:off x="4147251" y="5826585"/>
            <a:ext cx="3887033" cy="664610"/>
          </a:xfrm>
          <a:prstGeom prst="rect">
            <a:avLst/>
          </a:prstGeom>
        </p:spPr>
        <p:txBody>
          <a:bodyPr vert="horz" lIns="0" tIns="0" rIns="0" bIns="0" spcCol="365760" rtlCol="0">
            <a:noAutofit/>
          </a:bodyPr>
          <a:lst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nSpc>
                <a:spcPts val="1920"/>
              </a:lnSpc>
              <a:spcBef>
                <a:spcPts val="600"/>
              </a:spcBef>
              <a:buNone/>
            </a:pPr>
            <a:r>
              <a:rPr lang="en-US" sz="1000" dirty="0">
                <a:latin typeface="Montserrat" pitchFamily="2" charset="0"/>
              </a:rPr>
              <a:t>Fig. 6 - Change in Median HbA1c during REACH AID Reports.</a:t>
            </a:r>
            <a:endParaRPr lang="en-US" sz="1500" dirty="0">
              <a:latin typeface="Montserrat" pitchFamily="2" charset="0"/>
            </a:endParaRPr>
          </a:p>
        </p:txBody>
      </p:sp>
    </p:spTree>
    <p:extLst>
      <p:ext uri="{BB962C8B-B14F-4D97-AF65-F5344CB8AC3E}">
        <p14:creationId xmlns:p14="http://schemas.microsoft.com/office/powerpoint/2010/main" val="27861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E35D4-77E7-6463-EC23-97974AAF9DDD}"/>
              </a:ext>
            </a:extLst>
          </p:cNvPr>
          <p:cNvSpPr>
            <a:spLocks noGrp="1"/>
          </p:cNvSpPr>
          <p:nvPr>
            <p:ph type="title"/>
          </p:nvPr>
        </p:nvSpPr>
        <p:spPr/>
        <p:txBody>
          <a:bodyPr/>
          <a:lstStyle/>
          <a:p>
            <a:r>
              <a:rPr lang="en-US" dirty="0">
                <a:latin typeface="Montserrat" pitchFamily="2" charset="0"/>
              </a:rPr>
              <a:t>Limitations and Considerations for the Future</a:t>
            </a:r>
          </a:p>
        </p:txBody>
      </p:sp>
      <p:sp>
        <p:nvSpPr>
          <p:cNvPr id="3" name="Content Placeholder 2">
            <a:extLst>
              <a:ext uri="{FF2B5EF4-FFF2-40B4-BE49-F238E27FC236}">
                <a16:creationId xmlns:a16="http://schemas.microsoft.com/office/drawing/2014/main" id="{FD3B2BB5-28A1-57FC-6C8B-C5A7A9B87BD9}"/>
              </a:ext>
            </a:extLst>
          </p:cNvPr>
          <p:cNvSpPr>
            <a:spLocks noGrp="1"/>
          </p:cNvSpPr>
          <p:nvPr>
            <p:ph sz="half" idx="1"/>
          </p:nvPr>
        </p:nvSpPr>
        <p:spPr>
          <a:xfrm>
            <a:off x="548639" y="1573258"/>
            <a:ext cx="4733223" cy="4033457"/>
          </a:xfrm>
        </p:spPr>
        <p:txBody>
          <a:bodyPr/>
          <a:lstStyle/>
          <a:p>
            <a:pPr marL="0" indent="0">
              <a:spcAft>
                <a:spcPts val="1200"/>
              </a:spcAft>
              <a:buNone/>
            </a:pPr>
            <a:r>
              <a:rPr lang="en-US" sz="1800" b="1" dirty="0">
                <a:latin typeface="Montserrat" panose="00000500000000000000" pitchFamily="2" charset="0"/>
              </a:rPr>
              <a:t>Limitations of our data: </a:t>
            </a:r>
          </a:p>
          <a:p>
            <a:pPr lvl="1">
              <a:buFont typeface="Arial" panose="020B0604020202020204" pitchFamily="34" charset="0"/>
              <a:buChar char="•"/>
            </a:pPr>
            <a:r>
              <a:rPr lang="en-US" dirty="0">
                <a:latin typeface="Montserrat" pitchFamily="2" charset="0"/>
              </a:rPr>
              <a:t>Improvement in </a:t>
            </a:r>
            <a:r>
              <a:rPr lang="en-US" b="1" dirty="0">
                <a:latin typeface="Montserrat" pitchFamily="2" charset="0"/>
              </a:rPr>
              <a:t>Medicaid payer </a:t>
            </a:r>
            <a:r>
              <a:rPr lang="en-US" dirty="0">
                <a:latin typeface="Montserrat" pitchFamily="2" charset="0"/>
              </a:rPr>
              <a:t>HCL pump use was </a:t>
            </a:r>
            <a:r>
              <a:rPr lang="en-US" b="1" u="sng" dirty="0">
                <a:latin typeface="Montserrat" pitchFamily="2" charset="0"/>
              </a:rPr>
              <a:t>not</a:t>
            </a:r>
            <a:r>
              <a:rPr lang="en-US" b="1" dirty="0">
                <a:latin typeface="Montserrat" pitchFamily="2" charset="0"/>
              </a:rPr>
              <a:t> statistically significant </a:t>
            </a:r>
            <a:endParaRPr lang="en-US" dirty="0">
              <a:latin typeface="Montserrat" pitchFamily="2" charset="0"/>
            </a:endParaRPr>
          </a:p>
          <a:p>
            <a:pPr lvl="2">
              <a:buFont typeface="Montserrat" panose="00000500000000000000" pitchFamily="2" charset="0"/>
              <a:buChar char="‒"/>
            </a:pPr>
            <a:r>
              <a:rPr lang="en-US" dirty="0">
                <a:latin typeface="Montserrat" pitchFamily="2" charset="0"/>
              </a:rPr>
              <a:t>“Unknown payer” population </a:t>
            </a:r>
            <a:r>
              <a:rPr lang="en-US" b="1" dirty="0">
                <a:latin typeface="Montserrat" pitchFamily="2" charset="0"/>
              </a:rPr>
              <a:t>skewing data </a:t>
            </a:r>
            <a:r>
              <a:rPr lang="en-US" dirty="0">
                <a:latin typeface="Montserrat" pitchFamily="2" charset="0"/>
              </a:rPr>
              <a:t>in our analysis </a:t>
            </a:r>
          </a:p>
          <a:p>
            <a:pPr lvl="1">
              <a:buFont typeface="Arial" panose="020B0604020202020204" pitchFamily="34" charset="0"/>
              <a:buChar char="•"/>
            </a:pPr>
            <a:r>
              <a:rPr lang="en-US" dirty="0">
                <a:latin typeface="Montserrat" pitchFamily="2" charset="0"/>
              </a:rPr>
              <a:t>Data </a:t>
            </a:r>
            <a:r>
              <a:rPr lang="en-US" u="sng" dirty="0">
                <a:latin typeface="Montserrat" pitchFamily="2" charset="0"/>
              </a:rPr>
              <a:t>does not differentiate</a:t>
            </a:r>
            <a:r>
              <a:rPr lang="en-US" dirty="0">
                <a:latin typeface="Montserrat" pitchFamily="2" charset="0"/>
              </a:rPr>
              <a:t> pump</a:t>
            </a:r>
            <a:r>
              <a:rPr lang="en-US" b="1" dirty="0">
                <a:latin typeface="Montserrat" pitchFamily="2" charset="0"/>
              </a:rPr>
              <a:t> initiation vs.</a:t>
            </a:r>
            <a:r>
              <a:rPr lang="en-US" dirty="0">
                <a:latin typeface="Montserrat" pitchFamily="2" charset="0"/>
              </a:rPr>
              <a:t> </a:t>
            </a:r>
            <a:r>
              <a:rPr lang="en-US" b="1" dirty="0">
                <a:latin typeface="Montserrat" pitchFamily="2" charset="0"/>
              </a:rPr>
              <a:t>ongoing pump use</a:t>
            </a:r>
          </a:p>
          <a:p>
            <a:pPr lvl="1">
              <a:buFont typeface="Arial" panose="020B0604020202020204" pitchFamily="34" charset="0"/>
              <a:buChar char="•"/>
            </a:pPr>
            <a:r>
              <a:rPr lang="en-US" dirty="0">
                <a:latin typeface="Montserrat" pitchFamily="2" charset="0"/>
              </a:rPr>
              <a:t>QOL survey incomplete</a:t>
            </a:r>
          </a:p>
          <a:p>
            <a:pPr lvl="1">
              <a:buFont typeface="Arial" panose="020B0604020202020204" pitchFamily="34" charset="0"/>
              <a:buChar char="•"/>
            </a:pPr>
            <a:r>
              <a:rPr lang="en-US" dirty="0">
                <a:latin typeface="Montserrat" pitchFamily="2" charset="0"/>
              </a:rPr>
              <a:t>Device Drive not as successful as anticipated</a:t>
            </a:r>
          </a:p>
          <a:p>
            <a:endParaRPr lang="en-US" dirty="0"/>
          </a:p>
        </p:txBody>
      </p:sp>
      <p:sp>
        <p:nvSpPr>
          <p:cNvPr id="5" name="Footer Placeholder 4">
            <a:extLst>
              <a:ext uri="{FF2B5EF4-FFF2-40B4-BE49-F238E27FC236}">
                <a16:creationId xmlns:a16="http://schemas.microsoft.com/office/drawing/2014/main" id="{6E0F023E-89C5-3EF0-447E-389F7DDBCE06}"/>
              </a:ext>
            </a:extLst>
          </p:cNvPr>
          <p:cNvSpPr>
            <a:spLocks noGrp="1"/>
          </p:cNvSpPr>
          <p:nvPr>
            <p:ph type="ftr" sz="quarter" idx="11"/>
          </p:nvPr>
        </p:nvSpPr>
        <p:spPr/>
        <p:txBody>
          <a:bodyPr/>
          <a:lstStyle/>
          <a:p>
            <a:r>
              <a:rPr lang="en-US" dirty="0">
                <a:latin typeface="Montserrat" pitchFamily="2" charset="0"/>
              </a:rPr>
              <a:t>REACH-AID QI Project </a:t>
            </a:r>
          </a:p>
        </p:txBody>
      </p:sp>
      <p:sp>
        <p:nvSpPr>
          <p:cNvPr id="6" name="Slide Number Placeholder 5">
            <a:extLst>
              <a:ext uri="{FF2B5EF4-FFF2-40B4-BE49-F238E27FC236}">
                <a16:creationId xmlns:a16="http://schemas.microsoft.com/office/drawing/2014/main" id="{36ED2775-860F-1BD9-5B07-C86743DE08A0}"/>
              </a:ext>
            </a:extLst>
          </p:cNvPr>
          <p:cNvSpPr>
            <a:spLocks noGrp="1"/>
          </p:cNvSpPr>
          <p:nvPr>
            <p:ph type="sldNum" sz="quarter" idx="12"/>
          </p:nvPr>
        </p:nvSpPr>
        <p:spPr/>
        <p:txBody>
          <a:bodyPr/>
          <a:lstStyle/>
          <a:p>
            <a:fld id="{B58DE5F1-E0F9-4CCA-92B7-7A6FC4DFEE14}" type="slidenum">
              <a:rPr lang="en-US" smtClean="0"/>
              <a:t>14</a:t>
            </a:fld>
            <a:endParaRPr lang="en-US"/>
          </a:p>
        </p:txBody>
      </p:sp>
      <p:sp>
        <p:nvSpPr>
          <p:cNvPr id="9" name="TextBox 8">
            <a:extLst>
              <a:ext uri="{FF2B5EF4-FFF2-40B4-BE49-F238E27FC236}">
                <a16:creationId xmlns:a16="http://schemas.microsoft.com/office/drawing/2014/main" id="{9299EDF2-5014-0BF8-5EC1-BEA8D47EEEA9}"/>
              </a:ext>
            </a:extLst>
          </p:cNvPr>
          <p:cNvSpPr txBox="1"/>
          <p:nvPr/>
        </p:nvSpPr>
        <p:spPr>
          <a:xfrm>
            <a:off x="6170275" y="1546933"/>
            <a:ext cx="4581623" cy="3970318"/>
          </a:xfrm>
          <a:prstGeom prst="rect">
            <a:avLst/>
          </a:prstGeom>
          <a:noFill/>
        </p:spPr>
        <p:txBody>
          <a:bodyPr wrap="square">
            <a:spAutoFit/>
          </a:bodyPr>
          <a:lstStyle/>
          <a:p>
            <a:pPr marL="0" indent="0">
              <a:spcAft>
                <a:spcPts val="1200"/>
              </a:spcAft>
              <a:buNone/>
            </a:pPr>
            <a:r>
              <a:rPr lang="en-US" sz="1800" b="1" dirty="0">
                <a:latin typeface="Montserrat" pitchFamily="2" charset="0"/>
              </a:rPr>
              <a:t>Considerations for the future: </a:t>
            </a:r>
          </a:p>
          <a:p>
            <a:pPr marL="227013" indent="-227013">
              <a:buFont typeface="Arial" panose="020B0604020202020204" pitchFamily="34" charset="0"/>
              <a:buChar char="•"/>
            </a:pPr>
            <a:r>
              <a:rPr lang="en-US" sz="1600" b="1" dirty="0">
                <a:latin typeface="Montserrat" pitchFamily="2" charset="0"/>
              </a:rPr>
              <a:t>Investigate barriers to ongoing HCL pump therapy</a:t>
            </a:r>
          </a:p>
          <a:p>
            <a:pPr marL="628650" lvl="1" indent="-285750">
              <a:buFont typeface="Montserrat" panose="00000500000000000000" pitchFamily="2" charset="0"/>
              <a:buChar char="‒"/>
            </a:pPr>
            <a:r>
              <a:rPr lang="en-US" sz="1600" dirty="0">
                <a:latin typeface="Montserrat" pitchFamily="2" charset="0"/>
              </a:rPr>
              <a:t>Supply issues/attending quarterly appointments</a:t>
            </a:r>
          </a:p>
          <a:p>
            <a:pPr marL="628650" lvl="1" indent="-285750">
              <a:buFont typeface="Montserrat" panose="00000500000000000000" pitchFamily="2" charset="0"/>
              <a:buChar char="‒"/>
            </a:pPr>
            <a:r>
              <a:rPr lang="en-US" sz="1600" dirty="0">
                <a:latin typeface="Montserrat" pitchFamily="2" charset="0"/>
              </a:rPr>
              <a:t>Continue to advocate for pharmacy coverage</a:t>
            </a:r>
          </a:p>
          <a:p>
            <a:pPr marL="227013" indent="-227013">
              <a:buFont typeface="Arial" panose="020B0604020202020204" pitchFamily="34" charset="0"/>
              <a:buChar char="•"/>
            </a:pPr>
            <a:r>
              <a:rPr lang="en-US" sz="1600" b="1" dirty="0">
                <a:latin typeface="Montserrat" pitchFamily="2" charset="0"/>
              </a:rPr>
              <a:t>Further Education </a:t>
            </a:r>
          </a:p>
          <a:p>
            <a:pPr marL="628650" lvl="1" indent="-285750">
              <a:buFont typeface="Montserrat" panose="00000500000000000000" pitchFamily="2" charset="0"/>
              <a:buChar char="‒"/>
            </a:pPr>
            <a:r>
              <a:rPr lang="en-US" sz="1600" dirty="0">
                <a:latin typeface="Montserrat" pitchFamily="2" charset="0"/>
              </a:rPr>
              <a:t>Standardize follow up process post pump start</a:t>
            </a:r>
          </a:p>
          <a:p>
            <a:pPr marL="628650" lvl="1" indent="-285750">
              <a:buFont typeface="Montserrat" panose="00000500000000000000" pitchFamily="2" charset="0"/>
              <a:buChar char="‒"/>
            </a:pPr>
            <a:r>
              <a:rPr lang="en-US" sz="1600" dirty="0">
                <a:latin typeface="Montserrat" pitchFamily="2" charset="0"/>
              </a:rPr>
              <a:t>Advanced skills for using HCL pumps</a:t>
            </a:r>
          </a:p>
          <a:p>
            <a:pPr marL="628650" lvl="1" indent="-285750">
              <a:buFont typeface="Montserrat" panose="00000500000000000000" pitchFamily="2" charset="0"/>
              <a:buChar char="‒"/>
            </a:pPr>
            <a:r>
              <a:rPr lang="en-US" sz="1600" dirty="0">
                <a:latin typeface="Montserrat" pitchFamily="2" charset="0"/>
              </a:rPr>
              <a:t>Avoiding gaps in HCL pump therapy</a:t>
            </a:r>
          </a:p>
          <a:p>
            <a:pPr marL="628650" lvl="1" indent="-285750">
              <a:buFont typeface="Montserrat" panose="00000500000000000000" pitchFamily="2" charset="0"/>
              <a:buChar char="‒"/>
            </a:pPr>
            <a:r>
              <a:rPr lang="en-US" sz="1600" dirty="0">
                <a:latin typeface="Montserrat" pitchFamily="2" charset="0"/>
              </a:rPr>
              <a:t>Tech troubleshooting</a:t>
            </a:r>
          </a:p>
          <a:p>
            <a:pPr marL="574675" lvl="1" indent="-231775">
              <a:buFont typeface="Montserrat" pitchFamily="2" charset="0"/>
              <a:buChar char="‒"/>
            </a:pPr>
            <a:endParaRPr lang="en-US" sz="1600" dirty="0">
              <a:latin typeface="Montserrat" pitchFamily="2" charset="0"/>
            </a:endParaRPr>
          </a:p>
        </p:txBody>
      </p:sp>
    </p:spTree>
    <p:extLst>
      <p:ext uri="{BB962C8B-B14F-4D97-AF65-F5344CB8AC3E}">
        <p14:creationId xmlns:p14="http://schemas.microsoft.com/office/powerpoint/2010/main" val="198893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8AEA37-D054-8D42-9E95-D20F8C7B5CBA}"/>
              </a:ext>
            </a:extLst>
          </p:cNvPr>
          <p:cNvSpPr>
            <a:spLocks noGrp="1"/>
          </p:cNvSpPr>
          <p:nvPr>
            <p:ph type="body" sz="quarter" idx="4294967295"/>
          </p:nvPr>
        </p:nvSpPr>
        <p:spPr>
          <a:xfrm>
            <a:off x="1850316" y="3812240"/>
            <a:ext cx="8606117" cy="942975"/>
          </a:xfrm>
        </p:spPr>
        <p:txBody>
          <a:bodyPr/>
          <a:lstStyle/>
          <a:p>
            <a:pPr marL="0" indent="0">
              <a:buNone/>
            </a:pPr>
            <a:r>
              <a:rPr lang="en-US" dirty="0">
                <a:latin typeface="Montserrat" pitchFamily="2" charset="0"/>
                <a:hlinkClick r:id="rId2"/>
              </a:rPr>
              <a:t>HDVCHdiabeteseducators@corewellhealth.org</a:t>
            </a:r>
            <a:r>
              <a:rPr lang="en-US" dirty="0">
                <a:latin typeface="Montserrat" pitchFamily="2" charset="0"/>
              </a:rPr>
              <a:t> – Britni Schipper, Brooke Turner, Kelsey Kasbaum (Diabetes Educators)</a:t>
            </a:r>
          </a:p>
          <a:p>
            <a:pPr marL="0" indent="0">
              <a:buNone/>
            </a:pPr>
            <a:r>
              <a:rPr lang="en-US" dirty="0">
                <a:latin typeface="Montserrat" pitchFamily="2" charset="0"/>
                <a:hlinkClick r:id="rId3"/>
              </a:rPr>
              <a:t>Donna.Eng@helendevoschildrens.org</a:t>
            </a:r>
            <a:r>
              <a:rPr lang="en-US" dirty="0">
                <a:latin typeface="Montserrat" pitchFamily="2" charset="0"/>
              </a:rPr>
              <a:t> – Dr. Donna Eng MD</a:t>
            </a:r>
          </a:p>
        </p:txBody>
      </p:sp>
      <p:sp>
        <p:nvSpPr>
          <p:cNvPr id="3" name="Footer Placeholder 4">
            <a:extLst>
              <a:ext uri="{FF2B5EF4-FFF2-40B4-BE49-F238E27FC236}">
                <a16:creationId xmlns:a16="http://schemas.microsoft.com/office/drawing/2014/main" id="{15CFDEBF-BD11-A4AC-BDB9-1471CB17828C}"/>
              </a:ext>
            </a:extLst>
          </p:cNvPr>
          <p:cNvSpPr txBox="1">
            <a:spLocks/>
          </p:cNvSpPr>
          <p:nvPr/>
        </p:nvSpPr>
        <p:spPr>
          <a:xfrm>
            <a:off x="548640" y="426720"/>
            <a:ext cx="5303520" cy="243840"/>
          </a:xfrm>
          <a:prstGeom prst="rect">
            <a:avLst/>
          </a:prstGeom>
        </p:spPr>
        <p:txBody>
          <a:bodyPr vert="horz" lIns="0" tIns="0" rIns="0" bIns="0" spcCol="365760" rtlCol="0">
            <a:noAutofit/>
          </a:bodyPr>
          <a:lstStyle>
            <a:lvl1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1pPr>
            <a:lvl2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2pPr>
            <a:lvl3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3pPr>
            <a:lvl4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4pPr>
            <a:lvl5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5pPr>
            <a:lvl6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6pPr>
            <a:lvl7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7pPr>
            <a:lvl8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8pPr>
            <a:lvl9pPr marL="0" indent="0" algn="l" defTabSz="914377" rtl="0" eaLnBrk="1" latinLnBrk="0" hangingPunct="1">
              <a:lnSpc>
                <a:spcPct val="100000"/>
              </a:lnSpc>
              <a:spcBef>
                <a:spcPts val="800"/>
              </a:spcBef>
              <a:buFontTx/>
              <a:buNone/>
              <a:defRPr sz="1600" kern="1200">
                <a:solidFill>
                  <a:schemeClr val="tx1"/>
                </a:solidFill>
                <a:latin typeface="+mn-lt"/>
                <a:ea typeface="+mn-ea"/>
                <a:cs typeface="+mn-cs"/>
              </a:defRPr>
            </a:lvl9pPr>
          </a:lstStyle>
          <a:p>
            <a:r>
              <a:rPr lang="en-US" sz="1070" b="1">
                <a:latin typeface="Montserrat" pitchFamily="2" charset="0"/>
              </a:rPr>
              <a:t>REACH-AID</a:t>
            </a:r>
            <a:r>
              <a:rPr lang="en-US" sz="1070">
                <a:latin typeface="Montserrat" pitchFamily="2" charset="0"/>
              </a:rPr>
              <a:t> </a:t>
            </a:r>
            <a:r>
              <a:rPr lang="en-US" sz="1070" b="1">
                <a:latin typeface="Montserrat" pitchFamily="2" charset="0"/>
              </a:rPr>
              <a:t>QI Project </a:t>
            </a:r>
            <a:endParaRPr lang="en-US" sz="1070" b="1" dirty="0">
              <a:latin typeface="Montserrat" pitchFamily="2" charset="0"/>
            </a:endParaRPr>
          </a:p>
        </p:txBody>
      </p:sp>
      <p:pic>
        <p:nvPicPr>
          <p:cNvPr id="6" name="Graphic 5" descr="Email outline">
            <a:extLst>
              <a:ext uri="{FF2B5EF4-FFF2-40B4-BE49-F238E27FC236}">
                <a16:creationId xmlns:a16="http://schemas.microsoft.com/office/drawing/2014/main" id="{1251BA58-BE79-170D-B27F-49D049AA5D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259" y="3812241"/>
            <a:ext cx="896358" cy="896358"/>
          </a:xfrm>
          <a:prstGeom prst="rect">
            <a:avLst/>
          </a:prstGeom>
        </p:spPr>
      </p:pic>
      <p:sp>
        <p:nvSpPr>
          <p:cNvPr id="8" name="TextBox 7">
            <a:extLst>
              <a:ext uri="{FF2B5EF4-FFF2-40B4-BE49-F238E27FC236}">
                <a16:creationId xmlns:a16="http://schemas.microsoft.com/office/drawing/2014/main" id="{6A7C04B2-0A9D-D67C-4075-21447F7076F6}"/>
              </a:ext>
            </a:extLst>
          </p:cNvPr>
          <p:cNvSpPr txBox="1"/>
          <p:nvPr/>
        </p:nvSpPr>
        <p:spPr>
          <a:xfrm>
            <a:off x="656220" y="2571083"/>
            <a:ext cx="9649830" cy="1129553"/>
          </a:xfrm>
          <a:prstGeom prst="rect">
            <a:avLst/>
          </a:prstGeom>
          <a:noFill/>
          <a:ln>
            <a:noFill/>
          </a:ln>
        </p:spPr>
        <p:txBody>
          <a:bodyPr wrap="square" lIns="0" tIns="0" rIns="0" bIns="0" rtlCol="0">
            <a:noAutofit/>
          </a:bodyPr>
          <a:lstStyle/>
          <a:p>
            <a:pPr>
              <a:lnSpc>
                <a:spcPct val="100000"/>
              </a:lnSpc>
              <a:spcBef>
                <a:spcPts val="900"/>
              </a:spcBef>
              <a:buSzPct val="100000"/>
            </a:pPr>
            <a:r>
              <a:rPr lang="en-US" sz="4800" b="1" dirty="0">
                <a:latin typeface="Montserrat SemiBold" pitchFamily="2" charset="0"/>
              </a:rPr>
              <a:t>Thank you – Questions? </a:t>
            </a:r>
          </a:p>
        </p:txBody>
      </p:sp>
    </p:spTree>
    <p:extLst>
      <p:ext uri="{BB962C8B-B14F-4D97-AF65-F5344CB8AC3E}">
        <p14:creationId xmlns:p14="http://schemas.microsoft.com/office/powerpoint/2010/main" val="723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5237E-DDDA-319D-FDDC-0E99E05433EA}"/>
            </a:ext>
          </a:extLst>
        </p:cNvPr>
        <p:cNvGrpSpPr/>
        <p:nvPr/>
      </p:nvGrpSpPr>
      <p:grpSpPr>
        <a:xfrm>
          <a:off x="0" y="0"/>
          <a:ext cx="0" cy="0"/>
          <a:chOff x="0" y="0"/>
          <a:chExt cx="0" cy="0"/>
        </a:xfrm>
      </p:grpSpPr>
    </p:spTree>
    <p:extLst>
      <p:ext uri="{BB962C8B-B14F-4D97-AF65-F5344CB8AC3E}">
        <p14:creationId xmlns:p14="http://schemas.microsoft.com/office/powerpoint/2010/main" val="427492327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a:extLst>
              <a:ext uri="{FF2B5EF4-FFF2-40B4-BE49-F238E27FC236}">
                <a16:creationId xmlns:a16="http://schemas.microsoft.com/office/drawing/2014/main" id="{51ECE5CB-0808-89CA-C9AD-0D974E2BFE72}"/>
              </a:ext>
            </a:extLst>
          </p:cNvPr>
          <p:cNvSpPr>
            <a:spLocks noGrp="1"/>
          </p:cNvSpPr>
          <p:nvPr>
            <p:ph type="title"/>
          </p:nvPr>
        </p:nvSpPr>
        <p:spPr>
          <a:xfrm>
            <a:off x="1920875" y="693739"/>
            <a:ext cx="6661150" cy="2052637"/>
          </a:xfrm>
        </p:spPr>
        <p:txBody>
          <a:bodyPr/>
          <a:lstStyle/>
          <a:p>
            <a:pPr eaLnBrk="1" hangingPunct="1">
              <a:lnSpc>
                <a:spcPct val="120000"/>
              </a:lnSpc>
              <a:defRPr/>
            </a:pPr>
            <a:r>
              <a:rPr lang="en-US" sz="3200" kern="100" dirty="0">
                <a:ea typeface="Tahoma" panose="020B0604030504040204" pitchFamily="34" charset="0"/>
                <a:cs typeface="Tahoma" panose="020B0604030504040204" pitchFamily="34" charset="0"/>
              </a:rPr>
              <a:t>Improving Food Insecurity Screening and Access to Nutrition Support for Youth with Type 1 Diabetes</a:t>
            </a:r>
            <a:endParaRPr lang="en-US" altLang="en-US" sz="3200" dirty="0">
              <a:ea typeface="Tahoma" panose="020B0604030504040204" pitchFamily="34" charset="0"/>
              <a:cs typeface="Tahoma" panose="020B0604030504040204" pitchFamily="34" charset="0"/>
            </a:endParaRPr>
          </a:p>
        </p:txBody>
      </p:sp>
      <p:sp>
        <p:nvSpPr>
          <p:cNvPr id="8195" name="Slide Number Placeholder 1">
            <a:extLst>
              <a:ext uri="{FF2B5EF4-FFF2-40B4-BE49-F238E27FC236}">
                <a16:creationId xmlns:a16="http://schemas.microsoft.com/office/drawing/2014/main" id="{9AA28284-D188-DD98-60A3-0920AEBB547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nSpc>
                <a:spcPct val="100000"/>
              </a:lnSpc>
              <a:spcBef>
                <a:spcPct val="0"/>
              </a:spcBef>
              <a:buClrTx/>
              <a:buFontTx/>
              <a:buNone/>
            </a:pPr>
            <a:fld id="{BD6E1390-D615-4E7F-9436-D9A4C2DB291C}" type="slidenum">
              <a:rPr lang="en-US" altLang="en-US" sz="1000" smtClean="0">
                <a:solidFill>
                  <a:schemeClr val="bg1"/>
                </a:solidFill>
              </a:rPr>
              <a:pPr>
                <a:lnSpc>
                  <a:spcPct val="100000"/>
                </a:lnSpc>
                <a:spcBef>
                  <a:spcPct val="0"/>
                </a:spcBef>
                <a:buClrTx/>
                <a:buFontTx/>
                <a:buNone/>
              </a:pPr>
              <a:t>17</a:t>
            </a:fld>
            <a:endParaRPr lang="en-US" altLang="en-US" sz="1000">
              <a:solidFill>
                <a:schemeClr val="bg1"/>
              </a:solidFill>
            </a:endParaRPr>
          </a:p>
        </p:txBody>
      </p:sp>
      <p:sp>
        <p:nvSpPr>
          <p:cNvPr id="2" name="TextBox 1">
            <a:extLst>
              <a:ext uri="{FF2B5EF4-FFF2-40B4-BE49-F238E27FC236}">
                <a16:creationId xmlns:a16="http://schemas.microsoft.com/office/drawing/2014/main" id="{CADB8A0E-E477-9EF8-E502-0EBFE0981242}"/>
              </a:ext>
            </a:extLst>
          </p:cNvPr>
          <p:cNvSpPr txBox="1"/>
          <p:nvPr/>
        </p:nvSpPr>
        <p:spPr>
          <a:xfrm>
            <a:off x="1828800" y="3078164"/>
            <a:ext cx="5095875" cy="2215991"/>
          </a:xfrm>
          <a:prstGeom prst="rect">
            <a:avLst/>
          </a:prstGeom>
          <a:noFill/>
        </p:spPr>
        <p:txBody>
          <a:bodyPr wrap="square">
            <a:spAutoFit/>
          </a:bodyPr>
          <a:lstStyle/>
          <a:p>
            <a:pPr>
              <a:spcBef>
                <a:spcPts val="0"/>
              </a:spcBef>
              <a:spcAft>
                <a:spcPts val="0"/>
              </a:spcAft>
              <a:defRPr/>
            </a:pPr>
            <a:r>
              <a:rPr lang="en-US" kern="100" dirty="0">
                <a:latin typeface="+mn-lt"/>
                <a:ea typeface="Calibri" panose="020F0502020204030204" pitchFamily="34" charset="0"/>
                <a:cs typeface="Arial" panose="020B0604020202020204" pitchFamily="34" charset="0"/>
              </a:rPr>
              <a:t>Naomi R. Fogel, MD</a:t>
            </a:r>
          </a:p>
          <a:p>
            <a:pPr>
              <a:spcBef>
                <a:spcPts val="0"/>
              </a:spcBef>
              <a:spcAft>
                <a:spcPts val="0"/>
              </a:spcAft>
              <a:defRPr/>
            </a:pPr>
            <a:endParaRPr lang="en-US" kern="100" dirty="0">
              <a:latin typeface="+mn-lt"/>
              <a:ea typeface="Calibri" panose="020F0502020204030204" pitchFamily="34" charset="0"/>
              <a:cs typeface="Arial" panose="020B0604020202020204" pitchFamily="34" charset="0"/>
            </a:endParaRPr>
          </a:p>
          <a:p>
            <a:pPr>
              <a:spcBef>
                <a:spcPts val="0"/>
              </a:spcBef>
              <a:spcAft>
                <a:spcPts val="0"/>
              </a:spcAft>
              <a:defRPr/>
            </a:pPr>
            <a:r>
              <a:rPr lang="en-US" sz="1600" kern="100" dirty="0">
                <a:solidFill>
                  <a:schemeClr val="accent1"/>
                </a:solidFill>
                <a:latin typeface="+mn-lt"/>
                <a:ea typeface="Calibri" panose="020F0502020204030204" pitchFamily="34" charset="0"/>
                <a:cs typeface="Arial" panose="020B0604020202020204" pitchFamily="34" charset="0"/>
              </a:rPr>
              <a:t>Ann and Robert H. Lurie Children’s Hospital of Chicago</a:t>
            </a:r>
          </a:p>
          <a:p>
            <a:pPr>
              <a:spcBef>
                <a:spcPts val="0"/>
              </a:spcBef>
              <a:spcAft>
                <a:spcPts val="0"/>
              </a:spcAft>
              <a:defRPr/>
            </a:pPr>
            <a:r>
              <a:rPr lang="en-US" sz="1600" kern="100" dirty="0">
                <a:solidFill>
                  <a:schemeClr val="accent1"/>
                </a:solidFill>
                <a:latin typeface="+mn-lt"/>
                <a:ea typeface="Calibri" panose="020F0502020204030204" pitchFamily="34" charset="0"/>
                <a:cs typeface="Arial" panose="020B0604020202020204" pitchFamily="34" charset="0"/>
              </a:rPr>
              <a:t>Northwestern University Feinberg School of Medicine</a:t>
            </a:r>
          </a:p>
          <a:p>
            <a:pPr>
              <a:spcBef>
                <a:spcPts val="0"/>
              </a:spcBef>
              <a:spcAft>
                <a:spcPts val="0"/>
              </a:spcAft>
              <a:defRPr/>
            </a:pPr>
            <a:r>
              <a:rPr lang="en-US" sz="1600" kern="100" dirty="0">
                <a:solidFill>
                  <a:schemeClr val="accent1"/>
                </a:solidFill>
                <a:latin typeface="+mn-lt"/>
                <a:ea typeface="Calibri" panose="020F0502020204030204" pitchFamily="34" charset="0"/>
                <a:cs typeface="Arial" panose="020B0604020202020204" pitchFamily="34" charset="0"/>
              </a:rPr>
              <a:t>Chicago, Illinois</a:t>
            </a:r>
          </a:p>
          <a:p>
            <a:pPr>
              <a:spcBef>
                <a:spcPts val="0"/>
              </a:spcBef>
              <a:spcAft>
                <a:spcPts val="0"/>
              </a:spcAft>
              <a:defRPr/>
            </a:pPr>
            <a:endParaRPr lang="en-US" kern="100" dirty="0">
              <a:solidFill>
                <a:schemeClr val="accent1"/>
              </a:solidFill>
              <a:latin typeface="+mn-lt"/>
              <a:ea typeface="Calibri" panose="020F0502020204030204" pitchFamily="34" charset="0"/>
              <a:cs typeface="Arial" panose="020B0604020202020204" pitchFamily="34" charset="0"/>
            </a:endParaRPr>
          </a:p>
          <a:p>
            <a:pPr>
              <a:spcBef>
                <a:spcPts val="0"/>
              </a:spcBef>
              <a:spcAft>
                <a:spcPts val="0"/>
              </a:spcAft>
              <a:defRPr/>
            </a:pPr>
            <a:r>
              <a:rPr lang="en-US" kern="100" dirty="0">
                <a:latin typeface="+mn-lt"/>
                <a:ea typeface="Calibri" panose="020F0502020204030204" pitchFamily="34" charset="0"/>
                <a:cs typeface="Arial" panose="020B0604020202020204" pitchFamily="34" charset="0"/>
              </a:rPr>
              <a:t>November 11, 2025</a:t>
            </a:r>
          </a:p>
          <a:p>
            <a:pPr>
              <a:spcBef>
                <a:spcPts val="0"/>
              </a:spcBef>
              <a:spcAft>
                <a:spcPts val="0"/>
              </a:spcAft>
              <a:defRPr/>
            </a:pPr>
            <a:endParaRPr lang="en-US" dirty="0">
              <a:solidFill>
                <a:schemeClr val="accent1"/>
              </a:solidFill>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FBAB65B3-7108-6159-7243-C4C0E4C48457}"/>
              </a:ext>
            </a:extLst>
          </p:cNvPr>
          <p:cNvSpPr>
            <a:spLocks noGrp="1"/>
          </p:cNvSpPr>
          <p:nvPr>
            <p:ph type="title"/>
          </p:nvPr>
        </p:nvSpPr>
        <p:spPr>
          <a:xfrm>
            <a:off x="1797051" y="131764"/>
            <a:ext cx="8042275" cy="947737"/>
          </a:xfrm>
        </p:spPr>
        <p:txBody>
          <a:bodyPr/>
          <a:lstStyle/>
          <a:p>
            <a:r>
              <a:rPr lang="en-US" altLang="en-US" dirty="0"/>
              <a:t>Food insecurity (FI) in Type 1 Diabetes </a:t>
            </a:r>
          </a:p>
        </p:txBody>
      </p:sp>
      <p:sp>
        <p:nvSpPr>
          <p:cNvPr id="12291" name="Content Placeholder 2">
            <a:extLst>
              <a:ext uri="{FF2B5EF4-FFF2-40B4-BE49-F238E27FC236}">
                <a16:creationId xmlns:a16="http://schemas.microsoft.com/office/drawing/2014/main" id="{ED775975-DACA-009F-30F4-D3B640C08512}"/>
              </a:ext>
            </a:extLst>
          </p:cNvPr>
          <p:cNvSpPr>
            <a:spLocks noGrp="1"/>
          </p:cNvSpPr>
          <p:nvPr>
            <p:ph idx="1"/>
          </p:nvPr>
        </p:nvSpPr>
        <p:spPr>
          <a:xfrm>
            <a:off x="1798638" y="1335882"/>
            <a:ext cx="8597900" cy="4946650"/>
          </a:xfrm>
        </p:spPr>
        <p:txBody>
          <a:bodyPr/>
          <a:lstStyle/>
          <a:p>
            <a:r>
              <a:rPr lang="en-US" altLang="en-US" dirty="0"/>
              <a:t>Disproportionately high rates of FI in T1D youth </a:t>
            </a:r>
            <a:r>
              <a:rPr lang="en-US" altLang="en-US" sz="1400" dirty="0"/>
              <a:t>(Malik 2023)</a:t>
            </a:r>
          </a:p>
          <a:p>
            <a:r>
              <a:rPr lang="en-US" altLang="en-US" dirty="0"/>
              <a:t>FI is associated with </a:t>
            </a:r>
          </a:p>
          <a:p>
            <a:pPr lvl="1"/>
            <a:r>
              <a:rPr lang="en-US" altLang="en-US" dirty="0"/>
              <a:t>poorer glycemic control, higher risk for DKA </a:t>
            </a:r>
            <a:r>
              <a:rPr lang="en-US" altLang="en-US" sz="1200" dirty="0"/>
              <a:t>(Malik, 2024)</a:t>
            </a:r>
          </a:p>
          <a:p>
            <a:pPr lvl="1"/>
            <a:r>
              <a:rPr lang="en-US" altLang="en-US" dirty="0"/>
              <a:t>increased ED visits </a:t>
            </a:r>
            <a:r>
              <a:rPr lang="en-US" altLang="en-US" sz="1200" dirty="0"/>
              <a:t>(Mendoza)</a:t>
            </a:r>
          </a:p>
          <a:p>
            <a:pPr lvl="1"/>
            <a:r>
              <a:rPr lang="en-US" altLang="en-US" dirty="0"/>
              <a:t>lesser adherence to fiber and sodium guidelines </a:t>
            </a:r>
            <a:r>
              <a:rPr lang="en-US" altLang="en-US" sz="1200" dirty="0"/>
              <a:t>(</a:t>
            </a:r>
            <a:r>
              <a:rPr lang="en-US" altLang="en-US" sz="1200" dirty="0" err="1"/>
              <a:t>Bercaw</a:t>
            </a:r>
            <a:r>
              <a:rPr lang="en-US" altLang="en-US" sz="1200" dirty="0"/>
              <a:t>)</a:t>
            </a:r>
          </a:p>
          <a:p>
            <a:pPr lvl="1"/>
            <a:r>
              <a:rPr lang="en-US" altLang="en-US" dirty="0"/>
              <a:t>difficulty obtaining insulin, technology, diabetes education </a:t>
            </a:r>
            <a:r>
              <a:rPr lang="en-US" altLang="en-US" sz="1200" dirty="0"/>
              <a:t>(El Kalach)</a:t>
            </a:r>
          </a:p>
          <a:p>
            <a:r>
              <a:rPr lang="en-US" altLang="en-US" dirty="0"/>
              <a:t>Pediatric T1D patients are not consistently screened for FI </a:t>
            </a:r>
            <a:r>
              <a:rPr lang="en-US" altLang="en-US" sz="1400" dirty="0"/>
              <a:t>(Malik 2023) </a:t>
            </a:r>
          </a:p>
          <a:p>
            <a:endParaRPr lang="en-US" altLang="en-US" sz="1400" dirty="0"/>
          </a:p>
          <a:p>
            <a:r>
              <a:rPr lang="en-US" altLang="en-US" dirty="0"/>
              <a:t>Hunger Vital Sign </a:t>
            </a:r>
          </a:p>
          <a:p>
            <a:pPr marL="0" indent="0">
              <a:buNone/>
            </a:pPr>
            <a:endParaRPr lang="en-US" altLang="en-US" dirty="0"/>
          </a:p>
        </p:txBody>
      </p:sp>
      <p:sp>
        <p:nvSpPr>
          <p:cNvPr id="12292" name="Slide Number Placeholder 3">
            <a:extLst>
              <a:ext uri="{FF2B5EF4-FFF2-40B4-BE49-F238E27FC236}">
                <a16:creationId xmlns:a16="http://schemas.microsoft.com/office/drawing/2014/main" id="{8582FD8F-4606-0C88-A3AC-DD6D7DC07A0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nSpc>
                <a:spcPct val="100000"/>
              </a:lnSpc>
              <a:spcBef>
                <a:spcPct val="0"/>
              </a:spcBef>
              <a:buClrTx/>
              <a:buFontTx/>
              <a:buNone/>
            </a:pPr>
            <a:fld id="{88B18F85-A542-4E0E-AC66-1B8294D0D468}" type="slidenum">
              <a:rPr lang="en-US" altLang="en-US" sz="1000" smtClean="0">
                <a:solidFill>
                  <a:schemeClr val="accent1"/>
                </a:solidFill>
              </a:rPr>
              <a:pPr>
                <a:lnSpc>
                  <a:spcPct val="100000"/>
                </a:lnSpc>
                <a:spcBef>
                  <a:spcPct val="0"/>
                </a:spcBef>
                <a:buClrTx/>
                <a:buFontTx/>
                <a:buNone/>
              </a:pPr>
              <a:t>18</a:t>
            </a:fld>
            <a:endParaRPr lang="en-US" altLang="en-US" sz="1000">
              <a:solidFill>
                <a:schemeClr val="accent1"/>
              </a:solidFill>
            </a:endParaRPr>
          </a:p>
        </p:txBody>
      </p:sp>
      <p:pic>
        <p:nvPicPr>
          <p:cNvPr id="2" name="Content Placeholder 5">
            <a:extLst>
              <a:ext uri="{FF2B5EF4-FFF2-40B4-BE49-F238E27FC236}">
                <a16:creationId xmlns:a16="http://schemas.microsoft.com/office/drawing/2014/main" id="{62614B7D-D695-C10A-727A-680140683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4836954"/>
            <a:ext cx="7524750" cy="170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CBCB6-2332-C55E-B76D-2E04F1D8AA29}"/>
              </a:ext>
            </a:extLst>
          </p:cNvPr>
          <p:cNvSpPr>
            <a:spLocks noGrp="1"/>
          </p:cNvSpPr>
          <p:nvPr>
            <p:ph type="title"/>
          </p:nvPr>
        </p:nvSpPr>
        <p:spPr/>
        <p:txBody>
          <a:bodyPr/>
          <a:lstStyle/>
          <a:p>
            <a:r>
              <a:rPr lang="en-US" dirty="0"/>
              <a:t>Baseline Screening Data</a:t>
            </a:r>
          </a:p>
        </p:txBody>
      </p:sp>
      <p:sp>
        <p:nvSpPr>
          <p:cNvPr id="5" name="Slide Number Placeholder 4">
            <a:extLst>
              <a:ext uri="{FF2B5EF4-FFF2-40B4-BE49-F238E27FC236}">
                <a16:creationId xmlns:a16="http://schemas.microsoft.com/office/drawing/2014/main" id="{46EC0573-CC54-292D-1B46-81CDCC8F42B5}"/>
              </a:ext>
            </a:extLst>
          </p:cNvPr>
          <p:cNvSpPr>
            <a:spLocks noGrp="1"/>
          </p:cNvSpPr>
          <p:nvPr>
            <p:ph type="sldNum" sz="quarter" idx="10"/>
          </p:nvPr>
        </p:nvSpPr>
        <p:spPr/>
        <p:txBody>
          <a:bodyPr/>
          <a:lstStyle/>
          <a:p>
            <a:pPr>
              <a:defRPr/>
            </a:pPr>
            <a:fld id="{C0F0A797-4719-415B-AAF8-15B124B078B2}" type="slidenum">
              <a:rPr lang="en-US" altLang="en-US" smtClean="0"/>
              <a:pPr>
                <a:defRPr/>
              </a:pPr>
              <a:t>19</a:t>
            </a:fld>
            <a:endParaRPr lang="en-US" altLang="en-US"/>
          </a:p>
        </p:txBody>
      </p:sp>
      <p:graphicFrame>
        <p:nvGraphicFramePr>
          <p:cNvPr id="6" name="Chart 5">
            <a:extLst>
              <a:ext uri="{FF2B5EF4-FFF2-40B4-BE49-F238E27FC236}">
                <a16:creationId xmlns:a16="http://schemas.microsoft.com/office/drawing/2014/main" id="{C91306A0-4538-57FF-98EF-232DF5D21A06}"/>
              </a:ext>
            </a:extLst>
          </p:cNvPr>
          <p:cNvGraphicFramePr>
            <a:graphicFrameLocks/>
          </p:cNvGraphicFramePr>
          <p:nvPr/>
        </p:nvGraphicFramePr>
        <p:xfrm>
          <a:off x="1524000" y="1724026"/>
          <a:ext cx="4572000" cy="2740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266EDCD2-3F00-2511-7F11-BEEBD7B7A8EC}"/>
              </a:ext>
            </a:extLst>
          </p:cNvPr>
          <p:cNvGraphicFramePr>
            <a:graphicFrameLocks/>
          </p:cNvGraphicFramePr>
          <p:nvPr/>
        </p:nvGraphicFramePr>
        <p:xfrm>
          <a:off x="5730689" y="172085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Content Placeholder 8">
            <a:extLst>
              <a:ext uri="{FF2B5EF4-FFF2-40B4-BE49-F238E27FC236}">
                <a16:creationId xmlns:a16="http://schemas.microsoft.com/office/drawing/2014/main" id="{AFA6EBCD-66F2-3887-BD89-15D6BCB064EB}"/>
              </a:ext>
            </a:extLst>
          </p:cNvPr>
          <p:cNvSpPr>
            <a:spLocks noGrp="1"/>
          </p:cNvSpPr>
          <p:nvPr>
            <p:ph sz="half" idx="2"/>
          </p:nvPr>
        </p:nvSpPr>
        <p:spPr>
          <a:xfrm>
            <a:off x="1797050" y="5219700"/>
            <a:ext cx="4224528" cy="906779"/>
          </a:xfrm>
        </p:spPr>
        <p:txBody>
          <a:bodyPr/>
          <a:lstStyle/>
          <a:p>
            <a:pPr marL="0" indent="0">
              <a:buNone/>
            </a:pPr>
            <a:r>
              <a:rPr lang="en-US" dirty="0"/>
              <a:t>73% of diabetes visits had a screener completed </a:t>
            </a:r>
          </a:p>
        </p:txBody>
      </p:sp>
      <p:sp>
        <p:nvSpPr>
          <p:cNvPr id="10" name="Content Placeholder 8">
            <a:extLst>
              <a:ext uri="{FF2B5EF4-FFF2-40B4-BE49-F238E27FC236}">
                <a16:creationId xmlns:a16="http://schemas.microsoft.com/office/drawing/2014/main" id="{28BD690A-981C-0A30-CF4D-8C9ABA21C459}"/>
              </a:ext>
            </a:extLst>
          </p:cNvPr>
          <p:cNvSpPr txBox="1">
            <a:spLocks/>
          </p:cNvSpPr>
          <p:nvPr/>
        </p:nvSpPr>
        <p:spPr bwMode="auto">
          <a:xfrm>
            <a:off x="6359525" y="5219700"/>
            <a:ext cx="4224528" cy="90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rtl="0" eaLnBrk="0" fontAlgn="base" hangingPunct="0">
              <a:lnSpc>
                <a:spcPct val="90000"/>
              </a:lnSpc>
              <a:spcBef>
                <a:spcPts val="600"/>
              </a:spcBef>
              <a:spcAft>
                <a:spcPct val="0"/>
              </a:spcAft>
              <a:buClr>
                <a:schemeClr val="accent1"/>
              </a:buClr>
              <a:buFont typeface="Tahoma" panose="020B0604030504040204" pitchFamily="34" charset="0"/>
              <a:buChar char="–"/>
              <a:defRPr sz="1800" kern="1200">
                <a:solidFill>
                  <a:schemeClr val="tx1"/>
                </a:solidFill>
                <a:latin typeface="+mn-lt"/>
                <a:ea typeface="+mn-ea"/>
                <a:cs typeface="+mn-cs"/>
              </a:defRPr>
            </a:lvl2pPr>
            <a:lvl3pPr marL="6858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3pPr>
            <a:lvl4pPr marL="914400" indent="-228600" algn="l" rtl="0" eaLnBrk="0" fontAlgn="base" hangingPunct="0">
              <a:lnSpc>
                <a:spcPct val="90000"/>
              </a:lnSpc>
              <a:spcBef>
                <a:spcPts val="600"/>
              </a:spcBef>
              <a:spcAft>
                <a:spcPct val="0"/>
              </a:spcAft>
              <a:buClr>
                <a:schemeClr val="accent1"/>
              </a:buClr>
              <a:buFont typeface="Tahoma" panose="020B0604030504040204" pitchFamily="34" charset="0"/>
              <a:buChar char="–"/>
              <a:defRPr sz="1800" kern="1200">
                <a:solidFill>
                  <a:schemeClr val="tx1"/>
                </a:solidFill>
                <a:latin typeface="+mn-lt"/>
                <a:ea typeface="+mn-ea"/>
                <a:cs typeface="+mn-cs"/>
              </a:defRPr>
            </a:lvl4pPr>
            <a:lvl5pPr marL="1143000" indent="-228600" algn="l" rtl="0" eaLnBrk="0" fontAlgn="base" hangingPunct="0">
              <a:lnSpc>
                <a:spcPct val="90000"/>
              </a:lnSpc>
              <a:spcBef>
                <a:spcPts val="600"/>
              </a:spcBef>
              <a:spcAft>
                <a:spcPct val="0"/>
              </a:spcAft>
              <a:buClr>
                <a:schemeClr val="accent1"/>
              </a:buClr>
              <a:buFont typeface="Arial" panose="020B0604020202020204" pitchFamily="34" charset="0"/>
              <a:buChar char="•"/>
              <a:defRPr sz="1800" kern="1200">
                <a:solidFill>
                  <a:schemeClr val="tx1"/>
                </a:solidFill>
                <a:latin typeface="+mn-lt"/>
                <a:ea typeface="+mn-ea"/>
                <a:cs typeface="+mn-cs"/>
              </a:defRPr>
            </a:lvl5pPr>
            <a:lvl6pPr marL="1371600" indent="-228600" algn="l" defTabSz="914400" rtl="0" eaLnBrk="1" latinLnBrk="0" hangingPunct="1">
              <a:spcBef>
                <a:spcPct val="20000"/>
              </a:spcBef>
              <a:buClr>
                <a:schemeClr val="accent1"/>
              </a:buClr>
              <a:buFont typeface="Tahoma" pitchFamily="34" charset="0"/>
              <a:buChar char="–"/>
              <a:tabLst/>
              <a:defRPr sz="1600" kern="1200">
                <a:solidFill>
                  <a:schemeClr val="tx1"/>
                </a:solidFill>
                <a:latin typeface="+mn-lt"/>
                <a:ea typeface="+mn-ea"/>
                <a:cs typeface="+mn-cs"/>
              </a:defRPr>
            </a:lvl6pPr>
            <a:lvl7pPr marL="16002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spcBef>
                <a:spcPct val="20000"/>
              </a:spcBef>
              <a:buClr>
                <a:schemeClr val="accent1"/>
              </a:buClr>
              <a:buFont typeface="Tahoma" pitchFamily="34" charset="0"/>
              <a:buChar char="–"/>
              <a:defRPr sz="1600" kern="1200" baseline="0">
                <a:solidFill>
                  <a:schemeClr val="tx1"/>
                </a:solidFill>
                <a:latin typeface="+mn-lt"/>
                <a:ea typeface="+mn-ea"/>
                <a:cs typeface="+mn-cs"/>
              </a:defRPr>
            </a:lvl8pPr>
            <a:lvl9pPr marL="2057400" indent="-22860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2200" dirty="0"/>
              <a:t>95% of diabetes patients had a screener completed in the 6 months prior to most recent visit</a:t>
            </a:r>
          </a:p>
        </p:txBody>
      </p:sp>
      <p:sp>
        <p:nvSpPr>
          <p:cNvPr id="11" name="TextBox 10">
            <a:extLst>
              <a:ext uri="{FF2B5EF4-FFF2-40B4-BE49-F238E27FC236}">
                <a16:creationId xmlns:a16="http://schemas.microsoft.com/office/drawing/2014/main" id="{B3E821B6-5F4D-4395-8D75-17A733211C7F}"/>
              </a:ext>
            </a:extLst>
          </p:cNvPr>
          <p:cNvSpPr txBox="1"/>
          <p:nvPr/>
        </p:nvSpPr>
        <p:spPr>
          <a:xfrm>
            <a:off x="5046662" y="2277963"/>
            <a:ext cx="1295400" cy="523220"/>
          </a:xfrm>
          <a:prstGeom prst="rect">
            <a:avLst/>
          </a:prstGeom>
          <a:noFill/>
        </p:spPr>
        <p:txBody>
          <a:bodyPr wrap="square" rtlCol="0">
            <a:spAutoFit/>
          </a:bodyPr>
          <a:lstStyle/>
          <a:p>
            <a:r>
              <a:rPr lang="en-US" sz="1400" dirty="0"/>
              <a:t>5% positive (n=121)</a:t>
            </a:r>
          </a:p>
        </p:txBody>
      </p:sp>
      <p:sp>
        <p:nvSpPr>
          <p:cNvPr id="12" name="TextBox 11">
            <a:extLst>
              <a:ext uri="{FF2B5EF4-FFF2-40B4-BE49-F238E27FC236}">
                <a16:creationId xmlns:a16="http://schemas.microsoft.com/office/drawing/2014/main" id="{9F46EB11-C355-8179-A02B-31FE6A1004AC}"/>
              </a:ext>
            </a:extLst>
          </p:cNvPr>
          <p:cNvSpPr txBox="1"/>
          <p:nvPr/>
        </p:nvSpPr>
        <p:spPr>
          <a:xfrm>
            <a:off x="9438530" y="2363629"/>
            <a:ext cx="1295400" cy="523220"/>
          </a:xfrm>
          <a:prstGeom prst="rect">
            <a:avLst/>
          </a:prstGeom>
          <a:noFill/>
        </p:spPr>
        <p:txBody>
          <a:bodyPr wrap="square" rtlCol="0">
            <a:spAutoFit/>
          </a:bodyPr>
          <a:lstStyle/>
          <a:p>
            <a:r>
              <a:rPr lang="en-US" sz="1400" dirty="0"/>
              <a:t>4% positive</a:t>
            </a:r>
          </a:p>
          <a:p>
            <a:r>
              <a:rPr lang="en-US" sz="1400" dirty="0"/>
              <a:t>(n=45)</a:t>
            </a:r>
          </a:p>
        </p:txBody>
      </p:sp>
      <p:cxnSp>
        <p:nvCxnSpPr>
          <p:cNvPr id="14" name="Straight Arrow Connector 13">
            <a:extLst>
              <a:ext uri="{FF2B5EF4-FFF2-40B4-BE49-F238E27FC236}">
                <a16:creationId xmlns:a16="http://schemas.microsoft.com/office/drawing/2014/main" id="{9DC6F1AF-1546-5180-0AA7-7286BDF9DDC7}"/>
              </a:ext>
            </a:extLst>
          </p:cNvPr>
          <p:cNvCxnSpPr/>
          <p:nvPr/>
        </p:nvCxnSpPr>
        <p:spPr>
          <a:xfrm flipH="1">
            <a:off x="4800602" y="2801183"/>
            <a:ext cx="419099" cy="29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69F96D5-D859-795E-B2DB-C08B82D29FFA}"/>
              </a:ext>
            </a:extLst>
          </p:cNvPr>
          <p:cNvCxnSpPr/>
          <p:nvPr/>
        </p:nvCxnSpPr>
        <p:spPr>
          <a:xfrm flipH="1">
            <a:off x="9101139" y="2975639"/>
            <a:ext cx="419099" cy="294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A48903D-CEA6-57BE-5A9B-04B85227563D}"/>
              </a:ext>
            </a:extLst>
          </p:cNvPr>
          <p:cNvSpPr txBox="1"/>
          <p:nvPr/>
        </p:nvSpPr>
        <p:spPr>
          <a:xfrm rot="20938362">
            <a:off x="1595186" y="3055297"/>
            <a:ext cx="8801493" cy="430887"/>
          </a:xfrm>
          <a:prstGeom prst="rect">
            <a:avLst/>
          </a:prstGeom>
          <a:solidFill>
            <a:schemeClr val="bg1"/>
          </a:solidFill>
          <a:ln>
            <a:solidFill>
              <a:schemeClr val="tx1"/>
            </a:solidFill>
          </a:ln>
        </p:spPr>
        <p:txBody>
          <a:bodyPr wrap="square" rtlCol="0">
            <a:spAutoFit/>
          </a:bodyPr>
          <a:lstStyle/>
          <a:p>
            <a:r>
              <a:rPr lang="en-US" sz="2200" dirty="0">
                <a:solidFill>
                  <a:srgbClr val="FF0000"/>
                </a:solidFill>
              </a:rPr>
              <a:t>Only 15% of positively screened patients received any FI intervention</a:t>
            </a:r>
          </a:p>
        </p:txBody>
      </p:sp>
    </p:spTree>
    <p:extLst>
      <p:ext uri="{BB962C8B-B14F-4D97-AF65-F5344CB8AC3E}">
        <p14:creationId xmlns:p14="http://schemas.microsoft.com/office/powerpoint/2010/main" val="279682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F909863-76B7-99D5-B87C-1AAE5AB8B93A}"/>
              </a:ext>
            </a:extLst>
          </p:cNvPr>
          <p:cNvSpPr>
            <a:spLocks noGrp="1"/>
          </p:cNvSpPr>
          <p:nvPr>
            <p:ph type="ctrTitle"/>
          </p:nvPr>
        </p:nvSpPr>
        <p:spPr>
          <a:xfrm>
            <a:off x="548639" y="1710267"/>
            <a:ext cx="10634367" cy="2313093"/>
          </a:xfrm>
        </p:spPr>
        <p:txBody>
          <a:bodyPr anchor="b">
            <a:normAutofit/>
          </a:bodyPr>
          <a:lstStyle/>
          <a:p>
            <a:r>
              <a:rPr lang="en-US" sz="4100" dirty="0">
                <a:latin typeface="Montserrat SemiBold" pitchFamily="2" charset="0"/>
              </a:rPr>
              <a:t>REACH-AID: </a:t>
            </a:r>
            <a:br>
              <a:rPr lang="en-US" sz="4100" dirty="0">
                <a:latin typeface="Montserrat SemiBold" pitchFamily="2" charset="0"/>
              </a:rPr>
            </a:br>
            <a:r>
              <a:rPr lang="en-US" sz="4100" dirty="0">
                <a:latin typeface="Montserrat SemiBold" pitchFamily="2" charset="0"/>
              </a:rPr>
              <a:t>Reducing Equity and Access Challenges to Harness Automated Insulin Delivery  </a:t>
            </a:r>
          </a:p>
        </p:txBody>
      </p:sp>
      <p:sp>
        <p:nvSpPr>
          <p:cNvPr id="19" name="Subtitle 2">
            <a:extLst>
              <a:ext uri="{FF2B5EF4-FFF2-40B4-BE49-F238E27FC236}">
                <a16:creationId xmlns:a16="http://schemas.microsoft.com/office/drawing/2014/main" id="{88B4E343-E22A-6984-3167-008E62BFC911}"/>
              </a:ext>
            </a:extLst>
          </p:cNvPr>
          <p:cNvSpPr>
            <a:spLocks noGrp="1"/>
          </p:cNvSpPr>
          <p:nvPr>
            <p:ph type="subTitle" idx="1"/>
          </p:nvPr>
        </p:nvSpPr>
        <p:spPr>
          <a:xfrm>
            <a:off x="548639" y="4552950"/>
            <a:ext cx="9404985" cy="689610"/>
          </a:xfrm>
        </p:spPr>
        <p:txBody>
          <a:bodyPr>
            <a:normAutofit fontScale="70000" lnSpcReduction="20000"/>
          </a:bodyPr>
          <a:lstStyle/>
          <a:p>
            <a:r>
              <a:rPr lang="en-US" dirty="0">
                <a:latin typeface="Montserrat" pitchFamily="2" charset="0"/>
              </a:rPr>
              <a:t>Britni Schipper BSN, RN, CDCES </a:t>
            </a:r>
          </a:p>
          <a:p>
            <a:r>
              <a:rPr lang="en-US" dirty="0">
                <a:latin typeface="Montserrat" pitchFamily="2" charset="0"/>
              </a:rPr>
              <a:t>Brooke Turner MPH, RD, CDCES </a:t>
            </a:r>
          </a:p>
          <a:p>
            <a:r>
              <a:rPr lang="en-US" dirty="0">
                <a:latin typeface="Montserrat" pitchFamily="2" charset="0"/>
              </a:rPr>
              <a:t>Kelsey </a:t>
            </a:r>
            <a:r>
              <a:rPr lang="en-US" dirty="0" err="1">
                <a:latin typeface="Montserrat" pitchFamily="2" charset="0"/>
              </a:rPr>
              <a:t>Kasbaum</a:t>
            </a:r>
            <a:r>
              <a:rPr lang="en-US" dirty="0">
                <a:latin typeface="Montserrat" pitchFamily="2" charset="0"/>
              </a:rPr>
              <a:t> MS, RD</a:t>
            </a:r>
          </a:p>
        </p:txBody>
      </p:sp>
      <p:sp>
        <p:nvSpPr>
          <p:cNvPr id="20" name="Text Placeholder 3">
            <a:extLst>
              <a:ext uri="{FF2B5EF4-FFF2-40B4-BE49-F238E27FC236}">
                <a16:creationId xmlns:a16="http://schemas.microsoft.com/office/drawing/2014/main" id="{C02CD098-1B8A-E775-538A-5E9D16285F8A}"/>
              </a:ext>
            </a:extLst>
          </p:cNvPr>
          <p:cNvSpPr>
            <a:spLocks noGrp="1"/>
          </p:cNvSpPr>
          <p:nvPr>
            <p:ph type="body" sz="quarter" idx="10"/>
          </p:nvPr>
        </p:nvSpPr>
        <p:spPr>
          <a:xfrm>
            <a:off x="546099" y="5242560"/>
            <a:ext cx="8229600" cy="365760"/>
          </a:xfrm>
        </p:spPr>
        <p:txBody>
          <a:bodyPr>
            <a:normAutofit/>
          </a:bodyPr>
          <a:lstStyle/>
          <a:p>
            <a:pPr>
              <a:spcAft>
                <a:spcPts val="600"/>
              </a:spcAft>
            </a:pPr>
            <a:r>
              <a:rPr lang="en-US" dirty="0">
                <a:latin typeface="Montserrat" pitchFamily="2" charset="0"/>
              </a:rPr>
              <a:t>November 11-12, 2025 </a:t>
            </a:r>
          </a:p>
        </p:txBody>
      </p:sp>
    </p:spTree>
    <p:extLst>
      <p:ext uri="{BB962C8B-B14F-4D97-AF65-F5344CB8AC3E}">
        <p14:creationId xmlns:p14="http://schemas.microsoft.com/office/powerpoint/2010/main" val="273880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DD47-472F-E6B9-F703-99836C363CC1}"/>
              </a:ext>
            </a:extLst>
          </p:cNvPr>
          <p:cNvSpPr>
            <a:spLocks noGrp="1"/>
          </p:cNvSpPr>
          <p:nvPr>
            <p:ph type="title"/>
          </p:nvPr>
        </p:nvSpPr>
        <p:spPr>
          <a:xfrm>
            <a:off x="1797050" y="93664"/>
            <a:ext cx="6286500" cy="947737"/>
          </a:xfrm>
        </p:spPr>
        <p:txBody>
          <a:bodyPr/>
          <a:lstStyle/>
          <a:p>
            <a:r>
              <a:rPr lang="en-US" dirty="0"/>
              <a:t>Key Driver Diagram</a:t>
            </a:r>
          </a:p>
        </p:txBody>
      </p:sp>
      <p:sp>
        <p:nvSpPr>
          <p:cNvPr id="5" name="Slide Number Placeholder 4">
            <a:extLst>
              <a:ext uri="{FF2B5EF4-FFF2-40B4-BE49-F238E27FC236}">
                <a16:creationId xmlns:a16="http://schemas.microsoft.com/office/drawing/2014/main" id="{520F253E-F674-CC47-E262-5DEF20AA8F1C}"/>
              </a:ext>
            </a:extLst>
          </p:cNvPr>
          <p:cNvSpPr>
            <a:spLocks noGrp="1"/>
          </p:cNvSpPr>
          <p:nvPr>
            <p:ph type="sldNum" sz="quarter" idx="10"/>
          </p:nvPr>
        </p:nvSpPr>
        <p:spPr/>
        <p:txBody>
          <a:bodyPr/>
          <a:lstStyle/>
          <a:p>
            <a:pPr>
              <a:defRPr/>
            </a:pPr>
            <a:fld id="{C0F0A797-4719-415B-AAF8-15B124B078B2}" type="slidenum">
              <a:rPr lang="en-US" altLang="en-US" smtClean="0"/>
              <a:pPr>
                <a:defRPr/>
              </a:pPr>
              <a:t>20</a:t>
            </a:fld>
            <a:endParaRPr lang="en-US" altLang="en-US"/>
          </a:p>
        </p:txBody>
      </p:sp>
      <p:pic>
        <p:nvPicPr>
          <p:cNvPr id="10" name="Picture 9">
            <a:extLst>
              <a:ext uri="{FF2B5EF4-FFF2-40B4-BE49-F238E27FC236}">
                <a16:creationId xmlns:a16="http://schemas.microsoft.com/office/drawing/2014/main" id="{B7C2B05A-FE3C-56D6-775E-D37B219F6B0B}"/>
              </a:ext>
            </a:extLst>
          </p:cNvPr>
          <p:cNvPicPr>
            <a:picLocks noChangeAspect="1"/>
          </p:cNvPicPr>
          <p:nvPr/>
        </p:nvPicPr>
        <p:blipFill>
          <a:blip r:embed="rId2"/>
          <a:srcRect l="3349" r="7792" b="9694"/>
          <a:stretch/>
        </p:blipFill>
        <p:spPr>
          <a:xfrm>
            <a:off x="1509484" y="1041400"/>
            <a:ext cx="9158517" cy="5235575"/>
          </a:xfrm>
          <a:prstGeom prst="rect">
            <a:avLst/>
          </a:prstGeom>
        </p:spPr>
      </p:pic>
    </p:spTree>
    <p:extLst>
      <p:ext uri="{BB962C8B-B14F-4D97-AF65-F5344CB8AC3E}">
        <p14:creationId xmlns:p14="http://schemas.microsoft.com/office/powerpoint/2010/main" val="3741642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239FC7D-92E1-3A74-9F92-50715A6A2EE5}"/>
              </a:ext>
            </a:extLst>
          </p:cNvPr>
          <p:cNvSpPr>
            <a:spLocks noGrp="1"/>
          </p:cNvSpPr>
          <p:nvPr>
            <p:ph type="title"/>
          </p:nvPr>
        </p:nvSpPr>
        <p:spPr>
          <a:xfrm>
            <a:off x="1636713" y="0"/>
            <a:ext cx="6286500" cy="947738"/>
          </a:xfrm>
        </p:spPr>
        <p:txBody>
          <a:bodyPr/>
          <a:lstStyle/>
          <a:p>
            <a:r>
              <a:rPr lang="en-US" altLang="en-US" dirty="0"/>
              <a:t>Process Map</a:t>
            </a:r>
          </a:p>
        </p:txBody>
      </p:sp>
      <p:sp>
        <p:nvSpPr>
          <p:cNvPr id="17411" name="Slide Number Placeholder 3">
            <a:extLst>
              <a:ext uri="{FF2B5EF4-FFF2-40B4-BE49-F238E27FC236}">
                <a16:creationId xmlns:a16="http://schemas.microsoft.com/office/drawing/2014/main" id="{0855E264-F53F-2505-4325-0053394CFFC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nSpc>
                <a:spcPct val="100000"/>
              </a:lnSpc>
              <a:spcBef>
                <a:spcPct val="0"/>
              </a:spcBef>
              <a:buClrTx/>
              <a:buFontTx/>
              <a:buNone/>
            </a:pPr>
            <a:fld id="{5772EA9C-0B0C-4AE4-AD10-693151EFBFA4}" type="slidenum">
              <a:rPr lang="en-US" altLang="en-US" sz="1000" smtClean="0">
                <a:solidFill>
                  <a:schemeClr val="accent1"/>
                </a:solidFill>
              </a:rPr>
              <a:pPr>
                <a:lnSpc>
                  <a:spcPct val="100000"/>
                </a:lnSpc>
                <a:spcBef>
                  <a:spcPct val="0"/>
                </a:spcBef>
                <a:buClrTx/>
                <a:buFontTx/>
                <a:buNone/>
              </a:pPr>
              <a:t>21</a:t>
            </a:fld>
            <a:endParaRPr lang="en-US" altLang="en-US" sz="1000">
              <a:solidFill>
                <a:schemeClr val="accent1"/>
              </a:solidFill>
            </a:endParaRPr>
          </a:p>
        </p:txBody>
      </p:sp>
      <p:pic>
        <p:nvPicPr>
          <p:cNvPr id="17413" name="Picture 5">
            <a:extLst>
              <a:ext uri="{FF2B5EF4-FFF2-40B4-BE49-F238E27FC236}">
                <a16:creationId xmlns:a16="http://schemas.microsoft.com/office/drawing/2014/main" id="{E0E99552-F75F-9E37-5738-B97BFC5C5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87" y="544523"/>
            <a:ext cx="6442758" cy="621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E36BA7A-D113-FD91-6EBB-716AA28384B3}"/>
              </a:ext>
            </a:extLst>
          </p:cNvPr>
          <p:cNvSpPr>
            <a:spLocks noGrp="1"/>
          </p:cNvSpPr>
          <p:nvPr>
            <p:ph type="title"/>
          </p:nvPr>
        </p:nvSpPr>
        <p:spPr/>
        <p:txBody>
          <a:bodyPr/>
          <a:lstStyle/>
          <a:p>
            <a:r>
              <a:rPr lang="en-US" altLang="en-US"/>
              <a:t>Diabetes Food Pantry</a:t>
            </a:r>
          </a:p>
        </p:txBody>
      </p:sp>
      <p:sp>
        <p:nvSpPr>
          <p:cNvPr id="22531" name="Slide Number Placeholder 3">
            <a:extLst>
              <a:ext uri="{FF2B5EF4-FFF2-40B4-BE49-F238E27FC236}">
                <a16:creationId xmlns:a16="http://schemas.microsoft.com/office/drawing/2014/main" id="{E158990B-2C69-4D4E-8245-F1325C9C389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nSpc>
                <a:spcPct val="100000"/>
              </a:lnSpc>
              <a:spcBef>
                <a:spcPct val="0"/>
              </a:spcBef>
              <a:buClrTx/>
              <a:buFontTx/>
              <a:buNone/>
            </a:pPr>
            <a:fld id="{24684033-78B7-4AAB-AEAC-C8A3E0B11848}" type="slidenum">
              <a:rPr lang="en-US" altLang="en-US" sz="1000" smtClean="0">
                <a:solidFill>
                  <a:schemeClr val="accent1"/>
                </a:solidFill>
              </a:rPr>
              <a:pPr>
                <a:lnSpc>
                  <a:spcPct val="100000"/>
                </a:lnSpc>
                <a:spcBef>
                  <a:spcPct val="0"/>
                </a:spcBef>
                <a:buClrTx/>
                <a:buFontTx/>
                <a:buNone/>
              </a:pPr>
              <a:t>22</a:t>
            </a:fld>
            <a:endParaRPr lang="en-US" altLang="en-US" sz="1000">
              <a:solidFill>
                <a:schemeClr val="accent1"/>
              </a:solidFill>
            </a:endParaRPr>
          </a:p>
        </p:txBody>
      </p:sp>
      <p:pic>
        <p:nvPicPr>
          <p:cNvPr id="22532" name="Picture 2" descr="A group of food items on a table">
            <a:extLst>
              <a:ext uri="{FF2B5EF4-FFF2-40B4-BE49-F238E27FC236}">
                <a16:creationId xmlns:a16="http://schemas.microsoft.com/office/drawing/2014/main" id="{FF3F5AAE-399B-2709-5D7F-749DBA90E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367" b="16309"/>
          <a:stretch>
            <a:fillRect/>
          </a:stretch>
        </p:blipFill>
        <p:spPr bwMode="auto">
          <a:xfrm>
            <a:off x="5826125" y="3803651"/>
            <a:ext cx="45148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A computer and a telephone on a desk&#10;&#10;AI-generated content may be incorrect.">
            <a:extLst>
              <a:ext uri="{FF2B5EF4-FFF2-40B4-BE49-F238E27FC236}">
                <a16:creationId xmlns:a16="http://schemas.microsoft.com/office/drawing/2014/main" id="{DCC4E0FF-7F4B-5CD9-B07A-E52C3A61C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791"/>
          <a:stretch>
            <a:fillRect/>
          </a:stretch>
        </p:blipFill>
        <p:spPr bwMode="auto">
          <a:xfrm>
            <a:off x="2093914" y="2001839"/>
            <a:ext cx="3248025"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A shelf with garbage bags on it&#10;&#10;AI-generated content may be incorrect.">
            <a:extLst>
              <a:ext uri="{FF2B5EF4-FFF2-40B4-BE49-F238E27FC236}">
                <a16:creationId xmlns:a16="http://schemas.microsoft.com/office/drawing/2014/main" id="{1B6071A0-A78C-F828-30FA-34A0EA8F8A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91" b="35359"/>
          <a:stretch>
            <a:fillRect/>
          </a:stretch>
        </p:blipFill>
        <p:spPr bwMode="auto">
          <a:xfrm>
            <a:off x="6508750" y="760414"/>
            <a:ext cx="3589338"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5">
            <a:extLst>
              <a:ext uri="{FF2B5EF4-FFF2-40B4-BE49-F238E27FC236}">
                <a16:creationId xmlns:a16="http://schemas.microsoft.com/office/drawing/2014/main" id="{A0B93162-75BC-1DDD-B937-8DE0FE99112F}"/>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3426619" y="1873250"/>
            <a:ext cx="5338762" cy="47101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D35CBB2-030D-F456-2EC7-423D5C308D6B}"/>
              </a:ext>
            </a:extLst>
          </p:cNvPr>
          <p:cNvSpPr>
            <a:spLocks noGrp="1"/>
          </p:cNvSpPr>
          <p:nvPr>
            <p:ph type="title"/>
          </p:nvPr>
        </p:nvSpPr>
        <p:spPr/>
        <p:txBody>
          <a:bodyPr/>
          <a:lstStyle/>
          <a:p>
            <a:r>
              <a:rPr lang="en-US" altLang="en-US"/>
              <a:t>Food pantry resources </a:t>
            </a:r>
          </a:p>
        </p:txBody>
      </p:sp>
      <p:sp>
        <p:nvSpPr>
          <p:cNvPr id="23555" name="Content Placeholder 2">
            <a:extLst>
              <a:ext uri="{FF2B5EF4-FFF2-40B4-BE49-F238E27FC236}">
                <a16:creationId xmlns:a16="http://schemas.microsoft.com/office/drawing/2014/main" id="{C61A6B6A-45D9-EA98-1E85-043E30B37516}"/>
              </a:ext>
            </a:extLst>
          </p:cNvPr>
          <p:cNvSpPr>
            <a:spLocks noGrp="1"/>
          </p:cNvSpPr>
          <p:nvPr>
            <p:ph idx="1"/>
          </p:nvPr>
        </p:nvSpPr>
        <p:spPr>
          <a:xfrm>
            <a:off x="1812939" y="1404721"/>
            <a:ext cx="8597900" cy="4710113"/>
          </a:xfrm>
        </p:spPr>
        <p:txBody>
          <a:bodyPr/>
          <a:lstStyle/>
          <a:p>
            <a:r>
              <a:rPr lang="en-US" altLang="en-US" dirty="0"/>
              <a:t>Carbohydrate counts</a:t>
            </a:r>
          </a:p>
          <a:p>
            <a:r>
              <a:rPr lang="en-US" altLang="en-US" dirty="0"/>
              <a:t>Recipes</a:t>
            </a:r>
          </a:p>
          <a:p>
            <a:r>
              <a:rPr lang="en-US" altLang="en-US" dirty="0"/>
              <a:t>Dot phrases </a:t>
            </a:r>
          </a:p>
          <a:p>
            <a:endParaRPr lang="en-US" altLang="en-US" dirty="0"/>
          </a:p>
          <a:p>
            <a:endParaRPr lang="en-US" altLang="en-US" dirty="0"/>
          </a:p>
          <a:p>
            <a:endParaRPr lang="en-US" altLang="en-US" dirty="0"/>
          </a:p>
        </p:txBody>
      </p:sp>
      <p:sp>
        <p:nvSpPr>
          <p:cNvPr id="23556" name="Slide Number Placeholder 3">
            <a:extLst>
              <a:ext uri="{FF2B5EF4-FFF2-40B4-BE49-F238E27FC236}">
                <a16:creationId xmlns:a16="http://schemas.microsoft.com/office/drawing/2014/main" id="{6AD352F2-661B-F016-6116-D67964B3CE4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7B085625-B753-4166-B4D2-41C3325612D7}" type="slidenum">
              <a:rPr lang="en-US" altLang="en-US" smtClean="0">
                <a:solidFill>
                  <a:schemeClr val="accent1"/>
                </a:solidFill>
              </a:rPr>
              <a:pPr/>
              <a:t>23</a:t>
            </a:fld>
            <a:endParaRPr lang="en-US" altLang="en-US">
              <a:solidFill>
                <a:schemeClr val="accent1"/>
              </a:solidFill>
            </a:endParaRPr>
          </a:p>
        </p:txBody>
      </p:sp>
      <p:graphicFrame>
        <p:nvGraphicFramePr>
          <p:cNvPr id="5" name="Table 4">
            <a:extLst>
              <a:ext uri="{FF2B5EF4-FFF2-40B4-BE49-F238E27FC236}">
                <a16:creationId xmlns:a16="http://schemas.microsoft.com/office/drawing/2014/main" id="{16AE108E-6544-A034-A3D5-379EE9A0A217}"/>
              </a:ext>
            </a:extLst>
          </p:cNvPr>
          <p:cNvGraphicFramePr>
            <a:graphicFrameLocks noGrp="1"/>
          </p:cNvGraphicFramePr>
          <p:nvPr/>
        </p:nvGraphicFramePr>
        <p:xfrm>
          <a:off x="1811277" y="3578649"/>
          <a:ext cx="4249751" cy="2411058"/>
        </p:xfrm>
        <a:graphic>
          <a:graphicData uri="http://schemas.openxmlformats.org/drawingml/2006/table">
            <a:tbl>
              <a:tblPr firstRow="1" firstCol="1" bandRow="1">
                <a:tableStyleId>{5C22544A-7EE6-4342-B048-85BDC9FD1C3A}</a:tableStyleId>
              </a:tblPr>
              <a:tblGrid>
                <a:gridCol w="2608203">
                  <a:extLst>
                    <a:ext uri="{9D8B030D-6E8A-4147-A177-3AD203B41FA5}">
                      <a16:colId xmlns:a16="http://schemas.microsoft.com/office/drawing/2014/main" val="20000"/>
                    </a:ext>
                  </a:extLst>
                </a:gridCol>
                <a:gridCol w="1641548">
                  <a:extLst>
                    <a:ext uri="{9D8B030D-6E8A-4147-A177-3AD203B41FA5}">
                      <a16:colId xmlns:a16="http://schemas.microsoft.com/office/drawing/2014/main" val="20001"/>
                    </a:ext>
                  </a:extLst>
                </a:gridCol>
              </a:tblGrid>
              <a:tr h="286836">
                <a:tc>
                  <a:txBody>
                    <a:bodyPr/>
                    <a:lstStyle/>
                    <a:p>
                      <a:pPr marL="0" marR="0">
                        <a:spcBef>
                          <a:spcPts val="0"/>
                        </a:spcBef>
                        <a:spcAft>
                          <a:spcPts val="0"/>
                        </a:spcAft>
                      </a:pP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2233842501"/>
                  </a:ext>
                </a:extLst>
              </a:tr>
              <a:tr h="286836">
                <a:tc>
                  <a:txBody>
                    <a:bodyPr/>
                    <a:lstStyle/>
                    <a:p>
                      <a:pPr marL="0" marR="0">
                        <a:spcBef>
                          <a:spcPts val="0"/>
                        </a:spcBef>
                        <a:spcAft>
                          <a:spcPts val="0"/>
                        </a:spcAft>
                      </a:pPr>
                      <a:r>
                        <a:rPr lang="en-US" sz="1100">
                          <a:effectLst/>
                        </a:rPr>
                        <a:t>Rice 1 lb</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dirty="0">
                          <a:effectLst/>
                        </a:rPr>
                        <a:t>1 cup (cooked) = 45 g</a:t>
                      </a: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0"/>
                  </a:ext>
                </a:extLst>
              </a:tr>
              <a:tr h="204154">
                <a:tc>
                  <a:txBody>
                    <a:bodyPr/>
                    <a:lstStyle/>
                    <a:p>
                      <a:pPr marL="0" marR="0">
                        <a:spcBef>
                          <a:spcPts val="0"/>
                        </a:spcBef>
                        <a:spcAft>
                          <a:spcPts val="0"/>
                        </a:spcAft>
                      </a:pPr>
                      <a:r>
                        <a:rPr lang="en-US" sz="1100">
                          <a:effectLst/>
                        </a:rPr>
                        <a:t>Canned Vegetables, Mixed</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cup = 14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1"/>
                  </a:ext>
                </a:extLst>
              </a:tr>
              <a:tr h="204154">
                <a:tc>
                  <a:txBody>
                    <a:bodyPr/>
                    <a:lstStyle/>
                    <a:p>
                      <a:pPr marL="0" marR="0">
                        <a:spcBef>
                          <a:spcPts val="0"/>
                        </a:spcBef>
                        <a:spcAft>
                          <a:spcPts val="0"/>
                        </a:spcAft>
                      </a:pPr>
                      <a:r>
                        <a:rPr lang="en-US" sz="1100" dirty="0">
                          <a:effectLst/>
                        </a:rPr>
                        <a:t>Canned Green Beans (Drained)</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cup = 6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2"/>
                  </a:ext>
                </a:extLst>
              </a:tr>
              <a:tr h="408308">
                <a:tc>
                  <a:txBody>
                    <a:bodyPr/>
                    <a:lstStyle/>
                    <a:p>
                      <a:pPr marL="0" marR="0">
                        <a:spcBef>
                          <a:spcPts val="0"/>
                        </a:spcBef>
                        <a:spcAft>
                          <a:spcPts val="0"/>
                        </a:spcAft>
                      </a:pPr>
                      <a:r>
                        <a:rPr lang="en-US" sz="1100" dirty="0">
                          <a:effectLst/>
                        </a:rPr>
                        <a:t>Black Beans, Canned </a:t>
                      </a:r>
                    </a:p>
                    <a:p>
                      <a:pPr marL="0" marR="0">
                        <a:spcBef>
                          <a:spcPts val="0"/>
                        </a:spcBef>
                        <a:spcAft>
                          <a:spcPts val="0"/>
                        </a:spcAft>
                      </a:pPr>
                      <a:r>
                        <a:rPr lang="en-US" sz="1100" dirty="0">
                          <a:effectLst/>
                        </a:rPr>
                        <a:t>(low sodium)</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cup = 42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3"/>
                  </a:ext>
                </a:extLst>
              </a:tr>
              <a:tr h="204154">
                <a:tc>
                  <a:txBody>
                    <a:bodyPr/>
                    <a:lstStyle/>
                    <a:p>
                      <a:pPr marL="0" marR="0">
                        <a:spcBef>
                          <a:spcPts val="0"/>
                        </a:spcBef>
                        <a:spcAft>
                          <a:spcPts val="0"/>
                        </a:spcAft>
                      </a:pPr>
                      <a:r>
                        <a:rPr lang="en-US" sz="1100">
                          <a:effectLst/>
                        </a:rPr>
                        <a:t>Canned Pears</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cup = 30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4"/>
                  </a:ext>
                </a:extLst>
              </a:tr>
              <a:tr h="204154">
                <a:tc>
                  <a:txBody>
                    <a:bodyPr/>
                    <a:lstStyle/>
                    <a:p>
                      <a:pPr marL="0" marR="0">
                        <a:spcBef>
                          <a:spcPts val="0"/>
                        </a:spcBef>
                        <a:spcAft>
                          <a:spcPts val="0"/>
                        </a:spcAft>
                      </a:pPr>
                      <a:r>
                        <a:rPr lang="en-US" sz="1100">
                          <a:effectLst/>
                        </a:rPr>
                        <a:t>Canned Tuna</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can = 0 g </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5"/>
                  </a:ext>
                </a:extLst>
              </a:tr>
              <a:tr h="204154">
                <a:tc>
                  <a:txBody>
                    <a:bodyPr/>
                    <a:lstStyle/>
                    <a:p>
                      <a:pPr marL="0" marR="0">
                        <a:spcBef>
                          <a:spcPts val="0"/>
                        </a:spcBef>
                        <a:spcAft>
                          <a:spcPts val="0"/>
                        </a:spcAft>
                      </a:pPr>
                      <a:r>
                        <a:rPr lang="en-US" sz="1100">
                          <a:effectLst/>
                        </a:rPr>
                        <a:t>Cheerios, Bowl Pack (2)</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bowl = 21 g </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6"/>
                  </a:ext>
                </a:extLst>
              </a:tr>
              <a:tr h="408308">
                <a:tc>
                  <a:txBody>
                    <a:bodyPr/>
                    <a:lstStyle/>
                    <a:p>
                      <a:pPr marL="0" marR="0">
                        <a:spcBef>
                          <a:spcPts val="0"/>
                        </a:spcBef>
                        <a:spcAft>
                          <a:spcPts val="0"/>
                        </a:spcAft>
                      </a:pPr>
                      <a:r>
                        <a:rPr lang="en-US" sz="1100" dirty="0">
                          <a:effectLst/>
                        </a:rPr>
                        <a:t>Oatmeal, Plain Instant Packet (2) </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dirty="0">
                          <a:effectLst/>
                        </a:rPr>
                        <a:t>1 packet = 19 g</a:t>
                      </a: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7"/>
                  </a:ext>
                </a:extLst>
              </a:tr>
            </a:tbl>
          </a:graphicData>
        </a:graphic>
      </p:graphicFrame>
      <p:graphicFrame>
        <p:nvGraphicFramePr>
          <p:cNvPr id="6" name="Table 5">
            <a:extLst>
              <a:ext uri="{FF2B5EF4-FFF2-40B4-BE49-F238E27FC236}">
                <a16:creationId xmlns:a16="http://schemas.microsoft.com/office/drawing/2014/main" id="{9C3DA34C-D363-81B6-4FA2-7F133F4B8CAD}"/>
              </a:ext>
            </a:extLst>
          </p:cNvPr>
          <p:cNvGraphicFramePr>
            <a:graphicFrameLocks noGrp="1"/>
          </p:cNvGraphicFramePr>
          <p:nvPr/>
        </p:nvGraphicFramePr>
        <p:xfrm>
          <a:off x="6215091" y="3604271"/>
          <a:ext cx="4211284" cy="2385437"/>
        </p:xfrm>
        <a:graphic>
          <a:graphicData uri="http://schemas.openxmlformats.org/drawingml/2006/table">
            <a:tbl>
              <a:tblPr firstRow="1" firstCol="1" bandRow="1">
                <a:tableStyleId>{5C22544A-7EE6-4342-B048-85BDC9FD1C3A}</a:tableStyleId>
              </a:tblPr>
              <a:tblGrid>
                <a:gridCol w="2222976">
                  <a:extLst>
                    <a:ext uri="{9D8B030D-6E8A-4147-A177-3AD203B41FA5}">
                      <a16:colId xmlns:a16="http://schemas.microsoft.com/office/drawing/2014/main" val="20000"/>
                    </a:ext>
                  </a:extLst>
                </a:gridCol>
                <a:gridCol w="1988308">
                  <a:extLst>
                    <a:ext uri="{9D8B030D-6E8A-4147-A177-3AD203B41FA5}">
                      <a16:colId xmlns:a16="http://schemas.microsoft.com/office/drawing/2014/main" val="20001"/>
                    </a:ext>
                  </a:extLst>
                </a:gridCol>
              </a:tblGrid>
              <a:tr h="208956">
                <a:tc>
                  <a:txBody>
                    <a:bodyPr/>
                    <a:lstStyle/>
                    <a:p>
                      <a:pPr marL="0" marR="0">
                        <a:spcBef>
                          <a:spcPts val="0"/>
                        </a:spcBef>
                        <a:spcAft>
                          <a:spcPts val="0"/>
                        </a:spcAft>
                      </a:pP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849305171"/>
                  </a:ext>
                </a:extLst>
              </a:tr>
              <a:tr h="208956">
                <a:tc>
                  <a:txBody>
                    <a:bodyPr/>
                    <a:lstStyle/>
                    <a:p>
                      <a:pPr marL="0" marR="0">
                        <a:spcBef>
                          <a:spcPts val="0"/>
                        </a:spcBef>
                        <a:spcAft>
                          <a:spcPts val="0"/>
                        </a:spcAft>
                      </a:pPr>
                      <a:r>
                        <a:rPr lang="en-US" sz="1100" dirty="0">
                          <a:effectLst/>
                        </a:rPr>
                        <a:t>Arroz (1 libra)</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taza (cocido) = 45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0"/>
                  </a:ext>
                </a:extLst>
              </a:tr>
              <a:tr h="291123">
                <a:tc>
                  <a:txBody>
                    <a:bodyPr/>
                    <a:lstStyle/>
                    <a:p>
                      <a:pPr marL="0" marR="0">
                        <a:spcBef>
                          <a:spcPts val="0"/>
                        </a:spcBef>
                        <a:spcAft>
                          <a:spcPts val="0"/>
                        </a:spcAft>
                      </a:pPr>
                      <a:r>
                        <a:rPr lang="en-US" sz="1100" dirty="0" err="1">
                          <a:effectLst/>
                        </a:rPr>
                        <a:t>Vegetales</a:t>
                      </a:r>
                      <a:r>
                        <a:rPr lang="en-US" sz="1100" dirty="0">
                          <a:effectLst/>
                        </a:rPr>
                        <a:t> </a:t>
                      </a:r>
                      <a:r>
                        <a:rPr lang="en-US" sz="1100" dirty="0" err="1">
                          <a:effectLst/>
                        </a:rPr>
                        <a:t>mixtos</a:t>
                      </a:r>
                      <a:r>
                        <a:rPr lang="en-US" sz="1100" dirty="0">
                          <a:effectLst/>
                        </a:rPr>
                        <a:t> </a:t>
                      </a:r>
                      <a:r>
                        <a:rPr lang="en-US" sz="1100" dirty="0" err="1">
                          <a:effectLst/>
                        </a:rPr>
                        <a:t>enlatados</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dirty="0">
                          <a:effectLst/>
                        </a:rPr>
                        <a:t>1 </a:t>
                      </a:r>
                      <a:r>
                        <a:rPr lang="en-US" sz="1100" dirty="0" err="1">
                          <a:effectLst/>
                        </a:rPr>
                        <a:t>taza</a:t>
                      </a:r>
                      <a:r>
                        <a:rPr lang="en-US" sz="1100" dirty="0">
                          <a:effectLst/>
                        </a:rPr>
                        <a:t> = 14 g</a:t>
                      </a: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1"/>
                  </a:ext>
                </a:extLst>
              </a:tr>
              <a:tr h="417914">
                <a:tc>
                  <a:txBody>
                    <a:bodyPr/>
                    <a:lstStyle/>
                    <a:p>
                      <a:pPr marL="0" marR="0">
                        <a:spcBef>
                          <a:spcPts val="0"/>
                        </a:spcBef>
                        <a:spcAft>
                          <a:spcPts val="0"/>
                        </a:spcAft>
                      </a:pPr>
                      <a:r>
                        <a:rPr lang="en-US" sz="1100" dirty="0" err="1">
                          <a:effectLst/>
                        </a:rPr>
                        <a:t>Ejotes</a:t>
                      </a:r>
                      <a:r>
                        <a:rPr lang="en-US" sz="1100" dirty="0">
                          <a:effectLst/>
                        </a:rPr>
                        <a:t> </a:t>
                      </a:r>
                      <a:r>
                        <a:rPr lang="en-US" sz="1100" dirty="0" err="1">
                          <a:effectLst/>
                        </a:rPr>
                        <a:t>enlatados</a:t>
                      </a:r>
                      <a:r>
                        <a:rPr lang="en-US" sz="1100" dirty="0">
                          <a:effectLst/>
                        </a:rPr>
                        <a:t> </a:t>
                      </a:r>
                    </a:p>
                    <a:p>
                      <a:pPr marL="0" marR="0">
                        <a:spcBef>
                          <a:spcPts val="0"/>
                        </a:spcBef>
                        <a:spcAft>
                          <a:spcPts val="0"/>
                        </a:spcAft>
                      </a:pPr>
                      <a:r>
                        <a:rPr lang="en-US" sz="1100" dirty="0">
                          <a:effectLst/>
                        </a:rPr>
                        <a:t>(</a:t>
                      </a:r>
                      <a:r>
                        <a:rPr lang="en-US" sz="1100" dirty="0" err="1">
                          <a:effectLst/>
                        </a:rPr>
                        <a:t>escurridas</a:t>
                      </a:r>
                      <a:r>
                        <a:rPr lang="en-US" sz="1100" dirty="0">
                          <a:effectLst/>
                        </a:rPr>
                        <a:t>)</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dirty="0">
                          <a:effectLst/>
                        </a:rPr>
                        <a:t>1 </a:t>
                      </a:r>
                      <a:r>
                        <a:rPr lang="en-US" sz="1100" dirty="0" err="1">
                          <a:effectLst/>
                        </a:rPr>
                        <a:t>taza</a:t>
                      </a:r>
                      <a:r>
                        <a:rPr lang="en-US" sz="1100" dirty="0">
                          <a:effectLst/>
                        </a:rPr>
                        <a:t> = 6 g</a:t>
                      </a: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2"/>
                  </a:ext>
                </a:extLst>
              </a:tr>
              <a:tr h="213706">
                <a:tc>
                  <a:txBody>
                    <a:bodyPr/>
                    <a:lstStyle/>
                    <a:p>
                      <a:pPr marL="0" marR="0">
                        <a:spcBef>
                          <a:spcPts val="0"/>
                        </a:spcBef>
                        <a:spcAft>
                          <a:spcPts val="0"/>
                        </a:spcAft>
                      </a:pPr>
                      <a:r>
                        <a:rPr lang="en-US" sz="1100" dirty="0">
                          <a:effectLst/>
                        </a:rPr>
                        <a:t>Frijoles negros (</a:t>
                      </a:r>
                      <a:r>
                        <a:rPr lang="en-US" sz="1100" dirty="0" err="1">
                          <a:effectLst/>
                        </a:rPr>
                        <a:t>enlatados</a:t>
                      </a:r>
                      <a:r>
                        <a:rPr lang="en-US" sz="1100" dirty="0">
                          <a:effectLst/>
                        </a:rPr>
                        <a:t>)</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taza  = 42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3"/>
                  </a:ext>
                </a:extLst>
              </a:tr>
              <a:tr h="208956">
                <a:tc>
                  <a:txBody>
                    <a:bodyPr/>
                    <a:lstStyle/>
                    <a:p>
                      <a:pPr marL="0" marR="0">
                        <a:spcBef>
                          <a:spcPts val="0"/>
                        </a:spcBef>
                        <a:spcAft>
                          <a:spcPts val="0"/>
                        </a:spcAft>
                      </a:pPr>
                      <a:r>
                        <a:rPr lang="en-US" sz="1100" dirty="0">
                          <a:effectLst/>
                        </a:rPr>
                        <a:t>Peras (</a:t>
                      </a:r>
                      <a:r>
                        <a:rPr lang="en-US" sz="1100" dirty="0" err="1">
                          <a:effectLst/>
                        </a:rPr>
                        <a:t>enlatadas</a:t>
                      </a:r>
                      <a:r>
                        <a:rPr lang="en-US" sz="1100" dirty="0">
                          <a:effectLst/>
                        </a:rPr>
                        <a:t>)</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taza = 30 g</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4"/>
                  </a:ext>
                </a:extLst>
              </a:tr>
              <a:tr h="208956">
                <a:tc>
                  <a:txBody>
                    <a:bodyPr/>
                    <a:lstStyle/>
                    <a:p>
                      <a:pPr marL="0" marR="0">
                        <a:spcBef>
                          <a:spcPts val="0"/>
                        </a:spcBef>
                        <a:spcAft>
                          <a:spcPts val="0"/>
                        </a:spcAft>
                      </a:pPr>
                      <a:r>
                        <a:rPr lang="en-US" sz="1100" dirty="0" err="1">
                          <a:effectLst/>
                        </a:rPr>
                        <a:t>Atún</a:t>
                      </a:r>
                      <a:r>
                        <a:rPr lang="en-US" sz="1100" dirty="0">
                          <a:effectLst/>
                        </a:rPr>
                        <a:t> </a:t>
                      </a:r>
                      <a:r>
                        <a:rPr lang="en-US" sz="1100" dirty="0" err="1">
                          <a:effectLst/>
                        </a:rPr>
                        <a:t>enlatado</a:t>
                      </a:r>
                      <a:endParaRPr lang="en-US" sz="1100" dirty="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lata = 0 g </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5"/>
                  </a:ext>
                </a:extLst>
              </a:tr>
              <a:tr h="208956">
                <a:tc>
                  <a:txBody>
                    <a:bodyPr/>
                    <a:lstStyle/>
                    <a:p>
                      <a:pPr marL="0" marR="0">
                        <a:spcBef>
                          <a:spcPts val="0"/>
                        </a:spcBef>
                        <a:spcAft>
                          <a:spcPts val="0"/>
                        </a:spcAft>
                      </a:pPr>
                      <a:r>
                        <a:rPr lang="en-US" sz="1100">
                          <a:effectLst/>
                        </a:rPr>
                        <a:t>Cheerios (2 tazones) </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a:effectLst/>
                        </a:rPr>
                        <a:t>1 tazon = 21 g </a:t>
                      </a:r>
                      <a:endParaRPr lang="en-US" sz="110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6"/>
                  </a:ext>
                </a:extLst>
              </a:tr>
              <a:tr h="417914">
                <a:tc>
                  <a:txBody>
                    <a:bodyPr/>
                    <a:lstStyle/>
                    <a:p>
                      <a:pPr marL="0" marR="0">
                        <a:spcBef>
                          <a:spcPts val="0"/>
                        </a:spcBef>
                        <a:spcAft>
                          <a:spcPts val="0"/>
                        </a:spcAft>
                      </a:pPr>
                      <a:r>
                        <a:rPr lang="en-US" sz="1100">
                          <a:effectLst/>
                        </a:rPr>
                        <a:t>Avena instantánea simple (2 paquetes)</a:t>
                      </a:r>
                      <a:endParaRPr lang="en-US" sz="1100">
                        <a:effectLst/>
                        <a:latin typeface="Calibri" panose="020F0502020204030204" pitchFamily="34" charset="0"/>
                        <a:ea typeface="Aptos" panose="020B0004020202020204" pitchFamily="34" charset="0"/>
                      </a:endParaRPr>
                    </a:p>
                  </a:txBody>
                  <a:tcPr marL="0" marR="0" marT="0" marB="0"/>
                </a:tc>
                <a:tc>
                  <a:txBody>
                    <a:bodyPr/>
                    <a:lstStyle/>
                    <a:p>
                      <a:pPr marL="0" marR="0">
                        <a:spcBef>
                          <a:spcPts val="0"/>
                        </a:spcBef>
                        <a:spcAft>
                          <a:spcPts val="0"/>
                        </a:spcAft>
                      </a:pPr>
                      <a:r>
                        <a:rPr lang="en-US" sz="1100" dirty="0">
                          <a:effectLst/>
                        </a:rPr>
                        <a:t>1 </a:t>
                      </a:r>
                      <a:r>
                        <a:rPr lang="en-US" sz="1100" dirty="0" err="1">
                          <a:effectLst/>
                        </a:rPr>
                        <a:t>paquete</a:t>
                      </a:r>
                      <a:r>
                        <a:rPr lang="en-US" sz="1100" dirty="0">
                          <a:effectLst/>
                        </a:rPr>
                        <a:t>= 19 g</a:t>
                      </a:r>
                      <a:endParaRPr lang="en-US" sz="1100" dirty="0">
                        <a:effectLst/>
                        <a:latin typeface="Calibri" panose="020F0502020204030204" pitchFamily="34" charset="0"/>
                        <a:ea typeface="Aptos" panose="020B000402020202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23615" name="Rectangle 1">
            <a:extLst>
              <a:ext uri="{FF2B5EF4-FFF2-40B4-BE49-F238E27FC236}">
                <a16:creationId xmlns:a16="http://schemas.microsoft.com/office/drawing/2014/main" id="{FE851833-CE4A-9B35-9259-AE9F7C8DEFA5}"/>
              </a:ext>
            </a:extLst>
          </p:cNvPr>
          <p:cNvSpPr>
            <a:spLocks noChangeArrowheads="1"/>
          </p:cNvSpPr>
          <p:nvPr/>
        </p:nvSpPr>
        <p:spPr bwMode="auto">
          <a:xfrm>
            <a:off x="6156340" y="3062602"/>
            <a:ext cx="432878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1600" b="1" i="1" dirty="0" err="1">
                <a:latin typeface="Aptos" panose="020B0004020202020204" pitchFamily="34" charset="0"/>
                <a:ea typeface="Aptos" panose="020B0004020202020204" pitchFamily="34" charset="0"/>
                <a:cs typeface="Calibri" panose="020F0502020204030204" pitchFamily="34" charset="0"/>
              </a:rPr>
              <a:t>Contenido</a:t>
            </a:r>
            <a:r>
              <a:rPr lang="en-US" altLang="en-US" sz="1600" b="1" i="1" dirty="0">
                <a:latin typeface="Aptos" panose="020B0004020202020204" pitchFamily="34" charset="0"/>
                <a:ea typeface="Aptos" panose="020B0004020202020204" pitchFamily="34" charset="0"/>
                <a:cs typeface="Calibri" panose="020F0502020204030204" pitchFamily="34" charset="0"/>
              </a:rPr>
              <a:t> de la Bolsa y </a:t>
            </a:r>
            <a:r>
              <a:rPr lang="en-US" altLang="en-US" sz="1600" b="1" i="1" dirty="0" err="1">
                <a:latin typeface="Aptos" panose="020B0004020202020204" pitchFamily="34" charset="0"/>
                <a:ea typeface="Aptos" panose="020B0004020202020204" pitchFamily="34" charset="0"/>
                <a:cs typeface="Calibri" panose="020F0502020204030204" pitchFamily="34" charset="0"/>
              </a:rPr>
              <a:t>Carbohidratos</a:t>
            </a:r>
            <a:r>
              <a:rPr lang="en-US" altLang="en-US" sz="1600" b="1" i="1" dirty="0">
                <a:latin typeface="Aptos" panose="020B0004020202020204" pitchFamily="34" charset="0"/>
                <a:ea typeface="Aptos" panose="020B0004020202020204" pitchFamily="34" charset="0"/>
                <a:cs typeface="Calibri" panose="020F0502020204030204" pitchFamily="34" charset="0"/>
              </a:rPr>
              <a:t>:</a:t>
            </a:r>
            <a:endParaRPr lang="en-US" altLang="en-US" sz="1600" dirty="0"/>
          </a:p>
          <a:p>
            <a:endParaRPr lang="en-US" altLang="en-US" dirty="0"/>
          </a:p>
        </p:txBody>
      </p:sp>
      <p:sp>
        <p:nvSpPr>
          <p:cNvPr id="2" name="Rectangle 1">
            <a:extLst>
              <a:ext uri="{FF2B5EF4-FFF2-40B4-BE49-F238E27FC236}">
                <a16:creationId xmlns:a16="http://schemas.microsoft.com/office/drawing/2014/main" id="{61CDF3BF-1ECF-EB19-E6BD-E9D863560416}"/>
              </a:ext>
            </a:extLst>
          </p:cNvPr>
          <p:cNvSpPr>
            <a:spLocks noChangeArrowheads="1"/>
          </p:cNvSpPr>
          <p:nvPr/>
        </p:nvSpPr>
        <p:spPr bwMode="auto">
          <a:xfrm>
            <a:off x="1738653" y="3062603"/>
            <a:ext cx="439500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1600" b="1" i="1" dirty="0">
                <a:latin typeface="Aptos" panose="020B0004020202020204" pitchFamily="34" charset="0"/>
                <a:ea typeface="Aptos" panose="020B0004020202020204" pitchFamily="34" charset="0"/>
                <a:cs typeface="Calibri" panose="020F0502020204030204" pitchFamily="34" charset="0"/>
              </a:rPr>
              <a:t>Food Bag Contents and Carbohydrate Counts:</a:t>
            </a:r>
            <a:endParaRPr lang="en-US" altLang="en-US" sz="1600" dirty="0">
              <a:ea typeface="Aptos" panose="020B0004020202020204" pitchFamily="34" charset="0"/>
              <a:cs typeface="Calibri" panose="020F0502020204030204" pitchFamily="34" charset="0"/>
            </a:endParaRPr>
          </a:p>
          <a:p>
            <a:endParaRPr lang="en-US" altLang="en-US" dirty="0"/>
          </a:p>
        </p:txBody>
      </p:sp>
      <p:pic>
        <p:nvPicPr>
          <p:cNvPr id="4" name="Picture 3">
            <a:extLst>
              <a:ext uri="{FF2B5EF4-FFF2-40B4-BE49-F238E27FC236}">
                <a16:creationId xmlns:a16="http://schemas.microsoft.com/office/drawing/2014/main" id="{777FFA28-AA22-A923-5C9D-0D10AA1D67C8}"/>
              </a:ext>
            </a:extLst>
          </p:cNvPr>
          <p:cNvPicPr>
            <a:picLocks noChangeAspect="1"/>
          </p:cNvPicPr>
          <p:nvPr/>
        </p:nvPicPr>
        <p:blipFill>
          <a:blip r:embed="rId3"/>
          <a:stretch>
            <a:fillRect/>
          </a:stretch>
        </p:blipFill>
        <p:spPr>
          <a:xfrm rot="21051588">
            <a:off x="1620395" y="47132"/>
            <a:ext cx="3497702" cy="5127613"/>
          </a:xfrm>
          <a:prstGeom prst="rect">
            <a:avLst/>
          </a:prstGeom>
        </p:spPr>
      </p:pic>
      <p:pic>
        <p:nvPicPr>
          <p:cNvPr id="8" name="Picture 7">
            <a:extLst>
              <a:ext uri="{FF2B5EF4-FFF2-40B4-BE49-F238E27FC236}">
                <a16:creationId xmlns:a16="http://schemas.microsoft.com/office/drawing/2014/main" id="{7CED1932-B638-A7C6-2FA1-AF1E7C808C0F}"/>
              </a:ext>
            </a:extLst>
          </p:cNvPr>
          <p:cNvPicPr>
            <a:picLocks noChangeAspect="1"/>
          </p:cNvPicPr>
          <p:nvPr/>
        </p:nvPicPr>
        <p:blipFill>
          <a:blip r:embed="rId4"/>
          <a:stretch>
            <a:fillRect/>
          </a:stretch>
        </p:blipFill>
        <p:spPr>
          <a:xfrm>
            <a:off x="4511198" y="1570625"/>
            <a:ext cx="3169604" cy="4701715"/>
          </a:xfrm>
          <a:prstGeom prst="rect">
            <a:avLst/>
          </a:prstGeom>
        </p:spPr>
      </p:pic>
      <p:pic>
        <p:nvPicPr>
          <p:cNvPr id="10" name="Picture 9">
            <a:extLst>
              <a:ext uri="{FF2B5EF4-FFF2-40B4-BE49-F238E27FC236}">
                <a16:creationId xmlns:a16="http://schemas.microsoft.com/office/drawing/2014/main" id="{625F02F3-D4C3-4C95-AF1D-5A35EAB2F444}"/>
              </a:ext>
            </a:extLst>
          </p:cNvPr>
          <p:cNvPicPr>
            <a:picLocks noChangeAspect="1"/>
          </p:cNvPicPr>
          <p:nvPr/>
        </p:nvPicPr>
        <p:blipFill>
          <a:blip r:embed="rId5"/>
          <a:stretch>
            <a:fillRect/>
          </a:stretch>
        </p:blipFill>
        <p:spPr>
          <a:xfrm rot="857792">
            <a:off x="7719517" y="368163"/>
            <a:ext cx="3254534" cy="4782173"/>
          </a:xfrm>
          <a:prstGeom prst="rect">
            <a:avLst/>
          </a:prstGeom>
        </p:spPr>
      </p:pic>
      <p:pic>
        <p:nvPicPr>
          <p:cNvPr id="12" name="Picture 11">
            <a:extLst>
              <a:ext uri="{FF2B5EF4-FFF2-40B4-BE49-F238E27FC236}">
                <a16:creationId xmlns:a16="http://schemas.microsoft.com/office/drawing/2014/main" id="{2499EE62-356A-0E10-A829-148880F0261B}"/>
              </a:ext>
            </a:extLst>
          </p:cNvPr>
          <p:cNvPicPr>
            <a:picLocks noChangeAspect="1"/>
          </p:cNvPicPr>
          <p:nvPr/>
        </p:nvPicPr>
        <p:blipFill>
          <a:blip r:embed="rId6"/>
          <a:stretch>
            <a:fillRect/>
          </a:stretch>
        </p:blipFill>
        <p:spPr>
          <a:xfrm>
            <a:off x="2328337" y="2123893"/>
            <a:ext cx="7535327" cy="2610214"/>
          </a:xfrm>
          <a:prstGeom prst="rect">
            <a:avLst/>
          </a:prstGeom>
          <a:ln w="25400" cmpd="sng">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15"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A84E591E-F3F8-F7BB-7213-3BA05C58B912}"/>
              </a:ext>
            </a:extLst>
          </p:cNvPr>
          <p:cNvSpPr>
            <a:spLocks noGrp="1"/>
          </p:cNvSpPr>
          <p:nvPr>
            <p:ph type="title"/>
          </p:nvPr>
        </p:nvSpPr>
        <p:spPr/>
        <p:txBody>
          <a:bodyPr/>
          <a:lstStyle/>
          <a:p>
            <a:r>
              <a:rPr lang="en-US" altLang="en-US" dirty="0"/>
              <a:t>Results</a:t>
            </a:r>
          </a:p>
        </p:txBody>
      </p:sp>
      <p:sp>
        <p:nvSpPr>
          <p:cNvPr id="26628" name="Slide Number Placeholder 3">
            <a:extLst>
              <a:ext uri="{FF2B5EF4-FFF2-40B4-BE49-F238E27FC236}">
                <a16:creationId xmlns:a16="http://schemas.microsoft.com/office/drawing/2014/main" id="{AE90CD1A-43CD-974B-9235-15AC6F93937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nSpc>
                <a:spcPct val="100000"/>
              </a:lnSpc>
              <a:spcBef>
                <a:spcPct val="0"/>
              </a:spcBef>
              <a:buClrTx/>
              <a:buFontTx/>
              <a:buNone/>
            </a:pPr>
            <a:fld id="{D60C51BA-4322-4EDF-9854-95CDD1949617}" type="slidenum">
              <a:rPr lang="en-US" altLang="en-US" sz="1000" smtClean="0">
                <a:solidFill>
                  <a:schemeClr val="accent1"/>
                </a:solidFill>
              </a:rPr>
              <a:pPr>
                <a:lnSpc>
                  <a:spcPct val="100000"/>
                </a:lnSpc>
                <a:spcBef>
                  <a:spcPct val="0"/>
                </a:spcBef>
                <a:buClrTx/>
                <a:buFontTx/>
                <a:buNone/>
              </a:pPr>
              <a:t>24</a:t>
            </a:fld>
            <a:endParaRPr lang="en-US" altLang="en-US" sz="1000">
              <a:solidFill>
                <a:schemeClr val="accent1"/>
              </a:solidFill>
            </a:endParaRPr>
          </a:p>
        </p:txBody>
      </p:sp>
      <p:graphicFrame>
        <p:nvGraphicFramePr>
          <p:cNvPr id="3" name="Chart 2">
            <a:extLst>
              <a:ext uri="{FF2B5EF4-FFF2-40B4-BE49-F238E27FC236}">
                <a16:creationId xmlns:a16="http://schemas.microsoft.com/office/drawing/2014/main" id="{63D9822B-5745-BE29-0B11-79B7E2F97823}"/>
              </a:ext>
            </a:extLst>
          </p:cNvPr>
          <p:cNvGraphicFramePr>
            <a:graphicFrameLocks/>
          </p:cNvGraphicFramePr>
          <p:nvPr/>
        </p:nvGraphicFramePr>
        <p:xfrm>
          <a:off x="1992106" y="1527382"/>
          <a:ext cx="7902988" cy="44890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0ECBF-99F4-DC3C-1AFC-5AE061334ACA}"/>
              </a:ext>
            </a:extLst>
          </p:cNvPr>
          <p:cNvSpPr>
            <a:spLocks noGrp="1"/>
          </p:cNvSpPr>
          <p:nvPr>
            <p:ph type="title"/>
          </p:nvPr>
        </p:nvSpPr>
        <p:spPr>
          <a:xfrm>
            <a:off x="1797050" y="274639"/>
            <a:ext cx="6804025" cy="947737"/>
          </a:xfrm>
        </p:spPr>
        <p:txBody>
          <a:bodyPr/>
          <a:lstStyle/>
          <a:p>
            <a:r>
              <a:rPr lang="en-US" dirty="0"/>
              <a:t>Results</a:t>
            </a:r>
          </a:p>
        </p:txBody>
      </p:sp>
      <p:sp>
        <p:nvSpPr>
          <p:cNvPr id="4" name="Slide Number Placeholder 3">
            <a:extLst>
              <a:ext uri="{FF2B5EF4-FFF2-40B4-BE49-F238E27FC236}">
                <a16:creationId xmlns:a16="http://schemas.microsoft.com/office/drawing/2014/main" id="{82310D48-7ED0-1A9C-AC2A-AC61E094194C}"/>
              </a:ext>
            </a:extLst>
          </p:cNvPr>
          <p:cNvSpPr>
            <a:spLocks noGrp="1"/>
          </p:cNvSpPr>
          <p:nvPr>
            <p:ph type="sldNum" sz="quarter" idx="10"/>
          </p:nvPr>
        </p:nvSpPr>
        <p:spPr/>
        <p:txBody>
          <a:bodyPr/>
          <a:lstStyle/>
          <a:p>
            <a:pPr>
              <a:defRPr/>
            </a:pPr>
            <a:fld id="{89CD4DA4-2C87-43A8-B8A3-A3421854531E}" type="slidenum">
              <a:rPr lang="en-US" altLang="en-US" smtClean="0"/>
              <a:pPr>
                <a:defRPr/>
              </a:pPr>
              <a:t>25</a:t>
            </a:fld>
            <a:endParaRPr lang="en-US" altLang="en-US"/>
          </a:p>
        </p:txBody>
      </p:sp>
      <p:graphicFrame>
        <p:nvGraphicFramePr>
          <p:cNvPr id="5" name="Chart 4">
            <a:extLst>
              <a:ext uri="{FF2B5EF4-FFF2-40B4-BE49-F238E27FC236}">
                <a16:creationId xmlns:a16="http://schemas.microsoft.com/office/drawing/2014/main" id="{54690BF9-67EF-8B1C-B7B7-B22348045F76}"/>
              </a:ext>
            </a:extLst>
          </p:cNvPr>
          <p:cNvGraphicFramePr>
            <a:graphicFrameLocks/>
          </p:cNvGraphicFramePr>
          <p:nvPr/>
        </p:nvGraphicFramePr>
        <p:xfrm>
          <a:off x="2082386" y="1428406"/>
          <a:ext cx="7899814" cy="4496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4273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1560-710A-7702-CCB0-5705EC689A3A}"/>
              </a:ext>
            </a:extLst>
          </p:cNvPr>
          <p:cNvSpPr>
            <a:spLocks noGrp="1"/>
          </p:cNvSpPr>
          <p:nvPr>
            <p:ph type="title"/>
          </p:nvPr>
        </p:nvSpPr>
        <p:spPr>
          <a:xfrm>
            <a:off x="1920875" y="203201"/>
            <a:ext cx="6286500" cy="947737"/>
          </a:xfrm>
        </p:spPr>
        <p:txBody>
          <a:bodyPr/>
          <a:lstStyle/>
          <a:p>
            <a:r>
              <a:rPr lang="en-US" dirty="0"/>
              <a:t>Results </a:t>
            </a:r>
            <a:r>
              <a:rPr lang="en-US" dirty="0">
                <a:solidFill>
                  <a:srgbClr val="FF0000"/>
                </a:solidFill>
              </a:rPr>
              <a:t> </a:t>
            </a:r>
            <a:endParaRPr lang="en-US" dirty="0"/>
          </a:p>
        </p:txBody>
      </p:sp>
      <p:sp>
        <p:nvSpPr>
          <p:cNvPr id="4" name="Slide Number Placeholder 3">
            <a:extLst>
              <a:ext uri="{FF2B5EF4-FFF2-40B4-BE49-F238E27FC236}">
                <a16:creationId xmlns:a16="http://schemas.microsoft.com/office/drawing/2014/main" id="{88EEEFAE-375F-2CB1-C14C-CB6D70AF9C25}"/>
              </a:ext>
            </a:extLst>
          </p:cNvPr>
          <p:cNvSpPr>
            <a:spLocks noGrp="1"/>
          </p:cNvSpPr>
          <p:nvPr>
            <p:ph type="sldNum" sz="quarter" idx="10"/>
          </p:nvPr>
        </p:nvSpPr>
        <p:spPr/>
        <p:txBody>
          <a:bodyPr/>
          <a:lstStyle/>
          <a:p>
            <a:pPr>
              <a:defRPr/>
            </a:pPr>
            <a:fld id="{89CD4DA4-2C87-43A8-B8A3-A3421854531E}" type="slidenum">
              <a:rPr lang="en-US" altLang="en-US" smtClean="0"/>
              <a:pPr>
                <a:defRPr/>
              </a:pPr>
              <a:t>26</a:t>
            </a:fld>
            <a:endParaRPr lang="en-US" altLang="en-US"/>
          </a:p>
        </p:txBody>
      </p:sp>
      <p:graphicFrame>
        <p:nvGraphicFramePr>
          <p:cNvPr id="6" name="Chart 5">
            <a:extLst>
              <a:ext uri="{FF2B5EF4-FFF2-40B4-BE49-F238E27FC236}">
                <a16:creationId xmlns:a16="http://schemas.microsoft.com/office/drawing/2014/main" id="{592C030E-567D-6689-760C-74788EB58AC4}"/>
              </a:ext>
            </a:extLst>
          </p:cNvPr>
          <p:cNvGraphicFramePr>
            <a:graphicFrameLocks/>
          </p:cNvGraphicFramePr>
          <p:nvPr/>
        </p:nvGraphicFramePr>
        <p:xfrm>
          <a:off x="1836738" y="1516856"/>
          <a:ext cx="8559801" cy="48339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6160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B54C4403-625F-8B9F-648C-2D752BEBB500}"/>
              </a:ext>
            </a:extLst>
          </p:cNvPr>
          <p:cNvSpPr>
            <a:spLocks noGrp="1"/>
          </p:cNvSpPr>
          <p:nvPr>
            <p:ph type="title"/>
          </p:nvPr>
        </p:nvSpPr>
        <p:spPr>
          <a:xfrm>
            <a:off x="2076451" y="257175"/>
            <a:ext cx="6856413" cy="947738"/>
          </a:xfrm>
        </p:spPr>
        <p:txBody>
          <a:bodyPr/>
          <a:lstStyle/>
          <a:p>
            <a:r>
              <a:rPr lang="en-US" altLang="en-US"/>
              <a:t>Lessons Learned and Next Steps</a:t>
            </a:r>
          </a:p>
        </p:txBody>
      </p:sp>
      <p:sp>
        <p:nvSpPr>
          <p:cNvPr id="27651" name="Content Placeholder 2">
            <a:extLst>
              <a:ext uri="{FF2B5EF4-FFF2-40B4-BE49-F238E27FC236}">
                <a16:creationId xmlns:a16="http://schemas.microsoft.com/office/drawing/2014/main" id="{E707D3D2-7A21-E937-7EE9-73045EFBA270}"/>
              </a:ext>
            </a:extLst>
          </p:cNvPr>
          <p:cNvSpPr>
            <a:spLocks noGrp="1"/>
          </p:cNvSpPr>
          <p:nvPr>
            <p:ph idx="1"/>
          </p:nvPr>
        </p:nvSpPr>
        <p:spPr/>
        <p:txBody>
          <a:bodyPr/>
          <a:lstStyle/>
          <a:p>
            <a:r>
              <a:rPr lang="en-US" altLang="en-US" dirty="0"/>
              <a:t>Multiple approaches to screening  </a:t>
            </a:r>
          </a:p>
          <a:p>
            <a:r>
              <a:rPr lang="en-US" altLang="en-US" dirty="0"/>
              <a:t>Importance of in-clinic food availability to reduce barriers</a:t>
            </a:r>
          </a:p>
          <a:p>
            <a:r>
              <a:rPr lang="en-US" altLang="en-US" dirty="0"/>
              <a:t>Value of dietitian involvement in addition to social work for education and support</a:t>
            </a:r>
          </a:p>
          <a:p>
            <a:r>
              <a:rPr lang="en-US" altLang="en-US" dirty="0"/>
              <a:t>Still need to solve notification issue – automated inbox message to SW for positive screener</a:t>
            </a:r>
          </a:p>
          <a:p>
            <a:r>
              <a:rPr lang="en-US" altLang="en-US" dirty="0"/>
              <a:t>Expand to other clinic sites (barriers include distance/transportation, availability of storage, SW)</a:t>
            </a:r>
          </a:p>
          <a:p>
            <a:pPr marL="0" indent="0">
              <a:buNone/>
            </a:pPr>
            <a:endParaRPr lang="en-US" altLang="en-US" dirty="0"/>
          </a:p>
        </p:txBody>
      </p:sp>
      <p:sp>
        <p:nvSpPr>
          <p:cNvPr id="27652" name="Slide Number Placeholder 3">
            <a:extLst>
              <a:ext uri="{FF2B5EF4-FFF2-40B4-BE49-F238E27FC236}">
                <a16:creationId xmlns:a16="http://schemas.microsoft.com/office/drawing/2014/main" id="{8D773C6E-70CC-EAAC-EF6A-0AFE4155577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600"/>
              </a:spcBef>
              <a:buClr>
                <a:schemeClr val="accent1"/>
              </a:buClr>
              <a:buFont typeface="Arial" panose="020B0604020202020204" pitchFamily="34" charset="0"/>
              <a:buChar char="•"/>
              <a:defRPr sz="2400">
                <a:solidFill>
                  <a:schemeClr val="tx1"/>
                </a:solidFill>
                <a:latin typeface="Tahoma" panose="020B0604030504040204" pitchFamily="34" charset="0"/>
              </a:defRPr>
            </a:lvl1pPr>
            <a:lvl2pPr marL="742950" indent="-28575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2pPr>
            <a:lvl3pPr marL="11430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3pPr>
            <a:lvl4pPr marL="1600200" indent="-228600">
              <a:lnSpc>
                <a:spcPct val="90000"/>
              </a:lnSpc>
              <a:spcBef>
                <a:spcPts val="600"/>
              </a:spcBef>
              <a:buClr>
                <a:schemeClr val="accent1"/>
              </a:buClr>
              <a:buFont typeface="Tahoma" panose="020B0604030504040204" pitchFamily="34" charset="0"/>
              <a:buChar char="–"/>
              <a:defRPr sz="2000">
                <a:solidFill>
                  <a:schemeClr val="tx1"/>
                </a:solidFill>
                <a:latin typeface="Tahoma" panose="020B0604030504040204" pitchFamily="34" charset="0"/>
              </a:defRPr>
            </a:lvl4pPr>
            <a:lvl5pPr marL="2057400" indent="-228600">
              <a:lnSpc>
                <a:spcPct val="90000"/>
              </a:lnSpc>
              <a:spcBef>
                <a:spcPts val="600"/>
              </a:spcBef>
              <a:buClr>
                <a:schemeClr val="accent1"/>
              </a:buClr>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lnSpc>
                <a:spcPct val="90000"/>
              </a:lnSpc>
              <a:spcBef>
                <a:spcPts val="600"/>
              </a:spcBef>
              <a:spcAft>
                <a:spcPct val="0"/>
              </a:spcAft>
              <a:buClr>
                <a:schemeClr val="accent1"/>
              </a:buClr>
              <a:buFont typeface="Arial" panose="020B0604020202020204" pitchFamily="34" charset="0"/>
              <a:buChar char="•"/>
              <a:defRPr sz="2000">
                <a:solidFill>
                  <a:schemeClr val="tx1"/>
                </a:solidFill>
                <a:latin typeface="Tahoma" panose="020B0604030504040204" pitchFamily="34" charset="0"/>
              </a:defRPr>
            </a:lvl9pPr>
          </a:lstStyle>
          <a:p>
            <a:pPr>
              <a:lnSpc>
                <a:spcPct val="100000"/>
              </a:lnSpc>
              <a:spcBef>
                <a:spcPct val="0"/>
              </a:spcBef>
              <a:buClrTx/>
              <a:buFontTx/>
              <a:buNone/>
            </a:pPr>
            <a:fld id="{98C847B7-DE77-4C75-9BA7-C0F420FC400B}" type="slidenum">
              <a:rPr lang="en-US" altLang="en-US" sz="1000" smtClean="0">
                <a:solidFill>
                  <a:schemeClr val="accent1"/>
                </a:solidFill>
              </a:rPr>
              <a:pPr>
                <a:lnSpc>
                  <a:spcPct val="100000"/>
                </a:lnSpc>
                <a:spcBef>
                  <a:spcPct val="0"/>
                </a:spcBef>
                <a:buClrTx/>
                <a:buFontTx/>
                <a:buNone/>
              </a:pPr>
              <a:t>27</a:t>
            </a:fld>
            <a:endParaRPr lang="en-US" altLang="en-US" sz="1000">
              <a:solidFill>
                <a:schemeClr val="accent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92D1BBB-CE7F-A806-8559-D9C2F4E7CE86}"/>
              </a:ext>
            </a:extLst>
          </p:cNvPr>
          <p:cNvSpPr>
            <a:spLocks noGrp="1"/>
          </p:cNvSpPr>
          <p:nvPr>
            <p:ph type="title"/>
          </p:nvPr>
        </p:nvSpPr>
        <p:spPr/>
        <p:txBody>
          <a:bodyPr/>
          <a:lstStyle/>
          <a:p>
            <a:r>
              <a:rPr lang="en-US" altLang="en-US"/>
              <a:t>References </a:t>
            </a:r>
          </a:p>
        </p:txBody>
      </p:sp>
      <p:sp>
        <p:nvSpPr>
          <p:cNvPr id="28675" name="Content Placeholder 2">
            <a:extLst>
              <a:ext uri="{FF2B5EF4-FFF2-40B4-BE49-F238E27FC236}">
                <a16:creationId xmlns:a16="http://schemas.microsoft.com/office/drawing/2014/main" id="{84F4ADAE-55A6-2B1F-435C-8B02F36455B8}"/>
              </a:ext>
            </a:extLst>
          </p:cNvPr>
          <p:cNvSpPr>
            <a:spLocks noGrp="1"/>
          </p:cNvSpPr>
          <p:nvPr>
            <p:ph idx="1"/>
          </p:nvPr>
        </p:nvSpPr>
        <p:spPr/>
        <p:txBody>
          <a:bodyPr/>
          <a:lstStyle/>
          <a:p>
            <a:r>
              <a:rPr lang="en-US" altLang="en-US" sz="1200" dirty="0">
                <a:solidFill>
                  <a:srgbClr val="212121"/>
                </a:solidFill>
                <a:latin typeface="BlinkMacSystemFont"/>
              </a:rPr>
              <a:t>Malik FS, </a:t>
            </a:r>
            <a:r>
              <a:rPr lang="en-US" altLang="en-US" sz="1200" dirty="0" err="1">
                <a:solidFill>
                  <a:srgbClr val="212121"/>
                </a:solidFill>
                <a:latin typeface="BlinkMacSystemFont"/>
              </a:rPr>
              <a:t>Liese</a:t>
            </a:r>
            <a:r>
              <a:rPr lang="en-US" altLang="en-US" sz="1200" dirty="0">
                <a:solidFill>
                  <a:srgbClr val="212121"/>
                </a:solidFill>
                <a:latin typeface="BlinkMacSystemFont"/>
              </a:rPr>
              <a:t> AD, </a:t>
            </a:r>
            <a:r>
              <a:rPr lang="en-US" altLang="en-US" sz="1200" dirty="0" err="1">
                <a:solidFill>
                  <a:srgbClr val="212121"/>
                </a:solidFill>
                <a:latin typeface="BlinkMacSystemFont"/>
              </a:rPr>
              <a:t>Reboussin</a:t>
            </a:r>
            <a:r>
              <a:rPr lang="en-US" altLang="en-US" sz="1200" dirty="0">
                <a:solidFill>
                  <a:srgbClr val="212121"/>
                </a:solidFill>
                <a:latin typeface="BlinkMacSystemFont"/>
              </a:rPr>
              <a:t> BA, Sauder KA, </a:t>
            </a:r>
            <a:r>
              <a:rPr lang="en-US" altLang="en-US" sz="1200" dirty="0" err="1">
                <a:solidFill>
                  <a:srgbClr val="212121"/>
                </a:solidFill>
                <a:latin typeface="BlinkMacSystemFont"/>
              </a:rPr>
              <a:t>Frongillo</a:t>
            </a:r>
            <a:r>
              <a:rPr lang="en-US" altLang="en-US" sz="1200" dirty="0">
                <a:solidFill>
                  <a:srgbClr val="212121"/>
                </a:solidFill>
                <a:latin typeface="BlinkMacSystemFont"/>
              </a:rPr>
              <a:t> EA, Lawrence JM, </a:t>
            </a:r>
            <a:r>
              <a:rPr lang="en-US" altLang="en-US" sz="1200" dirty="0" err="1">
                <a:solidFill>
                  <a:srgbClr val="212121"/>
                </a:solidFill>
                <a:latin typeface="BlinkMacSystemFont"/>
              </a:rPr>
              <a:t>Bellatorre</a:t>
            </a:r>
            <a:r>
              <a:rPr lang="en-US" altLang="en-US" sz="1200" dirty="0">
                <a:solidFill>
                  <a:srgbClr val="212121"/>
                </a:solidFill>
                <a:latin typeface="BlinkMacSystemFont"/>
              </a:rPr>
              <a:t> A, </a:t>
            </a:r>
            <a:r>
              <a:rPr lang="en-US" altLang="en-US" sz="1200" dirty="0" err="1">
                <a:solidFill>
                  <a:srgbClr val="212121"/>
                </a:solidFill>
                <a:latin typeface="BlinkMacSystemFont"/>
              </a:rPr>
              <a:t>Pihoker</a:t>
            </a:r>
            <a:r>
              <a:rPr lang="en-US" altLang="en-US" sz="1200" dirty="0">
                <a:solidFill>
                  <a:srgbClr val="212121"/>
                </a:solidFill>
                <a:latin typeface="BlinkMacSystemFont"/>
              </a:rPr>
              <a:t> C, Loots B, </a:t>
            </a:r>
            <a:r>
              <a:rPr lang="en-US" altLang="en-US" sz="1200" dirty="0" err="1">
                <a:solidFill>
                  <a:srgbClr val="212121"/>
                </a:solidFill>
                <a:latin typeface="BlinkMacSystemFont"/>
              </a:rPr>
              <a:t>Dabelea</a:t>
            </a:r>
            <a:r>
              <a:rPr lang="en-US" altLang="en-US" sz="1200" dirty="0">
                <a:solidFill>
                  <a:srgbClr val="212121"/>
                </a:solidFill>
                <a:latin typeface="BlinkMacSystemFont"/>
              </a:rPr>
              <a:t> D, Mayer-Davis E, Jensen E, Turley C, Mendoza JA. Prevalence and Predictors of Household Food Insecurity and Supplemental Nutrition Assistance Program Use in Youth and Young Adults With Diabetes: The SEARCH for Diabetes in Youth Study. Diabetes Care. 2023 Feb 1;46(2):278-285. </a:t>
            </a:r>
            <a:r>
              <a:rPr lang="en-US" altLang="en-US" sz="1200" dirty="0" err="1">
                <a:solidFill>
                  <a:srgbClr val="212121"/>
                </a:solidFill>
                <a:latin typeface="BlinkMacSystemFont"/>
              </a:rPr>
              <a:t>doi</a:t>
            </a:r>
            <a:r>
              <a:rPr lang="en-US" altLang="en-US" sz="1200" dirty="0">
                <a:solidFill>
                  <a:srgbClr val="212121"/>
                </a:solidFill>
                <a:latin typeface="BlinkMacSystemFont"/>
              </a:rPr>
              <a:t>: 10.2337/dc21-0790. PMID: 34799431; PMCID: PMC9887610.</a:t>
            </a:r>
          </a:p>
          <a:p>
            <a:endParaRPr lang="en-US" altLang="en-US" sz="1200" dirty="0">
              <a:solidFill>
                <a:srgbClr val="212121"/>
              </a:solidFill>
              <a:latin typeface="BlinkMacSystemFont"/>
            </a:endParaRPr>
          </a:p>
          <a:p>
            <a:r>
              <a:rPr lang="en-US" altLang="en-US" sz="1200" dirty="0">
                <a:solidFill>
                  <a:srgbClr val="212121"/>
                </a:solidFill>
                <a:latin typeface="BlinkMacSystemFont"/>
              </a:rPr>
              <a:t>Malik FS, </a:t>
            </a:r>
            <a:r>
              <a:rPr lang="en-US" altLang="en-US" sz="1200" dirty="0" err="1">
                <a:solidFill>
                  <a:srgbClr val="212121"/>
                </a:solidFill>
                <a:latin typeface="BlinkMacSystemFont"/>
              </a:rPr>
              <a:t>Liese</a:t>
            </a:r>
            <a:r>
              <a:rPr lang="en-US" altLang="en-US" sz="1200" dirty="0">
                <a:solidFill>
                  <a:srgbClr val="212121"/>
                </a:solidFill>
                <a:latin typeface="BlinkMacSystemFont"/>
              </a:rPr>
              <a:t> AD, </a:t>
            </a:r>
            <a:r>
              <a:rPr lang="en-US" altLang="en-US" sz="1200" dirty="0" err="1">
                <a:solidFill>
                  <a:srgbClr val="212121"/>
                </a:solidFill>
                <a:latin typeface="BlinkMacSystemFont"/>
              </a:rPr>
              <a:t>Ellyson</a:t>
            </a:r>
            <a:r>
              <a:rPr lang="en-US" altLang="en-US" sz="1200" dirty="0">
                <a:solidFill>
                  <a:srgbClr val="212121"/>
                </a:solidFill>
                <a:latin typeface="BlinkMacSystemFont"/>
              </a:rPr>
              <a:t> A, Reid LA, </a:t>
            </a:r>
            <a:r>
              <a:rPr lang="en-US" altLang="en-US" sz="1200" dirty="0" err="1">
                <a:solidFill>
                  <a:srgbClr val="212121"/>
                </a:solidFill>
                <a:latin typeface="BlinkMacSystemFont"/>
              </a:rPr>
              <a:t>Reboussin</a:t>
            </a:r>
            <a:r>
              <a:rPr lang="en-US" altLang="en-US" sz="1200" dirty="0">
                <a:solidFill>
                  <a:srgbClr val="212121"/>
                </a:solidFill>
                <a:latin typeface="BlinkMacSystemFont"/>
              </a:rPr>
              <a:t> BA, Sauder KA, </a:t>
            </a:r>
            <a:r>
              <a:rPr lang="en-US" altLang="en-US" sz="1200" dirty="0" err="1">
                <a:solidFill>
                  <a:srgbClr val="212121"/>
                </a:solidFill>
                <a:latin typeface="BlinkMacSystemFont"/>
              </a:rPr>
              <a:t>Frongillo</a:t>
            </a:r>
            <a:r>
              <a:rPr lang="en-US" altLang="en-US" sz="1200" dirty="0">
                <a:solidFill>
                  <a:srgbClr val="212121"/>
                </a:solidFill>
                <a:latin typeface="BlinkMacSystemFont"/>
              </a:rPr>
              <a:t> EA, </a:t>
            </a:r>
            <a:r>
              <a:rPr lang="en-US" altLang="en-US" sz="1200" dirty="0" err="1">
                <a:solidFill>
                  <a:srgbClr val="212121"/>
                </a:solidFill>
                <a:latin typeface="BlinkMacSystemFont"/>
              </a:rPr>
              <a:t>Pihoker</a:t>
            </a:r>
            <a:r>
              <a:rPr lang="en-US" altLang="en-US" sz="1200" dirty="0">
                <a:solidFill>
                  <a:srgbClr val="212121"/>
                </a:solidFill>
                <a:latin typeface="BlinkMacSystemFont"/>
              </a:rPr>
              <a:t> C, </a:t>
            </a:r>
            <a:r>
              <a:rPr lang="en-US" altLang="en-US" sz="1200" dirty="0" err="1">
                <a:solidFill>
                  <a:srgbClr val="212121"/>
                </a:solidFill>
                <a:latin typeface="BlinkMacSystemFont"/>
              </a:rPr>
              <a:t>Dabelea</a:t>
            </a:r>
            <a:r>
              <a:rPr lang="en-US" altLang="en-US" sz="1200" dirty="0">
                <a:solidFill>
                  <a:srgbClr val="212121"/>
                </a:solidFill>
                <a:latin typeface="BlinkMacSystemFont"/>
              </a:rPr>
              <a:t> D, Reynolds K, Jensen ET, </a:t>
            </a:r>
            <a:r>
              <a:rPr lang="en-US" altLang="en-US" sz="1200" dirty="0" err="1">
                <a:solidFill>
                  <a:srgbClr val="212121"/>
                </a:solidFill>
                <a:latin typeface="BlinkMacSystemFont"/>
              </a:rPr>
              <a:t>Marcovina</a:t>
            </a:r>
            <a:r>
              <a:rPr lang="en-US" altLang="en-US" sz="1200" dirty="0">
                <a:solidFill>
                  <a:srgbClr val="212121"/>
                </a:solidFill>
                <a:latin typeface="BlinkMacSystemFont"/>
              </a:rPr>
              <a:t> S, Bowlby DA, Mendoza JA; SEARCH for Diabetes in Youth Study Group. Household food insecurity and associations with hemoglobin A</a:t>
            </a:r>
            <a:r>
              <a:rPr lang="en-US" altLang="en-US" sz="1200" baseline="-25000" dirty="0">
                <a:solidFill>
                  <a:srgbClr val="212121"/>
                </a:solidFill>
                <a:latin typeface="BlinkMacSystemFont"/>
              </a:rPr>
              <a:t>1c</a:t>
            </a:r>
            <a:r>
              <a:rPr lang="en-US" altLang="en-US" sz="1200" dirty="0">
                <a:solidFill>
                  <a:srgbClr val="212121"/>
                </a:solidFill>
                <a:latin typeface="BlinkMacSystemFont"/>
              </a:rPr>
              <a:t> and acute diabetes-related complications in youth and young adults with type 1 diabetes: The SEARCH for Diabetes in Youth study. Diabetes Res Clin </a:t>
            </a:r>
            <a:r>
              <a:rPr lang="en-US" altLang="en-US" sz="1200" dirty="0" err="1">
                <a:solidFill>
                  <a:srgbClr val="212121"/>
                </a:solidFill>
                <a:latin typeface="BlinkMacSystemFont"/>
              </a:rPr>
              <a:t>Pract</a:t>
            </a:r>
            <a:r>
              <a:rPr lang="en-US" altLang="en-US" sz="1200" dirty="0">
                <a:solidFill>
                  <a:srgbClr val="212121"/>
                </a:solidFill>
                <a:latin typeface="BlinkMacSystemFont"/>
              </a:rPr>
              <a:t>. 2024 Jun;212:111608. </a:t>
            </a:r>
            <a:r>
              <a:rPr lang="en-US" altLang="en-US" sz="1200" dirty="0" err="1">
                <a:solidFill>
                  <a:srgbClr val="212121"/>
                </a:solidFill>
                <a:latin typeface="BlinkMacSystemFont"/>
              </a:rPr>
              <a:t>doi</a:t>
            </a:r>
            <a:r>
              <a:rPr lang="en-US" altLang="en-US" sz="1200" dirty="0">
                <a:solidFill>
                  <a:srgbClr val="212121"/>
                </a:solidFill>
                <a:latin typeface="BlinkMacSystemFont"/>
              </a:rPr>
              <a:t>: 10.1016/j.diabres.2024.111608. </a:t>
            </a:r>
            <a:r>
              <a:rPr lang="en-US" altLang="en-US" sz="1200" dirty="0" err="1">
                <a:solidFill>
                  <a:srgbClr val="212121"/>
                </a:solidFill>
                <a:latin typeface="BlinkMacSystemFont"/>
              </a:rPr>
              <a:t>Epub</a:t>
            </a:r>
            <a:r>
              <a:rPr lang="en-US" altLang="en-US" sz="1200" dirty="0">
                <a:solidFill>
                  <a:srgbClr val="212121"/>
                </a:solidFill>
                <a:latin typeface="BlinkMacSystemFont"/>
              </a:rPr>
              <a:t> 2024 Apr 3. PMID: 38574894; PMCID: PMC11290462.</a:t>
            </a:r>
          </a:p>
          <a:p>
            <a:endParaRPr lang="en-US" altLang="en-US" sz="1200" dirty="0">
              <a:solidFill>
                <a:srgbClr val="212121"/>
              </a:solidFill>
              <a:latin typeface="BlinkMacSystemFont"/>
            </a:endParaRPr>
          </a:p>
          <a:p>
            <a:r>
              <a:rPr lang="en-US" altLang="en-US" sz="1200" dirty="0">
                <a:solidFill>
                  <a:srgbClr val="212121"/>
                </a:solidFill>
                <a:latin typeface="BlinkMacSystemFont"/>
              </a:rPr>
              <a:t>Mendoza JA, </a:t>
            </a:r>
            <a:r>
              <a:rPr lang="en-US" altLang="en-US" sz="1200" dirty="0" err="1">
                <a:solidFill>
                  <a:srgbClr val="212121"/>
                </a:solidFill>
                <a:latin typeface="BlinkMacSystemFont"/>
              </a:rPr>
              <a:t>Haaland</a:t>
            </a:r>
            <a:r>
              <a:rPr lang="en-US" altLang="en-US" sz="1200" dirty="0">
                <a:solidFill>
                  <a:srgbClr val="212121"/>
                </a:solidFill>
                <a:latin typeface="BlinkMacSystemFont"/>
              </a:rPr>
              <a:t> W, D'Agostino RB, Martini L, </a:t>
            </a:r>
            <a:r>
              <a:rPr lang="en-US" altLang="en-US" sz="1200" dirty="0" err="1">
                <a:solidFill>
                  <a:srgbClr val="212121"/>
                </a:solidFill>
                <a:latin typeface="BlinkMacSystemFont"/>
              </a:rPr>
              <a:t>Pihoker</a:t>
            </a:r>
            <a:r>
              <a:rPr lang="en-US" altLang="en-US" sz="1200" dirty="0">
                <a:solidFill>
                  <a:srgbClr val="212121"/>
                </a:solidFill>
                <a:latin typeface="BlinkMacSystemFont"/>
              </a:rPr>
              <a:t> C, </a:t>
            </a:r>
            <a:r>
              <a:rPr lang="en-US" altLang="en-US" sz="1200" dirty="0" err="1">
                <a:solidFill>
                  <a:srgbClr val="212121"/>
                </a:solidFill>
                <a:latin typeface="BlinkMacSystemFont"/>
              </a:rPr>
              <a:t>Frongillo</a:t>
            </a:r>
            <a:r>
              <a:rPr lang="en-US" altLang="en-US" sz="1200" dirty="0">
                <a:solidFill>
                  <a:srgbClr val="212121"/>
                </a:solidFill>
                <a:latin typeface="BlinkMacSystemFont"/>
              </a:rPr>
              <a:t> EA, Mayer-Davis EJ, Liu LL, </a:t>
            </a:r>
            <a:r>
              <a:rPr lang="en-US" altLang="en-US" sz="1200" dirty="0" err="1">
                <a:solidFill>
                  <a:srgbClr val="212121"/>
                </a:solidFill>
                <a:latin typeface="BlinkMacSystemFont"/>
              </a:rPr>
              <a:t>Dabelea</a:t>
            </a:r>
            <a:r>
              <a:rPr lang="en-US" altLang="en-US" sz="1200" dirty="0">
                <a:solidFill>
                  <a:srgbClr val="212121"/>
                </a:solidFill>
                <a:latin typeface="BlinkMacSystemFont"/>
              </a:rPr>
              <a:t> D, Lawrence JM, </a:t>
            </a:r>
            <a:r>
              <a:rPr lang="en-US" altLang="en-US" sz="1200" dirty="0" err="1">
                <a:solidFill>
                  <a:srgbClr val="212121"/>
                </a:solidFill>
                <a:latin typeface="BlinkMacSystemFont"/>
              </a:rPr>
              <a:t>Liese</a:t>
            </a:r>
            <a:r>
              <a:rPr lang="en-US" altLang="en-US" sz="1200" dirty="0">
                <a:solidFill>
                  <a:srgbClr val="212121"/>
                </a:solidFill>
                <a:latin typeface="BlinkMacSystemFont"/>
              </a:rPr>
              <a:t> AD. Food insecurity is associated with high risk glycemic control and higher health care utilization among youth and young adults with type 1 diabetes. Diabetes Res Clin </a:t>
            </a:r>
            <a:r>
              <a:rPr lang="en-US" altLang="en-US" sz="1200" dirty="0" err="1">
                <a:solidFill>
                  <a:srgbClr val="212121"/>
                </a:solidFill>
                <a:latin typeface="BlinkMacSystemFont"/>
              </a:rPr>
              <a:t>Pract</a:t>
            </a:r>
            <a:r>
              <a:rPr lang="en-US" altLang="en-US" sz="1200" dirty="0">
                <a:solidFill>
                  <a:srgbClr val="212121"/>
                </a:solidFill>
                <a:latin typeface="BlinkMacSystemFont"/>
              </a:rPr>
              <a:t>. 2018 Apr;138:128-137. </a:t>
            </a:r>
            <a:r>
              <a:rPr lang="en-US" altLang="en-US" sz="1200" dirty="0" err="1">
                <a:solidFill>
                  <a:srgbClr val="212121"/>
                </a:solidFill>
                <a:latin typeface="BlinkMacSystemFont"/>
              </a:rPr>
              <a:t>doi</a:t>
            </a:r>
            <a:r>
              <a:rPr lang="en-US" altLang="en-US" sz="1200" dirty="0">
                <a:solidFill>
                  <a:srgbClr val="212121"/>
                </a:solidFill>
                <a:latin typeface="BlinkMacSystemFont"/>
              </a:rPr>
              <a:t>: 10.1016/j.diabres.2018.01.035. </a:t>
            </a:r>
            <a:r>
              <a:rPr lang="en-US" altLang="en-US" sz="1200" dirty="0" err="1">
                <a:solidFill>
                  <a:srgbClr val="212121"/>
                </a:solidFill>
                <a:latin typeface="BlinkMacSystemFont"/>
              </a:rPr>
              <a:t>Epub</a:t>
            </a:r>
            <a:r>
              <a:rPr lang="en-US" altLang="en-US" sz="1200" dirty="0">
                <a:solidFill>
                  <a:srgbClr val="212121"/>
                </a:solidFill>
                <a:latin typeface="BlinkMacSystemFont"/>
              </a:rPr>
              <a:t> 2018 Feb 8. PMID: 29427695; PMCID: PMC5910177.</a:t>
            </a:r>
          </a:p>
          <a:p>
            <a:endParaRPr lang="en-US" altLang="en-US" sz="1200" dirty="0">
              <a:solidFill>
                <a:srgbClr val="212121"/>
              </a:solidFill>
              <a:latin typeface="BlinkMacSystemFont"/>
            </a:endParaRPr>
          </a:p>
          <a:p>
            <a:r>
              <a:rPr lang="en-US" altLang="en-US" sz="1200" dirty="0" err="1">
                <a:solidFill>
                  <a:srgbClr val="212121"/>
                </a:solidFill>
                <a:latin typeface="BlinkMacSystemFont"/>
              </a:rPr>
              <a:t>Bercaw</a:t>
            </a:r>
            <a:r>
              <a:rPr lang="en-US" altLang="en-US" sz="1200" dirty="0">
                <a:solidFill>
                  <a:srgbClr val="212121"/>
                </a:solidFill>
                <a:latin typeface="BlinkMacSystemFont"/>
              </a:rPr>
              <a:t> H, Reid LA, Mendoza JA, </a:t>
            </a:r>
            <a:r>
              <a:rPr lang="en-US" altLang="en-US" sz="1200" dirty="0" err="1">
                <a:solidFill>
                  <a:srgbClr val="212121"/>
                </a:solidFill>
                <a:latin typeface="BlinkMacSystemFont"/>
              </a:rPr>
              <a:t>Frongillo</a:t>
            </a:r>
            <a:r>
              <a:rPr lang="en-US" altLang="en-US" sz="1200" dirty="0">
                <a:solidFill>
                  <a:srgbClr val="212121"/>
                </a:solidFill>
                <a:latin typeface="BlinkMacSystemFont"/>
              </a:rPr>
              <a:t> EA, Sauder KA, </a:t>
            </a:r>
            <a:r>
              <a:rPr lang="en-US" altLang="en-US" sz="1200" dirty="0" err="1">
                <a:solidFill>
                  <a:srgbClr val="212121"/>
                </a:solidFill>
                <a:latin typeface="BlinkMacSystemFont"/>
              </a:rPr>
              <a:t>Reboussin</a:t>
            </a:r>
            <a:r>
              <a:rPr lang="en-US" altLang="en-US" sz="1200" dirty="0">
                <a:solidFill>
                  <a:srgbClr val="212121"/>
                </a:solidFill>
                <a:latin typeface="BlinkMacSystemFont"/>
              </a:rPr>
              <a:t> BA, Mayer-Davis EJ, </a:t>
            </a:r>
            <a:r>
              <a:rPr lang="en-US" altLang="en-US" sz="1200" dirty="0" err="1">
                <a:solidFill>
                  <a:srgbClr val="212121"/>
                </a:solidFill>
                <a:latin typeface="BlinkMacSystemFont"/>
              </a:rPr>
              <a:t>Dabelea</a:t>
            </a:r>
            <a:r>
              <a:rPr lang="en-US" altLang="en-US" sz="1200" dirty="0">
                <a:solidFill>
                  <a:srgbClr val="212121"/>
                </a:solidFill>
                <a:latin typeface="BlinkMacSystemFont"/>
              </a:rPr>
              <a:t> D, </a:t>
            </a:r>
            <a:r>
              <a:rPr lang="en-US" altLang="en-US" sz="1200" dirty="0" err="1">
                <a:solidFill>
                  <a:srgbClr val="212121"/>
                </a:solidFill>
                <a:latin typeface="BlinkMacSystemFont"/>
              </a:rPr>
              <a:t>Marcovina</a:t>
            </a:r>
            <a:r>
              <a:rPr lang="en-US" altLang="en-US" sz="1200" dirty="0">
                <a:solidFill>
                  <a:srgbClr val="212121"/>
                </a:solidFill>
                <a:latin typeface="BlinkMacSystemFont"/>
              </a:rPr>
              <a:t> SM, Mercado C, </a:t>
            </a:r>
            <a:r>
              <a:rPr lang="en-US" altLang="en-US" sz="1200" dirty="0" err="1">
                <a:solidFill>
                  <a:srgbClr val="212121"/>
                </a:solidFill>
                <a:latin typeface="BlinkMacSystemFont"/>
              </a:rPr>
              <a:t>Liese</a:t>
            </a:r>
            <a:r>
              <a:rPr lang="en-US" altLang="en-US" sz="1200" dirty="0">
                <a:solidFill>
                  <a:srgbClr val="212121"/>
                </a:solidFill>
                <a:latin typeface="BlinkMacSystemFont"/>
              </a:rPr>
              <a:t> AD. Food Insecurity and Adequacy of Dietary Intake in Youth and Young Adults With Youth-Onset Type 1 and Type 2 Diabetes. J </a:t>
            </a:r>
            <a:r>
              <a:rPr lang="en-US" altLang="en-US" sz="1200" dirty="0" err="1">
                <a:solidFill>
                  <a:srgbClr val="212121"/>
                </a:solidFill>
                <a:latin typeface="BlinkMacSystemFont"/>
              </a:rPr>
              <a:t>Acad</a:t>
            </a:r>
            <a:r>
              <a:rPr lang="en-US" altLang="en-US" sz="1200" dirty="0">
                <a:solidFill>
                  <a:srgbClr val="212121"/>
                </a:solidFill>
                <a:latin typeface="BlinkMacSystemFont"/>
              </a:rPr>
              <a:t> </a:t>
            </a:r>
            <a:r>
              <a:rPr lang="en-US" altLang="en-US" sz="1200" dirty="0" err="1">
                <a:solidFill>
                  <a:srgbClr val="212121"/>
                </a:solidFill>
                <a:latin typeface="BlinkMacSystemFont"/>
              </a:rPr>
              <a:t>Nutr</a:t>
            </a:r>
            <a:r>
              <a:rPr lang="en-US" altLang="en-US" sz="1200" dirty="0">
                <a:solidFill>
                  <a:srgbClr val="212121"/>
                </a:solidFill>
                <a:latin typeface="BlinkMacSystemFont"/>
              </a:rPr>
              <a:t> Diet. 2023 Aug;123(8):1162-1172.e1. </a:t>
            </a:r>
            <a:r>
              <a:rPr lang="en-US" altLang="en-US" sz="1200" dirty="0" err="1">
                <a:solidFill>
                  <a:srgbClr val="212121"/>
                </a:solidFill>
                <a:latin typeface="BlinkMacSystemFont"/>
              </a:rPr>
              <a:t>doi</a:t>
            </a:r>
            <a:r>
              <a:rPr lang="en-US" altLang="en-US" sz="1200" dirty="0">
                <a:solidFill>
                  <a:srgbClr val="212121"/>
                </a:solidFill>
                <a:latin typeface="BlinkMacSystemFont"/>
              </a:rPr>
              <a:t>: 10.1016/j.jand.2023.03.013. </a:t>
            </a:r>
            <a:r>
              <a:rPr lang="en-US" altLang="en-US" sz="1200" dirty="0" err="1">
                <a:solidFill>
                  <a:srgbClr val="212121"/>
                </a:solidFill>
                <a:latin typeface="BlinkMacSystemFont"/>
              </a:rPr>
              <a:t>Epub</a:t>
            </a:r>
            <a:r>
              <a:rPr lang="en-US" altLang="en-US" sz="1200" dirty="0">
                <a:solidFill>
                  <a:srgbClr val="212121"/>
                </a:solidFill>
                <a:latin typeface="BlinkMacSystemFont"/>
              </a:rPr>
              <a:t> 2023 Mar 27. PMID: 36990427; PMCID: PMC10522799.</a:t>
            </a:r>
          </a:p>
          <a:p>
            <a:endParaRPr lang="en-US" altLang="en-US" sz="1200" dirty="0">
              <a:solidFill>
                <a:srgbClr val="212121"/>
              </a:solidFill>
              <a:latin typeface="BlinkMacSystemFont"/>
            </a:endParaRPr>
          </a:p>
          <a:p>
            <a:r>
              <a:rPr lang="en-US" altLang="en-US" sz="1200" dirty="0">
                <a:solidFill>
                  <a:srgbClr val="212121"/>
                </a:solidFill>
                <a:latin typeface="BlinkMacSystemFont"/>
              </a:rPr>
              <a:t>El Kalach N, </a:t>
            </a:r>
            <a:r>
              <a:rPr lang="en-US" altLang="en-US" sz="1200" dirty="0" err="1">
                <a:solidFill>
                  <a:srgbClr val="212121"/>
                </a:solidFill>
                <a:latin typeface="BlinkMacSystemFont"/>
              </a:rPr>
              <a:t>Julceus</a:t>
            </a:r>
            <a:r>
              <a:rPr lang="en-US" altLang="en-US" sz="1200" dirty="0">
                <a:solidFill>
                  <a:srgbClr val="212121"/>
                </a:solidFill>
                <a:latin typeface="BlinkMacSystemFont"/>
              </a:rPr>
              <a:t> EF, </a:t>
            </a:r>
            <a:r>
              <a:rPr lang="en-US" altLang="en-US" sz="1200" dirty="0" err="1">
                <a:solidFill>
                  <a:srgbClr val="212121"/>
                </a:solidFill>
                <a:latin typeface="BlinkMacSystemFont"/>
              </a:rPr>
              <a:t>Rudisill</a:t>
            </a:r>
            <a:r>
              <a:rPr lang="en-US" altLang="en-US" sz="1200" dirty="0">
                <a:solidFill>
                  <a:srgbClr val="212121"/>
                </a:solidFill>
                <a:latin typeface="BlinkMacSystemFont"/>
              </a:rPr>
              <a:t> AC, Malik FS, Flory K, </a:t>
            </a:r>
            <a:r>
              <a:rPr lang="en-US" altLang="en-US" sz="1200" dirty="0" err="1">
                <a:solidFill>
                  <a:srgbClr val="212121"/>
                </a:solidFill>
                <a:latin typeface="BlinkMacSystemFont"/>
              </a:rPr>
              <a:t>Frongillo</a:t>
            </a:r>
            <a:r>
              <a:rPr lang="en-US" altLang="en-US" sz="1200" dirty="0">
                <a:solidFill>
                  <a:srgbClr val="212121"/>
                </a:solidFill>
                <a:latin typeface="BlinkMacSystemFont"/>
              </a:rPr>
              <a:t> EA, Sauder KA, Mendoza JA, </a:t>
            </a:r>
            <a:r>
              <a:rPr lang="en-US" altLang="en-US" sz="1200" dirty="0" err="1">
                <a:solidFill>
                  <a:srgbClr val="212121"/>
                </a:solidFill>
                <a:latin typeface="BlinkMacSystemFont"/>
              </a:rPr>
              <a:t>Liese</a:t>
            </a:r>
            <a:r>
              <a:rPr lang="en-US" altLang="en-US" sz="1200" dirty="0">
                <a:solidFill>
                  <a:srgbClr val="212121"/>
                </a:solidFill>
                <a:latin typeface="BlinkMacSystemFont"/>
              </a:rPr>
              <a:t> AD. Association Between Food Insecurity and Inability to Obtain Provider-Recommended Medications, Multidisciplinary Services, and Technology in Youth and Young Adults With Diabetes: A Cross-Sectional Study. </a:t>
            </a:r>
            <a:r>
              <a:rPr lang="en-US" altLang="en-US" sz="1200" dirty="0" err="1">
                <a:solidFill>
                  <a:srgbClr val="212121"/>
                </a:solidFill>
                <a:latin typeface="BlinkMacSystemFont"/>
              </a:rPr>
              <a:t>Endocr</a:t>
            </a:r>
            <a:r>
              <a:rPr lang="en-US" altLang="en-US" sz="1200" dirty="0">
                <a:solidFill>
                  <a:srgbClr val="212121"/>
                </a:solidFill>
                <a:latin typeface="BlinkMacSystemFont"/>
              </a:rPr>
              <a:t> </a:t>
            </a:r>
            <a:r>
              <a:rPr lang="en-US" altLang="en-US" sz="1200" dirty="0" err="1">
                <a:solidFill>
                  <a:srgbClr val="212121"/>
                </a:solidFill>
                <a:latin typeface="BlinkMacSystemFont"/>
              </a:rPr>
              <a:t>Pract</a:t>
            </a:r>
            <a:r>
              <a:rPr lang="en-US" altLang="en-US" sz="1200" dirty="0">
                <a:solidFill>
                  <a:srgbClr val="212121"/>
                </a:solidFill>
                <a:latin typeface="BlinkMacSystemFont"/>
              </a:rPr>
              <a:t>. 2025 Mar;31(3):298-305. </a:t>
            </a:r>
            <a:r>
              <a:rPr lang="en-US" altLang="en-US" sz="1200" dirty="0" err="1">
                <a:solidFill>
                  <a:srgbClr val="212121"/>
                </a:solidFill>
                <a:latin typeface="BlinkMacSystemFont"/>
              </a:rPr>
              <a:t>doi</a:t>
            </a:r>
            <a:r>
              <a:rPr lang="en-US" altLang="en-US" sz="1200" dirty="0">
                <a:solidFill>
                  <a:srgbClr val="212121"/>
                </a:solidFill>
                <a:latin typeface="BlinkMacSystemFont"/>
              </a:rPr>
              <a:t>: 10.1016/j.eprac.2024.11.014. </a:t>
            </a:r>
            <a:r>
              <a:rPr lang="en-US" altLang="en-US" sz="1200" dirty="0" err="1">
                <a:solidFill>
                  <a:srgbClr val="212121"/>
                </a:solidFill>
                <a:latin typeface="BlinkMacSystemFont"/>
              </a:rPr>
              <a:t>Epub</a:t>
            </a:r>
            <a:r>
              <a:rPr lang="en-US" altLang="en-US" sz="1200" dirty="0">
                <a:solidFill>
                  <a:srgbClr val="212121"/>
                </a:solidFill>
                <a:latin typeface="BlinkMacSystemFont"/>
              </a:rPr>
              <a:t> 2024 Dec 4. PMID: 39643004; PMCID: PMC11885030.</a:t>
            </a:r>
            <a:endParaRPr lang="en-US" altLang="en-US" sz="1200" dirty="0"/>
          </a:p>
          <a:p>
            <a:endParaRPr lang="en-US" altLang="en-US" dirty="0"/>
          </a:p>
        </p:txBody>
      </p:sp>
      <p:sp>
        <p:nvSpPr>
          <p:cNvPr id="28676" name="Slide Number Placeholder 3">
            <a:extLst>
              <a:ext uri="{FF2B5EF4-FFF2-40B4-BE49-F238E27FC236}">
                <a16:creationId xmlns:a16="http://schemas.microsoft.com/office/drawing/2014/main" id="{FB16B840-704D-2BAA-CDEE-BE70482AE92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466CCB1-BAAF-466A-AC4D-63FC9812E175}" type="slidenum">
              <a:rPr lang="en-US" altLang="en-US" smtClean="0">
                <a:solidFill>
                  <a:schemeClr val="accent1"/>
                </a:solidFill>
              </a:rPr>
              <a:pPr/>
              <a:t>28</a:t>
            </a:fld>
            <a:endParaRPr lang="en-US" altLang="en-US">
              <a:solidFill>
                <a:schemeClr val="accen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B8746C1-9F45-C0B7-9DF4-1D8A66C5F2AC}"/>
              </a:ext>
            </a:extLst>
          </p:cNvPr>
          <p:cNvSpPr>
            <a:spLocks noGrp="1"/>
          </p:cNvSpPr>
          <p:nvPr>
            <p:ph type="title"/>
          </p:nvPr>
        </p:nvSpPr>
        <p:spPr>
          <a:xfrm>
            <a:off x="1797050" y="274639"/>
            <a:ext cx="7966075" cy="947737"/>
          </a:xfrm>
        </p:spPr>
        <p:txBody>
          <a:bodyPr/>
          <a:lstStyle/>
          <a:p>
            <a:r>
              <a:rPr lang="en-US" altLang="en-US" dirty="0"/>
              <a:t>High Risk Diabetes Food Pantry Team</a:t>
            </a:r>
          </a:p>
        </p:txBody>
      </p:sp>
      <p:sp>
        <p:nvSpPr>
          <p:cNvPr id="3" name="Content Placeholder 2">
            <a:extLst>
              <a:ext uri="{FF2B5EF4-FFF2-40B4-BE49-F238E27FC236}">
                <a16:creationId xmlns:a16="http://schemas.microsoft.com/office/drawing/2014/main" id="{5428A25F-E491-AE1D-9EB8-ED50F080880F}"/>
              </a:ext>
            </a:extLst>
          </p:cNvPr>
          <p:cNvSpPr>
            <a:spLocks noGrp="1"/>
          </p:cNvSpPr>
          <p:nvPr>
            <p:ph idx="1"/>
          </p:nvPr>
        </p:nvSpPr>
        <p:spPr>
          <a:xfrm>
            <a:off x="1797049" y="1587501"/>
            <a:ext cx="8597900" cy="4710113"/>
          </a:xfrm>
        </p:spPr>
        <p:txBody>
          <a:bodyPr/>
          <a:lstStyle/>
          <a:p>
            <a:pPr>
              <a:defRPr/>
            </a:pPr>
            <a:r>
              <a:rPr lang="en-US" sz="1800" kern="100" dirty="0">
                <a:ea typeface="Calibri" panose="020F0502020204030204" pitchFamily="34" charset="0"/>
                <a:cs typeface="Arial" panose="020B0604020202020204" pitchFamily="34" charset="0"/>
              </a:rPr>
              <a:t>Carly Heutel, MSW, LSW</a:t>
            </a:r>
          </a:p>
          <a:p>
            <a:pPr>
              <a:defRPr/>
            </a:pPr>
            <a:r>
              <a:rPr lang="en-US" sz="1800" kern="100" dirty="0">
                <a:ea typeface="Calibri" panose="020F0502020204030204" pitchFamily="34" charset="0"/>
                <a:cs typeface="Arial" panose="020B0604020202020204" pitchFamily="34" charset="0"/>
              </a:rPr>
              <a:t>Anna Jenkins, </a:t>
            </a:r>
            <a:r>
              <a:rPr lang="en-US" sz="1800" b="0" i="0" u="none" strike="noStrike" baseline="0" dirty="0"/>
              <a:t>MPH, BSN, RN</a:t>
            </a:r>
          </a:p>
          <a:p>
            <a:pPr>
              <a:defRPr/>
            </a:pPr>
            <a:r>
              <a:rPr lang="en-US" sz="1800" kern="100" dirty="0">
                <a:ea typeface="Calibri" panose="020F0502020204030204" pitchFamily="34" charset="0"/>
                <a:cs typeface="Arial" panose="020B0604020202020204" pitchFamily="34" charset="0"/>
              </a:rPr>
              <a:t>Suzanne (Maggie) McKay, MPH, RD, LDN, CDCES</a:t>
            </a:r>
          </a:p>
          <a:p>
            <a:pPr>
              <a:defRPr/>
            </a:pPr>
            <a:r>
              <a:rPr lang="en-US" sz="1800" kern="100" dirty="0">
                <a:ea typeface="Calibri" panose="020F0502020204030204" pitchFamily="34" charset="0"/>
                <a:cs typeface="Arial" panose="020B0604020202020204" pitchFamily="34" charset="0"/>
              </a:rPr>
              <a:t>Katherine Ortega, RD, LDN</a:t>
            </a:r>
          </a:p>
          <a:p>
            <a:pPr>
              <a:defRPr/>
            </a:pPr>
            <a:r>
              <a:rPr lang="en-US" sz="1800" kern="100" dirty="0">
                <a:ea typeface="Calibri" panose="020F0502020204030204" pitchFamily="34" charset="0"/>
                <a:cs typeface="Arial" panose="020B0604020202020204" pitchFamily="34" charset="0"/>
              </a:rPr>
              <a:t>Sean Delacey, MD</a:t>
            </a:r>
          </a:p>
          <a:p>
            <a:pPr>
              <a:defRPr/>
            </a:pPr>
            <a:r>
              <a:rPr lang="en-US" sz="1800" kern="100" dirty="0">
                <a:ea typeface="Calibri" panose="020F0502020204030204" pitchFamily="34" charset="0"/>
                <a:cs typeface="Arial" panose="020B0604020202020204" pitchFamily="34" charset="0"/>
              </a:rPr>
              <a:t>Laura Levin, DO</a:t>
            </a:r>
          </a:p>
          <a:p>
            <a:pPr>
              <a:defRPr/>
            </a:pPr>
            <a:r>
              <a:rPr lang="en-US" sz="1800" kern="100" dirty="0">
                <a:ea typeface="Calibri" panose="020F0502020204030204" pitchFamily="34" charset="0"/>
                <a:cs typeface="Arial" panose="020B0604020202020204" pitchFamily="34" charset="0"/>
              </a:rPr>
              <a:t>Wendy Izzo, MHA</a:t>
            </a:r>
          </a:p>
          <a:p>
            <a:pPr>
              <a:defRPr/>
            </a:pPr>
            <a:endParaRPr lang="en-US" dirty="0"/>
          </a:p>
        </p:txBody>
      </p:sp>
      <p:sp>
        <p:nvSpPr>
          <p:cNvPr id="29700" name="Slide Number Placeholder 3">
            <a:extLst>
              <a:ext uri="{FF2B5EF4-FFF2-40B4-BE49-F238E27FC236}">
                <a16:creationId xmlns:a16="http://schemas.microsoft.com/office/drawing/2014/main" id="{7EB4F3C7-A3F9-B04F-4627-7C03325EC2D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929876CE-4819-4B77-B3BD-1A866FCD19C4}" type="slidenum">
              <a:rPr lang="en-US" altLang="en-US" smtClean="0">
                <a:solidFill>
                  <a:schemeClr val="accent1"/>
                </a:solidFill>
              </a:rPr>
              <a:pPr/>
              <a:t>29</a:t>
            </a:fld>
            <a:endParaRPr lang="en-US" altLang="en-US">
              <a:solidFill>
                <a:schemeClr val="accent1"/>
              </a:solidFill>
            </a:endParaRPr>
          </a:p>
        </p:txBody>
      </p:sp>
      <p:pic>
        <p:nvPicPr>
          <p:cNvPr id="29701" name="Picture 1">
            <a:extLst>
              <a:ext uri="{FF2B5EF4-FFF2-40B4-BE49-F238E27FC236}">
                <a16:creationId xmlns:a16="http://schemas.microsoft.com/office/drawing/2014/main" id="{F12606D3-A7EA-38BE-AF21-CFD55A44F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467" y="2681007"/>
            <a:ext cx="4309832" cy="242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A70A1BF-FDAB-9783-3B73-2F8030D5EB08}"/>
              </a:ext>
            </a:extLst>
          </p:cNvPr>
          <p:cNvPicPr>
            <a:picLocks noChangeAspect="1"/>
          </p:cNvPicPr>
          <p:nvPr/>
        </p:nvPicPr>
        <p:blipFill>
          <a:blip r:embed="rId4"/>
          <a:stretch>
            <a:fillRect/>
          </a:stretch>
        </p:blipFill>
        <p:spPr>
          <a:xfrm>
            <a:off x="2000142" y="4277209"/>
            <a:ext cx="3973393" cy="21537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65446-F31E-989E-7A9F-DC9C7258593A}"/>
              </a:ext>
            </a:extLst>
          </p:cNvPr>
          <p:cNvSpPr>
            <a:spLocks noGrp="1"/>
          </p:cNvSpPr>
          <p:nvPr>
            <p:ph idx="1"/>
          </p:nvPr>
        </p:nvSpPr>
        <p:spPr>
          <a:xfrm>
            <a:off x="6583680" y="1316736"/>
            <a:ext cx="5059680" cy="5036703"/>
          </a:xfrm>
        </p:spPr>
        <p:txBody>
          <a:bodyPr/>
          <a:lstStyle/>
          <a:p>
            <a:pPr marL="0" indent="0">
              <a:buNone/>
            </a:pPr>
            <a:r>
              <a:rPr lang="en-US" dirty="0">
                <a:latin typeface="Montserrat" pitchFamily="2" charset="0"/>
                <a:cs typeface="Arial" panose="020B0604020202020204" pitchFamily="34" charset="0"/>
              </a:rPr>
              <a:t>Corewell</a:t>
            </a:r>
            <a:r>
              <a:rPr lang="en-US" i="0" strike="noStrike" dirty="0">
                <a:solidFill>
                  <a:schemeClr val="tx1"/>
                </a:solidFill>
                <a:effectLst/>
                <a:latin typeface="Montserrat" pitchFamily="2" charset="0"/>
                <a:cs typeface="Arial" panose="020B0604020202020204" pitchFamily="34" charset="0"/>
              </a:rPr>
              <a:t> Health is a not-for-profit, integrated, managed care health care organization based in </a:t>
            </a:r>
            <a:r>
              <a:rPr lang="en-US" i="0" dirty="0">
                <a:solidFill>
                  <a:schemeClr val="tx1"/>
                </a:solidFill>
                <a:effectLst/>
                <a:latin typeface="Montserrat" pitchFamily="2" charset="0"/>
                <a:cs typeface="Arial" panose="020B0604020202020204" pitchFamily="34" charset="0"/>
              </a:rPr>
              <a:t>West Michigan. </a:t>
            </a:r>
          </a:p>
          <a:p>
            <a:pPr marL="0" indent="0">
              <a:buNone/>
            </a:pPr>
            <a:r>
              <a:rPr lang="en-US" i="0" dirty="0">
                <a:solidFill>
                  <a:schemeClr val="tx1"/>
                </a:solidFill>
                <a:effectLst/>
                <a:latin typeface="Montserrat" pitchFamily="2" charset="0"/>
                <a:cs typeface="Arial" panose="020B0604020202020204" pitchFamily="34" charset="0"/>
              </a:rPr>
              <a:t>HDVCH is the largest children’s hospital in the west side of Michigan</a:t>
            </a:r>
          </a:p>
          <a:p>
            <a:pPr marL="0" indent="0">
              <a:buNone/>
            </a:pPr>
            <a:r>
              <a:rPr lang="en-US" sz="2000" b="1" dirty="0">
                <a:latin typeface="Montserrat" pitchFamily="2" charset="0"/>
              </a:rPr>
              <a:t>Our clinic FTE: </a:t>
            </a:r>
          </a:p>
          <a:p>
            <a:pPr marL="0" indent="0">
              <a:buNone/>
            </a:pPr>
            <a:r>
              <a:rPr lang="en-US" dirty="0">
                <a:latin typeface="Montserrat" pitchFamily="2" charset="0"/>
              </a:rPr>
              <a:t>6.9 Endocrinologists</a:t>
            </a:r>
          </a:p>
          <a:p>
            <a:pPr marL="0" indent="0">
              <a:buNone/>
            </a:pPr>
            <a:r>
              <a:rPr lang="en-US" dirty="0">
                <a:latin typeface="Montserrat" pitchFamily="2" charset="0"/>
              </a:rPr>
              <a:t>2.7 APPs</a:t>
            </a:r>
          </a:p>
          <a:p>
            <a:pPr marL="0" indent="0">
              <a:buNone/>
            </a:pPr>
            <a:r>
              <a:rPr lang="en-US" dirty="0">
                <a:latin typeface="Montserrat" pitchFamily="2" charset="0"/>
              </a:rPr>
              <a:t>7.9 CDEs</a:t>
            </a:r>
          </a:p>
          <a:p>
            <a:pPr marL="0" indent="0">
              <a:buNone/>
            </a:pPr>
            <a:r>
              <a:rPr lang="en-US" dirty="0">
                <a:latin typeface="Montserrat" pitchFamily="2" charset="0"/>
              </a:rPr>
              <a:t>2.0 Dietitians</a:t>
            </a:r>
          </a:p>
          <a:p>
            <a:pPr marL="0" indent="0">
              <a:buNone/>
            </a:pPr>
            <a:r>
              <a:rPr lang="en-US" dirty="0">
                <a:latin typeface="Montserrat" pitchFamily="2" charset="0"/>
              </a:rPr>
              <a:t>3.0 Social Workers</a:t>
            </a:r>
          </a:p>
          <a:p>
            <a:pPr marL="0" indent="0">
              <a:buNone/>
            </a:pPr>
            <a:r>
              <a:rPr lang="en-US" dirty="0">
                <a:latin typeface="Montserrat" pitchFamily="2" charset="0"/>
              </a:rPr>
              <a:t>0.4 Psychologists</a:t>
            </a:r>
          </a:p>
          <a:p>
            <a:pPr marL="0" indent="0">
              <a:buNone/>
            </a:pPr>
            <a:r>
              <a:rPr lang="en-US" dirty="0">
                <a:latin typeface="Montserrat" pitchFamily="2" charset="0"/>
              </a:rPr>
              <a:t>12.0 MA/NT staff</a:t>
            </a:r>
          </a:p>
          <a:p>
            <a:pPr marL="0" indent="0">
              <a:buNone/>
            </a:pPr>
            <a:r>
              <a:rPr lang="en-US" dirty="0">
                <a:latin typeface="Montserrat" pitchFamily="2" charset="0"/>
              </a:rPr>
              <a:t>2.0 PA Specialists</a:t>
            </a:r>
          </a:p>
          <a:p>
            <a:pPr marL="0" indent="0">
              <a:buNone/>
            </a:pPr>
            <a:r>
              <a:rPr lang="en-US" b="1" dirty="0">
                <a:latin typeface="Montserrat" pitchFamily="2" charset="0"/>
              </a:rPr>
              <a:t> </a:t>
            </a:r>
          </a:p>
          <a:p>
            <a:endParaRPr lang="en-US" dirty="0"/>
          </a:p>
        </p:txBody>
      </p:sp>
      <p:pic>
        <p:nvPicPr>
          <p:cNvPr id="2" name="Picture 1">
            <a:extLst>
              <a:ext uri="{FF2B5EF4-FFF2-40B4-BE49-F238E27FC236}">
                <a16:creationId xmlns:a16="http://schemas.microsoft.com/office/drawing/2014/main" id="{1643D050-930A-77A3-0195-00C5EC56CB41}"/>
              </a:ext>
            </a:extLst>
          </p:cNvPr>
          <p:cNvPicPr>
            <a:picLocks noChangeAspect="1"/>
          </p:cNvPicPr>
          <p:nvPr/>
        </p:nvPicPr>
        <p:blipFill>
          <a:blip r:embed="rId3"/>
          <a:stretch>
            <a:fillRect/>
          </a:stretch>
        </p:blipFill>
        <p:spPr>
          <a:xfrm>
            <a:off x="548640" y="1853047"/>
            <a:ext cx="5084505" cy="3151905"/>
          </a:xfrm>
          <a:prstGeom prst="rect">
            <a:avLst/>
          </a:prstGeom>
        </p:spPr>
      </p:pic>
      <p:sp>
        <p:nvSpPr>
          <p:cNvPr id="7" name="Footer Placeholder 3">
            <a:extLst>
              <a:ext uri="{FF2B5EF4-FFF2-40B4-BE49-F238E27FC236}">
                <a16:creationId xmlns:a16="http://schemas.microsoft.com/office/drawing/2014/main" id="{31D593CD-779D-47CE-69EF-84E20A187E5F}"/>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a:t>
            </a:r>
          </a:p>
        </p:txBody>
      </p:sp>
      <p:sp>
        <p:nvSpPr>
          <p:cNvPr id="8" name="Text Placeholder 6">
            <a:extLst>
              <a:ext uri="{FF2B5EF4-FFF2-40B4-BE49-F238E27FC236}">
                <a16:creationId xmlns:a16="http://schemas.microsoft.com/office/drawing/2014/main" id="{0AC5F6EE-68D4-A9EF-CDAA-26225AC75304}"/>
              </a:ext>
            </a:extLst>
          </p:cNvPr>
          <p:cNvSpPr>
            <a:spLocks noGrp="1"/>
          </p:cNvSpPr>
          <p:nvPr>
            <p:ph type="body" sz="quarter" idx="13"/>
          </p:nvPr>
        </p:nvSpPr>
        <p:spPr>
          <a:xfrm>
            <a:off x="548640" y="963169"/>
            <a:ext cx="4669242" cy="5255600"/>
          </a:xfrm>
        </p:spPr>
        <p:txBody>
          <a:bodyPr/>
          <a:lstStyle/>
          <a:p>
            <a:r>
              <a:rPr lang="en-US" dirty="0">
                <a:solidFill>
                  <a:schemeClr val="bg2"/>
                </a:solidFill>
                <a:latin typeface="Montserrat" pitchFamily="2" charset="0"/>
              </a:rPr>
              <a:t>Our Clinic</a:t>
            </a:r>
          </a:p>
        </p:txBody>
      </p:sp>
    </p:spTree>
    <p:extLst>
      <p:ext uri="{BB962C8B-B14F-4D97-AF65-F5344CB8AC3E}">
        <p14:creationId xmlns:p14="http://schemas.microsoft.com/office/powerpoint/2010/main" val="107534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6A44E-5A19-466C-CA86-289F30C788B6}"/>
            </a:ext>
          </a:extLst>
        </p:cNvPr>
        <p:cNvGrpSpPr/>
        <p:nvPr/>
      </p:nvGrpSpPr>
      <p:grpSpPr>
        <a:xfrm>
          <a:off x="0" y="0"/>
          <a:ext cx="0" cy="0"/>
          <a:chOff x="0" y="0"/>
          <a:chExt cx="0" cy="0"/>
        </a:xfrm>
      </p:grpSpPr>
    </p:spTree>
    <p:extLst>
      <p:ext uri="{BB962C8B-B14F-4D97-AF65-F5344CB8AC3E}">
        <p14:creationId xmlns:p14="http://schemas.microsoft.com/office/powerpoint/2010/main" val="90768204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966B1-B36C-1946-B1B5-E63136E47585}"/>
              </a:ext>
            </a:extLst>
          </p:cNvPr>
          <p:cNvSpPr>
            <a:spLocks noGrp="1"/>
          </p:cNvSpPr>
          <p:nvPr>
            <p:ph type="sldNum" sz="quarter" idx="11"/>
          </p:nvPr>
        </p:nvSpPr>
        <p:spPr/>
        <p:txBody>
          <a:bodyPr/>
          <a:lstStyle/>
          <a:p>
            <a:pPr lvl="8"/>
            <a:fld id="{63DCA5C9-2E11-4C67-86EB-AE1DE127DC64}" type="slidenum">
              <a:rPr lang="en-US" smtClean="0"/>
              <a:pPr lvl="8"/>
              <a:t>31</a:t>
            </a:fld>
            <a:endParaRPr lang="en-US" dirty="0"/>
          </a:p>
        </p:txBody>
      </p:sp>
      <p:sp>
        <p:nvSpPr>
          <p:cNvPr id="6" name="Title 5"/>
          <p:cNvSpPr>
            <a:spLocks noGrp="1"/>
          </p:cNvSpPr>
          <p:nvPr>
            <p:ph type="title"/>
          </p:nvPr>
        </p:nvSpPr>
        <p:spPr>
          <a:xfrm>
            <a:off x="463115" y="921018"/>
            <a:ext cx="5714648" cy="2445385"/>
          </a:xfrm>
        </p:spPr>
        <p:txBody>
          <a:bodyPr/>
          <a:lstStyle/>
          <a:p>
            <a:pPr>
              <a:spcBef>
                <a:spcPts val="600"/>
              </a:spcBef>
            </a:pPr>
            <a:r>
              <a:rPr lang="en-US" sz="4000" dirty="0"/>
              <a:t>Bridging the Gap in CGM Disparities: Standardizing Early CGM Initiation in New Onset Type 1 Diabetes</a:t>
            </a:r>
            <a:endParaRPr lang="en-US" dirty="0"/>
          </a:p>
        </p:txBody>
      </p:sp>
      <p:sp>
        <p:nvSpPr>
          <p:cNvPr id="7" name="Text Placeholder 6"/>
          <p:cNvSpPr>
            <a:spLocks noGrp="1"/>
          </p:cNvSpPr>
          <p:nvPr>
            <p:ph type="body" sz="quarter" idx="4294967295"/>
          </p:nvPr>
        </p:nvSpPr>
        <p:spPr>
          <a:xfrm>
            <a:off x="5677480" y="5501933"/>
            <a:ext cx="5542574" cy="758579"/>
          </a:xfrm>
        </p:spPr>
        <p:txBody>
          <a:bodyPr/>
          <a:lstStyle/>
          <a:p>
            <a:r>
              <a:rPr lang="en-US" sz="2000" i="1" dirty="0"/>
              <a:t>Our Journey Through Quality Improvement (QI)</a:t>
            </a:r>
            <a:endParaRPr lang="en-US" sz="2000" dirty="0"/>
          </a:p>
        </p:txBody>
      </p:sp>
      <p:sp>
        <p:nvSpPr>
          <p:cNvPr id="13" name="Title 1">
            <a:extLst>
              <a:ext uri="{FF2B5EF4-FFF2-40B4-BE49-F238E27FC236}">
                <a16:creationId xmlns:a16="http://schemas.microsoft.com/office/drawing/2014/main" id="{0622A874-B2DD-BB45-A068-CDA3E57AA735}"/>
              </a:ext>
            </a:extLst>
          </p:cNvPr>
          <p:cNvSpPr txBox="1">
            <a:spLocks/>
          </p:cNvSpPr>
          <p:nvPr/>
        </p:nvSpPr>
        <p:spPr>
          <a:xfrm>
            <a:off x="463115" y="1727611"/>
            <a:ext cx="10556563" cy="107168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800" b="1" i="0" kern="12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pPr>
              <a:spcBef>
                <a:spcPts val="600"/>
              </a:spcBef>
            </a:pPr>
            <a:endParaRPr lang="en-US" sz="3200" i="1" dirty="0"/>
          </a:p>
        </p:txBody>
      </p:sp>
      <p:sp>
        <p:nvSpPr>
          <p:cNvPr id="15" name="Text Placeholder 5"/>
          <p:cNvSpPr txBox="1">
            <a:spLocks/>
          </p:cNvSpPr>
          <p:nvPr/>
        </p:nvSpPr>
        <p:spPr>
          <a:xfrm>
            <a:off x="7764781" y="3821123"/>
            <a:ext cx="4145568" cy="502355"/>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1pPr>
            <a:lvl2pPr marL="0" indent="0" algn="l" defTabSz="914400" rtl="0" eaLnBrk="1" latinLnBrk="0" hangingPunct="1">
              <a:lnSpc>
                <a:spcPct val="100000"/>
              </a:lnSpc>
              <a:spcBef>
                <a:spcPts val="0"/>
              </a:spcBef>
              <a:spcAft>
                <a:spcPts val="0"/>
              </a:spcAft>
              <a:buClr>
                <a:schemeClr val="accent1"/>
              </a:buClr>
              <a:buFontTx/>
              <a:buNone/>
              <a:tabLst>
                <a:tab pos="280988" algn="l"/>
              </a:tabLst>
              <a:defRPr sz="2000" b="1" i="0" kern="1200">
                <a:solidFill>
                  <a:schemeClr val="accent1"/>
                </a:solidFill>
                <a:latin typeface="Segoe UI" panose="020B0502040204020203" pitchFamily="34" charset="0"/>
                <a:ea typeface="Roboto" panose="02000000000000000000" pitchFamily="2" charset="0"/>
                <a:cs typeface="Segoe UI" panose="020B0502040204020203" pitchFamily="34" charset="0"/>
              </a:defRPr>
            </a:lvl2pPr>
            <a:lvl3pPr marL="0" indent="0" algn="l" defTabSz="292608" rtl="0" eaLnBrk="1" latinLnBrk="0" hangingPunct="1">
              <a:lnSpc>
                <a:spcPct val="100000"/>
              </a:lnSpc>
              <a:spcBef>
                <a:spcPts val="0"/>
              </a:spcBef>
              <a:spcAft>
                <a:spcPts val="1500"/>
              </a:spcAft>
              <a:buClr>
                <a:schemeClr val="tx1"/>
              </a:buClr>
              <a:buFontTx/>
              <a:buNone/>
              <a:tabLst>
                <a:tab pos="276225" algn="l"/>
                <a:tab pos="584200" algn="l"/>
              </a:tabLst>
              <a:defRPr sz="24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3pPr>
            <a:lvl4pPr marL="228600" marR="0" indent="-228600" algn="l" defTabSz="292608" rtl="0" eaLnBrk="1" fontAlgn="auto" latinLnBrk="0" hangingPunct="1">
              <a:lnSpc>
                <a:spcPct val="100000"/>
              </a:lnSpc>
              <a:spcBef>
                <a:spcPts val="0"/>
              </a:spcBef>
              <a:spcAft>
                <a:spcPts val="600"/>
              </a:spcAft>
              <a:buClr>
                <a:schemeClr val="tx1"/>
              </a:buClr>
              <a:buSzPct val="100000"/>
              <a:buFont typeface="Arial" panose="020B0604020202020204" pitchFamily="34" charset="0"/>
              <a:buChar char="•"/>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4pPr>
            <a:lvl5pPr marL="457200" indent="-228600" algn="l" defTabSz="292608" rtl="0" eaLnBrk="1" latinLnBrk="0" hangingPunct="1">
              <a:lnSpc>
                <a:spcPct val="100000"/>
              </a:lnSpc>
              <a:spcBef>
                <a:spcPts val="0"/>
              </a:spcBef>
              <a:spcAft>
                <a:spcPts val="600"/>
              </a:spcAft>
              <a:buClr>
                <a:schemeClr val="tx1"/>
              </a:buClr>
              <a:buSzPct val="100000"/>
              <a:buFont typeface="Arial" panose="020B0604020202020204" pitchFamily="34" charset="0"/>
              <a:buChar char="•"/>
              <a:tabLst>
                <a:tab pos="292608" algn="l"/>
                <a:tab pos="585216" algn="l"/>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5pPr>
            <a:lvl6pPr marL="283464"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6pPr>
            <a:lvl7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7pPr>
            <a:lvl8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8pPr>
            <a:lvl9pPr marL="566928" indent="-283464" algn="l" defTabSz="914400" rtl="0" eaLnBrk="1" latinLnBrk="0" hangingPunct="1">
              <a:lnSpc>
                <a:spcPct val="100000"/>
              </a:lnSpc>
              <a:spcBef>
                <a:spcPts val="0"/>
              </a:spcBef>
              <a:spcAft>
                <a:spcPts val="600"/>
              </a:spcAft>
              <a:buClr>
                <a:schemeClr val="tx1"/>
              </a:buClr>
              <a:buSzPct val="100000"/>
              <a:buFont typeface="+mj-lt"/>
              <a:buAutoNum type="arabicPeriod"/>
              <a:tabLst/>
              <a:defRPr sz="1800" b="0" i="0" kern="1200">
                <a:solidFill>
                  <a:schemeClr val="tx2"/>
                </a:solidFill>
                <a:latin typeface="Segoe UI" panose="020B0502040204020203" pitchFamily="34" charset="0"/>
                <a:ea typeface="Roboto" panose="02000000000000000000" pitchFamily="2" charset="0"/>
                <a:cs typeface="Segoe UI" panose="020B0502040204020203" pitchFamily="34" charset="0"/>
              </a:defRPr>
            </a:lvl9pPr>
          </a:lstStyle>
          <a:p>
            <a:endParaRPr lang="en-US" b="1" dirty="0">
              <a:solidFill>
                <a:schemeClr val="accent1"/>
              </a:solidFill>
            </a:endParaRPr>
          </a:p>
        </p:txBody>
      </p:sp>
      <p:sp>
        <p:nvSpPr>
          <p:cNvPr id="3" name="TextBox 2"/>
          <p:cNvSpPr txBox="1"/>
          <p:nvPr/>
        </p:nvSpPr>
        <p:spPr>
          <a:xfrm>
            <a:off x="359228" y="3951514"/>
            <a:ext cx="3722915" cy="1935411"/>
          </a:xfrm>
          <a:prstGeom prst="rect">
            <a:avLst/>
          </a:prstGeom>
          <a:noFill/>
        </p:spPr>
        <p:txBody>
          <a:bodyPr wrap="square" lIns="0" tIns="0" rIns="0" bIns="0" rtlCol="0">
            <a:normAutofit fontScale="70000" lnSpcReduction="20000"/>
          </a:bodyPr>
          <a:lstStyle/>
          <a:p>
            <a:pPr indent="-3657600">
              <a:spcAft>
                <a:spcPts val="600"/>
              </a:spcAft>
            </a:pPr>
            <a:r>
              <a:rPr lang="en-US" b="1" dirty="0">
                <a:solidFill>
                  <a:schemeClr val="bg1"/>
                </a:solidFill>
                <a:latin typeface="Segoe UI" panose="020B0502040204020203" pitchFamily="34" charset="0"/>
                <a:ea typeface="Roboto Condensed" panose="02000000000000000000" pitchFamily="2" charset="0"/>
                <a:cs typeface="Segoe UI" panose="020B0502040204020203" pitchFamily="34" charset="0"/>
              </a:rPr>
              <a:t>Cook Children’s Type 1 Exchange Team</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Principal Investigator: Susan Hsieh, MD</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Stephanie Ogburn, BSN, CDCES, LSSGB</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Candice Williams, MSN, APRN, CPNP-PC, LSSYB</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Mouhammad Alwazeer, MD</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Luke Cielonko, MD</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Kelli Goree MSN RN</a:t>
            </a:r>
          </a:p>
          <a:p>
            <a:pPr indent="-3657600">
              <a:spcAft>
                <a:spcPts val="600"/>
              </a:spcAft>
            </a:pPr>
            <a:r>
              <a:rPr lang="en-US" dirty="0">
                <a:solidFill>
                  <a:schemeClr val="bg2"/>
                </a:solidFill>
                <a:latin typeface="Segoe UI" panose="020B0502040204020203" pitchFamily="34" charset="0"/>
                <a:ea typeface="Roboto" panose="02000000000000000000" pitchFamily="2" charset="0"/>
                <a:cs typeface="Segoe UI" panose="020B0502040204020203" pitchFamily="34" charset="0"/>
              </a:rPr>
              <a:t>Jasmine Jones, LVN</a:t>
            </a:r>
          </a:p>
          <a:p>
            <a:endParaRPr lang="en-US" sz="1600" b="1" dirty="0">
              <a:solidFill>
                <a:schemeClr val="bg1"/>
              </a:solidFill>
              <a:latin typeface="Segoe UI" panose="020B050204020402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122242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sz="2800" dirty="0"/>
              <a:t>No disclosures to report.</a:t>
            </a:r>
          </a:p>
        </p:txBody>
      </p:sp>
      <p:sp>
        <p:nvSpPr>
          <p:cNvPr id="4" name="Slide Number Placeholder 3"/>
          <p:cNvSpPr>
            <a:spLocks noGrp="1"/>
          </p:cNvSpPr>
          <p:nvPr>
            <p:ph type="sldNum" sz="quarter" idx="14"/>
          </p:nvPr>
        </p:nvSpPr>
        <p:spPr/>
        <p:txBody>
          <a:bodyPr/>
          <a:lstStyle/>
          <a:p>
            <a:fld id="{63DCA5C9-2E11-4C67-86EB-AE1DE127DC64}" type="slidenum">
              <a:rPr lang="en-US" smtClean="0"/>
              <a:pPr/>
              <a:t>32</a:t>
            </a:fld>
            <a:endParaRPr lang="en-US" dirty="0"/>
          </a:p>
        </p:txBody>
      </p:sp>
      <p:sp>
        <p:nvSpPr>
          <p:cNvPr id="5" name="Title 4"/>
          <p:cNvSpPr>
            <a:spLocks noGrp="1"/>
          </p:cNvSpPr>
          <p:nvPr>
            <p:ph type="title"/>
          </p:nvPr>
        </p:nvSpPr>
        <p:spPr/>
        <p:txBody>
          <a:bodyPr/>
          <a:lstStyle/>
          <a:p>
            <a:r>
              <a:rPr lang="en-US" sz="3200" dirty="0"/>
              <a:t>Disclosures</a:t>
            </a:r>
          </a:p>
        </p:txBody>
      </p:sp>
    </p:spTree>
    <p:extLst>
      <p:ext uri="{BB962C8B-B14F-4D97-AF65-F5344CB8AC3E}">
        <p14:creationId xmlns:p14="http://schemas.microsoft.com/office/powerpoint/2010/main" val="3785242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460375" y="1879600"/>
            <a:ext cx="12757914" cy="4187826"/>
          </a:xfrm>
        </p:spPr>
        <p:txBody>
          <a:bodyPr/>
          <a:lstStyle/>
          <a:p>
            <a:pPr marL="685800" lvl="4" indent="-457200">
              <a:lnSpc>
                <a:spcPct val="150000"/>
              </a:lnSpc>
              <a:buFont typeface="+mj-lt"/>
              <a:buAutoNum type="arabicPeriod"/>
              <a:tabLst>
                <a:tab pos="292100" algn="l"/>
                <a:tab pos="584200" algn="l"/>
              </a:tabLst>
            </a:pPr>
            <a:r>
              <a:rPr lang="en-US" sz="2400" dirty="0"/>
              <a:t>To evaluate trends of device use before and after QI interventions</a:t>
            </a:r>
          </a:p>
          <a:p>
            <a:pPr marL="685800" lvl="4" indent="-457200">
              <a:lnSpc>
                <a:spcPct val="150000"/>
              </a:lnSpc>
              <a:buFont typeface="+mj-lt"/>
              <a:buAutoNum type="arabicPeriod"/>
              <a:tabLst>
                <a:tab pos="292100" algn="l"/>
                <a:tab pos="584200" algn="l"/>
              </a:tabLst>
            </a:pPr>
            <a:r>
              <a:rPr lang="en-US" sz="2400" dirty="0"/>
              <a:t>Identify areas of success within our workflow</a:t>
            </a:r>
          </a:p>
          <a:p>
            <a:pPr marL="685800" lvl="4" indent="-457200">
              <a:lnSpc>
                <a:spcPct val="150000"/>
              </a:lnSpc>
              <a:buFont typeface="+mj-lt"/>
              <a:buAutoNum type="arabicPeriod"/>
            </a:pPr>
            <a:r>
              <a:rPr lang="en-US" sz="2400" dirty="0"/>
              <a:t>Identify areas of growth to expand device use in patients with T1D</a:t>
            </a:r>
          </a:p>
        </p:txBody>
      </p:sp>
      <p:sp>
        <p:nvSpPr>
          <p:cNvPr id="4" name="Slide Number Placeholder 3">
            <a:extLst>
              <a:ext uri="{FF2B5EF4-FFF2-40B4-BE49-F238E27FC236}">
                <a16:creationId xmlns:a16="http://schemas.microsoft.com/office/drawing/2014/main" id="{77B966B1-B36C-1946-B1B5-E63136E47585}"/>
              </a:ext>
            </a:extLst>
          </p:cNvPr>
          <p:cNvSpPr>
            <a:spLocks noGrp="1"/>
          </p:cNvSpPr>
          <p:nvPr>
            <p:ph type="sldNum" sz="quarter" idx="14"/>
          </p:nvPr>
        </p:nvSpPr>
        <p:spPr/>
        <p:txBody>
          <a:bodyPr/>
          <a:lstStyle/>
          <a:p>
            <a:pPr lvl="8"/>
            <a:fld id="{63DCA5C9-2E11-4C67-86EB-AE1DE127DC64}" type="slidenum">
              <a:rPr lang="en-US" smtClean="0"/>
              <a:pPr lvl="8"/>
              <a:t>33</a:t>
            </a:fld>
            <a:endParaRPr lang="en-US" dirty="0"/>
          </a:p>
        </p:txBody>
      </p:sp>
      <p:sp>
        <p:nvSpPr>
          <p:cNvPr id="8" name="Title 7"/>
          <p:cNvSpPr>
            <a:spLocks noGrp="1"/>
          </p:cNvSpPr>
          <p:nvPr>
            <p:ph type="title"/>
          </p:nvPr>
        </p:nvSpPr>
        <p:spPr/>
        <p:txBody>
          <a:bodyPr/>
          <a:lstStyle/>
          <a:p>
            <a:r>
              <a:rPr lang="en-US" sz="3600" dirty="0"/>
              <a:t>Objectives</a:t>
            </a:r>
            <a:br>
              <a:rPr lang="en-US" u="sng" dirty="0"/>
            </a:br>
            <a:endParaRPr lang="en-US" dirty="0"/>
          </a:p>
        </p:txBody>
      </p:sp>
      <p:grpSp>
        <p:nvGrpSpPr>
          <p:cNvPr id="12" name="Group 11"/>
          <p:cNvGrpSpPr>
            <a:grpSpLocks noChangeAspect="1"/>
          </p:cNvGrpSpPr>
          <p:nvPr/>
        </p:nvGrpSpPr>
        <p:grpSpPr>
          <a:xfrm>
            <a:off x="7481185" y="373290"/>
            <a:ext cx="4349571" cy="960443"/>
            <a:chOff x="475793" y="98033"/>
            <a:chExt cx="5122878" cy="1090411"/>
          </a:xfrm>
        </p:grpSpPr>
        <p:pic>
          <p:nvPicPr>
            <p:cNvPr id="10" name="Picture 9">
              <a:extLst>
                <a:ext uri="{FF2B5EF4-FFF2-40B4-BE49-F238E27FC236}">
                  <a16:creationId xmlns:a16="http://schemas.microsoft.com/office/drawing/2014/main" id="{26073D27-1382-CD52-D919-025760C85C13}"/>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475793" y="322448"/>
              <a:ext cx="2408346" cy="641581"/>
            </a:xfrm>
            <a:prstGeom prst="rect">
              <a:avLst/>
            </a:prstGeom>
          </p:spPr>
        </p:pic>
        <p:pic>
          <p:nvPicPr>
            <p:cNvPr id="11" name="x_x_x_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585" y="98033"/>
              <a:ext cx="2300086" cy="109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79398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2"/>
          </p:nvPr>
        </p:nvGraphicFramePr>
        <p:xfrm>
          <a:off x="460375" y="1670755"/>
          <a:ext cx="11268075" cy="5137154"/>
        </p:xfrm>
        <a:graphic>
          <a:graphicData uri="http://schemas.openxmlformats.org/drawingml/2006/table">
            <a:tbl>
              <a:tblPr firstRow="1" bandRow="1">
                <a:tableStyleId>{6E25E649-3F16-4E02-A733-19D2CDBF48F0}</a:tableStyleId>
              </a:tblPr>
              <a:tblGrid>
                <a:gridCol w="4802505">
                  <a:extLst>
                    <a:ext uri="{9D8B030D-6E8A-4147-A177-3AD203B41FA5}">
                      <a16:colId xmlns:a16="http://schemas.microsoft.com/office/drawing/2014/main" val="730697053"/>
                    </a:ext>
                  </a:extLst>
                </a:gridCol>
                <a:gridCol w="6465570">
                  <a:extLst>
                    <a:ext uri="{9D8B030D-6E8A-4147-A177-3AD203B41FA5}">
                      <a16:colId xmlns:a16="http://schemas.microsoft.com/office/drawing/2014/main" val="1210608002"/>
                    </a:ext>
                  </a:extLst>
                </a:gridCol>
              </a:tblGrid>
              <a:tr h="382274">
                <a:tc>
                  <a:txBody>
                    <a:bodyPr/>
                    <a:lstStyle/>
                    <a:p>
                      <a:r>
                        <a:rPr lang="en-US" sz="1800" dirty="0">
                          <a:latin typeface="Segoe UI" panose="020B0502040204020203" pitchFamily="34" charset="0"/>
                          <a:cs typeface="Segoe UI" panose="020B0502040204020203" pitchFamily="34" charset="0"/>
                        </a:rPr>
                        <a:t>Multidisciplinary</a:t>
                      </a:r>
                      <a:r>
                        <a:rPr lang="en-US" sz="1800" baseline="0" dirty="0">
                          <a:latin typeface="Segoe UI" panose="020B0502040204020203" pitchFamily="34" charset="0"/>
                          <a:cs typeface="Segoe UI" panose="020B0502040204020203" pitchFamily="34" charset="0"/>
                        </a:rPr>
                        <a:t> Team Members</a:t>
                      </a:r>
                      <a:endParaRPr lang="en-US" sz="1800" dirty="0">
                        <a:latin typeface="Segoe UI" panose="020B0502040204020203" pitchFamily="34" charset="0"/>
                        <a:cs typeface="Segoe UI" panose="020B0502040204020203" pitchFamily="34" charset="0"/>
                      </a:endParaRPr>
                    </a:p>
                  </a:txBody>
                  <a:tcPr/>
                </a:tc>
                <a:tc>
                  <a:txBody>
                    <a:bodyPr/>
                    <a:lstStyle/>
                    <a:p>
                      <a:r>
                        <a:rPr lang="en-US" sz="1800" dirty="0">
                          <a:latin typeface="Segoe UI" panose="020B0502040204020203" pitchFamily="34" charset="0"/>
                          <a:cs typeface="Segoe UI" panose="020B0502040204020203" pitchFamily="34" charset="0"/>
                        </a:rPr>
                        <a:t>Volume and Demographics</a:t>
                      </a:r>
                    </a:p>
                  </a:txBody>
                  <a:tcPr/>
                </a:tc>
                <a:extLst>
                  <a:ext uri="{0D108BD9-81ED-4DB2-BD59-A6C34878D82A}">
                    <a16:rowId xmlns:a16="http://schemas.microsoft.com/office/drawing/2014/main" val="2116385786"/>
                  </a:ext>
                </a:extLst>
              </a:tr>
              <a:tr h="4712966">
                <a:tc>
                  <a:txBody>
                    <a:bodyPr/>
                    <a:lstStyle/>
                    <a:p>
                      <a:pPr>
                        <a:lnSpc>
                          <a:spcPct val="150000"/>
                        </a:lnSpc>
                      </a:pPr>
                      <a:r>
                        <a:rPr lang="en-US" sz="1800" b="1" dirty="0">
                          <a:latin typeface="Segoe UI" panose="020B0502040204020203" pitchFamily="34" charset="0"/>
                          <a:cs typeface="Segoe UI" panose="020B0502040204020203" pitchFamily="34" charset="0"/>
                        </a:rPr>
                        <a:t>Pediatric Endo MDs</a:t>
                      </a:r>
                      <a:r>
                        <a:rPr lang="en-US" sz="1800" dirty="0">
                          <a:latin typeface="Segoe UI" panose="020B0502040204020203" pitchFamily="34" charset="0"/>
                          <a:cs typeface="Segoe UI" panose="020B0502040204020203" pitchFamily="34" charset="0"/>
                        </a:rPr>
                        <a:t>: 13</a:t>
                      </a:r>
                      <a:r>
                        <a:rPr lang="en-US" sz="1800" baseline="0" dirty="0">
                          <a:latin typeface="Segoe UI" panose="020B0502040204020203" pitchFamily="34" charset="0"/>
                          <a:cs typeface="Segoe UI" panose="020B0502040204020203" pitchFamily="34" charset="0"/>
                        </a:rPr>
                        <a:t> </a:t>
                      </a:r>
                    </a:p>
                    <a:p>
                      <a:pPr>
                        <a:lnSpc>
                          <a:spcPct val="150000"/>
                        </a:lnSpc>
                      </a:pPr>
                      <a:r>
                        <a:rPr lang="en-US" sz="1800" b="1" baseline="0" dirty="0">
                          <a:latin typeface="Segoe UI" panose="020B0502040204020203" pitchFamily="34" charset="0"/>
                          <a:cs typeface="Segoe UI" panose="020B0502040204020203" pitchFamily="34" charset="0"/>
                        </a:rPr>
                        <a:t>APP</a:t>
                      </a:r>
                      <a:r>
                        <a:rPr lang="en-US" sz="1800" baseline="0" dirty="0">
                          <a:latin typeface="Segoe UI" panose="020B0502040204020203" pitchFamily="34" charset="0"/>
                          <a:cs typeface="Segoe UI" panose="020B0502040204020203" pitchFamily="34" charset="0"/>
                        </a:rPr>
                        <a:t>: 7 (outpatient) 2 (inpatient)</a:t>
                      </a:r>
                    </a:p>
                    <a:p>
                      <a:pPr>
                        <a:lnSpc>
                          <a:spcPct val="150000"/>
                        </a:lnSpc>
                      </a:pPr>
                      <a:r>
                        <a:rPr lang="en-US" sz="1800" b="1" baseline="0" dirty="0">
                          <a:latin typeface="Segoe UI" panose="020B0502040204020203" pitchFamily="34" charset="0"/>
                          <a:cs typeface="Segoe UI" panose="020B0502040204020203" pitchFamily="34" charset="0"/>
                        </a:rPr>
                        <a:t>Diabetes Educators</a:t>
                      </a:r>
                      <a:r>
                        <a:rPr lang="en-US" sz="1800" baseline="0" dirty="0">
                          <a:latin typeface="Segoe UI" panose="020B0502040204020203" pitchFamily="34" charset="0"/>
                          <a:cs typeface="Segoe UI" panose="020B0502040204020203" pitchFamily="34" charset="0"/>
                        </a:rPr>
                        <a:t>: 11 (2 w/CDCES)</a:t>
                      </a:r>
                    </a:p>
                    <a:p>
                      <a:pPr>
                        <a:lnSpc>
                          <a:spcPct val="150000"/>
                        </a:lnSpc>
                      </a:pPr>
                      <a:r>
                        <a:rPr lang="en-US" sz="1800" b="1" baseline="0" dirty="0">
                          <a:latin typeface="Segoe UI" panose="020B0502040204020203" pitchFamily="34" charset="0"/>
                          <a:cs typeface="Segoe UI" panose="020B0502040204020203" pitchFamily="34" charset="0"/>
                        </a:rPr>
                        <a:t>Registered Dieticians</a:t>
                      </a:r>
                      <a:r>
                        <a:rPr lang="en-US" sz="1800" baseline="0" dirty="0">
                          <a:latin typeface="Segoe UI" panose="020B0502040204020203" pitchFamily="34" charset="0"/>
                          <a:cs typeface="Segoe UI" panose="020B0502040204020203" pitchFamily="34" charset="0"/>
                        </a:rPr>
                        <a:t>: 5 (2 part time) </a:t>
                      </a:r>
                    </a:p>
                    <a:p>
                      <a:pPr>
                        <a:lnSpc>
                          <a:spcPct val="150000"/>
                        </a:lnSpc>
                      </a:pPr>
                      <a:r>
                        <a:rPr lang="en-US" sz="1800" b="1" baseline="0" dirty="0">
                          <a:latin typeface="Segoe UI" panose="020B0502040204020203" pitchFamily="34" charset="0"/>
                          <a:cs typeface="Segoe UI" panose="020B0502040204020203" pitchFamily="34" charset="0"/>
                        </a:rPr>
                        <a:t>Medical Assistants</a:t>
                      </a:r>
                      <a:r>
                        <a:rPr lang="en-US" sz="1800" baseline="0" dirty="0">
                          <a:latin typeface="Segoe UI" panose="020B0502040204020203" pitchFamily="34" charset="0"/>
                          <a:cs typeface="Segoe UI" panose="020B0502040204020203" pitchFamily="34" charset="0"/>
                        </a:rPr>
                        <a:t>: 4</a:t>
                      </a:r>
                    </a:p>
                    <a:p>
                      <a:pPr>
                        <a:lnSpc>
                          <a:spcPct val="150000"/>
                        </a:lnSpc>
                      </a:pPr>
                      <a:r>
                        <a:rPr lang="en-US" sz="1800" b="1" baseline="0" dirty="0">
                          <a:latin typeface="Segoe UI" panose="020B0502040204020203" pitchFamily="34" charset="0"/>
                          <a:cs typeface="Segoe UI" panose="020B0502040204020203" pitchFamily="34" charset="0"/>
                        </a:rPr>
                        <a:t>Social Worker</a:t>
                      </a:r>
                      <a:r>
                        <a:rPr lang="en-US" sz="1800" baseline="0" dirty="0">
                          <a:latin typeface="Segoe UI" panose="020B0502040204020203" pitchFamily="34" charset="0"/>
                          <a:cs typeface="Segoe UI" panose="020B0502040204020203" pitchFamily="34" charset="0"/>
                        </a:rPr>
                        <a:t>: 1</a:t>
                      </a:r>
                    </a:p>
                    <a:p>
                      <a:pPr>
                        <a:lnSpc>
                          <a:spcPct val="150000"/>
                        </a:lnSpc>
                      </a:pPr>
                      <a:r>
                        <a:rPr lang="en-US" sz="1800" b="1" baseline="0" dirty="0">
                          <a:latin typeface="Segoe UI" panose="020B0502040204020203" pitchFamily="34" charset="0"/>
                          <a:cs typeface="Segoe UI" panose="020B0502040204020203" pitchFamily="34" charset="0"/>
                        </a:rPr>
                        <a:t>Clinical Therapists</a:t>
                      </a:r>
                      <a:r>
                        <a:rPr lang="en-US" sz="1800" baseline="0" dirty="0">
                          <a:latin typeface="Segoe UI" panose="020B0502040204020203" pitchFamily="34" charset="0"/>
                          <a:cs typeface="Segoe UI" panose="020B0502040204020203" pitchFamily="34" charset="0"/>
                        </a:rPr>
                        <a:t>: 4 (2 part time)</a:t>
                      </a:r>
                    </a:p>
                    <a:p>
                      <a:pPr>
                        <a:lnSpc>
                          <a:spcPct val="150000"/>
                        </a:lnSpc>
                      </a:pPr>
                      <a:r>
                        <a:rPr lang="en-US" sz="1800" b="1" baseline="0" dirty="0">
                          <a:latin typeface="Segoe UI" panose="020B0502040204020203" pitchFamily="34" charset="0"/>
                          <a:cs typeface="Segoe UI" panose="020B0502040204020203" pitchFamily="34" charset="0"/>
                        </a:rPr>
                        <a:t>Data Coordinator</a:t>
                      </a:r>
                      <a:r>
                        <a:rPr lang="en-US" sz="1800" baseline="0" dirty="0">
                          <a:latin typeface="Segoe UI" panose="020B0502040204020203" pitchFamily="34" charset="0"/>
                          <a:cs typeface="Segoe UI" panose="020B0502040204020203" pitchFamily="34" charset="0"/>
                        </a:rPr>
                        <a:t>: 1 (part time)</a:t>
                      </a:r>
                    </a:p>
                    <a:p>
                      <a:endParaRPr lang="en-US" dirty="0">
                        <a:latin typeface="Segoe UI" panose="020B0502040204020203" pitchFamily="34" charset="0"/>
                        <a:cs typeface="Segoe UI" panose="020B0502040204020203" pitchFamily="34" charset="0"/>
                      </a:endParaRPr>
                    </a:p>
                  </a:txBody>
                  <a:tcPr>
                    <a:solidFill>
                      <a:schemeClr val="bg1">
                        <a:lumMod val="95000"/>
                      </a:schemeClr>
                    </a:solidFill>
                  </a:tcPr>
                </a:tc>
                <a:tc>
                  <a:txBody>
                    <a:bodyPr/>
                    <a:lstStyle/>
                    <a:p>
                      <a:r>
                        <a:rPr lang="en-US" sz="1800" b="1" dirty="0">
                          <a:solidFill>
                            <a:schemeClr val="tx1"/>
                          </a:solidFill>
                          <a:latin typeface="Segoe UI" panose="020B0502040204020203" pitchFamily="34" charset="0"/>
                          <a:cs typeface="Segoe UI" panose="020B0502040204020203" pitchFamily="34" charset="0"/>
                        </a:rPr>
                        <a:t>Approx. 1600 patients with T1D seen in the last 1 year</a:t>
                      </a:r>
                    </a:p>
                    <a:p>
                      <a:endParaRPr lang="en-US" sz="1800" dirty="0">
                        <a:solidFill>
                          <a:srgbClr val="FF0000"/>
                        </a:solidFill>
                        <a:latin typeface="Segoe UI" panose="020B0502040204020203" pitchFamily="34" charset="0"/>
                        <a:cs typeface="Segoe UI" panose="020B0502040204020203" pitchFamily="34" charset="0"/>
                      </a:endParaRPr>
                    </a:p>
                    <a:p>
                      <a:r>
                        <a:rPr lang="en-US" sz="1800" b="1" dirty="0">
                          <a:solidFill>
                            <a:schemeClr val="tx1"/>
                          </a:solidFill>
                          <a:latin typeface="Segoe UI" panose="020B0502040204020203" pitchFamily="34" charset="0"/>
                          <a:cs typeface="Segoe UI" panose="020B0502040204020203" pitchFamily="34" charset="0"/>
                        </a:rPr>
                        <a:t>Newly diagnosed</a:t>
                      </a:r>
                      <a:r>
                        <a:rPr lang="en-US" sz="1800" b="1" baseline="0" dirty="0">
                          <a:solidFill>
                            <a:schemeClr val="tx1"/>
                          </a:solidFill>
                          <a:latin typeface="Segoe UI" panose="020B0502040204020203" pitchFamily="34" charset="0"/>
                          <a:cs typeface="Segoe UI" panose="020B0502040204020203" pitchFamily="34" charset="0"/>
                        </a:rPr>
                        <a:t> patients with T1D per year</a:t>
                      </a:r>
                      <a:r>
                        <a:rPr lang="en-US" sz="1800" baseline="0" dirty="0">
                          <a:solidFill>
                            <a:schemeClr val="tx1"/>
                          </a:solidFill>
                          <a:latin typeface="Segoe UI" panose="020B0502040204020203" pitchFamily="34" charset="0"/>
                          <a:cs typeface="Segoe UI" panose="020B0502040204020203" pitchFamily="34" charset="0"/>
                        </a:rPr>
                        <a:t>: 290</a:t>
                      </a:r>
                    </a:p>
                    <a:p>
                      <a:endParaRPr lang="en-US" baseline="0" dirty="0">
                        <a:solidFill>
                          <a:srgbClr val="FF0000"/>
                        </a:solidFill>
                        <a:latin typeface="Segoe UI" panose="020B0502040204020203" pitchFamily="34" charset="0"/>
                        <a:cs typeface="Segoe UI" panose="020B0502040204020203" pitchFamily="34" charset="0"/>
                      </a:endParaRPr>
                    </a:p>
                    <a:p>
                      <a:r>
                        <a:rPr lang="en-US" b="1" u="sng" baseline="0" dirty="0">
                          <a:solidFill>
                            <a:schemeClr val="tx1"/>
                          </a:solidFill>
                          <a:latin typeface="Segoe UI" panose="020B0502040204020203" pitchFamily="34" charset="0"/>
                          <a:cs typeface="Segoe UI" panose="020B0502040204020203" pitchFamily="34" charset="0"/>
                        </a:rPr>
                        <a:t>Insurance</a:t>
                      </a:r>
                      <a:r>
                        <a:rPr lang="en-US" u="sng" baseline="0" dirty="0">
                          <a:solidFill>
                            <a:schemeClr val="tx1"/>
                          </a:soli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Segoe UI" panose="020B0502040204020203" pitchFamily="34" charset="0"/>
                          <a:cs typeface="Segoe UI" panose="020B0502040204020203" pitchFamily="34" charset="0"/>
                        </a:rPr>
                        <a:t>Private      64%</a:t>
                      </a:r>
                    </a:p>
                    <a:p>
                      <a:r>
                        <a:rPr lang="en-US" baseline="0" dirty="0">
                          <a:solidFill>
                            <a:schemeClr val="tx1"/>
                          </a:solidFill>
                          <a:latin typeface="Segoe UI" panose="020B0502040204020203" pitchFamily="34" charset="0"/>
                          <a:cs typeface="Segoe UI" panose="020B0502040204020203" pitchFamily="34" charset="0"/>
                        </a:rPr>
                        <a:t>Public       35%</a:t>
                      </a:r>
                    </a:p>
                    <a:p>
                      <a:r>
                        <a:rPr lang="en-US" baseline="0" dirty="0">
                          <a:solidFill>
                            <a:schemeClr val="tx1"/>
                          </a:solidFill>
                          <a:latin typeface="Segoe UI" panose="020B0502040204020203" pitchFamily="34" charset="0"/>
                          <a:cs typeface="Segoe UI" panose="020B0502040204020203" pitchFamily="34" charset="0"/>
                        </a:rPr>
                        <a:t>Other        1%</a:t>
                      </a:r>
                    </a:p>
                    <a:p>
                      <a:endParaRPr lang="en-US" baseline="0" dirty="0">
                        <a:solidFill>
                          <a:schemeClr val="tx1"/>
                        </a:solidFill>
                        <a:latin typeface="Segoe UI" panose="020B0502040204020203" pitchFamily="34" charset="0"/>
                        <a:cs typeface="Segoe UI" panose="020B0502040204020203" pitchFamily="34" charset="0"/>
                      </a:endParaRPr>
                    </a:p>
                    <a:p>
                      <a:r>
                        <a:rPr lang="en-US" b="1" u="sng" baseline="0" dirty="0">
                          <a:solidFill>
                            <a:schemeClr val="tx1"/>
                          </a:solidFill>
                          <a:latin typeface="Segoe UI" panose="020B0502040204020203" pitchFamily="34" charset="0"/>
                          <a:cs typeface="Segoe UI" panose="020B0502040204020203" pitchFamily="34" charset="0"/>
                        </a:rPr>
                        <a:t>Race</a:t>
                      </a:r>
                      <a:r>
                        <a:rPr lang="en-US" u="sng" baseline="0" dirty="0">
                          <a:solidFill>
                            <a:schemeClr val="tx1"/>
                          </a:solidFill>
                          <a:latin typeface="Segoe UI" panose="020B0502040204020203" pitchFamily="34" charset="0"/>
                          <a:cs typeface="Segoe UI" panose="020B0502040204020203" pitchFamily="34" charset="0"/>
                        </a:rPr>
                        <a:t>:</a:t>
                      </a:r>
                    </a:p>
                    <a:p>
                      <a:r>
                        <a:rPr lang="en-US" baseline="0" dirty="0">
                          <a:solidFill>
                            <a:schemeClr val="tx1"/>
                          </a:solidFill>
                          <a:latin typeface="Segoe UI" panose="020B0502040204020203" pitchFamily="34" charset="0"/>
                          <a:cs typeface="Segoe UI" panose="020B0502040204020203" pitchFamily="34" charset="0"/>
                        </a:rPr>
                        <a:t>Non-Hispanic White (NHW))           63%</a:t>
                      </a:r>
                    </a:p>
                    <a:p>
                      <a:r>
                        <a:rPr lang="en-US" baseline="0" dirty="0">
                          <a:solidFill>
                            <a:schemeClr val="tx1"/>
                          </a:solidFill>
                          <a:latin typeface="Segoe UI" panose="020B0502040204020203" pitchFamily="34" charset="0"/>
                          <a:cs typeface="Segoe UI" panose="020B0502040204020203" pitchFamily="34" charset="0"/>
                        </a:rPr>
                        <a:t>Non-Hispanic Black (NHB)               14%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tx1"/>
                          </a:solidFill>
                          <a:latin typeface="Segoe UI" panose="020B0502040204020203" pitchFamily="34" charset="0"/>
                          <a:cs typeface="Segoe UI" panose="020B0502040204020203" pitchFamily="34" charset="0"/>
                        </a:rPr>
                        <a:t>Asian                                                3%</a:t>
                      </a:r>
                    </a:p>
                    <a:p>
                      <a:r>
                        <a:rPr lang="en-US" baseline="0" dirty="0">
                          <a:solidFill>
                            <a:schemeClr val="tx1"/>
                          </a:solidFill>
                          <a:latin typeface="Segoe UI" panose="020B0502040204020203" pitchFamily="34" charset="0"/>
                          <a:cs typeface="Segoe UI" panose="020B0502040204020203" pitchFamily="34" charset="0"/>
                        </a:rPr>
                        <a:t>American Indian / Alaska Native   &lt;1%</a:t>
                      </a:r>
                    </a:p>
                    <a:p>
                      <a:r>
                        <a:rPr lang="en-US" baseline="0" dirty="0">
                          <a:solidFill>
                            <a:schemeClr val="tx1"/>
                          </a:solidFill>
                          <a:latin typeface="Segoe UI" panose="020B0502040204020203" pitchFamily="34" charset="0"/>
                          <a:cs typeface="Segoe UI" panose="020B0502040204020203" pitchFamily="34" charset="0"/>
                        </a:rPr>
                        <a:t>Native Hawaiian/Pacific Islander   &lt;1%</a:t>
                      </a:r>
                    </a:p>
                    <a:p>
                      <a:r>
                        <a:rPr lang="en-US" baseline="0" dirty="0">
                          <a:solidFill>
                            <a:schemeClr val="tx1"/>
                          </a:solidFill>
                          <a:latin typeface="Segoe UI" panose="020B0502040204020203" pitchFamily="34" charset="0"/>
                          <a:cs typeface="Segoe UI" panose="020B0502040204020203" pitchFamily="34" charset="0"/>
                        </a:rPr>
                        <a:t>Other                                             &lt;1%</a:t>
                      </a:r>
                    </a:p>
                    <a:p>
                      <a:endParaRPr lang="en-US" baseline="0" dirty="0">
                        <a:solidFill>
                          <a:schemeClr val="tx1"/>
                        </a:solidFill>
                        <a:latin typeface="Segoe UI" panose="020B0502040204020203" pitchFamily="34" charset="0"/>
                        <a:cs typeface="Segoe UI" panose="020B0502040204020203" pitchFamily="34" charset="0"/>
                      </a:endParaRPr>
                    </a:p>
                    <a:p>
                      <a:r>
                        <a:rPr lang="en-US" b="1" u="sng" baseline="0" dirty="0">
                          <a:solidFill>
                            <a:schemeClr val="tx1"/>
                          </a:solidFill>
                          <a:latin typeface="Segoe UI" panose="020B0502040204020203" pitchFamily="34" charset="0"/>
                          <a:cs typeface="Segoe UI" panose="020B0502040204020203" pitchFamily="34" charset="0"/>
                        </a:rPr>
                        <a:t>Ethnicity</a:t>
                      </a:r>
                      <a:r>
                        <a:rPr lang="en-US" u="sng" baseline="0" dirty="0">
                          <a:solidFill>
                            <a:schemeClr val="tx1"/>
                          </a:solidFill>
                          <a:latin typeface="Segoe UI" panose="020B0502040204020203" pitchFamily="34" charset="0"/>
                          <a:cs typeface="Segoe UI" panose="020B0502040204020203" pitchFamily="34" charset="0"/>
                        </a:rPr>
                        <a:t>:</a:t>
                      </a:r>
                    </a:p>
                    <a:p>
                      <a:r>
                        <a:rPr lang="en-US" baseline="0" dirty="0">
                          <a:solidFill>
                            <a:schemeClr val="tx1"/>
                          </a:solidFill>
                          <a:latin typeface="Segoe UI" panose="020B0502040204020203" pitchFamily="34" charset="0"/>
                          <a:cs typeface="Segoe UI" panose="020B0502040204020203" pitchFamily="34" charset="0"/>
                        </a:rPr>
                        <a:t>Hispanic                         19%</a:t>
                      </a:r>
                    </a:p>
                    <a:p>
                      <a:r>
                        <a:rPr lang="en-US" baseline="0" dirty="0">
                          <a:solidFill>
                            <a:schemeClr val="tx1"/>
                          </a:solidFill>
                          <a:latin typeface="Segoe UI" panose="020B0502040204020203" pitchFamily="34" charset="0"/>
                          <a:cs typeface="Segoe UI" panose="020B0502040204020203" pitchFamily="34" charset="0"/>
                        </a:rPr>
                        <a:t>Non-Hispanic                 79%</a:t>
                      </a:r>
                    </a:p>
                    <a:p>
                      <a:r>
                        <a:rPr lang="en-US" dirty="0">
                          <a:solidFill>
                            <a:schemeClr val="tx1"/>
                          </a:solidFill>
                          <a:latin typeface="Segoe UI" panose="020B0502040204020203" pitchFamily="34" charset="0"/>
                          <a:cs typeface="Segoe UI" panose="020B0502040204020203" pitchFamily="34" charset="0"/>
                        </a:rPr>
                        <a:t>Other</a:t>
                      </a:r>
                      <a:r>
                        <a:rPr lang="en-US" baseline="0" dirty="0">
                          <a:solidFill>
                            <a:schemeClr val="tx1"/>
                          </a:solidFill>
                          <a:latin typeface="Segoe UI" panose="020B0502040204020203" pitchFamily="34" charset="0"/>
                          <a:cs typeface="Segoe UI" panose="020B0502040204020203" pitchFamily="34" charset="0"/>
                        </a:rPr>
                        <a:t> / Not Reported     2%</a:t>
                      </a:r>
                      <a:endParaRPr lang="en-US" dirty="0">
                        <a:solidFill>
                          <a:schemeClr val="tx1"/>
                        </a:solidFill>
                        <a:latin typeface="Segoe UI" panose="020B0502040204020203" pitchFamily="34" charset="0"/>
                        <a:cs typeface="Segoe UI" panose="020B0502040204020203" pitchFamily="34" charset="0"/>
                      </a:endParaRPr>
                    </a:p>
                  </a:txBody>
                  <a:tcPr>
                    <a:solidFill>
                      <a:schemeClr val="bg1">
                        <a:lumMod val="95000"/>
                      </a:schemeClr>
                    </a:solidFill>
                  </a:tcPr>
                </a:tc>
                <a:extLst>
                  <a:ext uri="{0D108BD9-81ED-4DB2-BD59-A6C34878D82A}">
                    <a16:rowId xmlns:a16="http://schemas.microsoft.com/office/drawing/2014/main" val="1860526728"/>
                  </a:ext>
                </a:extLst>
              </a:tr>
            </a:tbl>
          </a:graphicData>
        </a:graphic>
      </p:graphicFrame>
      <p:sp>
        <p:nvSpPr>
          <p:cNvPr id="4" name="Slide Number Placeholder 3"/>
          <p:cNvSpPr>
            <a:spLocks noGrp="1"/>
          </p:cNvSpPr>
          <p:nvPr>
            <p:ph type="sldNum" sz="quarter" idx="14"/>
          </p:nvPr>
        </p:nvSpPr>
        <p:spPr/>
        <p:txBody>
          <a:bodyPr/>
          <a:lstStyle/>
          <a:p>
            <a:fld id="{63DCA5C9-2E11-4C67-86EB-AE1DE127DC64}" type="slidenum">
              <a:rPr lang="en-US" smtClean="0"/>
              <a:pPr/>
              <a:t>34</a:t>
            </a:fld>
            <a:endParaRPr lang="en-US" dirty="0"/>
          </a:p>
        </p:txBody>
      </p:sp>
      <p:sp>
        <p:nvSpPr>
          <p:cNvPr id="5" name="Title 4"/>
          <p:cNvSpPr>
            <a:spLocks noGrp="1"/>
          </p:cNvSpPr>
          <p:nvPr>
            <p:ph type="title"/>
          </p:nvPr>
        </p:nvSpPr>
        <p:spPr/>
        <p:txBody>
          <a:bodyPr/>
          <a:lstStyle/>
          <a:p>
            <a:r>
              <a:rPr lang="en-US" sz="3600" dirty="0"/>
              <a:t>Clinic Profile </a:t>
            </a:r>
          </a:p>
        </p:txBody>
      </p:sp>
    </p:spTree>
    <p:extLst>
      <p:ext uri="{BB962C8B-B14F-4D97-AF65-F5344CB8AC3E}">
        <p14:creationId xmlns:p14="http://schemas.microsoft.com/office/powerpoint/2010/main" val="584459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a:xfrm>
            <a:off x="460374" y="2281765"/>
            <a:ext cx="10821762" cy="2489283"/>
          </a:xfrm>
        </p:spPr>
        <p:txBody>
          <a:bodyPr/>
          <a:lstStyle/>
          <a:p>
            <a:r>
              <a:rPr lang="en-US" sz="2800" dirty="0"/>
              <a:t>The use of diabetes devices such as insulin pumps and continuous glucose monitors (CGMs) in the management of type 1 diabetes (T1D): </a:t>
            </a:r>
          </a:p>
          <a:p>
            <a:pPr marL="571500" lvl="3" indent="-342900">
              <a:buFontTx/>
              <a:buChar char="-"/>
            </a:pPr>
            <a:r>
              <a:rPr lang="en-US" sz="2400" dirty="0"/>
              <a:t>Improves glycemic control </a:t>
            </a:r>
          </a:p>
          <a:p>
            <a:pPr marL="571500" lvl="3" indent="-342900">
              <a:buFontTx/>
              <a:buChar char="-"/>
            </a:pPr>
            <a:r>
              <a:rPr lang="en-US" sz="2400" dirty="0"/>
              <a:t>Improves long-term outcomes</a:t>
            </a:r>
          </a:p>
          <a:p>
            <a:pPr marL="571500" lvl="3" indent="-342900">
              <a:buFontTx/>
              <a:buChar char="-"/>
            </a:pPr>
            <a:r>
              <a:rPr lang="en-US" sz="2400" dirty="0"/>
              <a:t>Improves quality of life</a:t>
            </a:r>
          </a:p>
          <a:p>
            <a:pPr marL="571500" lvl="3" indent="-342900">
              <a:buFontTx/>
              <a:buChar char="-"/>
            </a:pPr>
            <a:r>
              <a:rPr lang="en-US" sz="2400" dirty="0"/>
              <a:t>Reduces diabetes distress</a:t>
            </a:r>
          </a:p>
          <a:p>
            <a:pPr marL="571500" lvl="3" indent="-342900">
              <a:buFontTx/>
              <a:buChar char="-"/>
            </a:pPr>
            <a:r>
              <a:rPr lang="en-US" sz="2400" dirty="0"/>
              <a:t>Results in high patient satisfaction</a:t>
            </a:r>
          </a:p>
        </p:txBody>
      </p:sp>
      <p:sp>
        <p:nvSpPr>
          <p:cNvPr id="4" name="Slide Number Placeholder 3"/>
          <p:cNvSpPr>
            <a:spLocks noGrp="1"/>
          </p:cNvSpPr>
          <p:nvPr>
            <p:ph type="sldNum" sz="quarter" idx="15"/>
          </p:nvPr>
        </p:nvSpPr>
        <p:spPr/>
        <p:txBody>
          <a:bodyPr/>
          <a:lstStyle/>
          <a:p>
            <a:fld id="{63DCA5C9-2E11-4C67-86EB-AE1DE127DC64}" type="slidenum">
              <a:rPr lang="en-US" smtClean="0"/>
              <a:pPr/>
              <a:t>35</a:t>
            </a:fld>
            <a:endParaRPr lang="en-US" dirty="0"/>
          </a:p>
        </p:txBody>
      </p:sp>
      <p:sp>
        <p:nvSpPr>
          <p:cNvPr id="5" name="Title 4"/>
          <p:cNvSpPr>
            <a:spLocks noGrp="1"/>
          </p:cNvSpPr>
          <p:nvPr>
            <p:ph type="title"/>
          </p:nvPr>
        </p:nvSpPr>
        <p:spPr>
          <a:xfrm>
            <a:off x="460374" y="340649"/>
            <a:ext cx="7423151" cy="657105"/>
          </a:xfrm>
        </p:spPr>
        <p:txBody>
          <a:bodyPr/>
          <a:lstStyle/>
          <a:p>
            <a:r>
              <a:rPr lang="en-US" sz="3600" dirty="0"/>
              <a:t>Define the problem</a:t>
            </a:r>
          </a:p>
        </p:txBody>
      </p:sp>
      <p:sp>
        <p:nvSpPr>
          <p:cNvPr id="8" name="TextBox 7"/>
          <p:cNvSpPr txBox="1"/>
          <p:nvPr/>
        </p:nvSpPr>
        <p:spPr>
          <a:xfrm>
            <a:off x="460374" y="1709833"/>
            <a:ext cx="5489576" cy="571932"/>
          </a:xfrm>
          <a:prstGeom prst="rect">
            <a:avLst/>
          </a:prstGeom>
          <a:noFill/>
        </p:spPr>
        <p:txBody>
          <a:bodyPr wrap="square" lIns="0" tIns="0" rIns="0" bIns="0" rtlCol="0">
            <a:normAutofit/>
          </a:bodyPr>
          <a:lstStyle/>
          <a:p>
            <a:pPr marL="0" indent="-3657600" algn="l">
              <a:spcAft>
                <a:spcPts val="600"/>
              </a:spcAft>
            </a:pPr>
            <a:r>
              <a:rPr lang="en-US" sz="3600" b="1" i="0" dirty="0">
                <a:solidFill>
                  <a:schemeClr val="tx2"/>
                </a:solidFill>
                <a:latin typeface="Segoe UI" panose="020B0502040204020203" pitchFamily="34" charset="0"/>
                <a:ea typeface="Roboto" panose="02000000000000000000" pitchFamily="2" charset="0"/>
                <a:cs typeface="Segoe UI" panose="020B0502040204020203" pitchFamily="34" charset="0"/>
              </a:rPr>
              <a:t>What we know…</a:t>
            </a:r>
          </a:p>
        </p:txBody>
      </p:sp>
      <p:sp>
        <p:nvSpPr>
          <p:cNvPr id="11" name="TextBox 10"/>
          <p:cNvSpPr txBox="1"/>
          <p:nvPr/>
        </p:nvSpPr>
        <p:spPr>
          <a:xfrm>
            <a:off x="1914036" y="6169140"/>
            <a:ext cx="9911708" cy="358992"/>
          </a:xfrm>
          <a:prstGeom prst="rect">
            <a:avLst/>
          </a:prstGeom>
          <a:noFill/>
        </p:spPr>
        <p:txBody>
          <a:bodyPr wrap="square" lIns="0" tIns="0" rIns="0" bIns="0" rtlCol="0">
            <a:normAutofit/>
          </a:bodyPr>
          <a:lstStyle/>
          <a:p>
            <a:pPr indent="-3657600">
              <a:spcAft>
                <a:spcPts val="600"/>
              </a:spcAft>
            </a:pPr>
            <a:r>
              <a:rPr lang="en-US" sz="1400" dirty="0">
                <a:solidFill>
                  <a:schemeClr val="tx2"/>
                </a:solidFill>
                <a:latin typeface="Segoe UI" panose="020B0502040204020203" pitchFamily="34" charset="0"/>
                <a:ea typeface="Roboto" panose="02000000000000000000" pitchFamily="2" charset="0"/>
                <a:cs typeface="Segoe UI" panose="020B0502040204020203" pitchFamily="34" charset="0"/>
              </a:rPr>
              <a:t>Source: Ori Odugbesan MD MPH, et al. T1D Exchange. Diabetes device equity change package. Boston, MA; December 2022.</a:t>
            </a:r>
            <a:endParaRPr lang="en-US" sz="1400" b="0" i="0" dirty="0">
              <a:solidFill>
                <a:schemeClr val="tx2"/>
              </a:solidFill>
              <a:latin typeface="Segoe UI" panose="020B0502040204020203" pitchFamily="34" charset="0"/>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3764542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63DCA5C9-2E11-4C67-86EB-AE1DE127DC64}" type="slidenum">
              <a:rPr lang="en-US" smtClean="0"/>
              <a:pPr/>
              <a:t>36</a:t>
            </a:fld>
            <a:endParaRPr lang="en-US" dirty="0"/>
          </a:p>
        </p:txBody>
      </p:sp>
      <p:sp>
        <p:nvSpPr>
          <p:cNvPr id="5" name="Title 4"/>
          <p:cNvSpPr>
            <a:spLocks noGrp="1"/>
          </p:cNvSpPr>
          <p:nvPr>
            <p:ph type="title"/>
          </p:nvPr>
        </p:nvSpPr>
        <p:spPr>
          <a:xfrm>
            <a:off x="390800" y="422191"/>
            <a:ext cx="7423151" cy="611479"/>
          </a:xfrm>
        </p:spPr>
        <p:txBody>
          <a:bodyPr/>
          <a:lstStyle/>
          <a:p>
            <a:r>
              <a:rPr lang="en-US" sz="3600" dirty="0"/>
              <a:t>Define the problem</a:t>
            </a:r>
          </a:p>
        </p:txBody>
      </p:sp>
      <p:sp>
        <p:nvSpPr>
          <p:cNvPr id="6" name="Text Placeholder 5"/>
          <p:cNvSpPr>
            <a:spLocks noGrp="1"/>
          </p:cNvSpPr>
          <p:nvPr>
            <p:ph type="body" sz="quarter" idx="22"/>
          </p:nvPr>
        </p:nvSpPr>
        <p:spPr>
          <a:xfrm>
            <a:off x="671448" y="2281766"/>
            <a:ext cx="10903236" cy="3755620"/>
          </a:xfrm>
        </p:spPr>
        <p:txBody>
          <a:bodyPr/>
          <a:lstStyle/>
          <a:p>
            <a:pPr algn="just"/>
            <a:r>
              <a:rPr lang="en-US" sz="2400" b="0" dirty="0">
                <a:solidFill>
                  <a:schemeClr val="tx2"/>
                </a:solidFill>
              </a:rPr>
              <a:t>Despite its documented benefits, there are inequities in diabetes technology.</a:t>
            </a:r>
          </a:p>
          <a:p>
            <a:pPr marL="342900" indent="-342900" algn="just">
              <a:buFontTx/>
              <a:buChar char="-"/>
            </a:pPr>
            <a:r>
              <a:rPr lang="en-US" sz="2400" b="0" dirty="0">
                <a:solidFill>
                  <a:schemeClr val="tx2"/>
                </a:solidFill>
              </a:rPr>
              <a:t>When compared to non Hispanic white patients (NHW), </a:t>
            </a:r>
            <a:r>
              <a:rPr lang="en-US" sz="2400" b="0" u="sng" dirty="0">
                <a:solidFill>
                  <a:schemeClr val="tx2"/>
                </a:solidFill>
              </a:rPr>
              <a:t>non-Hispanic Black (NHB) and Hispanic patients use diabetes technology less frequently</a:t>
            </a:r>
            <a:r>
              <a:rPr lang="en-US" sz="2400" b="0" dirty="0">
                <a:solidFill>
                  <a:schemeClr val="tx2"/>
                </a:solidFill>
              </a:rPr>
              <a:t>.</a:t>
            </a:r>
          </a:p>
          <a:p>
            <a:pPr algn="just"/>
            <a:endParaRPr lang="en-US" sz="2400" b="0" dirty="0">
              <a:solidFill>
                <a:schemeClr val="tx2"/>
              </a:solidFill>
            </a:endParaRPr>
          </a:p>
          <a:p>
            <a:pPr marL="342900" indent="-342900" algn="just">
              <a:buFontTx/>
              <a:buChar char="-"/>
            </a:pPr>
            <a:r>
              <a:rPr lang="en-US" sz="2400" b="0" u="sng" dirty="0">
                <a:solidFill>
                  <a:schemeClr val="tx2"/>
                </a:solidFill>
              </a:rPr>
              <a:t>Individuals from high SES and non-Hispanic white groups were more likely to be started on insulin pumps within the first year of diagnosis</a:t>
            </a:r>
            <a:r>
              <a:rPr lang="en-US" sz="2400" b="0" dirty="0">
                <a:solidFill>
                  <a:schemeClr val="tx2"/>
                </a:solidFill>
              </a:rPr>
              <a:t> when compared to those who were Non-Hispanic Black, Hispanic, or of lower SES.</a:t>
            </a:r>
          </a:p>
        </p:txBody>
      </p:sp>
      <p:sp>
        <p:nvSpPr>
          <p:cNvPr id="9" name="TextBox 8"/>
          <p:cNvSpPr txBox="1"/>
          <p:nvPr/>
        </p:nvSpPr>
        <p:spPr>
          <a:xfrm>
            <a:off x="671448" y="1709833"/>
            <a:ext cx="6467906" cy="571932"/>
          </a:xfrm>
          <a:prstGeom prst="rect">
            <a:avLst/>
          </a:prstGeom>
          <a:noFill/>
        </p:spPr>
        <p:txBody>
          <a:bodyPr wrap="square" lIns="0" tIns="0" rIns="0" bIns="0" rtlCol="0">
            <a:noAutofit/>
          </a:bodyPr>
          <a:lstStyle/>
          <a:p>
            <a:pPr marL="0" indent="-3657600" algn="l">
              <a:spcAft>
                <a:spcPts val="600"/>
              </a:spcAft>
            </a:pPr>
            <a:r>
              <a:rPr lang="en-US" sz="3200" b="1" i="0" dirty="0">
                <a:solidFill>
                  <a:schemeClr val="tx2"/>
                </a:solidFill>
                <a:latin typeface="Segoe UI" panose="020B0502040204020203" pitchFamily="34" charset="0"/>
                <a:ea typeface="Roboto" panose="02000000000000000000" pitchFamily="2" charset="0"/>
                <a:cs typeface="Segoe UI" panose="020B0502040204020203" pitchFamily="34" charset="0"/>
              </a:rPr>
              <a:t>What is actually happening…</a:t>
            </a:r>
          </a:p>
        </p:txBody>
      </p:sp>
      <p:sp>
        <p:nvSpPr>
          <p:cNvPr id="11" name="TextBox 10"/>
          <p:cNvSpPr txBox="1"/>
          <p:nvPr/>
        </p:nvSpPr>
        <p:spPr>
          <a:xfrm>
            <a:off x="1937482" y="6278496"/>
            <a:ext cx="9911708" cy="358992"/>
          </a:xfrm>
          <a:prstGeom prst="rect">
            <a:avLst/>
          </a:prstGeom>
          <a:noFill/>
        </p:spPr>
        <p:txBody>
          <a:bodyPr wrap="square" lIns="0" tIns="0" rIns="0" bIns="0" rtlCol="0">
            <a:normAutofit/>
          </a:bodyPr>
          <a:lstStyle/>
          <a:p>
            <a:pPr indent="-3657600">
              <a:spcAft>
                <a:spcPts val="600"/>
              </a:spcAft>
            </a:pPr>
            <a:r>
              <a:rPr lang="en-US" sz="1400" dirty="0">
                <a:solidFill>
                  <a:schemeClr val="tx2"/>
                </a:solidFill>
                <a:latin typeface="Segoe UI" panose="020B0502040204020203" pitchFamily="34" charset="0"/>
                <a:ea typeface="Roboto" panose="02000000000000000000" pitchFamily="2" charset="0"/>
                <a:cs typeface="Segoe UI" panose="020B0502040204020203" pitchFamily="34" charset="0"/>
              </a:rPr>
              <a:t>Source: Ori Odugbesan MD MPH, et al. T1D Exchange. Diabetes device equity change package. Boston, MA; December 2022.</a:t>
            </a:r>
            <a:endParaRPr lang="en-US" sz="1400" b="0" i="0" dirty="0">
              <a:solidFill>
                <a:schemeClr val="tx2"/>
              </a:solidFill>
              <a:latin typeface="Segoe UI" panose="020B0502040204020203" pitchFamily="34" charset="0"/>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2689720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63DCA5C9-2E11-4C67-86EB-AE1DE127DC64}" type="slidenum">
              <a:rPr lang="en-US" smtClean="0"/>
              <a:pPr/>
              <a:t>37</a:t>
            </a:fld>
            <a:endParaRPr lang="en-US" dirty="0"/>
          </a:p>
        </p:txBody>
      </p:sp>
      <p:sp>
        <p:nvSpPr>
          <p:cNvPr id="6" name="Text Placeholder 5"/>
          <p:cNvSpPr>
            <a:spLocks noGrp="1"/>
          </p:cNvSpPr>
          <p:nvPr>
            <p:ph type="body" sz="quarter" idx="22"/>
          </p:nvPr>
        </p:nvSpPr>
        <p:spPr>
          <a:xfrm>
            <a:off x="671448" y="2281766"/>
            <a:ext cx="10903236" cy="2407466"/>
          </a:xfrm>
        </p:spPr>
        <p:txBody>
          <a:bodyPr/>
          <a:lstStyle/>
          <a:p>
            <a:pPr marL="342900" indent="-342900">
              <a:buFontTx/>
              <a:buChar char="-"/>
            </a:pPr>
            <a:r>
              <a:rPr lang="en-US" b="0" dirty="0">
                <a:solidFill>
                  <a:schemeClr val="tx2"/>
                </a:solidFill>
              </a:rPr>
              <a:t>The attitudes, assumptions, and behaviors of providers are contributing factors</a:t>
            </a:r>
          </a:p>
          <a:p>
            <a:pPr marL="342900" indent="-342900">
              <a:buFontTx/>
              <a:buChar char="-"/>
            </a:pPr>
            <a:r>
              <a:rPr lang="en-US" b="0" dirty="0">
                <a:solidFill>
                  <a:schemeClr val="tx2"/>
                </a:solidFill>
              </a:rPr>
              <a:t>Studies have demonstrated </a:t>
            </a:r>
            <a:r>
              <a:rPr lang="en-US" b="0" u="sng" dirty="0">
                <a:solidFill>
                  <a:schemeClr val="tx2"/>
                </a:solidFill>
              </a:rPr>
              <a:t>a disconnect between providers’ perceived barriers to diabetes</a:t>
            </a:r>
            <a:r>
              <a:rPr lang="en-US" b="0" dirty="0">
                <a:solidFill>
                  <a:schemeClr val="tx2"/>
                </a:solidFill>
              </a:rPr>
              <a:t> technology use and those experienced by persons with T1D. </a:t>
            </a:r>
          </a:p>
          <a:p>
            <a:pPr marL="342900" indent="-342900">
              <a:buFontTx/>
              <a:buChar char="-"/>
            </a:pPr>
            <a:r>
              <a:rPr lang="en-US" b="0" dirty="0">
                <a:solidFill>
                  <a:schemeClr val="tx2"/>
                </a:solidFill>
              </a:rPr>
              <a:t>Perceived discrimination, cultural congruence, and limited English proficiency likely exacerbate this disconnect between providers and patients.</a:t>
            </a:r>
          </a:p>
        </p:txBody>
      </p:sp>
      <p:sp>
        <p:nvSpPr>
          <p:cNvPr id="9" name="TextBox 8"/>
          <p:cNvSpPr txBox="1"/>
          <p:nvPr/>
        </p:nvSpPr>
        <p:spPr>
          <a:xfrm>
            <a:off x="671447" y="1709833"/>
            <a:ext cx="6245167" cy="571932"/>
          </a:xfrm>
          <a:prstGeom prst="rect">
            <a:avLst/>
          </a:prstGeom>
          <a:noFill/>
        </p:spPr>
        <p:txBody>
          <a:bodyPr wrap="square" lIns="0" tIns="0" rIns="0" bIns="0" rtlCol="0">
            <a:noAutofit/>
          </a:bodyPr>
          <a:lstStyle/>
          <a:p>
            <a:pPr marL="0" indent="-3657600" algn="l">
              <a:spcAft>
                <a:spcPts val="600"/>
              </a:spcAft>
            </a:pPr>
            <a:r>
              <a:rPr lang="en-US" sz="3200" b="1" i="0" dirty="0">
                <a:solidFill>
                  <a:schemeClr val="tx2"/>
                </a:solidFill>
                <a:latin typeface="Segoe UI" panose="020B0502040204020203" pitchFamily="34" charset="0"/>
                <a:ea typeface="Roboto" panose="02000000000000000000" pitchFamily="2" charset="0"/>
                <a:cs typeface="Segoe UI" panose="020B0502040204020203" pitchFamily="34" charset="0"/>
              </a:rPr>
              <a:t>What is actually happening…</a:t>
            </a:r>
          </a:p>
        </p:txBody>
      </p:sp>
      <p:sp>
        <p:nvSpPr>
          <p:cNvPr id="8" name="TextBox 7"/>
          <p:cNvSpPr txBox="1"/>
          <p:nvPr/>
        </p:nvSpPr>
        <p:spPr>
          <a:xfrm>
            <a:off x="1960760" y="6185173"/>
            <a:ext cx="9911708" cy="358992"/>
          </a:xfrm>
          <a:prstGeom prst="rect">
            <a:avLst/>
          </a:prstGeom>
          <a:noFill/>
        </p:spPr>
        <p:txBody>
          <a:bodyPr wrap="square" lIns="0" tIns="0" rIns="0" bIns="0" rtlCol="0">
            <a:normAutofit/>
          </a:bodyPr>
          <a:lstStyle/>
          <a:p>
            <a:pPr indent="-3657600">
              <a:spcAft>
                <a:spcPts val="600"/>
              </a:spcAft>
            </a:pPr>
            <a:r>
              <a:rPr lang="en-US" sz="1400" dirty="0">
                <a:solidFill>
                  <a:schemeClr val="tx2"/>
                </a:solidFill>
                <a:latin typeface="Segoe UI" panose="020B0502040204020203" pitchFamily="34" charset="0"/>
                <a:ea typeface="Roboto" panose="02000000000000000000" pitchFamily="2" charset="0"/>
                <a:cs typeface="Segoe UI" panose="020B0502040204020203" pitchFamily="34" charset="0"/>
              </a:rPr>
              <a:t>Source: Ori Odugbesan MD MPH, et al. T1D Exchange. Diabetes device equity change package. Boston, MA; December 2022.</a:t>
            </a:r>
            <a:endParaRPr lang="en-US" sz="1400" b="0" i="0" dirty="0">
              <a:solidFill>
                <a:schemeClr val="tx2"/>
              </a:solidFill>
              <a:latin typeface="Segoe UI" panose="020B0502040204020203" pitchFamily="34" charset="0"/>
              <a:ea typeface="Roboto" panose="02000000000000000000" pitchFamily="2" charset="0"/>
              <a:cs typeface="Segoe UI" panose="020B0502040204020203" pitchFamily="34" charset="0"/>
            </a:endParaRPr>
          </a:p>
        </p:txBody>
      </p:sp>
      <p:sp>
        <p:nvSpPr>
          <p:cNvPr id="10" name="Title 4"/>
          <p:cNvSpPr txBox="1">
            <a:spLocks/>
          </p:cNvSpPr>
          <p:nvPr/>
        </p:nvSpPr>
        <p:spPr>
          <a:xfrm>
            <a:off x="390800" y="422191"/>
            <a:ext cx="7423151" cy="61147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800" b="1" i="0" kern="12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en-US" sz="3600" dirty="0"/>
              <a:t>Define the problem</a:t>
            </a:r>
          </a:p>
        </p:txBody>
      </p:sp>
    </p:spTree>
    <p:extLst>
      <p:ext uri="{BB962C8B-B14F-4D97-AF65-F5344CB8AC3E}">
        <p14:creationId xmlns:p14="http://schemas.microsoft.com/office/powerpoint/2010/main" val="1210065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r>
              <a:rPr lang="en-US" dirty="0"/>
              <a:t>At Cook Children’s 34% gap in CGM use existed between non Hispanic white (NHW) patients and non Hispanic Black (NHB), Hispanic, and Asian patients. </a:t>
            </a:r>
          </a:p>
        </p:txBody>
      </p:sp>
      <p:sp>
        <p:nvSpPr>
          <p:cNvPr id="4" name="Slide Number Placeholder 3"/>
          <p:cNvSpPr>
            <a:spLocks noGrp="1"/>
          </p:cNvSpPr>
          <p:nvPr>
            <p:ph type="sldNum" sz="quarter" idx="14"/>
          </p:nvPr>
        </p:nvSpPr>
        <p:spPr/>
        <p:txBody>
          <a:bodyPr/>
          <a:lstStyle/>
          <a:p>
            <a:fld id="{63DCA5C9-2E11-4C67-86EB-AE1DE127DC64}" type="slidenum">
              <a:rPr lang="en-US" smtClean="0"/>
              <a:pPr/>
              <a:t>38</a:t>
            </a:fld>
            <a:endParaRPr lang="en-US" dirty="0"/>
          </a:p>
        </p:txBody>
      </p:sp>
      <p:sp>
        <p:nvSpPr>
          <p:cNvPr id="5" name="Title 4"/>
          <p:cNvSpPr>
            <a:spLocks noGrp="1"/>
          </p:cNvSpPr>
          <p:nvPr>
            <p:ph type="title"/>
          </p:nvPr>
        </p:nvSpPr>
        <p:spPr/>
        <p:txBody>
          <a:bodyPr/>
          <a:lstStyle/>
          <a:p>
            <a:r>
              <a:rPr lang="en-US" dirty="0"/>
              <a:t>Define the problem</a:t>
            </a:r>
          </a:p>
        </p:txBody>
      </p:sp>
    </p:spTree>
    <p:extLst>
      <p:ext uri="{BB962C8B-B14F-4D97-AF65-F5344CB8AC3E}">
        <p14:creationId xmlns:p14="http://schemas.microsoft.com/office/powerpoint/2010/main" val="1026486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63DCA5C9-2E11-4C67-86EB-AE1DE127DC64}" type="slidenum">
              <a:rPr lang="en-US" smtClean="0"/>
              <a:pPr/>
              <a:t>39</a:t>
            </a:fld>
            <a:endParaRPr lang="en-US" dirty="0"/>
          </a:p>
        </p:txBody>
      </p:sp>
      <p:sp>
        <p:nvSpPr>
          <p:cNvPr id="5" name="Title 4"/>
          <p:cNvSpPr>
            <a:spLocks noGrp="1"/>
          </p:cNvSpPr>
          <p:nvPr>
            <p:ph type="title"/>
          </p:nvPr>
        </p:nvSpPr>
        <p:spPr/>
        <p:txBody>
          <a:bodyPr/>
          <a:lstStyle/>
          <a:p>
            <a:r>
              <a:rPr lang="en-US" sz="4400" dirty="0"/>
              <a:t>Barriers to Diabetes Care</a:t>
            </a:r>
          </a:p>
        </p:txBody>
      </p:sp>
      <p:sp>
        <p:nvSpPr>
          <p:cNvPr id="8" name="TextBox 7"/>
          <p:cNvSpPr txBox="1"/>
          <p:nvPr/>
        </p:nvSpPr>
        <p:spPr>
          <a:xfrm>
            <a:off x="1864632" y="6258563"/>
            <a:ext cx="10944808" cy="169039"/>
          </a:xfrm>
          <a:prstGeom prst="rect">
            <a:avLst/>
          </a:prstGeom>
          <a:noFill/>
        </p:spPr>
        <p:txBody>
          <a:bodyPr wrap="square" lIns="0" tIns="0" rIns="0" bIns="0" rtlCol="0">
            <a:normAutofit fontScale="70000" lnSpcReduction="20000"/>
          </a:bodyPr>
          <a:lstStyle/>
          <a:p>
            <a:pPr indent="-3657600">
              <a:spcAft>
                <a:spcPts val="600"/>
              </a:spcAft>
            </a:pP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rPr>
              <a:t>Source: American Diabetes Association. 2022. Health Equity and Diabetes. </a:t>
            </a: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hlinkClick r:id="rId3"/>
              </a:rPr>
              <a:t>https://diabetesjournals.org/spectrum/article/35/3/264/147399/Health-Equity-in-Diabetes</a:t>
            </a: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rPr>
              <a:t>  </a:t>
            </a:r>
            <a:endParaRPr lang="en-US" sz="1600" b="0" i="0" dirty="0">
              <a:solidFill>
                <a:schemeClr val="tx2"/>
              </a:solidFill>
              <a:latin typeface="Segoe UI" panose="020B0502040204020203" pitchFamily="34" charset="0"/>
              <a:ea typeface="Roboto" panose="02000000000000000000" pitchFamily="2" charset="0"/>
              <a:cs typeface="Segoe UI" panose="020B0502040204020203" pitchFamily="34" charset="0"/>
            </a:endParaRPr>
          </a:p>
        </p:txBody>
      </p:sp>
      <p:graphicFrame>
        <p:nvGraphicFramePr>
          <p:cNvPr id="10" name="Diagram 9"/>
          <p:cNvGraphicFramePr/>
          <p:nvPr/>
        </p:nvGraphicFramePr>
        <p:xfrm>
          <a:off x="460374" y="1879600"/>
          <a:ext cx="11269663" cy="4187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0184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6BB57BB-E6B3-4792-B9B2-D9C7364BFC03}"/>
              </a:ext>
            </a:extLst>
          </p:cNvPr>
          <p:cNvSpPr>
            <a:spLocks noGrp="1"/>
          </p:cNvSpPr>
          <p:nvPr>
            <p:ph idx="1"/>
          </p:nvPr>
        </p:nvSpPr>
        <p:spPr/>
        <p:txBody>
          <a:bodyPr/>
          <a:lstStyle/>
          <a:p>
            <a:pPr marL="0" indent="0">
              <a:buNone/>
            </a:pPr>
            <a:r>
              <a:rPr lang="en-US" sz="2000" dirty="0">
                <a:latin typeface="Montserrat" pitchFamily="2" charset="0"/>
              </a:rPr>
              <a:t>T1D population: </a:t>
            </a:r>
            <a:r>
              <a:rPr lang="en-US" sz="2000" b="1" dirty="0">
                <a:latin typeface="Montserrat" pitchFamily="2" charset="0"/>
              </a:rPr>
              <a:t>1700 patients </a:t>
            </a:r>
            <a:endParaRPr lang="en-US" sz="2000" dirty="0">
              <a:latin typeface="Montserrat" pitchFamily="2" charset="0"/>
            </a:endParaRPr>
          </a:p>
          <a:p>
            <a:pPr marL="0" indent="0">
              <a:buNone/>
            </a:pPr>
            <a:r>
              <a:rPr lang="en-US" sz="2000" dirty="0">
                <a:latin typeface="Montserrat" pitchFamily="2" charset="0"/>
              </a:rPr>
              <a:t>Number of new onsets: </a:t>
            </a:r>
            <a:r>
              <a:rPr lang="en-US" sz="2000" b="1" dirty="0">
                <a:latin typeface="Montserrat" pitchFamily="2" charset="0"/>
              </a:rPr>
              <a:t>285</a:t>
            </a:r>
          </a:p>
          <a:p>
            <a:pPr marL="0" indent="0">
              <a:buNone/>
            </a:pPr>
            <a:r>
              <a:rPr lang="en-US" sz="2000" dirty="0">
                <a:latin typeface="Montserrat" pitchFamily="2" charset="0"/>
              </a:rPr>
              <a:t>Public insurance (CMS): </a:t>
            </a:r>
            <a:r>
              <a:rPr lang="en-US" sz="2000" b="1" dirty="0">
                <a:latin typeface="Montserrat" pitchFamily="2" charset="0"/>
              </a:rPr>
              <a:t>30%</a:t>
            </a:r>
          </a:p>
          <a:p>
            <a:pPr marL="0" indent="0">
              <a:buNone/>
            </a:pPr>
            <a:r>
              <a:rPr lang="en-US" sz="2000" b="1" dirty="0">
                <a:latin typeface="Montserrat" pitchFamily="2" charset="0"/>
              </a:rPr>
              <a:t>Ethnicity</a:t>
            </a:r>
          </a:p>
          <a:p>
            <a:pPr marL="0" indent="0">
              <a:buNone/>
            </a:pPr>
            <a:r>
              <a:rPr lang="en-US" sz="2000" b="1" dirty="0">
                <a:latin typeface="Montserrat" pitchFamily="2" charset="0"/>
              </a:rPr>
              <a:t>77% White</a:t>
            </a:r>
          </a:p>
          <a:p>
            <a:pPr marL="0" indent="0">
              <a:buNone/>
            </a:pPr>
            <a:r>
              <a:rPr lang="en-US" sz="2000" b="1" dirty="0">
                <a:latin typeface="Montserrat" pitchFamily="2" charset="0"/>
              </a:rPr>
              <a:t>10% African American</a:t>
            </a:r>
          </a:p>
          <a:p>
            <a:pPr marL="0" indent="0">
              <a:buNone/>
            </a:pPr>
            <a:r>
              <a:rPr lang="en-US" sz="2000" b="1" dirty="0">
                <a:latin typeface="Montserrat" pitchFamily="2" charset="0"/>
              </a:rPr>
              <a:t>10% Hispanic</a:t>
            </a:r>
          </a:p>
          <a:p>
            <a:pPr marL="0" indent="0">
              <a:buNone/>
            </a:pPr>
            <a:r>
              <a:rPr lang="en-US" sz="2000" b="1" dirty="0">
                <a:latin typeface="Montserrat" pitchFamily="2" charset="0"/>
              </a:rPr>
              <a:t>1% Asian</a:t>
            </a:r>
          </a:p>
          <a:p>
            <a:pPr marL="0" indent="0">
              <a:buNone/>
            </a:pPr>
            <a:r>
              <a:rPr lang="en-US" sz="2000" b="1" dirty="0">
                <a:latin typeface="Montserrat" pitchFamily="2" charset="0"/>
              </a:rPr>
              <a:t>1% Native American</a:t>
            </a:r>
          </a:p>
          <a:p>
            <a:pPr marL="0" indent="0">
              <a:buNone/>
            </a:pPr>
            <a:r>
              <a:rPr lang="en-US" sz="2000" b="1" dirty="0">
                <a:latin typeface="Montserrat" pitchFamily="2" charset="0"/>
              </a:rPr>
              <a:t>1% Other</a:t>
            </a:r>
          </a:p>
          <a:p>
            <a:endParaRPr lang="en-US" dirty="0"/>
          </a:p>
        </p:txBody>
      </p:sp>
      <p:sp>
        <p:nvSpPr>
          <p:cNvPr id="8" name="Footer Placeholder 3">
            <a:extLst>
              <a:ext uri="{FF2B5EF4-FFF2-40B4-BE49-F238E27FC236}">
                <a16:creationId xmlns:a16="http://schemas.microsoft.com/office/drawing/2014/main" id="{4CEA25A2-C680-92E5-7822-7EE5912CA5AE}"/>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a:t>
            </a:r>
          </a:p>
        </p:txBody>
      </p:sp>
      <p:sp>
        <p:nvSpPr>
          <p:cNvPr id="7" name="Text Placeholder 6">
            <a:extLst>
              <a:ext uri="{FF2B5EF4-FFF2-40B4-BE49-F238E27FC236}">
                <a16:creationId xmlns:a16="http://schemas.microsoft.com/office/drawing/2014/main" id="{5263932E-0384-4AEF-C85F-9EBB8CC24A86}"/>
              </a:ext>
            </a:extLst>
          </p:cNvPr>
          <p:cNvSpPr>
            <a:spLocks noGrp="1"/>
          </p:cNvSpPr>
          <p:nvPr>
            <p:ph type="body" sz="quarter" idx="13"/>
          </p:nvPr>
        </p:nvSpPr>
        <p:spPr>
          <a:xfrm>
            <a:off x="548640" y="963169"/>
            <a:ext cx="4669242" cy="5255600"/>
          </a:xfrm>
        </p:spPr>
        <p:txBody>
          <a:bodyPr/>
          <a:lstStyle/>
          <a:p>
            <a:r>
              <a:rPr lang="en-US" dirty="0">
                <a:solidFill>
                  <a:schemeClr val="bg2"/>
                </a:solidFill>
                <a:latin typeface="Montserrat" pitchFamily="2" charset="0"/>
              </a:rPr>
              <a:t>Demographics of HDVCH Peds Endocrinology</a:t>
            </a:r>
          </a:p>
        </p:txBody>
      </p:sp>
      <p:pic>
        <p:nvPicPr>
          <p:cNvPr id="2" name="Picture 1">
            <a:extLst>
              <a:ext uri="{FF2B5EF4-FFF2-40B4-BE49-F238E27FC236}">
                <a16:creationId xmlns:a16="http://schemas.microsoft.com/office/drawing/2014/main" id="{1F7EB93D-0F3D-08E6-6C32-2F58938C644C}"/>
              </a:ext>
            </a:extLst>
          </p:cNvPr>
          <p:cNvPicPr>
            <a:picLocks noChangeAspect="1"/>
          </p:cNvPicPr>
          <p:nvPr/>
        </p:nvPicPr>
        <p:blipFill>
          <a:blip r:embed="rId3"/>
          <a:stretch>
            <a:fillRect/>
          </a:stretch>
        </p:blipFill>
        <p:spPr>
          <a:xfrm>
            <a:off x="1616742" y="3001551"/>
            <a:ext cx="2533037" cy="3351888"/>
          </a:xfrm>
          <a:prstGeom prst="rect">
            <a:avLst/>
          </a:prstGeom>
        </p:spPr>
      </p:pic>
    </p:spTree>
    <p:extLst>
      <p:ext uri="{BB962C8B-B14F-4D97-AF65-F5344CB8AC3E}">
        <p14:creationId xmlns:p14="http://schemas.microsoft.com/office/powerpoint/2010/main" val="112909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1971394" y="1587752"/>
            <a:ext cx="8472844" cy="4769505"/>
          </a:xfrm>
        </p:spPr>
      </p:pic>
      <p:sp>
        <p:nvSpPr>
          <p:cNvPr id="4" name="Slide Number Placeholder 3"/>
          <p:cNvSpPr>
            <a:spLocks noGrp="1"/>
          </p:cNvSpPr>
          <p:nvPr>
            <p:ph type="sldNum" sz="quarter" idx="14"/>
          </p:nvPr>
        </p:nvSpPr>
        <p:spPr/>
        <p:txBody>
          <a:bodyPr/>
          <a:lstStyle/>
          <a:p>
            <a:fld id="{63DCA5C9-2E11-4C67-86EB-AE1DE127DC64}" type="slidenum">
              <a:rPr lang="en-US" smtClean="0"/>
              <a:pPr/>
              <a:t>40</a:t>
            </a:fld>
            <a:endParaRPr lang="en-US" dirty="0"/>
          </a:p>
        </p:txBody>
      </p:sp>
      <p:sp>
        <p:nvSpPr>
          <p:cNvPr id="5" name="Title 4"/>
          <p:cNvSpPr>
            <a:spLocks noGrp="1"/>
          </p:cNvSpPr>
          <p:nvPr>
            <p:ph type="title"/>
          </p:nvPr>
        </p:nvSpPr>
        <p:spPr/>
        <p:txBody>
          <a:bodyPr/>
          <a:lstStyle/>
          <a:p>
            <a:r>
              <a:rPr lang="en-US" sz="4400" dirty="0"/>
              <a:t>Equality vs. Equity</a:t>
            </a:r>
          </a:p>
        </p:txBody>
      </p:sp>
      <p:sp>
        <p:nvSpPr>
          <p:cNvPr id="8" name="TextBox 7"/>
          <p:cNvSpPr txBox="1"/>
          <p:nvPr/>
        </p:nvSpPr>
        <p:spPr>
          <a:xfrm>
            <a:off x="1059088" y="6621533"/>
            <a:ext cx="10944808" cy="169039"/>
          </a:xfrm>
          <a:prstGeom prst="rect">
            <a:avLst/>
          </a:prstGeom>
          <a:noFill/>
        </p:spPr>
        <p:txBody>
          <a:bodyPr wrap="square" lIns="0" tIns="0" rIns="0" bIns="0" rtlCol="0">
            <a:normAutofit fontScale="77500" lnSpcReduction="20000"/>
          </a:bodyPr>
          <a:lstStyle/>
          <a:p>
            <a:pPr marL="0" indent="-3657600" algn="l">
              <a:spcAft>
                <a:spcPts val="600"/>
              </a:spcAft>
            </a:pP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rPr>
              <a:t>Source: </a:t>
            </a:r>
            <a:r>
              <a:rPr lang="en-US" sz="1600" b="0" i="0" dirty="0">
                <a:solidFill>
                  <a:schemeClr val="tx2"/>
                </a:solidFill>
                <a:latin typeface="Segoe UI" panose="020B0502040204020203" pitchFamily="34" charset="0"/>
                <a:ea typeface="Roboto" panose="02000000000000000000" pitchFamily="2" charset="0"/>
                <a:cs typeface="Segoe UI" panose="020B0502040204020203" pitchFamily="34" charset="0"/>
              </a:rPr>
              <a:t>Robert Wood Johnson Foundation, Visualizing </a:t>
            </a: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rPr>
              <a:t>Health Equity (</a:t>
            </a: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hlinkClick r:id="rId4"/>
              </a:rPr>
              <a:t>https://www.rwjf.org/en/insights/our-research/infographics/visualizing-health-equity.html</a:t>
            </a:r>
            <a:r>
              <a:rPr lang="en-US" sz="1600" dirty="0">
                <a:solidFill>
                  <a:schemeClr val="tx2"/>
                </a:solidFill>
                <a:latin typeface="Segoe UI" panose="020B0502040204020203" pitchFamily="34" charset="0"/>
                <a:ea typeface="Roboto" panose="02000000000000000000" pitchFamily="2" charset="0"/>
                <a:cs typeface="Segoe UI" panose="020B0502040204020203" pitchFamily="34" charset="0"/>
              </a:rPr>
              <a:t>) </a:t>
            </a:r>
            <a:endParaRPr lang="en-US" sz="1600" b="0" i="0" dirty="0">
              <a:solidFill>
                <a:schemeClr val="tx2"/>
              </a:solidFill>
              <a:latin typeface="Segoe UI" panose="020B0502040204020203" pitchFamily="34" charset="0"/>
              <a:ea typeface="Roboto" panose="02000000000000000000" pitchFamily="2" charset="0"/>
              <a:cs typeface="Segoe UI" panose="020B0502040204020203" pitchFamily="34" charset="0"/>
            </a:endParaRPr>
          </a:p>
        </p:txBody>
      </p:sp>
      <p:sp>
        <p:nvSpPr>
          <p:cNvPr id="2" name="TextBox 1"/>
          <p:cNvSpPr txBox="1"/>
          <p:nvPr/>
        </p:nvSpPr>
        <p:spPr>
          <a:xfrm>
            <a:off x="8469086" y="1784338"/>
            <a:ext cx="1807029" cy="308561"/>
          </a:xfrm>
          <a:prstGeom prst="roundRect">
            <a:avLst/>
          </a:prstGeom>
          <a:solidFill>
            <a:schemeClr val="bg2"/>
          </a:solidFill>
          <a:ln w="28575">
            <a:noFill/>
          </a:ln>
        </p:spPr>
        <p:txBody>
          <a:bodyPr wrap="square" lIns="0" tIns="0" rIns="0" bIns="0" rtlCol="0" anchor="ctr">
            <a:noAutofit/>
          </a:bodyPr>
          <a:lstStyle/>
          <a:p>
            <a:pPr marL="0" indent="-3657600" algn="ctr">
              <a:spcAft>
                <a:spcPts val="600"/>
              </a:spcAft>
            </a:pPr>
            <a:r>
              <a:rPr lang="en-US" sz="2000" b="1" dirty="0">
                <a:solidFill>
                  <a:schemeClr val="accent4"/>
                </a:solidFill>
                <a:latin typeface="Segoe UI" panose="020B0502040204020203" pitchFamily="34" charset="0"/>
                <a:ea typeface="Roboto" panose="02000000000000000000" pitchFamily="2" charset="0"/>
                <a:cs typeface="Segoe UI" panose="020B0502040204020203" pitchFamily="34" charset="0"/>
              </a:rPr>
              <a:t>H</a:t>
            </a:r>
            <a:r>
              <a:rPr lang="en-US" sz="2000" b="1" i="0" dirty="0">
                <a:solidFill>
                  <a:schemeClr val="accent4"/>
                </a:solidFill>
                <a:latin typeface="Segoe UI" panose="020B0502040204020203" pitchFamily="34" charset="0"/>
                <a:ea typeface="Roboto" panose="02000000000000000000" pitchFamily="2" charset="0"/>
                <a:cs typeface="Segoe UI" panose="020B0502040204020203" pitchFamily="34" charset="0"/>
              </a:rPr>
              <a:t>x of DKA</a:t>
            </a:r>
          </a:p>
        </p:txBody>
      </p:sp>
      <p:sp>
        <p:nvSpPr>
          <p:cNvPr id="9" name="TextBox 8"/>
          <p:cNvSpPr txBox="1"/>
          <p:nvPr/>
        </p:nvSpPr>
        <p:spPr>
          <a:xfrm>
            <a:off x="3570514" y="1708139"/>
            <a:ext cx="1349829" cy="406991"/>
          </a:xfrm>
          <a:prstGeom prst="roundRect">
            <a:avLst/>
          </a:prstGeom>
          <a:solidFill>
            <a:schemeClr val="bg2"/>
          </a:solidFill>
          <a:ln w="28575">
            <a:noFill/>
          </a:ln>
        </p:spPr>
        <p:txBody>
          <a:bodyPr wrap="square" lIns="0" tIns="0" rIns="0" bIns="0" rtlCol="0" anchor="ctr">
            <a:normAutofit/>
          </a:bodyPr>
          <a:lstStyle/>
          <a:p>
            <a:pPr marL="0" indent="-3657600" algn="ctr">
              <a:spcAft>
                <a:spcPts val="600"/>
              </a:spcAft>
            </a:pPr>
            <a:r>
              <a:rPr lang="en-US" b="1" dirty="0">
                <a:solidFill>
                  <a:schemeClr val="accent4"/>
                </a:solidFill>
                <a:latin typeface="Segoe UI" panose="020B0502040204020203" pitchFamily="34" charset="0"/>
                <a:ea typeface="Roboto" panose="02000000000000000000" pitchFamily="2" charset="0"/>
                <a:cs typeface="Segoe UI" panose="020B0502040204020203" pitchFamily="34" charset="0"/>
              </a:rPr>
              <a:t>HbA1c &lt;8%</a:t>
            </a:r>
            <a:endParaRPr lang="en-US" b="1" i="0" dirty="0">
              <a:solidFill>
                <a:schemeClr val="accent4"/>
              </a:solidFill>
              <a:latin typeface="Segoe UI" panose="020B0502040204020203" pitchFamily="34" charset="0"/>
              <a:ea typeface="Roboto" panose="02000000000000000000" pitchFamily="2" charset="0"/>
              <a:cs typeface="Segoe UI" panose="020B0502040204020203" pitchFamily="34" charset="0"/>
            </a:endParaRPr>
          </a:p>
        </p:txBody>
      </p:sp>
      <p:sp>
        <p:nvSpPr>
          <p:cNvPr id="10" name="TextBox 9"/>
          <p:cNvSpPr txBox="1"/>
          <p:nvPr/>
        </p:nvSpPr>
        <p:spPr>
          <a:xfrm>
            <a:off x="3333750" y="5900057"/>
            <a:ext cx="6019799" cy="348343"/>
          </a:xfrm>
          <a:prstGeom prst="roundRect">
            <a:avLst/>
          </a:prstGeom>
          <a:solidFill>
            <a:schemeClr val="bg2"/>
          </a:solidFill>
          <a:ln w="28575">
            <a:noFill/>
          </a:ln>
        </p:spPr>
        <p:txBody>
          <a:bodyPr wrap="square" lIns="0" tIns="0" rIns="0" bIns="0" rtlCol="0" anchor="ctr">
            <a:normAutofit/>
          </a:bodyPr>
          <a:lstStyle/>
          <a:p>
            <a:pPr marL="0" indent="-3657600" algn="ctr">
              <a:spcAft>
                <a:spcPts val="600"/>
              </a:spcAft>
            </a:pPr>
            <a:r>
              <a:rPr lang="en-US" b="1" i="0" dirty="0">
                <a:solidFill>
                  <a:schemeClr val="accent6">
                    <a:lumMod val="75000"/>
                  </a:schemeClr>
                </a:solidFill>
                <a:latin typeface="Segoe UI" panose="020B0502040204020203" pitchFamily="34" charset="0"/>
                <a:ea typeface="Roboto" panose="02000000000000000000" pitchFamily="2" charset="0"/>
                <a:cs typeface="Segoe UI" panose="020B0502040204020203" pitchFamily="34" charset="0"/>
              </a:rPr>
              <a:t>Discuss with all patients with guidance for success</a:t>
            </a:r>
          </a:p>
        </p:txBody>
      </p:sp>
    </p:spTree>
    <p:extLst>
      <p:ext uri="{BB962C8B-B14F-4D97-AF65-F5344CB8AC3E}">
        <p14:creationId xmlns:p14="http://schemas.microsoft.com/office/powerpoint/2010/main" val="309477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4344" y="101368"/>
            <a:ext cx="6216491" cy="925187"/>
          </a:xfrm>
        </p:spPr>
        <p:txBody>
          <a:bodyPr/>
          <a:lstStyle/>
          <a:p>
            <a:r>
              <a:rPr lang="en-US" sz="3200" dirty="0"/>
              <a:t>Cook Children’s </a:t>
            </a:r>
            <a:r>
              <a:rPr lang="en-US" sz="3200" u="sng" dirty="0"/>
              <a:t>CGM</a:t>
            </a:r>
            <a:r>
              <a:rPr lang="en-US" sz="3200" dirty="0"/>
              <a:t> Equity</a:t>
            </a:r>
            <a:br>
              <a:rPr lang="en-US" sz="3200" dirty="0"/>
            </a:br>
            <a:r>
              <a:rPr lang="en-US" sz="3200" dirty="0"/>
              <a:t>Key Driver Diagram</a:t>
            </a:r>
          </a:p>
        </p:txBody>
      </p:sp>
      <p:sp>
        <p:nvSpPr>
          <p:cNvPr id="6" name="Rectángulo 5"/>
          <p:cNvSpPr/>
          <p:nvPr/>
        </p:nvSpPr>
        <p:spPr>
          <a:xfrm>
            <a:off x="6988365" y="2582257"/>
            <a:ext cx="5029200" cy="107542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hangingPunct="1">
              <a:buFont typeface="Arial" panose="020B0604020202020204" pitchFamily="34" charset="0"/>
              <a:buChar char="•"/>
            </a:pPr>
            <a:r>
              <a:rPr lang="en-US" sz="1600" kern="1200" dirty="0">
                <a:solidFill>
                  <a:schemeClr val="tx1"/>
                </a:solidFill>
                <a:latin typeface="Segoe UI" panose="020B0502040204020203" pitchFamily="34" charset="0"/>
                <a:cs typeface="Segoe UI" panose="020B0502040204020203" pitchFamily="34" charset="0"/>
              </a:rPr>
              <a:t>Early education – Initiate discussion at diagnosis</a:t>
            </a:r>
          </a:p>
          <a:p>
            <a:pPr marL="214313" indent="-214313" hangingPunct="1">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Equitable delivery – “Right tool for all patients”</a:t>
            </a:r>
          </a:p>
          <a:p>
            <a:pPr marL="214313" indent="-214313" hangingPunct="1">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Education in multiple languages</a:t>
            </a:r>
          </a:p>
          <a:p>
            <a:pPr marL="214313" indent="-214313" hangingPunct="1">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Financial support and education</a:t>
            </a:r>
          </a:p>
        </p:txBody>
      </p:sp>
      <p:sp>
        <p:nvSpPr>
          <p:cNvPr id="7" name="CuadroTexto 11"/>
          <p:cNvSpPr txBox="1"/>
          <p:nvPr/>
        </p:nvSpPr>
        <p:spPr>
          <a:xfrm>
            <a:off x="6871627" y="306774"/>
            <a:ext cx="5029200" cy="461665"/>
          </a:xfrm>
          <a:prstGeom prst="rect">
            <a:avLst/>
          </a:prstGeom>
          <a:noFill/>
        </p:spPr>
        <p:txBody>
          <a:bodyPr wrap="square" rtlCol="0">
            <a:spAutoFit/>
          </a:bodyPr>
          <a:lstStyle>
            <a:defPPr>
              <a:defRPr lang="en-US"/>
            </a:defPPr>
            <a:lvl1pPr algn="ctr">
              <a:defRPr>
                <a:solidFill>
                  <a:schemeClr val="tx2"/>
                </a:solidFill>
                <a:latin typeface="Arial Black" panose="020B0A04020102020204" pitchFamily="34" charset="0"/>
                <a:ea typeface="MS PGothic" panose="020B0600070205080204" pitchFamily="34" charset="-128"/>
              </a:defRPr>
            </a:lvl1pPr>
          </a:lstStyle>
          <a:p>
            <a:r>
              <a:rPr lang="es-ES" sz="2400" b="1" dirty="0">
                <a:latin typeface="Segoe UI" panose="020B0502040204020203" pitchFamily="34" charset="0"/>
                <a:cs typeface="Segoe UI" panose="020B0502040204020203" pitchFamily="34" charset="0"/>
              </a:rPr>
              <a:t>Change Ideas</a:t>
            </a:r>
          </a:p>
        </p:txBody>
      </p:sp>
      <p:sp>
        <p:nvSpPr>
          <p:cNvPr id="9" name="Rectángulo 21"/>
          <p:cNvSpPr/>
          <p:nvPr/>
        </p:nvSpPr>
        <p:spPr>
          <a:xfrm>
            <a:off x="6988365" y="3880579"/>
            <a:ext cx="5029200" cy="121143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Education at Diagnosis, Follow-Up</a:t>
            </a:r>
          </a:p>
          <a:p>
            <a:pPr marL="214313" indent="-214313">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Documentation of “Lack of Interest”</a:t>
            </a:r>
          </a:p>
          <a:p>
            <a:pPr marL="214313" indent="-214313">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Follow up re “Lack of Interest” </a:t>
            </a:r>
            <a:r>
              <a:rPr lang="en-US" sz="1600" dirty="0" err="1">
                <a:solidFill>
                  <a:schemeClr val="tx1"/>
                </a:solidFill>
                <a:latin typeface="Segoe UI" panose="020B0502040204020203" pitchFamily="34" charset="0"/>
                <a:cs typeface="Segoe UI" panose="020B0502040204020203" pitchFamily="34" charset="0"/>
              </a:rPr>
              <a:t>esp</a:t>
            </a:r>
            <a:r>
              <a:rPr lang="en-US" sz="1600" dirty="0">
                <a:solidFill>
                  <a:schemeClr val="tx1"/>
                </a:solidFill>
                <a:latin typeface="Segoe UI" panose="020B0502040204020203" pitchFamily="34" charset="0"/>
                <a:cs typeface="Segoe UI" panose="020B0502040204020203" pitchFamily="34" charset="0"/>
              </a:rPr>
              <a:t> in Diabetes Distress</a:t>
            </a:r>
          </a:p>
        </p:txBody>
      </p:sp>
      <p:sp>
        <p:nvSpPr>
          <p:cNvPr id="10" name="Rectángulo 24"/>
          <p:cNvSpPr/>
          <p:nvPr/>
        </p:nvSpPr>
        <p:spPr>
          <a:xfrm>
            <a:off x="6988365" y="5314912"/>
            <a:ext cx="5029200" cy="9634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Review of data</a:t>
            </a:r>
          </a:p>
          <a:p>
            <a:pPr marL="214313" indent="-214313">
              <a:buFont typeface="Arial" panose="020B0604020202020204" pitchFamily="34" charset="0"/>
              <a:buChar char="•"/>
            </a:pPr>
            <a:r>
              <a:rPr lang="en-US" sz="1600" dirty="0">
                <a:solidFill>
                  <a:schemeClr val="tx1"/>
                </a:solidFill>
                <a:latin typeface="Segoe UI" panose="020B0502040204020203" pitchFamily="34" charset="0"/>
                <a:cs typeface="Segoe UI" panose="020B0502040204020203" pitchFamily="34" charset="0"/>
              </a:rPr>
              <a:t>Continuing education</a:t>
            </a:r>
          </a:p>
        </p:txBody>
      </p:sp>
      <p:cxnSp>
        <p:nvCxnSpPr>
          <p:cNvPr id="14" name="Conector recto de flecha 31"/>
          <p:cNvCxnSpPr>
            <a:stCxn id="30" idx="1"/>
            <a:endCxn id="18" idx="3"/>
          </p:cNvCxnSpPr>
          <p:nvPr/>
        </p:nvCxnSpPr>
        <p:spPr>
          <a:xfrm flipH="1">
            <a:off x="2713567" y="2743781"/>
            <a:ext cx="932036" cy="1186439"/>
          </a:xfrm>
          <a:prstGeom prst="straightConnector1">
            <a:avLst/>
          </a:prstGeom>
          <a:ln w="19050">
            <a:solidFill>
              <a:srgbClr val="696F7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Conector recto de flecha 35"/>
          <p:cNvCxnSpPr>
            <a:stCxn id="33" idx="1"/>
            <a:endCxn id="18" idx="3"/>
          </p:cNvCxnSpPr>
          <p:nvPr/>
        </p:nvCxnSpPr>
        <p:spPr>
          <a:xfrm flipH="1" flipV="1">
            <a:off x="2713567" y="3930220"/>
            <a:ext cx="932035" cy="492357"/>
          </a:xfrm>
          <a:prstGeom prst="straightConnector1">
            <a:avLst/>
          </a:prstGeom>
          <a:ln w="19050">
            <a:solidFill>
              <a:srgbClr val="696F7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ángulo 3"/>
          <p:cNvSpPr/>
          <p:nvPr/>
        </p:nvSpPr>
        <p:spPr>
          <a:xfrm>
            <a:off x="636794" y="1760429"/>
            <a:ext cx="2076773" cy="433958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n-US" b="1" dirty="0">
                <a:solidFill>
                  <a:schemeClr val="tx1"/>
                </a:solidFill>
                <a:latin typeface="Segoe UI" panose="020B0502040204020203" pitchFamily="34" charset="0"/>
                <a:cs typeface="Segoe UI" panose="020B0502040204020203" pitchFamily="34" charset="0"/>
              </a:rPr>
              <a:t>Increase the utilization of CGM use by 10% for people with T1D by 12/31/24. </a:t>
            </a:r>
          </a:p>
          <a:p>
            <a:pPr algn="ctr" hangingPunct="1"/>
            <a:endParaRPr lang="en-US" b="1" dirty="0">
              <a:solidFill>
                <a:schemeClr val="tx1"/>
              </a:solidFill>
              <a:latin typeface="Segoe UI" panose="020B0502040204020203" pitchFamily="34" charset="0"/>
              <a:cs typeface="Segoe UI" panose="020B0502040204020203" pitchFamily="34" charset="0"/>
            </a:endParaRPr>
          </a:p>
          <a:p>
            <a:pPr algn="ctr" hangingPunct="1"/>
            <a:r>
              <a:rPr lang="en-US" b="1" dirty="0">
                <a:solidFill>
                  <a:schemeClr val="tx1"/>
                </a:solidFill>
                <a:latin typeface="Segoe UI" panose="020B0502040204020203" pitchFamily="34" charset="0"/>
                <a:cs typeface="Segoe UI" panose="020B0502040204020203" pitchFamily="34" charset="0"/>
              </a:rPr>
              <a:t>Demonstrate reduction in CGM disparities</a:t>
            </a:r>
            <a:br>
              <a:rPr lang="en-US" b="1" dirty="0">
                <a:solidFill>
                  <a:schemeClr val="tx1"/>
                </a:solidFill>
                <a:latin typeface="Segoe UI" panose="020B0502040204020203" pitchFamily="34" charset="0"/>
                <a:cs typeface="Segoe UI" panose="020B0502040204020203" pitchFamily="34" charset="0"/>
              </a:rPr>
            </a:br>
            <a:r>
              <a:rPr lang="en-US" b="1" dirty="0">
                <a:solidFill>
                  <a:schemeClr val="tx1"/>
                </a:solidFill>
                <a:latin typeface="Segoe UI" panose="020B0502040204020203" pitchFamily="34" charset="0"/>
                <a:cs typeface="Segoe UI" panose="020B0502040204020203" pitchFamily="34" charset="0"/>
              </a:rPr>
              <a:t> by 3%</a:t>
            </a:r>
          </a:p>
        </p:txBody>
      </p:sp>
      <p:sp>
        <p:nvSpPr>
          <p:cNvPr id="19" name="CuadroTexto 8"/>
          <p:cNvSpPr txBox="1"/>
          <p:nvPr/>
        </p:nvSpPr>
        <p:spPr>
          <a:xfrm>
            <a:off x="1114145" y="1264893"/>
            <a:ext cx="1122070" cy="461665"/>
          </a:xfrm>
          <a:prstGeom prst="rect">
            <a:avLst/>
          </a:prstGeom>
          <a:noFill/>
        </p:spPr>
        <p:txBody>
          <a:bodyPr wrap="square" rtlCol="0">
            <a:spAutoFit/>
          </a:bodyPr>
          <a:lstStyle/>
          <a:p>
            <a:pPr algn="ctr" hangingPunct="1"/>
            <a:r>
              <a:rPr lang="es-ES" sz="2400" b="1" kern="1200" dirty="0">
                <a:solidFill>
                  <a:schemeClr val="tx2"/>
                </a:solidFill>
                <a:latin typeface="Segoe UI" panose="020B0502040204020203" pitchFamily="34" charset="0"/>
                <a:ea typeface="MS PGothic" panose="020B0600070205080204" pitchFamily="34" charset="-128"/>
                <a:cs typeface="Segoe UI" panose="020B0502040204020203" pitchFamily="34" charset="0"/>
              </a:rPr>
              <a:t>Aim</a:t>
            </a:r>
          </a:p>
        </p:txBody>
      </p:sp>
      <p:cxnSp>
        <p:nvCxnSpPr>
          <p:cNvPr id="23" name="Conector recto de flecha 49"/>
          <p:cNvCxnSpPr>
            <a:stCxn id="6" idx="1"/>
            <a:endCxn id="30" idx="3"/>
          </p:cNvCxnSpPr>
          <p:nvPr/>
        </p:nvCxnSpPr>
        <p:spPr>
          <a:xfrm flipH="1" flipV="1">
            <a:off x="6055138" y="3023580"/>
            <a:ext cx="933227" cy="96389"/>
          </a:xfrm>
          <a:prstGeom prst="straightConnector1">
            <a:avLst/>
          </a:prstGeom>
          <a:ln w="19050">
            <a:solidFill>
              <a:schemeClr val="bg1">
                <a:lumMod val="5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Conector recto de flecha 53"/>
          <p:cNvCxnSpPr>
            <a:stCxn id="9" idx="1"/>
            <a:endCxn id="33" idx="3"/>
          </p:cNvCxnSpPr>
          <p:nvPr/>
        </p:nvCxnSpPr>
        <p:spPr>
          <a:xfrm flipH="1" flipV="1">
            <a:off x="6056327" y="4142777"/>
            <a:ext cx="932038" cy="343519"/>
          </a:xfrm>
          <a:prstGeom prst="straightConnector1">
            <a:avLst/>
          </a:prstGeom>
          <a:ln w="19050">
            <a:solidFill>
              <a:srgbClr val="696F7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Conector recto de flecha 55"/>
          <p:cNvCxnSpPr>
            <a:stCxn id="10" idx="1"/>
            <a:endCxn id="38" idx="3"/>
          </p:cNvCxnSpPr>
          <p:nvPr/>
        </p:nvCxnSpPr>
        <p:spPr>
          <a:xfrm flipH="1" flipV="1">
            <a:off x="6056328" y="5261975"/>
            <a:ext cx="932037" cy="534687"/>
          </a:xfrm>
          <a:prstGeom prst="straightConnector1">
            <a:avLst/>
          </a:prstGeom>
          <a:ln w="19050">
            <a:solidFill>
              <a:srgbClr val="696F70"/>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30" name="Rectángulo 4"/>
          <p:cNvSpPr/>
          <p:nvPr/>
        </p:nvSpPr>
        <p:spPr>
          <a:xfrm>
            <a:off x="3645603" y="2657820"/>
            <a:ext cx="2409535" cy="73152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s-ES" sz="2000" b="1" kern="1200" dirty="0">
                <a:solidFill>
                  <a:schemeClr val="tx1"/>
                </a:solidFill>
                <a:latin typeface="Segoe UI" panose="020B0502040204020203" pitchFamily="34" charset="0"/>
                <a:cs typeface="Segoe UI" panose="020B0502040204020203" pitchFamily="34" charset="0"/>
              </a:rPr>
              <a:t>CGM </a:t>
            </a:r>
            <a:br>
              <a:rPr lang="es-ES" sz="2000" b="1" kern="1200" dirty="0">
                <a:solidFill>
                  <a:schemeClr val="tx1"/>
                </a:solidFill>
                <a:latin typeface="Segoe UI" panose="020B0502040204020203" pitchFamily="34" charset="0"/>
                <a:cs typeface="Segoe UI" panose="020B0502040204020203" pitchFamily="34" charset="0"/>
              </a:rPr>
            </a:br>
            <a:r>
              <a:rPr lang="es-ES" sz="2000" b="1" kern="1200" dirty="0">
                <a:solidFill>
                  <a:schemeClr val="tx1"/>
                </a:solidFill>
                <a:latin typeface="Segoe UI" panose="020B0502040204020203" pitchFamily="34" charset="0"/>
                <a:cs typeface="Segoe UI" panose="020B0502040204020203" pitchFamily="34" charset="0"/>
              </a:rPr>
              <a:t>Interest &amp; Access</a:t>
            </a:r>
          </a:p>
        </p:txBody>
      </p:sp>
      <p:sp>
        <p:nvSpPr>
          <p:cNvPr id="32" name="CuadroTexto 9"/>
          <p:cNvSpPr txBox="1"/>
          <p:nvPr/>
        </p:nvSpPr>
        <p:spPr>
          <a:xfrm>
            <a:off x="3608617" y="969080"/>
            <a:ext cx="2453975" cy="461665"/>
          </a:xfrm>
          <a:prstGeom prst="rect">
            <a:avLst/>
          </a:prstGeom>
          <a:noFill/>
        </p:spPr>
        <p:txBody>
          <a:bodyPr wrap="square" rtlCol="0">
            <a:spAutoFit/>
          </a:bodyPr>
          <a:lstStyle>
            <a:defPPr>
              <a:defRPr lang="en-US"/>
            </a:defPPr>
            <a:lvl1pPr algn="ctr">
              <a:defRPr>
                <a:solidFill>
                  <a:schemeClr val="tx2"/>
                </a:solidFill>
                <a:latin typeface="Arial Black" panose="020B0A04020102020204" pitchFamily="34" charset="0"/>
                <a:ea typeface="MS PGothic" panose="020B0600070205080204" pitchFamily="34" charset="-128"/>
              </a:defRPr>
            </a:lvl1pPr>
          </a:lstStyle>
          <a:p>
            <a:r>
              <a:rPr lang="es-ES" sz="2400" b="1" dirty="0">
                <a:latin typeface="Segoe UI" panose="020B0502040204020203" pitchFamily="34" charset="0"/>
                <a:cs typeface="Segoe UI" panose="020B0502040204020203" pitchFamily="34" charset="0"/>
              </a:rPr>
              <a:t>Primary</a:t>
            </a:r>
            <a:r>
              <a:rPr lang="es-ES" dirty="0"/>
              <a:t> </a:t>
            </a:r>
            <a:r>
              <a:rPr lang="es-ES" sz="2400" b="1" dirty="0">
                <a:latin typeface="Segoe UI" panose="020B0502040204020203" pitchFamily="34" charset="0"/>
                <a:cs typeface="Segoe UI" panose="020B0502040204020203" pitchFamily="34" charset="0"/>
              </a:rPr>
              <a:t>Drivers</a:t>
            </a:r>
          </a:p>
        </p:txBody>
      </p:sp>
      <p:sp>
        <p:nvSpPr>
          <p:cNvPr id="33" name="Rectángulo 12"/>
          <p:cNvSpPr/>
          <p:nvPr/>
        </p:nvSpPr>
        <p:spPr>
          <a:xfrm>
            <a:off x="3645602" y="3777017"/>
            <a:ext cx="2410725" cy="73152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s-ES" sz="2000" b="1" kern="1200" dirty="0">
                <a:solidFill>
                  <a:schemeClr val="tx1"/>
                </a:solidFill>
                <a:latin typeface="Segoe UI" panose="020B0502040204020203" pitchFamily="34" charset="0"/>
                <a:cs typeface="Segoe UI" panose="020B0502040204020203" pitchFamily="34" charset="0"/>
              </a:rPr>
              <a:t>Patient Education</a:t>
            </a:r>
          </a:p>
        </p:txBody>
      </p:sp>
      <p:sp>
        <p:nvSpPr>
          <p:cNvPr id="38" name="Rectángulo 14"/>
          <p:cNvSpPr/>
          <p:nvPr/>
        </p:nvSpPr>
        <p:spPr>
          <a:xfrm>
            <a:off x="3645604" y="4896215"/>
            <a:ext cx="2410724" cy="73152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s-ES" sz="2000" b="1" kern="1200" dirty="0">
                <a:solidFill>
                  <a:schemeClr val="tx1"/>
                </a:solidFill>
                <a:latin typeface="Segoe UI" panose="020B0502040204020203" pitchFamily="34" charset="0"/>
                <a:cs typeface="Segoe UI" panose="020B0502040204020203" pitchFamily="34" charset="0"/>
              </a:rPr>
              <a:t>Provider Education</a:t>
            </a:r>
          </a:p>
        </p:txBody>
      </p:sp>
      <p:sp>
        <p:nvSpPr>
          <p:cNvPr id="69" name="Rectángulo 6"/>
          <p:cNvSpPr/>
          <p:nvPr/>
        </p:nvSpPr>
        <p:spPr>
          <a:xfrm>
            <a:off x="3645604" y="1538623"/>
            <a:ext cx="2424440" cy="73152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n-US" sz="2000" b="1" kern="1200" dirty="0">
                <a:solidFill>
                  <a:schemeClr val="tx1"/>
                </a:solidFill>
                <a:latin typeface="Segoe UI" panose="020B0502040204020203" pitchFamily="34" charset="0"/>
                <a:cs typeface="Segoe UI" panose="020B0502040204020203" pitchFamily="34" charset="0"/>
              </a:rPr>
              <a:t>Address Inequities</a:t>
            </a:r>
          </a:p>
        </p:txBody>
      </p:sp>
      <p:sp>
        <p:nvSpPr>
          <p:cNvPr id="74" name="Rectángulo 5"/>
          <p:cNvSpPr/>
          <p:nvPr/>
        </p:nvSpPr>
        <p:spPr>
          <a:xfrm>
            <a:off x="6999877" y="972877"/>
            <a:ext cx="5029200" cy="1386482"/>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hangingPunct="1">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Patient Barrier Assessment Survey</a:t>
            </a:r>
          </a:p>
          <a:p>
            <a:pPr marL="214313" indent="-214313" hangingPunct="1">
              <a:buFont typeface="Arial" panose="020B0604020202020204" pitchFamily="34" charset="0"/>
              <a:buChar char="•"/>
            </a:pPr>
            <a:r>
              <a:rPr lang="en-US" sz="1400" kern="1200" dirty="0">
                <a:solidFill>
                  <a:schemeClr val="tx1"/>
                </a:solidFill>
                <a:latin typeface="Segoe UI" panose="020B0502040204020203" pitchFamily="34" charset="0"/>
                <a:cs typeface="Segoe UI" panose="020B0502040204020203" pitchFamily="34" charset="0"/>
              </a:rPr>
              <a:t>Provider bias survey / </a:t>
            </a:r>
            <a:r>
              <a:rPr lang="en-US" sz="1400" dirty="0">
                <a:solidFill>
                  <a:schemeClr val="tx1"/>
                </a:solidFill>
                <a:latin typeface="Segoe UI" panose="020B0502040204020203" pitchFamily="34" charset="0"/>
                <a:cs typeface="Segoe UI" panose="020B0502040204020203" pitchFamily="34" charset="0"/>
              </a:rPr>
              <a:t>Educator </a:t>
            </a:r>
            <a:r>
              <a:rPr lang="en-US" sz="1400" kern="1200" dirty="0">
                <a:solidFill>
                  <a:schemeClr val="tx1"/>
                </a:solidFill>
                <a:latin typeface="Segoe UI" panose="020B0502040204020203" pitchFamily="34" charset="0"/>
                <a:cs typeface="Segoe UI" panose="020B0502040204020203" pitchFamily="34" charset="0"/>
              </a:rPr>
              <a:t>Bias Survey</a:t>
            </a:r>
          </a:p>
          <a:p>
            <a:pPr marL="214313" indent="-214313" hangingPunct="1">
              <a:buFont typeface="Arial" panose="020B0604020202020204" pitchFamily="34" charset="0"/>
              <a:buChar char="•"/>
            </a:pPr>
            <a:r>
              <a:rPr lang="en-US" sz="1400" dirty="0">
                <a:solidFill>
                  <a:schemeClr val="tx1"/>
                </a:solidFill>
                <a:latin typeface="Segoe UI" panose="020B0502040204020203" pitchFamily="34" charset="0"/>
                <a:cs typeface="Segoe UI" panose="020B0502040204020203" pitchFamily="34" charset="0"/>
              </a:rPr>
              <a:t>Establish Parent Partnership Group</a:t>
            </a:r>
            <a:endParaRPr lang="en-US" sz="1400" kern="1200" dirty="0">
              <a:solidFill>
                <a:schemeClr val="tx1"/>
              </a:solidFill>
              <a:latin typeface="Segoe UI" panose="020B0502040204020203" pitchFamily="34" charset="0"/>
              <a:cs typeface="Segoe UI" panose="020B0502040204020203" pitchFamily="34" charset="0"/>
            </a:endParaRPr>
          </a:p>
          <a:p>
            <a:pPr marL="214313" indent="-214313" hangingPunct="1">
              <a:buFont typeface="Arial" panose="020B0604020202020204" pitchFamily="34" charset="0"/>
              <a:buChar char="•"/>
            </a:pPr>
            <a:r>
              <a:rPr lang="en-US" sz="1400" kern="1200" dirty="0">
                <a:solidFill>
                  <a:schemeClr val="tx1"/>
                </a:solidFill>
                <a:latin typeface="Segoe UI" panose="020B0502040204020203" pitchFamily="34" charset="0"/>
                <a:cs typeface="Segoe UI" panose="020B0502040204020203" pitchFamily="34" charset="0"/>
              </a:rPr>
              <a:t>Ensure support and education available for </a:t>
            </a:r>
            <a:br>
              <a:rPr lang="en-US" sz="1400" kern="1200" dirty="0">
                <a:solidFill>
                  <a:schemeClr val="tx1"/>
                </a:solidFill>
                <a:latin typeface="Segoe UI" panose="020B0502040204020203" pitchFamily="34" charset="0"/>
                <a:cs typeface="Segoe UI" panose="020B0502040204020203" pitchFamily="34" charset="0"/>
              </a:rPr>
            </a:br>
            <a:r>
              <a:rPr lang="en-US" sz="1400" kern="1200" dirty="0">
                <a:solidFill>
                  <a:schemeClr val="tx1"/>
                </a:solidFill>
                <a:latin typeface="Segoe UI" panose="020B0502040204020203" pitchFamily="34" charset="0"/>
                <a:cs typeface="Segoe UI" panose="020B0502040204020203" pitchFamily="34" charset="0"/>
              </a:rPr>
              <a:t>non-English speakers</a:t>
            </a:r>
          </a:p>
        </p:txBody>
      </p:sp>
      <p:cxnSp>
        <p:nvCxnSpPr>
          <p:cNvPr id="138" name="Conector recto de flecha 49"/>
          <p:cNvCxnSpPr>
            <a:stCxn id="74" idx="1"/>
            <a:endCxn id="69" idx="3"/>
          </p:cNvCxnSpPr>
          <p:nvPr/>
        </p:nvCxnSpPr>
        <p:spPr>
          <a:xfrm flipH="1">
            <a:off x="6070044" y="1666118"/>
            <a:ext cx="929833" cy="238265"/>
          </a:xfrm>
          <a:prstGeom prst="straightConnector1">
            <a:avLst/>
          </a:prstGeom>
          <a:ln w="19050">
            <a:solidFill>
              <a:schemeClr val="bg1">
                <a:lumMod val="50000"/>
              </a:schemeClr>
            </a:solidFill>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0" name="Conector recto de flecha 31"/>
          <p:cNvCxnSpPr>
            <a:stCxn id="69" idx="1"/>
            <a:endCxn id="18" idx="3"/>
          </p:cNvCxnSpPr>
          <p:nvPr/>
        </p:nvCxnSpPr>
        <p:spPr>
          <a:xfrm flipH="1">
            <a:off x="2713567" y="1904383"/>
            <a:ext cx="932037" cy="2025837"/>
          </a:xfrm>
          <a:prstGeom prst="straightConnector1">
            <a:avLst/>
          </a:prstGeom>
          <a:ln w="19050">
            <a:solidFill>
              <a:srgbClr val="696F7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63" name="Conector recto de flecha 31"/>
          <p:cNvCxnSpPr>
            <a:stCxn id="38" idx="1"/>
            <a:endCxn id="18" idx="3"/>
          </p:cNvCxnSpPr>
          <p:nvPr/>
        </p:nvCxnSpPr>
        <p:spPr>
          <a:xfrm flipH="1" flipV="1">
            <a:off x="2713567" y="3930220"/>
            <a:ext cx="932037" cy="1331755"/>
          </a:xfrm>
          <a:prstGeom prst="straightConnector1">
            <a:avLst/>
          </a:prstGeom>
          <a:ln w="19050">
            <a:solidFill>
              <a:srgbClr val="696F70"/>
            </a:solidFill>
            <a:headEnd type="triangle" w="lg" len="med"/>
            <a:tailEnd type="none" w="med" len="med"/>
          </a:ln>
        </p:spPr>
        <p:style>
          <a:lnRef idx="1">
            <a:schemeClr val="accent1"/>
          </a:lnRef>
          <a:fillRef idx="0">
            <a:schemeClr val="accent1"/>
          </a:fillRef>
          <a:effectRef idx="0">
            <a:schemeClr val="accent1"/>
          </a:effectRef>
          <a:fontRef idx="minor">
            <a:schemeClr val="tx1"/>
          </a:fontRef>
        </p:style>
      </p:cxnSp>
      <p:sp>
        <p:nvSpPr>
          <p:cNvPr id="27" name="Oval 26"/>
          <p:cNvSpPr/>
          <p:nvPr/>
        </p:nvSpPr>
        <p:spPr bwMode="auto">
          <a:xfrm>
            <a:off x="210802" y="1060427"/>
            <a:ext cx="2946030" cy="5039584"/>
          </a:xfrm>
          <a:prstGeom prst="ellipse">
            <a:avLst/>
          </a:prstGeom>
          <a:noFill/>
          <a:ln w="76200">
            <a:solidFill>
              <a:srgbClr val="FF0000"/>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2000" b="0" i="0" dirty="0">
              <a:solidFill>
                <a:schemeClr val="bg1"/>
              </a:solidFill>
              <a:latin typeface="Segoe UI" panose="020B0502040204020203" pitchFamily="34" charset="0"/>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200915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63DCA5C9-2E11-4C67-86EB-AE1DE127DC64}" type="slidenum">
              <a:rPr lang="en-US" smtClean="0"/>
              <a:pPr/>
              <a:t>42</a:t>
            </a:fld>
            <a:endParaRPr lang="en-US" dirty="0"/>
          </a:p>
        </p:txBody>
      </p:sp>
      <p:sp>
        <p:nvSpPr>
          <p:cNvPr id="5" name="Title 4"/>
          <p:cNvSpPr>
            <a:spLocks noGrp="1"/>
          </p:cNvSpPr>
          <p:nvPr>
            <p:ph type="title"/>
          </p:nvPr>
        </p:nvSpPr>
        <p:spPr/>
        <p:txBody>
          <a:bodyPr/>
          <a:lstStyle/>
          <a:p>
            <a:r>
              <a:rPr lang="en-US" dirty="0"/>
              <a:t>Interventions</a:t>
            </a:r>
          </a:p>
        </p:txBody>
      </p:sp>
      <p:pic>
        <p:nvPicPr>
          <p:cNvPr id="6" name="Content Placeholder 5"/>
          <p:cNvPicPr>
            <a:picLocks noGrp="1" noChangeAspect="1"/>
          </p:cNvPicPr>
          <p:nvPr>
            <p:ph sz="quarter" idx="12"/>
          </p:nvPr>
        </p:nvPicPr>
        <p:blipFill>
          <a:blip r:embed="rId3"/>
          <a:stretch>
            <a:fillRect/>
          </a:stretch>
        </p:blipFill>
        <p:spPr>
          <a:xfrm>
            <a:off x="1066109" y="1716314"/>
            <a:ext cx="6509450" cy="4187825"/>
          </a:xfrm>
          <a:prstGeom prst="rect">
            <a:avLst/>
          </a:prstGeom>
        </p:spPr>
      </p:pic>
      <p:pic>
        <p:nvPicPr>
          <p:cNvPr id="7" name="Picture 2" descr="Plan, Do, Study, Act (PDSA) cycles | Quality Improvement"/>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262199" y="2262780"/>
            <a:ext cx="3094892" cy="309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37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460374" y="1743860"/>
            <a:ext cx="12642167" cy="4394670"/>
          </a:xfrm>
        </p:spPr>
        <p:txBody>
          <a:bodyPr/>
          <a:lstStyle/>
          <a:p>
            <a:pPr>
              <a:lnSpc>
                <a:spcPts val="4000"/>
              </a:lnSpc>
              <a:spcBef>
                <a:spcPts val="1200"/>
              </a:spcBef>
              <a:spcAft>
                <a:spcPts val="1200"/>
              </a:spcAft>
            </a:pPr>
            <a:r>
              <a:rPr lang="en-US" sz="2800" u="sng" dirty="0"/>
              <a:t>Related to CGM Discussion at diagnosis:</a:t>
            </a:r>
          </a:p>
          <a:p>
            <a:pPr marL="342900" indent="-342900">
              <a:lnSpc>
                <a:spcPts val="4000"/>
              </a:lnSpc>
              <a:spcBef>
                <a:spcPts val="1200"/>
              </a:spcBef>
              <a:spcAft>
                <a:spcPts val="1200"/>
              </a:spcAft>
              <a:buFont typeface="Arial" panose="020B0604020202020204" pitchFamily="34" charset="0"/>
              <a:buChar char="•"/>
            </a:pPr>
            <a:r>
              <a:rPr lang="en-US" sz="2800" dirty="0"/>
              <a:t>“Family is already overwhelmed or </a:t>
            </a:r>
            <a:r>
              <a:rPr lang="en-US" sz="2800" b="1" dirty="0"/>
              <a:t>they are uninsured</a:t>
            </a:r>
            <a:r>
              <a:rPr lang="en-US" sz="2800" dirty="0"/>
              <a:t>, OR if patient expresses refusal to wear a continuous monitor”</a:t>
            </a:r>
          </a:p>
          <a:p>
            <a:pPr marL="342900" indent="-342900">
              <a:lnSpc>
                <a:spcPts val="4000"/>
              </a:lnSpc>
              <a:spcBef>
                <a:spcPts val="1200"/>
              </a:spcBef>
              <a:spcAft>
                <a:spcPts val="1200"/>
              </a:spcAft>
              <a:buFont typeface="Arial" panose="020B0604020202020204" pitchFamily="34" charset="0"/>
              <a:buChar char="•"/>
            </a:pPr>
            <a:r>
              <a:rPr lang="en-US" sz="2800" b="1" dirty="0"/>
              <a:t>“Patient's solely rely on CGM if they do not get practice using a manual glucometer. </a:t>
            </a:r>
          </a:p>
          <a:p>
            <a:pPr marL="342900" indent="-342900">
              <a:spcBef>
                <a:spcPts val="1200"/>
              </a:spcBef>
              <a:spcAft>
                <a:spcPts val="1200"/>
              </a:spcAft>
              <a:buFont typeface="Arial" panose="020B0604020202020204" pitchFamily="34" charset="0"/>
              <a:buChar char="•"/>
            </a:pPr>
            <a:r>
              <a:rPr lang="en-US" sz="2800" dirty="0"/>
              <a:t>“Initially I did, and I still usually do; but </a:t>
            </a:r>
            <a:r>
              <a:rPr lang="en-US" sz="2800" b="1" dirty="0"/>
              <a:t>if family seems overwhelmed </a:t>
            </a:r>
            <a:r>
              <a:rPr lang="en-US" sz="2800" dirty="0"/>
              <a:t>I don't mention it unless the pt is a small child &lt;6”</a:t>
            </a:r>
          </a:p>
        </p:txBody>
      </p:sp>
      <p:sp>
        <p:nvSpPr>
          <p:cNvPr id="5" name="Title 4">
            <a:extLst>
              <a:ext uri="{FF2B5EF4-FFF2-40B4-BE49-F238E27FC236}">
                <a16:creationId xmlns:a16="http://schemas.microsoft.com/office/drawing/2014/main" id="{762389CD-E0A3-454E-9F12-DDD015001125}"/>
              </a:ext>
            </a:extLst>
          </p:cNvPr>
          <p:cNvSpPr>
            <a:spLocks noGrp="1"/>
          </p:cNvSpPr>
          <p:nvPr>
            <p:ph type="title"/>
          </p:nvPr>
        </p:nvSpPr>
        <p:spPr>
          <a:xfrm>
            <a:off x="2403474" y="321164"/>
            <a:ext cx="10848092" cy="925187"/>
          </a:xfrm>
        </p:spPr>
        <p:txBody>
          <a:bodyPr/>
          <a:lstStyle/>
          <a:p>
            <a:r>
              <a:rPr lang="en-US" sz="4800" dirty="0"/>
              <a:t>Educator Assessment</a:t>
            </a:r>
          </a:p>
        </p:txBody>
      </p:sp>
      <p:sp>
        <p:nvSpPr>
          <p:cNvPr id="6" name="Rounded Rectangle 5"/>
          <p:cNvSpPr/>
          <p:nvPr/>
        </p:nvSpPr>
        <p:spPr bwMode="auto">
          <a:xfrm>
            <a:off x="460374" y="243913"/>
            <a:ext cx="1768755" cy="1012667"/>
          </a:xfrm>
          <a:prstGeom prst="roundRect">
            <a:avLst/>
          </a:prstGeom>
          <a:solidFill>
            <a:schemeClr val="accent1">
              <a:lumMod val="75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400" b="1" i="0" dirty="0">
                <a:solidFill>
                  <a:schemeClr val="bg1"/>
                </a:solidFill>
                <a:latin typeface="Segoe UI" panose="020B0502040204020203" pitchFamily="34" charset="0"/>
                <a:ea typeface="Roboto" panose="02000000000000000000" pitchFamily="2" charset="0"/>
                <a:cs typeface="Segoe UI" panose="020B0502040204020203" pitchFamily="34" charset="0"/>
              </a:rPr>
              <a:t>Find the pain points and success areas</a:t>
            </a:r>
          </a:p>
          <a:p>
            <a:pPr algn="ctr"/>
            <a:r>
              <a:rPr lang="en-US" sz="1050" b="1" dirty="0">
                <a:solidFill>
                  <a:schemeClr val="bg1"/>
                </a:solidFill>
                <a:latin typeface="Segoe UI" panose="020B0502040204020203" pitchFamily="34" charset="0"/>
                <a:ea typeface="Roboto" panose="02000000000000000000" pitchFamily="2" charset="0"/>
                <a:cs typeface="Segoe UI" panose="020B0502040204020203" pitchFamily="34" charset="0"/>
              </a:rPr>
              <a:t>(Key Driver Analysis)</a:t>
            </a:r>
            <a:endParaRPr lang="en-US" sz="1200" b="1" i="0" dirty="0">
              <a:solidFill>
                <a:schemeClr val="bg1"/>
              </a:solidFill>
              <a:latin typeface="Segoe UI" panose="020B0502040204020203" pitchFamily="34" charset="0"/>
              <a:ea typeface="Roboto" panose="02000000000000000000" pitchFamily="2" charset="0"/>
              <a:cs typeface="Segoe UI" panose="020B0502040204020203" pitchFamily="34" charset="0"/>
            </a:endParaRPr>
          </a:p>
        </p:txBody>
      </p:sp>
    </p:spTree>
    <p:extLst>
      <p:ext uri="{BB962C8B-B14F-4D97-AF65-F5344CB8AC3E}">
        <p14:creationId xmlns:p14="http://schemas.microsoft.com/office/powerpoint/2010/main" val="26669640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Data Analysis</a:t>
            </a:r>
          </a:p>
        </p:txBody>
      </p:sp>
      <p:sp>
        <p:nvSpPr>
          <p:cNvPr id="4" name="Slide Number Placeholder 3"/>
          <p:cNvSpPr>
            <a:spLocks noGrp="1"/>
          </p:cNvSpPr>
          <p:nvPr>
            <p:ph type="sldNum" sz="quarter" idx="11"/>
          </p:nvPr>
        </p:nvSpPr>
        <p:spPr/>
        <p:txBody>
          <a:bodyPr/>
          <a:lstStyle/>
          <a:p>
            <a:pPr lvl="8"/>
            <a:fld id="{63DCA5C9-2E11-4C67-86EB-AE1DE127DC64}" type="slidenum">
              <a:rPr lang="en-US" smtClean="0"/>
              <a:pPr lvl="8"/>
              <a:t>44</a:t>
            </a:fld>
            <a:endParaRPr lang="en-US"/>
          </a:p>
        </p:txBody>
      </p:sp>
    </p:spTree>
    <p:extLst>
      <p:ext uri="{BB962C8B-B14F-4D97-AF65-F5344CB8AC3E}">
        <p14:creationId xmlns:p14="http://schemas.microsoft.com/office/powerpoint/2010/main" val="37192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63DCA5C9-2E11-4C67-86EB-AE1DE127DC64}" type="slidenum">
              <a:rPr lang="en-US" smtClean="0"/>
              <a:pPr/>
              <a:t>45</a:t>
            </a:fld>
            <a:endParaRPr lang="en-US" dirty="0"/>
          </a:p>
        </p:txBody>
      </p:sp>
      <p:sp>
        <p:nvSpPr>
          <p:cNvPr id="2" name="Title 1"/>
          <p:cNvSpPr>
            <a:spLocks noGrp="1"/>
          </p:cNvSpPr>
          <p:nvPr>
            <p:ph type="title"/>
          </p:nvPr>
        </p:nvSpPr>
        <p:spPr>
          <a:xfrm>
            <a:off x="460374" y="331393"/>
            <a:ext cx="9178478" cy="925187"/>
          </a:xfrm>
        </p:spPr>
        <p:txBody>
          <a:bodyPr/>
          <a:lstStyle/>
          <a:p>
            <a:r>
              <a:rPr lang="en-US" dirty="0"/>
              <a:t>Percent of Patients with T1D Using CGM </a:t>
            </a:r>
            <a:br>
              <a:rPr lang="en-US" dirty="0"/>
            </a:br>
            <a:r>
              <a:rPr lang="en-US" dirty="0"/>
              <a:t>Baseline and Intervention Period, By Race/Ethnicity</a:t>
            </a:r>
            <a:br>
              <a:rPr lang="en-US" dirty="0"/>
            </a:br>
            <a:endParaRPr lang="en-US" dirty="0"/>
          </a:p>
        </p:txBody>
      </p:sp>
      <p:graphicFrame>
        <p:nvGraphicFramePr>
          <p:cNvPr id="6" name="Chart 5"/>
          <p:cNvGraphicFramePr>
            <a:graphicFrameLocks/>
          </p:cNvGraphicFramePr>
          <p:nvPr/>
        </p:nvGraphicFramePr>
        <p:xfrm>
          <a:off x="6840111" y="1839558"/>
          <a:ext cx="5275615" cy="4260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nvGraphicFramePr>
        <p:xfrm>
          <a:off x="460374" y="1839558"/>
          <a:ext cx="6704221" cy="4260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2366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DD23F-5595-B8BE-8CED-55F08DB38E1A}"/>
            </a:ext>
          </a:extLst>
        </p:cNvPr>
        <p:cNvGrpSpPr/>
        <p:nvPr/>
      </p:nvGrpSpPr>
      <p:grpSpPr>
        <a:xfrm>
          <a:off x="0" y="0"/>
          <a:ext cx="0" cy="0"/>
          <a:chOff x="0" y="0"/>
          <a:chExt cx="0" cy="0"/>
        </a:xfrm>
      </p:grpSpPr>
      <p:sp>
        <p:nvSpPr>
          <p:cNvPr id="3" name="TextBox 2"/>
          <p:cNvSpPr txBox="1"/>
          <p:nvPr/>
        </p:nvSpPr>
        <p:spPr>
          <a:xfrm>
            <a:off x="3609975" y="2374929"/>
            <a:ext cx="7986713" cy="1587558"/>
          </a:xfrm>
          <a:prstGeom prst="rect">
            <a:avLst/>
          </a:prstGeom>
          <a:noFill/>
          <a:ln>
            <a:solidFill>
              <a:schemeClr val="tx1"/>
            </a:solidFill>
          </a:ln>
        </p:spPr>
        <p:txBody>
          <a:bodyPr wrap="square" lIns="0" tIns="0" rIns="0" bIns="0" rtlCol="0" anchor="ctr">
            <a:normAutofit/>
          </a:bodyPr>
          <a:lstStyle/>
          <a:p>
            <a:pPr marL="0" indent="-3657600" algn="ctr">
              <a:spcBef>
                <a:spcPts val="600"/>
              </a:spcBef>
              <a:spcAft>
                <a:spcPts val="600"/>
              </a:spcAft>
            </a:pPr>
            <a:r>
              <a:rPr lang="en-US" sz="2000" b="1" i="0" dirty="0">
                <a:solidFill>
                  <a:schemeClr val="tx2"/>
                </a:solidFill>
                <a:latin typeface="Segoe UI" panose="020B0502040204020203" pitchFamily="34" charset="0"/>
                <a:ea typeface="Roboto" panose="02000000000000000000" pitchFamily="2" charset="0"/>
                <a:cs typeface="Segoe UI" panose="020B0502040204020203" pitchFamily="34" charset="0"/>
              </a:rPr>
              <a:t>CGM use for all patients did improve by 6%, but did not reach 10% improvement</a:t>
            </a:r>
          </a:p>
          <a:p>
            <a:pPr marL="0" indent="-3657600" algn="ctr">
              <a:spcAft>
                <a:spcPts val="600"/>
              </a:spcAft>
            </a:pPr>
            <a:r>
              <a:rPr lang="en-US" sz="2000" dirty="0">
                <a:solidFill>
                  <a:schemeClr val="tx2"/>
                </a:solidFill>
                <a:latin typeface="Segoe UI" panose="020B0502040204020203" pitchFamily="34" charset="0"/>
                <a:ea typeface="Roboto" panose="02000000000000000000" pitchFamily="2" charset="0"/>
                <a:cs typeface="Segoe UI" panose="020B0502040204020203" pitchFamily="34" charset="0"/>
              </a:rPr>
              <a:t>86% (pre) vs 92% (post) </a:t>
            </a:r>
            <a:r>
              <a:rPr lang="en-US" sz="2000" b="1" dirty="0">
                <a:solidFill>
                  <a:srgbClr val="00B050"/>
                </a:solidFill>
                <a:latin typeface="Segoe UI" panose="020B0502040204020203" pitchFamily="34" charset="0"/>
                <a:ea typeface="Roboto" panose="02000000000000000000" pitchFamily="2" charset="0"/>
                <a:cs typeface="Segoe UI" panose="020B0502040204020203" pitchFamily="34" charset="0"/>
              </a:rPr>
              <a:t>(90% Sept. 2025)</a:t>
            </a:r>
          </a:p>
        </p:txBody>
      </p:sp>
      <p:sp>
        <p:nvSpPr>
          <p:cNvPr id="7" name="TextBox 6"/>
          <p:cNvSpPr txBox="1"/>
          <p:nvPr/>
        </p:nvSpPr>
        <p:spPr>
          <a:xfrm>
            <a:off x="3609974" y="4283791"/>
            <a:ext cx="7986714" cy="1206977"/>
          </a:xfrm>
          <a:prstGeom prst="rect">
            <a:avLst/>
          </a:prstGeom>
          <a:noFill/>
          <a:ln>
            <a:solidFill>
              <a:schemeClr val="tx1"/>
            </a:solidFill>
          </a:ln>
        </p:spPr>
        <p:txBody>
          <a:bodyPr wrap="square" lIns="0" tIns="0" rIns="0" bIns="0" rtlCol="0" anchor="ctr">
            <a:normAutofit fontScale="77500" lnSpcReduction="20000"/>
          </a:bodyPr>
          <a:lstStyle/>
          <a:p>
            <a:pPr marL="0" indent="-3657600" algn="ctr">
              <a:spcBef>
                <a:spcPts val="600"/>
              </a:spcBef>
              <a:spcAft>
                <a:spcPts val="600"/>
              </a:spcAft>
            </a:pPr>
            <a:r>
              <a:rPr lang="en-US" sz="2300" b="1" i="0" dirty="0">
                <a:solidFill>
                  <a:schemeClr val="tx2"/>
                </a:solidFill>
                <a:latin typeface="Segoe UI" panose="020B0502040204020203" pitchFamily="34" charset="0"/>
                <a:ea typeface="Roboto" panose="02000000000000000000" pitchFamily="2" charset="0"/>
                <a:cs typeface="Segoe UI" panose="020B0502040204020203" pitchFamily="34" charset="0"/>
              </a:rPr>
              <a:t>Reduction in disparities based on race and ethnicity improved by 3%</a:t>
            </a:r>
          </a:p>
          <a:p>
            <a:pPr marL="0" indent="-3657600" algn="ctr">
              <a:spcBef>
                <a:spcPts val="600"/>
              </a:spcBef>
              <a:spcAft>
                <a:spcPts val="600"/>
              </a:spcAft>
            </a:pPr>
            <a:r>
              <a:rPr lang="en-US" sz="2000" dirty="0">
                <a:solidFill>
                  <a:schemeClr val="tx2"/>
                </a:solidFill>
                <a:latin typeface="Segoe UI" panose="020B0502040204020203" pitchFamily="34" charset="0"/>
                <a:ea typeface="Roboto" panose="02000000000000000000" pitchFamily="2" charset="0"/>
                <a:cs typeface="Segoe UI" panose="020B0502040204020203" pitchFamily="34" charset="0"/>
              </a:rPr>
              <a:t>NHW-NHB 7% reduction </a:t>
            </a:r>
            <a:r>
              <a:rPr lang="en-US" sz="2000" b="1" dirty="0">
                <a:solidFill>
                  <a:srgbClr val="00B050"/>
                </a:solidFill>
                <a:latin typeface="Segoe UI" panose="020B0502040204020203" pitchFamily="34" charset="0"/>
                <a:ea typeface="Roboto" panose="02000000000000000000" pitchFamily="2" charset="0"/>
                <a:cs typeface="Segoe UI" panose="020B0502040204020203" pitchFamily="34" charset="0"/>
              </a:rPr>
              <a:t>(15% reduction Sept. 2025)</a:t>
            </a:r>
          </a:p>
          <a:p>
            <a:pPr indent="-3657600" algn="ctr">
              <a:spcBef>
                <a:spcPts val="600"/>
              </a:spcBef>
              <a:spcAft>
                <a:spcPts val="600"/>
              </a:spcAft>
            </a:pPr>
            <a:r>
              <a:rPr lang="en-US" sz="2000" dirty="0">
                <a:solidFill>
                  <a:schemeClr val="tx2"/>
                </a:solidFill>
                <a:latin typeface="Segoe UI" panose="020B0502040204020203" pitchFamily="34" charset="0"/>
                <a:ea typeface="Roboto" panose="02000000000000000000" pitchFamily="2" charset="0"/>
                <a:cs typeface="Segoe UI" panose="020B0502040204020203" pitchFamily="34" charset="0"/>
              </a:rPr>
              <a:t>NHW-Hispanic 14% reduction </a:t>
            </a:r>
            <a:r>
              <a:rPr lang="en-US" sz="2000" b="1" dirty="0">
                <a:solidFill>
                  <a:srgbClr val="00B050"/>
                </a:solidFill>
                <a:latin typeface="Segoe UI" panose="020B0502040204020203" pitchFamily="34" charset="0"/>
                <a:ea typeface="Roboto" panose="02000000000000000000" pitchFamily="2" charset="0"/>
                <a:cs typeface="Segoe UI" panose="020B0502040204020203" pitchFamily="34" charset="0"/>
              </a:rPr>
              <a:t>(18% reduction Sept. 2025)</a:t>
            </a:r>
          </a:p>
        </p:txBody>
      </p:sp>
      <p:sp>
        <p:nvSpPr>
          <p:cNvPr id="5" name="Right Arrow 4"/>
          <p:cNvSpPr/>
          <p:nvPr/>
        </p:nvSpPr>
        <p:spPr bwMode="auto">
          <a:xfrm>
            <a:off x="2931237" y="2975152"/>
            <a:ext cx="504825" cy="387112"/>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2000" b="0" i="0" dirty="0">
              <a:solidFill>
                <a:schemeClr val="bg1"/>
              </a:solidFill>
              <a:latin typeface="Segoe UI" panose="020B0502040204020203" pitchFamily="34" charset="0"/>
              <a:ea typeface="Roboto" panose="02000000000000000000" pitchFamily="2" charset="0"/>
              <a:cs typeface="Segoe UI" panose="020B0502040204020203" pitchFamily="34" charset="0"/>
            </a:endParaRPr>
          </a:p>
        </p:txBody>
      </p:sp>
      <p:sp>
        <p:nvSpPr>
          <p:cNvPr id="9" name="Right Arrow 8"/>
          <p:cNvSpPr/>
          <p:nvPr/>
        </p:nvSpPr>
        <p:spPr bwMode="auto">
          <a:xfrm>
            <a:off x="2931237" y="4693724"/>
            <a:ext cx="504825" cy="387112"/>
          </a:xfrm>
          <a:prstGeom prst="rightArrow">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2000" b="0" i="0" dirty="0">
              <a:solidFill>
                <a:schemeClr val="bg1"/>
              </a:solidFill>
              <a:latin typeface="Segoe UI" panose="020B0502040204020203" pitchFamily="34" charset="0"/>
              <a:ea typeface="Roboto" panose="02000000000000000000" pitchFamily="2" charset="0"/>
              <a:cs typeface="Segoe UI" panose="020B0502040204020203" pitchFamily="34" charset="0"/>
            </a:endParaRPr>
          </a:p>
        </p:txBody>
      </p:sp>
      <p:sp>
        <p:nvSpPr>
          <p:cNvPr id="11" name="Rectángulo 3"/>
          <p:cNvSpPr/>
          <p:nvPr/>
        </p:nvSpPr>
        <p:spPr>
          <a:xfrm>
            <a:off x="547202" y="1715455"/>
            <a:ext cx="2076773" cy="433958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r>
              <a:rPr lang="en-US" b="1" dirty="0">
                <a:solidFill>
                  <a:schemeClr val="tx1"/>
                </a:solidFill>
                <a:latin typeface="Segoe UI" panose="020B0502040204020203" pitchFamily="34" charset="0"/>
                <a:cs typeface="Segoe UI" panose="020B0502040204020203" pitchFamily="34" charset="0"/>
              </a:rPr>
              <a:t>Increase the utilization of CGM use by 10% for people with T1D by 12/31/24. </a:t>
            </a:r>
          </a:p>
          <a:p>
            <a:pPr algn="ctr" hangingPunct="1"/>
            <a:endParaRPr lang="en-US" b="1" dirty="0">
              <a:solidFill>
                <a:schemeClr val="tx1"/>
              </a:solidFill>
              <a:latin typeface="Segoe UI" panose="020B0502040204020203" pitchFamily="34" charset="0"/>
              <a:cs typeface="Segoe UI" panose="020B0502040204020203" pitchFamily="34" charset="0"/>
            </a:endParaRPr>
          </a:p>
          <a:p>
            <a:pPr algn="ctr" hangingPunct="1"/>
            <a:endParaRPr lang="en-US" b="1" dirty="0">
              <a:solidFill>
                <a:schemeClr val="tx1"/>
              </a:solidFill>
              <a:latin typeface="Segoe UI" panose="020B0502040204020203" pitchFamily="34" charset="0"/>
              <a:cs typeface="Segoe UI" panose="020B0502040204020203" pitchFamily="34" charset="0"/>
            </a:endParaRPr>
          </a:p>
          <a:p>
            <a:pPr algn="ctr" hangingPunct="1"/>
            <a:r>
              <a:rPr lang="en-US" b="1" dirty="0">
                <a:solidFill>
                  <a:schemeClr val="tx1"/>
                </a:solidFill>
                <a:latin typeface="Segoe UI" panose="020B0502040204020203" pitchFamily="34" charset="0"/>
                <a:cs typeface="Segoe UI" panose="020B0502040204020203" pitchFamily="34" charset="0"/>
              </a:rPr>
              <a:t>Demonstrate reduction in CGM disparities</a:t>
            </a:r>
            <a:br>
              <a:rPr lang="en-US" b="1" dirty="0">
                <a:solidFill>
                  <a:schemeClr val="tx1"/>
                </a:solidFill>
                <a:latin typeface="Segoe UI" panose="020B0502040204020203" pitchFamily="34" charset="0"/>
                <a:cs typeface="Segoe UI" panose="020B0502040204020203" pitchFamily="34" charset="0"/>
              </a:rPr>
            </a:br>
            <a:r>
              <a:rPr lang="en-US" b="1" dirty="0">
                <a:solidFill>
                  <a:schemeClr val="tx1"/>
                </a:solidFill>
                <a:latin typeface="Segoe UI" panose="020B0502040204020203" pitchFamily="34" charset="0"/>
                <a:cs typeface="Segoe UI" panose="020B0502040204020203" pitchFamily="34" charset="0"/>
              </a:rPr>
              <a:t> by 3%</a:t>
            </a:r>
          </a:p>
        </p:txBody>
      </p:sp>
      <p:sp>
        <p:nvSpPr>
          <p:cNvPr id="12" name="Title 1">
            <a:extLst>
              <a:ext uri="{FF2B5EF4-FFF2-40B4-BE49-F238E27FC236}">
                <a16:creationId xmlns:a16="http://schemas.microsoft.com/office/drawing/2014/main" id="{C44AB725-F450-3C21-9A6E-46484BC43D50}"/>
              </a:ext>
            </a:extLst>
          </p:cNvPr>
          <p:cNvSpPr txBox="1">
            <a:spLocks/>
          </p:cNvSpPr>
          <p:nvPr/>
        </p:nvSpPr>
        <p:spPr>
          <a:xfrm>
            <a:off x="2317749" y="245082"/>
            <a:ext cx="11269664" cy="925187"/>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3400" b="1" i="0" kern="12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pPr>
              <a:lnSpc>
                <a:spcPct val="90000"/>
              </a:lnSpc>
            </a:pPr>
            <a:r>
              <a:rPr lang="en-US" sz="3600" dirty="0"/>
              <a:t>CGM Equity – Our Aim</a:t>
            </a:r>
          </a:p>
        </p:txBody>
      </p:sp>
      <p:sp>
        <p:nvSpPr>
          <p:cNvPr id="13" name="Rounded Rectangle 12"/>
          <p:cNvSpPr/>
          <p:nvPr/>
        </p:nvSpPr>
        <p:spPr bwMode="auto">
          <a:xfrm>
            <a:off x="460375" y="151680"/>
            <a:ext cx="1692276" cy="1104900"/>
          </a:xfrm>
          <a:prstGeom prst="roundRect">
            <a:avLst/>
          </a:prstGeom>
          <a:solidFill>
            <a:schemeClr val="accent1">
              <a:lumMod val="75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1600" b="1" i="0" dirty="0">
                <a:solidFill>
                  <a:schemeClr val="bg1"/>
                </a:solidFill>
                <a:latin typeface="Segoe UI" panose="020B0502040204020203" pitchFamily="34" charset="0"/>
                <a:ea typeface="Roboto" panose="02000000000000000000" pitchFamily="2" charset="0"/>
                <a:cs typeface="Segoe UI" panose="020B0502040204020203" pitchFamily="34" charset="0"/>
              </a:rPr>
              <a:t>Analyze data to determine a change</a:t>
            </a:r>
          </a:p>
        </p:txBody>
      </p:sp>
    </p:spTree>
    <p:extLst>
      <p:ext uri="{BB962C8B-B14F-4D97-AF65-F5344CB8AC3E}">
        <p14:creationId xmlns:p14="http://schemas.microsoft.com/office/powerpoint/2010/main" val="615004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p:txBody>
          <a:bodyPr/>
          <a:lstStyle/>
          <a:p>
            <a:pPr marL="342900" indent="-342900">
              <a:buFont typeface="Arial" panose="020B0604020202020204" pitchFamily="34" charset="0"/>
              <a:buChar char="•"/>
            </a:pPr>
            <a:r>
              <a:rPr lang="en-US" b="1" dirty="0">
                <a:solidFill>
                  <a:schemeClr val="tx1"/>
                </a:solidFill>
                <a:ea typeface="Open Sans Condensed Light" panose="020B0306030504020204" pitchFamily="34" charset="0"/>
              </a:rPr>
              <a:t>CGM use for all patients with diabetes can improve quality of life and improve glycemic management.</a:t>
            </a:r>
          </a:p>
          <a:p>
            <a:pPr marL="342900" indent="-342900">
              <a:buFont typeface="Arial" panose="020B0604020202020204" pitchFamily="34" charset="0"/>
              <a:buChar char="•"/>
            </a:pPr>
            <a:endParaRPr lang="en-US" b="1" dirty="0">
              <a:solidFill>
                <a:schemeClr val="tx1"/>
              </a:solidFill>
              <a:ea typeface="Open Sans Condensed Light" panose="020B0306030504020204" pitchFamily="34" charset="0"/>
            </a:endParaRPr>
          </a:p>
          <a:p>
            <a:pPr marL="342900" indent="-342900">
              <a:buFont typeface="Arial" panose="020B0604020202020204" pitchFamily="34" charset="0"/>
              <a:buChar char="•"/>
            </a:pPr>
            <a:r>
              <a:rPr lang="en-US" b="1" dirty="0">
                <a:solidFill>
                  <a:schemeClr val="tx1"/>
                </a:solidFill>
                <a:ea typeface="Open Sans Condensed Light" panose="020B0306030504020204" pitchFamily="34" charset="0"/>
              </a:rPr>
              <a:t>Early, standardized CGM Education at the time of diagnosis improved access and reduced disparities in CGM use among underserved populations. Addressing provider bias, improving workflow, and ensuring device accessibility were key to closing the gap. Embedding CGM initiation into early diabetes education may serve as a model for promoting health equity in diabetes care.</a:t>
            </a:r>
          </a:p>
          <a:p>
            <a:endParaRPr lang="en-US" dirty="0"/>
          </a:p>
        </p:txBody>
      </p:sp>
      <p:sp>
        <p:nvSpPr>
          <p:cNvPr id="4" name="Slide Number Placeholder 3"/>
          <p:cNvSpPr>
            <a:spLocks noGrp="1"/>
          </p:cNvSpPr>
          <p:nvPr>
            <p:ph type="sldNum" sz="quarter" idx="14"/>
          </p:nvPr>
        </p:nvSpPr>
        <p:spPr/>
        <p:txBody>
          <a:bodyPr/>
          <a:lstStyle/>
          <a:p>
            <a:fld id="{63DCA5C9-2E11-4C67-86EB-AE1DE127DC64}" type="slidenum">
              <a:rPr lang="en-US" smtClean="0"/>
              <a:pPr/>
              <a:t>47</a:t>
            </a:fld>
            <a:endParaRPr lang="en-US" dirty="0"/>
          </a:p>
        </p:txBody>
      </p:sp>
      <p:sp>
        <p:nvSpPr>
          <p:cNvPr id="5" name="Title 4"/>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3517605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pPr marL="342900" indent="-342900">
              <a:buFont typeface="Arial" panose="020B0604020202020204" pitchFamily="34" charset="0"/>
              <a:buChar char="•"/>
            </a:pPr>
            <a:r>
              <a:rPr lang="en-US" b="1" dirty="0">
                <a:solidFill>
                  <a:schemeClr val="tx1"/>
                </a:solidFill>
              </a:rPr>
              <a:t>Advocate for improved access (pharmacy coverage) to CGM for public insurance</a:t>
            </a:r>
          </a:p>
          <a:p>
            <a:pPr marL="342900" indent="-342900">
              <a:buFont typeface="Arial" panose="020B0604020202020204" pitchFamily="34" charset="0"/>
              <a:buChar char="•"/>
            </a:pPr>
            <a:r>
              <a:rPr lang="en-US" b="1" dirty="0">
                <a:solidFill>
                  <a:schemeClr val="tx1"/>
                </a:solidFill>
                <a:ea typeface="Open Sans Condensed Light" panose="020B0306030504020204" pitchFamily="34" charset="0"/>
              </a:rPr>
              <a:t>The Cook Children’s Endocrine and Diabetes Clinic will initiate CGM use for people with Type 2 Diabetes that have been started on insulin</a:t>
            </a:r>
            <a:r>
              <a:rPr lang="en-US" sz="1800" b="1" dirty="0">
                <a:solidFill>
                  <a:schemeClr val="tx1"/>
                </a:solidFill>
                <a:ea typeface="Open Sans Condensed Light" panose="020B0306030504020204" pitchFamily="34" charset="0"/>
              </a:rPr>
              <a:t>.   </a:t>
            </a:r>
          </a:p>
          <a:p>
            <a:pPr>
              <a:spcAft>
                <a:spcPts val="508"/>
              </a:spcAft>
            </a:pPr>
            <a:endParaRPr lang="en-US" sz="1800" b="1" dirty="0">
              <a:ea typeface="Open Sans Condensed Light" panose="020B0306030504020204" pitchFamily="34" charset="0"/>
            </a:endParaRPr>
          </a:p>
        </p:txBody>
      </p:sp>
      <p:sp>
        <p:nvSpPr>
          <p:cNvPr id="5" name="Title 4">
            <a:extLst>
              <a:ext uri="{FF2B5EF4-FFF2-40B4-BE49-F238E27FC236}">
                <a16:creationId xmlns:a16="http://schemas.microsoft.com/office/drawing/2014/main" id="{762389CD-E0A3-454E-9F12-DDD015001125}"/>
              </a:ext>
            </a:extLst>
          </p:cNvPr>
          <p:cNvSpPr>
            <a:spLocks noGrp="1"/>
          </p:cNvSpPr>
          <p:nvPr>
            <p:ph type="title"/>
          </p:nvPr>
        </p:nvSpPr>
        <p:spPr>
          <a:xfrm>
            <a:off x="2383630" y="331393"/>
            <a:ext cx="7423151" cy="925187"/>
          </a:xfrm>
        </p:spPr>
        <p:txBody>
          <a:bodyPr/>
          <a:lstStyle/>
          <a:p>
            <a:r>
              <a:rPr lang="en-US" sz="3600" dirty="0"/>
              <a:t>Future Considerations</a:t>
            </a:r>
          </a:p>
        </p:txBody>
      </p:sp>
      <p:sp>
        <p:nvSpPr>
          <p:cNvPr id="4" name="Rounded Rectangle 3"/>
          <p:cNvSpPr/>
          <p:nvPr/>
        </p:nvSpPr>
        <p:spPr bwMode="auto">
          <a:xfrm>
            <a:off x="502178" y="206246"/>
            <a:ext cx="1730656" cy="969916"/>
          </a:xfrm>
          <a:prstGeom prst="roundRect">
            <a:avLst/>
          </a:prstGeom>
          <a:solidFill>
            <a:schemeClr val="accent1">
              <a:lumMod val="75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r>
              <a:rPr lang="en-US" sz="2000" b="1" i="0" dirty="0">
                <a:solidFill>
                  <a:schemeClr val="bg1"/>
                </a:solidFill>
                <a:latin typeface="Segoe UI" panose="020B0502040204020203" pitchFamily="34" charset="0"/>
                <a:ea typeface="Roboto" panose="02000000000000000000" pitchFamily="2" charset="0"/>
                <a:cs typeface="Segoe UI" panose="020B0502040204020203" pitchFamily="34" charset="0"/>
              </a:rPr>
              <a:t>Sustain &amp; Spread</a:t>
            </a:r>
          </a:p>
        </p:txBody>
      </p:sp>
    </p:spTree>
    <p:extLst>
      <p:ext uri="{BB962C8B-B14F-4D97-AF65-F5344CB8AC3E}">
        <p14:creationId xmlns:p14="http://schemas.microsoft.com/office/powerpoint/2010/main" val="2176242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5624" y="930275"/>
            <a:ext cx="2616554" cy="4813300"/>
          </a:xfrm>
        </p:spPr>
        <p:txBody>
          <a:bodyPr/>
          <a:lstStyle/>
          <a:p>
            <a:r>
              <a:rPr lang="en-US" sz="3600" dirty="0"/>
              <a:t>Questions &amp; Comments</a:t>
            </a: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7762" y="0"/>
            <a:ext cx="9157897" cy="6858000"/>
          </a:xfrm>
          <a:prstGeom prst="rect">
            <a:avLst/>
          </a:prstGeom>
        </p:spPr>
      </p:pic>
      <p:pic>
        <p:nvPicPr>
          <p:cNvPr id="13" name="Picture 12"/>
          <p:cNvPicPr>
            <a:picLocks noChangeAspect="1"/>
          </p:cNvPicPr>
          <p:nvPr/>
        </p:nvPicPr>
        <p:blipFill>
          <a:blip r:embed="rId4"/>
          <a:stretch>
            <a:fillRect/>
          </a:stretch>
        </p:blipFill>
        <p:spPr>
          <a:xfrm>
            <a:off x="892185" y="5360532"/>
            <a:ext cx="2645577" cy="5116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859" y="5306192"/>
            <a:ext cx="571529" cy="50167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235" y="3178162"/>
            <a:ext cx="45719" cy="501676"/>
          </a:xfrm>
          <a:prstGeom prst="rect">
            <a:avLst/>
          </a:prstGeom>
        </p:spPr>
      </p:pic>
    </p:spTree>
    <p:extLst>
      <p:ext uri="{BB962C8B-B14F-4D97-AF65-F5344CB8AC3E}">
        <p14:creationId xmlns:p14="http://schemas.microsoft.com/office/powerpoint/2010/main" val="998111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9B5F43C-1DF8-8D6A-3B74-EE25B63383E2}"/>
              </a:ext>
            </a:extLst>
          </p:cNvPr>
          <p:cNvSpPr>
            <a:spLocks noGrp="1"/>
          </p:cNvSpPr>
          <p:nvPr>
            <p:ph type="title"/>
          </p:nvPr>
        </p:nvSpPr>
        <p:spPr>
          <a:xfrm>
            <a:off x="548640" y="674327"/>
            <a:ext cx="11091672" cy="421846"/>
          </a:xfrm>
        </p:spPr>
        <p:txBody>
          <a:bodyPr/>
          <a:lstStyle/>
          <a:p>
            <a:r>
              <a:rPr lang="en-US" dirty="0">
                <a:latin typeface="Montserrat" pitchFamily="2" charset="0"/>
              </a:rPr>
              <a:t>HCL Pump Use Improvement Fishbone Model </a:t>
            </a:r>
          </a:p>
        </p:txBody>
      </p:sp>
      <p:sp>
        <p:nvSpPr>
          <p:cNvPr id="4" name="Footer Placeholder 3">
            <a:extLst>
              <a:ext uri="{FF2B5EF4-FFF2-40B4-BE49-F238E27FC236}">
                <a16:creationId xmlns:a16="http://schemas.microsoft.com/office/drawing/2014/main" id="{6FEE6FFE-3477-0535-0149-2B5B410AC15C}"/>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 </a:t>
            </a:r>
          </a:p>
        </p:txBody>
      </p:sp>
      <p:sp>
        <p:nvSpPr>
          <p:cNvPr id="5" name="Slide Number Placeholder 4">
            <a:extLst>
              <a:ext uri="{FF2B5EF4-FFF2-40B4-BE49-F238E27FC236}">
                <a16:creationId xmlns:a16="http://schemas.microsoft.com/office/drawing/2014/main" id="{74E12378-D85B-36A1-9ABD-BBC6112E2953}"/>
              </a:ext>
            </a:extLst>
          </p:cNvPr>
          <p:cNvSpPr>
            <a:spLocks noGrp="1"/>
          </p:cNvSpPr>
          <p:nvPr>
            <p:ph type="sldNum" sz="quarter" idx="12"/>
          </p:nvPr>
        </p:nvSpPr>
        <p:spPr>
          <a:xfrm>
            <a:off x="11274552" y="6339840"/>
            <a:ext cx="365760" cy="182880"/>
          </a:xfrm>
        </p:spPr>
        <p:txBody>
          <a:bodyPr wrap="none" anchor="b">
            <a:normAutofit/>
          </a:bodyPr>
          <a:lstStyle/>
          <a:p>
            <a:pPr>
              <a:spcAft>
                <a:spcPts val="600"/>
              </a:spcAft>
            </a:pPr>
            <a:fld id="{B58DE5F1-E0F9-4CCA-92B7-7A6FC4DFEE14}" type="slidenum">
              <a:rPr lang="en-US" smtClean="0"/>
              <a:pPr>
                <a:spcAft>
                  <a:spcPts val="600"/>
                </a:spcAft>
              </a:pPr>
              <a:t>5</a:t>
            </a:fld>
            <a:endParaRPr lang="en-US"/>
          </a:p>
        </p:txBody>
      </p:sp>
      <p:grpSp>
        <p:nvGrpSpPr>
          <p:cNvPr id="29" name="Group 28">
            <a:extLst>
              <a:ext uri="{FF2B5EF4-FFF2-40B4-BE49-F238E27FC236}">
                <a16:creationId xmlns:a16="http://schemas.microsoft.com/office/drawing/2014/main" id="{FFA04D08-E437-5054-BD46-A153C3E32F9F}"/>
              </a:ext>
            </a:extLst>
          </p:cNvPr>
          <p:cNvGrpSpPr/>
          <p:nvPr/>
        </p:nvGrpSpPr>
        <p:grpSpPr>
          <a:xfrm>
            <a:off x="390434" y="1096173"/>
            <a:ext cx="11408084" cy="5579623"/>
            <a:chOff x="668860" y="1153932"/>
            <a:chExt cx="10886348" cy="5400137"/>
          </a:xfrm>
        </p:grpSpPr>
        <p:cxnSp>
          <p:nvCxnSpPr>
            <p:cNvPr id="9" name="Straight Arrow Connector 8">
              <a:extLst>
                <a:ext uri="{FF2B5EF4-FFF2-40B4-BE49-F238E27FC236}">
                  <a16:creationId xmlns:a16="http://schemas.microsoft.com/office/drawing/2014/main" id="{78EDFE1F-D47B-95B8-D3D4-C38B526DCD9A}"/>
                </a:ext>
              </a:extLst>
            </p:cNvPr>
            <p:cNvCxnSpPr>
              <a:cxnSpLocks/>
            </p:cNvCxnSpPr>
            <p:nvPr/>
          </p:nvCxnSpPr>
          <p:spPr>
            <a:xfrm>
              <a:off x="1095549" y="4098584"/>
              <a:ext cx="871373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28" name="Group 27">
              <a:extLst>
                <a:ext uri="{FF2B5EF4-FFF2-40B4-BE49-F238E27FC236}">
                  <a16:creationId xmlns:a16="http://schemas.microsoft.com/office/drawing/2014/main" id="{3531787C-25B0-8ED7-CEC2-91B4834248F1}"/>
                </a:ext>
              </a:extLst>
            </p:cNvPr>
            <p:cNvGrpSpPr/>
            <p:nvPr/>
          </p:nvGrpSpPr>
          <p:grpSpPr>
            <a:xfrm>
              <a:off x="668860" y="1153932"/>
              <a:ext cx="10886348" cy="5400137"/>
              <a:chOff x="660552" y="1296414"/>
              <a:chExt cx="10134108" cy="5078461"/>
            </a:xfrm>
          </p:grpSpPr>
          <p:cxnSp>
            <p:nvCxnSpPr>
              <p:cNvPr id="13" name="Straight Arrow Connector 12">
                <a:extLst>
                  <a:ext uri="{FF2B5EF4-FFF2-40B4-BE49-F238E27FC236}">
                    <a16:creationId xmlns:a16="http://schemas.microsoft.com/office/drawing/2014/main" id="{D400D745-825D-62FA-147B-BA1EBFA6AC3D}"/>
                  </a:ext>
                </a:extLst>
              </p:cNvPr>
              <p:cNvCxnSpPr/>
              <p:nvPr/>
            </p:nvCxnSpPr>
            <p:spPr>
              <a:xfrm>
                <a:off x="3642647" y="2611742"/>
                <a:ext cx="992844" cy="139602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9626E84A-A78A-0B0C-F33D-9F3F02EA820D}"/>
                  </a:ext>
                </a:extLst>
              </p:cNvPr>
              <p:cNvCxnSpPr/>
              <p:nvPr/>
            </p:nvCxnSpPr>
            <p:spPr>
              <a:xfrm>
                <a:off x="5128463" y="2545891"/>
                <a:ext cx="1223505" cy="1461880"/>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4CC934CB-55FA-9225-B857-4B6DF27B04FD}"/>
                  </a:ext>
                </a:extLst>
              </p:cNvPr>
              <p:cNvCxnSpPr>
                <a:cxnSpLocks/>
              </p:cNvCxnSpPr>
              <p:nvPr/>
            </p:nvCxnSpPr>
            <p:spPr>
              <a:xfrm flipV="1">
                <a:off x="3914424" y="4161089"/>
                <a:ext cx="962758" cy="14618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C041D73-3E6D-457C-9BDE-1076C0A69EC7}"/>
                  </a:ext>
                </a:extLst>
              </p:cNvPr>
              <p:cNvCxnSpPr/>
              <p:nvPr/>
            </p:nvCxnSpPr>
            <p:spPr>
              <a:xfrm flipV="1">
                <a:off x="7934564" y="4220325"/>
                <a:ext cx="954610" cy="1409199"/>
              </a:xfrm>
              <a:prstGeom prst="straightConnector1">
                <a:avLst/>
              </a:prstGeom>
              <a:ln w="28575">
                <a:solidFill>
                  <a:schemeClr val="accent3">
                    <a:lumMod val="50000"/>
                  </a:schemeClr>
                </a:solidFill>
                <a:tailEnd type="triangle"/>
              </a:ln>
            </p:spPr>
            <p:style>
              <a:lnRef idx="1">
                <a:schemeClr val="accent3"/>
              </a:lnRef>
              <a:fillRef idx="0">
                <a:schemeClr val="accent3"/>
              </a:fillRef>
              <a:effectRef idx="0">
                <a:schemeClr val="accent3"/>
              </a:effectRef>
              <a:fontRef idx="minor">
                <a:schemeClr val="tx1"/>
              </a:fontRef>
            </p:style>
          </p:cxnSp>
          <p:sp>
            <p:nvSpPr>
              <p:cNvPr id="20" name="Rectangle: Rounded Corners 19">
                <a:extLst>
                  <a:ext uri="{FF2B5EF4-FFF2-40B4-BE49-F238E27FC236}">
                    <a16:creationId xmlns:a16="http://schemas.microsoft.com/office/drawing/2014/main" id="{08B52EBA-DA2A-AC9E-EBAC-927269D1ADBF}"/>
                  </a:ext>
                </a:extLst>
              </p:cNvPr>
              <p:cNvSpPr/>
              <p:nvPr/>
            </p:nvSpPr>
            <p:spPr>
              <a:xfrm>
                <a:off x="660552" y="4161089"/>
                <a:ext cx="3680441" cy="221378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b="1" i="0" u="none" strike="noStrike" baseline="0" dirty="0">
                    <a:solidFill>
                      <a:schemeClr val="tx1"/>
                    </a:solidFill>
                  </a:rPr>
                  <a:t> </a:t>
                </a:r>
                <a:r>
                  <a:rPr lang="en-US" sz="1050" b="1" i="0" u="none" strike="noStrike" baseline="0" dirty="0">
                    <a:solidFill>
                      <a:schemeClr val="tx1"/>
                    </a:solidFill>
                    <a:latin typeface="Montserrat" pitchFamily="2" charset="0"/>
                  </a:rPr>
                  <a:t>Education </a:t>
                </a:r>
              </a:p>
              <a:p>
                <a:r>
                  <a:rPr lang="en-US" sz="1000" b="0" i="0" u="none" strike="noStrike" baseline="0" dirty="0">
                    <a:solidFill>
                      <a:schemeClr val="tx1"/>
                    </a:solidFill>
                    <a:latin typeface="Montserrat" pitchFamily="2" charset="0"/>
                  </a:rPr>
                  <a:t>Knowledge gaps</a:t>
                </a:r>
              </a:p>
              <a:p>
                <a:r>
                  <a:rPr lang="en-US" sz="1000" dirty="0">
                    <a:solidFill>
                      <a:schemeClr val="tx1"/>
                    </a:solidFill>
                    <a:latin typeface="Montserrat" pitchFamily="2" charset="0"/>
                  </a:rPr>
                  <a:t>- </a:t>
                </a:r>
                <a:r>
                  <a:rPr lang="en-US" sz="1000" b="0" i="0" u="none" strike="noStrike" baseline="0" dirty="0">
                    <a:solidFill>
                      <a:schemeClr val="tx1"/>
                    </a:solidFill>
                    <a:latin typeface="Montserrat" pitchFamily="2" charset="0"/>
                  </a:rPr>
                  <a:t>Variability in family abilities and learning styles </a:t>
                </a:r>
              </a:p>
              <a:p>
                <a:r>
                  <a:rPr lang="en-US" sz="1000" b="0" i="0" u="none" strike="noStrike" baseline="0" dirty="0">
                    <a:solidFill>
                      <a:schemeClr val="tx1"/>
                    </a:solidFill>
                    <a:latin typeface="Montserrat" pitchFamily="2" charset="0"/>
                  </a:rPr>
                  <a:t>- Algorithm pumps function differently than traditional pumps/MDI </a:t>
                </a:r>
                <a:endParaRPr lang="en-US" sz="1000" dirty="0">
                  <a:solidFill>
                    <a:schemeClr val="tx1"/>
                  </a:solidFill>
                  <a:latin typeface="Montserrat" pitchFamily="2" charset="0"/>
                </a:endParaRPr>
              </a:p>
              <a:p>
                <a:r>
                  <a:rPr lang="en-US" sz="1000" b="0" i="0" u="none" strike="noStrike" baseline="0" dirty="0">
                    <a:solidFill>
                      <a:schemeClr val="tx1"/>
                    </a:solidFill>
                    <a:latin typeface="Montserrat" pitchFamily="2" charset="0"/>
                  </a:rPr>
                  <a:t>- </a:t>
                </a:r>
                <a:r>
                  <a:rPr lang="en-US" sz="1000" i="0" u="none" strike="noStrike" baseline="0" dirty="0">
                    <a:solidFill>
                      <a:schemeClr val="tx1"/>
                    </a:solidFill>
                    <a:latin typeface="Montserrat" pitchFamily="2" charset="0"/>
                  </a:rPr>
                  <a:t>Education about HCL pumps </a:t>
                </a:r>
                <a:r>
                  <a:rPr lang="en-US" sz="1000" b="1" i="0" u="none" strike="noStrike" baseline="0" dirty="0">
                    <a:solidFill>
                      <a:schemeClr val="tx1"/>
                    </a:solidFill>
                    <a:latin typeface="Montserrat" pitchFamily="2" charset="0"/>
                  </a:rPr>
                  <a:t>was limited to those who requested it/advocated for information</a:t>
                </a:r>
                <a:r>
                  <a:rPr lang="en-US" sz="1000" i="0" u="none" strike="noStrike" baseline="0" dirty="0">
                    <a:solidFill>
                      <a:schemeClr val="tx1"/>
                    </a:solidFill>
                    <a:latin typeface="Montserrat" pitchFamily="2" charset="0"/>
                  </a:rPr>
                  <a:t>, leading to bias.</a:t>
                </a:r>
              </a:p>
              <a:p>
                <a:endParaRPr lang="en-US" sz="100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Time consuming </a:t>
                </a:r>
              </a:p>
              <a:p>
                <a:r>
                  <a:rPr lang="en-US" sz="1000" dirty="0">
                    <a:solidFill>
                      <a:schemeClr val="tx1"/>
                    </a:solidFill>
                    <a:latin typeface="Montserrat" pitchFamily="2" charset="0"/>
                  </a:rPr>
                  <a:t>- </a:t>
                </a:r>
                <a:r>
                  <a:rPr lang="en-US" sz="1000" b="1" i="0" u="none" strike="noStrike" baseline="0" dirty="0">
                    <a:solidFill>
                      <a:schemeClr val="tx1"/>
                    </a:solidFill>
                    <a:latin typeface="Montserrat" pitchFamily="2" charset="0"/>
                  </a:rPr>
                  <a:t>Need to be able to complete required pump training in person as well as initial classes prior to pump </a:t>
                </a:r>
              </a:p>
              <a:p>
                <a:endParaRPr lang="en-US" sz="1000" b="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Initial vs Ongoing </a:t>
                </a:r>
              </a:p>
              <a:p>
                <a:r>
                  <a:rPr lang="en-US" sz="1000" dirty="0">
                    <a:solidFill>
                      <a:schemeClr val="tx1"/>
                    </a:solidFill>
                    <a:latin typeface="Montserrat" pitchFamily="2" charset="0"/>
                  </a:rPr>
                  <a:t>- </a:t>
                </a:r>
                <a:r>
                  <a:rPr lang="en-US" sz="1000" b="0" i="0" u="none" strike="noStrike" baseline="0" dirty="0">
                    <a:solidFill>
                      <a:schemeClr val="tx1"/>
                    </a:solidFill>
                    <a:latin typeface="Montserrat" pitchFamily="2" charset="0"/>
                  </a:rPr>
                  <a:t>Requires continuous education and communication as they learn the system </a:t>
                </a:r>
              </a:p>
            </p:txBody>
          </p:sp>
          <p:sp>
            <p:nvSpPr>
              <p:cNvPr id="21" name="Rectangle: Rounded Corners 20">
                <a:extLst>
                  <a:ext uri="{FF2B5EF4-FFF2-40B4-BE49-F238E27FC236}">
                    <a16:creationId xmlns:a16="http://schemas.microsoft.com/office/drawing/2014/main" id="{821AE8F8-2000-7C1D-A78A-F0F9B195C191}"/>
                  </a:ext>
                </a:extLst>
              </p:cNvPr>
              <p:cNvSpPr/>
              <p:nvPr/>
            </p:nvSpPr>
            <p:spPr>
              <a:xfrm>
                <a:off x="4948021" y="4244383"/>
                <a:ext cx="3680441" cy="1804859"/>
              </a:xfrm>
              <a:prstGeom prst="roundRect">
                <a:avLst/>
              </a:prstGeom>
              <a:ln>
                <a:solidFill>
                  <a:schemeClr val="accent6">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050" b="0" i="0" u="none" strike="noStrike" baseline="0" dirty="0">
                    <a:solidFill>
                      <a:srgbClr val="000000"/>
                    </a:solidFill>
                    <a:latin typeface="Montserrat" pitchFamily="2" charset="0"/>
                  </a:rPr>
                  <a:t> </a:t>
                </a:r>
                <a:r>
                  <a:rPr lang="en-US" sz="1050" b="1" i="0" u="none" strike="noStrike" baseline="0" dirty="0">
                    <a:solidFill>
                      <a:schemeClr val="tx1"/>
                    </a:solidFill>
                    <a:latin typeface="Montserrat" pitchFamily="2" charset="0"/>
                  </a:rPr>
                  <a:t>Technology </a:t>
                </a:r>
              </a:p>
              <a:p>
                <a:r>
                  <a:rPr lang="en-US" sz="1000" b="1" i="0" u="none" strike="noStrike" baseline="0" dirty="0">
                    <a:solidFill>
                      <a:schemeClr val="tx1"/>
                    </a:solidFill>
                    <a:latin typeface="Montserrat" pitchFamily="2" charset="0"/>
                  </a:rPr>
                  <a:t>Lack of Trust </a:t>
                </a:r>
              </a:p>
              <a:p>
                <a:r>
                  <a:rPr lang="en-US" sz="1000" dirty="0">
                    <a:solidFill>
                      <a:schemeClr val="tx1"/>
                    </a:solidFill>
                    <a:latin typeface="Montserrat" pitchFamily="2" charset="0"/>
                  </a:rPr>
                  <a:t>- </a:t>
                </a:r>
                <a:r>
                  <a:rPr lang="en-US" sz="1000" b="0" i="0" u="none" strike="noStrike" baseline="0" dirty="0">
                    <a:solidFill>
                      <a:schemeClr val="tx1"/>
                    </a:solidFill>
                    <a:latin typeface="Montserrat" pitchFamily="2" charset="0"/>
                  </a:rPr>
                  <a:t>Putting trust into technology to make dosing decisions </a:t>
                </a:r>
              </a:p>
              <a:p>
                <a:r>
                  <a:rPr lang="en-US" sz="1000" b="0" i="0" u="none" strike="noStrike" baseline="0" dirty="0">
                    <a:solidFill>
                      <a:schemeClr val="tx1"/>
                    </a:solidFill>
                    <a:latin typeface="Montserrat" pitchFamily="2" charset="0"/>
                  </a:rPr>
                  <a:t>- Concern for accuracy of CGM leading to poor outcomes </a:t>
                </a:r>
              </a:p>
              <a:p>
                <a:endParaRPr lang="en-US" sz="1000" b="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Lack of Confidence </a:t>
                </a:r>
              </a:p>
              <a:p>
                <a:r>
                  <a:rPr lang="en-US" sz="1000" dirty="0">
                    <a:solidFill>
                      <a:schemeClr val="tx1"/>
                    </a:solidFill>
                    <a:latin typeface="Montserrat" pitchFamily="2" charset="0"/>
                  </a:rPr>
                  <a:t>- </a:t>
                </a:r>
                <a:r>
                  <a:rPr lang="en-US" sz="1000" b="0" i="0" u="none" strike="noStrike" baseline="0" dirty="0">
                    <a:solidFill>
                      <a:schemeClr val="tx1"/>
                    </a:solidFill>
                    <a:latin typeface="Montserrat" pitchFamily="2" charset="0"/>
                  </a:rPr>
                  <a:t>Do not feel savvy enough for technology troubleshooting </a:t>
                </a:r>
              </a:p>
              <a:p>
                <a:r>
                  <a:rPr lang="en-US" sz="1000" b="1" i="0" u="none" strike="noStrike" baseline="0" dirty="0">
                    <a:solidFill>
                      <a:schemeClr val="tx1"/>
                    </a:solidFill>
                    <a:latin typeface="Montserrat" pitchFamily="2" charset="0"/>
                  </a:rPr>
                  <a:t>- Technology failure/troubleshooting can be intimidating </a:t>
                </a:r>
              </a:p>
              <a:p>
                <a:endParaRPr lang="en-US" sz="1000" b="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Equipment Gaps </a:t>
                </a:r>
              </a:p>
              <a:p>
                <a:r>
                  <a:rPr lang="en-US" sz="1000" dirty="0">
                    <a:solidFill>
                      <a:schemeClr val="tx1"/>
                    </a:solidFill>
                    <a:latin typeface="Montserrat" pitchFamily="2" charset="0"/>
                  </a:rPr>
                  <a:t>- </a:t>
                </a:r>
                <a:r>
                  <a:rPr lang="en-US" sz="1000" b="1" i="0" u="none" strike="noStrike" baseline="0" dirty="0">
                    <a:solidFill>
                      <a:schemeClr val="tx1"/>
                    </a:solidFill>
                    <a:latin typeface="Montserrat" pitchFamily="2" charset="0"/>
                  </a:rPr>
                  <a:t>Unable to access technology needed to use system (cell phone) </a:t>
                </a:r>
              </a:p>
            </p:txBody>
          </p:sp>
          <p:cxnSp>
            <p:nvCxnSpPr>
              <p:cNvPr id="23" name="Straight Arrow Connector 22">
                <a:extLst>
                  <a:ext uri="{FF2B5EF4-FFF2-40B4-BE49-F238E27FC236}">
                    <a16:creationId xmlns:a16="http://schemas.microsoft.com/office/drawing/2014/main" id="{80E270DE-85BA-F45F-92BB-72667342EEBE}"/>
                  </a:ext>
                </a:extLst>
              </p:cNvPr>
              <p:cNvCxnSpPr/>
              <p:nvPr/>
            </p:nvCxnSpPr>
            <p:spPr>
              <a:xfrm>
                <a:off x="7404956" y="2545891"/>
                <a:ext cx="1223505" cy="14618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Rectangle: Rounded Corners 23">
                <a:extLst>
                  <a:ext uri="{FF2B5EF4-FFF2-40B4-BE49-F238E27FC236}">
                    <a16:creationId xmlns:a16="http://schemas.microsoft.com/office/drawing/2014/main" id="{AB68B90E-68F2-D506-982F-41D4B69D0E9C}"/>
                  </a:ext>
                </a:extLst>
              </p:cNvPr>
              <p:cNvSpPr/>
              <p:nvPr/>
            </p:nvSpPr>
            <p:spPr>
              <a:xfrm>
                <a:off x="6816833" y="1558975"/>
                <a:ext cx="2029354" cy="19484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b="1" i="0" u="none" strike="noStrike" baseline="0" dirty="0">
                    <a:solidFill>
                      <a:schemeClr val="tx1"/>
                    </a:solidFill>
                    <a:latin typeface="Montserrat" pitchFamily="2" charset="0"/>
                  </a:rPr>
                  <a:t>Social/Psychological </a:t>
                </a:r>
              </a:p>
              <a:p>
                <a:r>
                  <a:rPr lang="en-US" sz="1000" b="0" i="0" u="none" strike="noStrike" baseline="0" dirty="0">
                    <a:solidFill>
                      <a:schemeClr val="tx1"/>
                    </a:solidFill>
                    <a:latin typeface="Montserrat" pitchFamily="2" charset="0"/>
                  </a:rPr>
                  <a:t>Readiness </a:t>
                </a:r>
              </a:p>
              <a:p>
                <a:r>
                  <a:rPr lang="en-US" sz="1000" b="0" i="0" u="none" strike="noStrike" baseline="0" dirty="0">
                    <a:solidFill>
                      <a:schemeClr val="tx1"/>
                    </a:solidFill>
                    <a:latin typeface="Montserrat" pitchFamily="2" charset="0"/>
                  </a:rPr>
                  <a:t>- Learning a new device</a:t>
                </a:r>
              </a:p>
              <a:p>
                <a:r>
                  <a:rPr lang="en-US" sz="1000" b="1" i="0" u="none" strike="noStrike" baseline="0" dirty="0">
                    <a:solidFill>
                      <a:schemeClr val="tx1"/>
                    </a:solidFill>
                    <a:latin typeface="Montserrat" pitchFamily="2" charset="0"/>
                  </a:rPr>
                  <a:t>- Delay in start waiting for patient to be “ready” </a:t>
                </a:r>
              </a:p>
              <a:p>
                <a:endParaRPr lang="en-US" sz="1000" b="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Stress/Fear </a:t>
                </a:r>
              </a:p>
              <a:p>
                <a:r>
                  <a:rPr lang="en-US" sz="1000" dirty="0">
                    <a:solidFill>
                      <a:schemeClr val="tx1"/>
                    </a:solidFill>
                    <a:latin typeface="Montserrat" pitchFamily="2" charset="0"/>
                  </a:rPr>
                  <a:t>- </a:t>
                </a:r>
                <a:r>
                  <a:rPr lang="en-US" sz="1000" b="0" i="0" u="none" strike="noStrike" baseline="0" dirty="0">
                    <a:solidFill>
                      <a:schemeClr val="tx1"/>
                    </a:solidFill>
                    <a:latin typeface="Montserrat" pitchFamily="2" charset="0"/>
                  </a:rPr>
                  <a:t>Fear of change in management </a:t>
                </a:r>
              </a:p>
              <a:p>
                <a:r>
                  <a:rPr lang="en-US" sz="1000" b="0" i="0" u="none" strike="noStrike" baseline="0" dirty="0">
                    <a:solidFill>
                      <a:schemeClr val="tx1"/>
                    </a:solidFill>
                    <a:latin typeface="Montserrat" pitchFamily="2" charset="0"/>
                  </a:rPr>
                  <a:t>- Loss of control of insulin delivery </a:t>
                </a:r>
              </a:p>
              <a:p>
                <a:endParaRPr lang="en-US" sz="1000" b="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Family dynamics </a:t>
                </a:r>
              </a:p>
            </p:txBody>
          </p:sp>
          <p:sp>
            <p:nvSpPr>
              <p:cNvPr id="25" name="Flowchart: Alternate Process 24">
                <a:extLst>
                  <a:ext uri="{FF2B5EF4-FFF2-40B4-BE49-F238E27FC236}">
                    <a16:creationId xmlns:a16="http://schemas.microsoft.com/office/drawing/2014/main" id="{39F32782-011A-E0EF-C4AC-AE13D1CBF897}"/>
                  </a:ext>
                </a:extLst>
              </p:cNvPr>
              <p:cNvSpPr/>
              <p:nvPr/>
            </p:nvSpPr>
            <p:spPr>
              <a:xfrm>
                <a:off x="9311053" y="3247896"/>
                <a:ext cx="1483607" cy="1396029"/>
              </a:xfrm>
              <a:prstGeom prst="flowChartAlternate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dirty="0">
                    <a:solidFill>
                      <a:schemeClr val="tx1"/>
                    </a:solidFill>
                    <a:latin typeface="Montserrat" pitchFamily="2" charset="0"/>
                  </a:rPr>
                  <a:t>Improve use of HCL among pediatric patients to 75% by June 2025 </a:t>
                </a:r>
              </a:p>
            </p:txBody>
          </p:sp>
          <p:sp>
            <p:nvSpPr>
              <p:cNvPr id="26" name="Rectangle: Rounded Corners 25">
                <a:extLst>
                  <a:ext uri="{FF2B5EF4-FFF2-40B4-BE49-F238E27FC236}">
                    <a16:creationId xmlns:a16="http://schemas.microsoft.com/office/drawing/2014/main" id="{EDC34B57-D78B-EAAF-C2AB-D6167175517E}"/>
                  </a:ext>
                </a:extLst>
              </p:cNvPr>
              <p:cNvSpPr/>
              <p:nvPr/>
            </p:nvSpPr>
            <p:spPr>
              <a:xfrm>
                <a:off x="1031731" y="1296414"/>
                <a:ext cx="3017718" cy="264701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endParaRPr lang="en-US" sz="900" b="0" i="0" u="none" strike="noStrike" baseline="0" dirty="0">
                  <a:solidFill>
                    <a:schemeClr val="tx1"/>
                  </a:solidFill>
                  <a:latin typeface="Calibri" panose="020F0502020204030204" pitchFamily="34" charset="0"/>
                </a:endParaRPr>
              </a:p>
              <a:p>
                <a:pPr algn="ctr"/>
                <a:r>
                  <a:rPr lang="en-US" sz="1000" b="1" dirty="0">
                    <a:solidFill>
                      <a:schemeClr val="tx1"/>
                    </a:solidFill>
                    <a:latin typeface="Montserrat" pitchFamily="2" charset="0"/>
                  </a:rPr>
                  <a:t>    </a:t>
                </a:r>
                <a:r>
                  <a:rPr lang="en-US" sz="1050" b="1" i="0" u="none" strike="noStrike" baseline="0" dirty="0">
                    <a:solidFill>
                      <a:schemeClr val="tx1"/>
                    </a:solidFill>
                    <a:latin typeface="Montserrat" pitchFamily="2" charset="0"/>
                  </a:rPr>
                  <a:t>Workflows </a:t>
                </a:r>
              </a:p>
              <a:p>
                <a:r>
                  <a:rPr lang="en-US" sz="1000" b="1" i="0" u="none" strike="noStrike" baseline="0" dirty="0">
                    <a:solidFill>
                      <a:schemeClr val="tx1"/>
                    </a:solidFill>
                    <a:latin typeface="Montserrat" pitchFamily="2" charset="0"/>
                  </a:rPr>
                  <a:t>Initiation of closed loop pump order </a:t>
                </a:r>
              </a:p>
              <a:p>
                <a:r>
                  <a:rPr lang="en-US" sz="1000" b="0" i="0" u="none" strike="noStrike" baseline="0" dirty="0">
                    <a:solidFill>
                      <a:schemeClr val="tx1"/>
                    </a:solidFill>
                    <a:latin typeface="Montserrat" pitchFamily="2" charset="0"/>
                  </a:rPr>
                  <a:t>- New to pump vs current pumper </a:t>
                </a:r>
              </a:p>
              <a:p>
                <a:r>
                  <a:rPr lang="en-US" sz="1000" b="0" i="0" u="none" strike="noStrike" baseline="0" dirty="0">
                    <a:solidFill>
                      <a:schemeClr val="tx1"/>
                    </a:solidFill>
                    <a:latin typeface="Montserrat" pitchFamily="2" charset="0"/>
                  </a:rPr>
                  <a:t>- </a:t>
                </a:r>
                <a:r>
                  <a:rPr lang="en-US" sz="1000" b="1" i="0" u="none" strike="noStrike" baseline="0" dirty="0">
                    <a:solidFill>
                      <a:schemeClr val="tx1"/>
                    </a:solidFill>
                    <a:latin typeface="Montserrat" pitchFamily="2" charset="0"/>
                  </a:rPr>
                  <a:t>Verifying all components needed </a:t>
                </a:r>
                <a:r>
                  <a:rPr lang="en-US" sz="1000" i="0" u="none" strike="noStrike" baseline="0" dirty="0">
                    <a:solidFill>
                      <a:schemeClr val="tx1"/>
                    </a:solidFill>
                    <a:latin typeface="Montserrat" pitchFamily="2" charset="0"/>
                  </a:rPr>
                  <a:t>to use system are in place </a:t>
                </a:r>
              </a:p>
              <a:p>
                <a:pPr>
                  <a:tabLst>
                    <a:tab pos="1716088" algn="l"/>
                  </a:tabLst>
                </a:pPr>
                <a:r>
                  <a:rPr lang="en-US" sz="1000" b="1" i="0" u="none" strike="noStrike" baseline="0" dirty="0">
                    <a:solidFill>
                      <a:schemeClr val="tx1"/>
                    </a:solidFill>
                    <a:latin typeface="Montserrat" pitchFamily="2" charset="0"/>
                  </a:rPr>
                  <a:t>- </a:t>
                </a:r>
                <a:r>
                  <a:rPr lang="en-US" sz="1000" i="0" u="none" strike="noStrike" baseline="0" dirty="0">
                    <a:solidFill>
                      <a:schemeClr val="tx1"/>
                    </a:solidFill>
                    <a:latin typeface="Montserrat" pitchFamily="2" charset="0"/>
                  </a:rPr>
                  <a:t>How </a:t>
                </a:r>
                <a:r>
                  <a:rPr lang="en-US" sz="1000" b="1" i="0" u="none" strike="noStrike" baseline="0" dirty="0">
                    <a:solidFill>
                      <a:schemeClr val="tx1"/>
                    </a:solidFill>
                    <a:latin typeface="Montserrat" pitchFamily="2" charset="0"/>
                  </a:rPr>
                  <a:t>to order pump</a:t>
                </a:r>
                <a:r>
                  <a:rPr lang="en-US" sz="1000" i="0" u="none" strike="noStrike" baseline="0" dirty="0">
                    <a:solidFill>
                      <a:schemeClr val="tx1"/>
                    </a:solidFill>
                    <a:latin typeface="Montserrat" pitchFamily="2" charset="0"/>
                  </a:rPr>
                  <a:t> (pharmacy vs DME) </a:t>
                </a:r>
              </a:p>
              <a:p>
                <a:pPr>
                  <a:tabLst>
                    <a:tab pos="1716088" algn="l"/>
                  </a:tabLst>
                </a:pPr>
                <a:r>
                  <a:rPr lang="en-US" sz="1000" b="1" i="0" u="none" strike="noStrike" baseline="0" dirty="0">
                    <a:solidFill>
                      <a:schemeClr val="tx1"/>
                    </a:solidFill>
                    <a:latin typeface="Montserrat" pitchFamily="2" charset="0"/>
                  </a:rPr>
                  <a:t>- Provider </a:t>
                </a:r>
                <a:r>
                  <a:rPr lang="en-US" sz="1000" b="1" dirty="0">
                    <a:solidFill>
                      <a:schemeClr val="tx1"/>
                    </a:solidFill>
                    <a:latin typeface="Montserrat" pitchFamily="2" charset="0"/>
                  </a:rPr>
                  <a:t>bias </a:t>
                </a:r>
                <a:r>
                  <a:rPr lang="en-US" sz="1000" dirty="0">
                    <a:solidFill>
                      <a:schemeClr val="tx1"/>
                    </a:solidFill>
                    <a:latin typeface="Montserrat" pitchFamily="2" charset="0"/>
                  </a:rPr>
                  <a:t>for initiating HCL pump starts</a:t>
                </a:r>
                <a:endParaRPr lang="en-US" sz="1000" i="0" u="none" strike="noStrike" baseline="0" dirty="0">
                  <a:solidFill>
                    <a:schemeClr val="tx1"/>
                  </a:solidFill>
                  <a:latin typeface="Montserrat" pitchFamily="2" charset="0"/>
                </a:endParaRPr>
              </a:p>
              <a:p>
                <a:endParaRPr lang="en-US" sz="1000" b="0" i="0" u="none" strike="noStrike" baseline="0" dirty="0">
                  <a:solidFill>
                    <a:schemeClr val="tx1"/>
                  </a:solidFill>
                  <a:latin typeface="Montserrat" pitchFamily="2" charset="0"/>
                </a:endParaRPr>
              </a:p>
              <a:p>
                <a:r>
                  <a:rPr lang="en-US" sz="1000" b="1" i="0" u="none" strike="noStrike" baseline="0" dirty="0">
                    <a:solidFill>
                      <a:schemeClr val="tx1"/>
                    </a:solidFill>
                    <a:latin typeface="Montserrat" pitchFamily="2" charset="0"/>
                  </a:rPr>
                  <a:t>Initial education of system </a:t>
                </a:r>
              </a:p>
              <a:p>
                <a:r>
                  <a:rPr lang="en-US" sz="1000" dirty="0">
                    <a:solidFill>
                      <a:schemeClr val="tx1"/>
                    </a:solidFill>
                    <a:latin typeface="Montserrat" pitchFamily="2" charset="0"/>
                  </a:rPr>
                  <a:t>- </a:t>
                </a:r>
                <a:r>
                  <a:rPr lang="en-US" sz="1000" b="1" i="0" u="none" strike="noStrike" baseline="0" dirty="0">
                    <a:solidFill>
                      <a:schemeClr val="tx1"/>
                    </a:solidFill>
                    <a:latin typeface="Montserrat" pitchFamily="2" charset="0"/>
                  </a:rPr>
                  <a:t>Time consuming </a:t>
                </a:r>
                <a:r>
                  <a:rPr lang="en-US" sz="1000" i="0" u="none" strike="noStrike" baseline="0" dirty="0">
                    <a:solidFill>
                      <a:schemeClr val="tx1"/>
                    </a:solidFill>
                    <a:latin typeface="Montserrat" pitchFamily="2" charset="0"/>
                  </a:rPr>
                  <a:t>for families </a:t>
                </a:r>
              </a:p>
              <a:p>
                <a:r>
                  <a:rPr lang="en-US" sz="1000" i="0" u="none" strike="noStrike" baseline="0" dirty="0">
                    <a:solidFill>
                      <a:schemeClr val="tx1"/>
                    </a:solidFill>
                    <a:latin typeface="Montserrat" pitchFamily="2" charset="0"/>
                  </a:rPr>
                  <a:t>- </a:t>
                </a:r>
                <a:r>
                  <a:rPr lang="en-US" sz="1000" b="1" i="0" u="none" strike="noStrike" baseline="0" dirty="0">
                    <a:solidFill>
                      <a:schemeClr val="tx1"/>
                    </a:solidFill>
                    <a:latin typeface="Montserrat" pitchFamily="2" charset="0"/>
                  </a:rPr>
                  <a:t>Missing school/work </a:t>
                </a:r>
              </a:p>
              <a:p>
                <a:endParaRPr lang="en-US" sz="1000" b="0" i="0" u="none" strike="noStrike" baseline="0" dirty="0">
                  <a:solidFill>
                    <a:schemeClr val="tx1"/>
                  </a:solidFill>
                  <a:latin typeface="Montserrat" pitchFamily="2" charset="0"/>
                </a:endParaRPr>
              </a:p>
              <a:p>
                <a:r>
                  <a:rPr lang="en-US" sz="1000" i="0" u="none" strike="noStrike" baseline="0" dirty="0">
                    <a:solidFill>
                      <a:schemeClr val="tx1"/>
                    </a:solidFill>
                    <a:latin typeface="Montserrat" pitchFamily="2" charset="0"/>
                  </a:rPr>
                  <a:t>Follow up process </a:t>
                </a:r>
              </a:p>
              <a:p>
                <a:r>
                  <a:rPr lang="en-US" sz="1000" dirty="0">
                    <a:solidFill>
                      <a:schemeClr val="tx1"/>
                    </a:solidFill>
                    <a:latin typeface="Montserrat" pitchFamily="2" charset="0"/>
                  </a:rPr>
                  <a:t>- </a:t>
                </a:r>
                <a:r>
                  <a:rPr lang="en-US" sz="1000" b="0" i="0" u="none" strike="noStrike" baseline="0" dirty="0">
                    <a:solidFill>
                      <a:schemeClr val="tx1"/>
                    </a:solidFill>
                    <a:latin typeface="Montserrat" pitchFamily="2" charset="0"/>
                  </a:rPr>
                  <a:t>When to follow up and how </a:t>
                </a:r>
              </a:p>
              <a:p>
                <a:r>
                  <a:rPr lang="en-US" sz="1000" b="0" i="0" u="none" strike="noStrike" baseline="0" dirty="0">
                    <a:solidFill>
                      <a:schemeClr val="tx1"/>
                    </a:solidFill>
                    <a:latin typeface="Montserrat" pitchFamily="2" charset="0"/>
                  </a:rPr>
                  <a:t>- Varying needs depending on family </a:t>
                </a:r>
              </a:p>
              <a:p>
                <a:endParaRPr lang="en-US" sz="1000" b="0" i="0" u="none" strike="noStrike" baseline="0" dirty="0">
                  <a:solidFill>
                    <a:schemeClr val="tx1"/>
                  </a:solidFill>
                  <a:latin typeface="Montserrat" pitchFamily="2" charset="0"/>
                </a:endParaRPr>
              </a:p>
              <a:p>
                <a:r>
                  <a:rPr lang="en-US" sz="1000" i="0" u="none" strike="noStrike" baseline="0" dirty="0">
                    <a:solidFill>
                      <a:schemeClr val="tx1"/>
                    </a:solidFill>
                    <a:latin typeface="Montserrat" pitchFamily="2" charset="0"/>
                  </a:rPr>
                  <a:t>Documentation</a:t>
                </a:r>
                <a:r>
                  <a:rPr lang="en-US" sz="1000" b="1" i="0" u="none" strike="noStrike" baseline="0" dirty="0">
                    <a:solidFill>
                      <a:schemeClr val="tx1"/>
                    </a:solidFill>
                    <a:latin typeface="Montserrat" pitchFamily="2" charset="0"/>
                  </a:rPr>
                  <a:t> </a:t>
                </a:r>
              </a:p>
              <a:p>
                <a:r>
                  <a:rPr lang="en-US" sz="1000" b="1" i="0" u="none" strike="noStrike" baseline="0" dirty="0">
                    <a:solidFill>
                      <a:schemeClr val="tx1"/>
                    </a:solidFill>
                    <a:latin typeface="Montserrat" pitchFamily="2" charset="0"/>
                  </a:rPr>
                  <a:t>- Dot phrases/variability </a:t>
                </a:r>
              </a:p>
              <a:p>
                <a:pPr algn="ctr">
                  <a:lnSpc>
                    <a:spcPct val="100000"/>
                  </a:lnSpc>
                </a:pPr>
                <a:endParaRPr lang="en-US" sz="1200" dirty="0"/>
              </a:p>
            </p:txBody>
          </p:sp>
          <p:sp>
            <p:nvSpPr>
              <p:cNvPr id="27" name="Rectangle: Rounded Corners 26">
                <a:extLst>
                  <a:ext uri="{FF2B5EF4-FFF2-40B4-BE49-F238E27FC236}">
                    <a16:creationId xmlns:a16="http://schemas.microsoft.com/office/drawing/2014/main" id="{757EB436-1488-2B77-C538-31E9FEED5454}"/>
                  </a:ext>
                </a:extLst>
              </p:cNvPr>
              <p:cNvSpPr/>
              <p:nvPr/>
            </p:nvSpPr>
            <p:spPr>
              <a:xfrm>
                <a:off x="4418464" y="1296414"/>
                <a:ext cx="2029355" cy="221103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050" b="1" dirty="0">
                    <a:solidFill>
                      <a:schemeClr val="tx1"/>
                    </a:solidFill>
                    <a:latin typeface="Montserrat" pitchFamily="2" charset="0"/>
                  </a:rPr>
                  <a:t>E</a:t>
                </a:r>
                <a:r>
                  <a:rPr lang="en-US" sz="1050" b="1" i="0" u="none" strike="noStrike" baseline="0" dirty="0">
                    <a:solidFill>
                      <a:schemeClr val="tx1"/>
                    </a:solidFill>
                    <a:latin typeface="Montserrat" pitchFamily="2" charset="0"/>
                  </a:rPr>
                  <a:t>quity/Access </a:t>
                </a:r>
                <a:endParaRPr lang="en-US" sz="1000" b="1"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Insurance Coverage </a:t>
                </a:r>
              </a:p>
              <a:p>
                <a:r>
                  <a:rPr lang="en-US" sz="1000" dirty="0">
                    <a:solidFill>
                      <a:schemeClr val="tx1"/>
                    </a:solidFill>
                    <a:latin typeface="Montserrat" pitchFamily="2" charset="0"/>
                  </a:rPr>
                  <a:t>- </a:t>
                </a:r>
                <a:r>
                  <a:rPr lang="en-US" sz="1000" b="1" i="0" u="none" strike="noStrike" baseline="0" dirty="0">
                    <a:solidFill>
                      <a:schemeClr val="tx1"/>
                    </a:solidFill>
                    <a:latin typeface="Montserrat" pitchFamily="2" charset="0"/>
                  </a:rPr>
                  <a:t>Not all insurances cover closed loop pump </a:t>
                </a:r>
              </a:p>
              <a:p>
                <a:r>
                  <a:rPr lang="en-US" sz="1000" i="0" u="none" strike="noStrike" baseline="0" dirty="0">
                    <a:solidFill>
                      <a:schemeClr val="tx1"/>
                    </a:solidFill>
                    <a:latin typeface="Montserrat" pitchFamily="2" charset="0"/>
                  </a:rPr>
                  <a:t>- Tedious </a:t>
                </a:r>
                <a:r>
                  <a:rPr lang="en-US" sz="1000" b="1" i="0" u="none" strike="noStrike" baseline="0" dirty="0">
                    <a:solidFill>
                      <a:schemeClr val="tx1"/>
                    </a:solidFill>
                    <a:latin typeface="Montserrat" pitchFamily="2" charset="0"/>
                  </a:rPr>
                  <a:t>PA approval </a:t>
                </a:r>
                <a:r>
                  <a:rPr lang="en-US" sz="1000" i="0" u="none" strike="noStrike" baseline="0" dirty="0">
                    <a:solidFill>
                      <a:schemeClr val="tx1"/>
                    </a:solidFill>
                    <a:latin typeface="Montserrat" pitchFamily="2" charset="0"/>
                  </a:rPr>
                  <a:t>process for some insurances </a:t>
                </a:r>
              </a:p>
              <a:p>
                <a:r>
                  <a:rPr lang="en-US" sz="1000" i="0" u="none" strike="noStrike" baseline="0" dirty="0">
                    <a:solidFill>
                      <a:schemeClr val="tx1"/>
                    </a:solidFill>
                    <a:latin typeface="Montserrat" pitchFamily="2" charset="0"/>
                  </a:rPr>
                  <a:t>- </a:t>
                </a:r>
                <a:r>
                  <a:rPr lang="en-US" sz="1000" b="1" i="0" u="none" strike="noStrike" baseline="0" dirty="0">
                    <a:solidFill>
                      <a:schemeClr val="tx1"/>
                    </a:solidFill>
                    <a:latin typeface="Montserrat" pitchFamily="2" charset="0"/>
                  </a:rPr>
                  <a:t>DME vs pharmacy </a:t>
                </a:r>
                <a:r>
                  <a:rPr lang="en-US" sz="1000" i="0" u="none" strike="noStrike" baseline="0" dirty="0">
                    <a:solidFill>
                      <a:schemeClr val="tx1"/>
                    </a:solidFill>
                    <a:latin typeface="Montserrat" pitchFamily="2" charset="0"/>
                  </a:rPr>
                  <a:t>coverage </a:t>
                </a:r>
              </a:p>
              <a:p>
                <a:endParaRPr lang="en-US" sz="1000" b="0" i="0" u="none" strike="noStrike" baseline="0" dirty="0">
                  <a:solidFill>
                    <a:schemeClr val="tx1"/>
                  </a:solidFill>
                  <a:latin typeface="Montserrat" pitchFamily="2" charset="0"/>
                </a:endParaRPr>
              </a:p>
              <a:p>
                <a:r>
                  <a:rPr lang="en-US" sz="1000" b="0" i="0" u="none" strike="noStrike" baseline="0" dirty="0">
                    <a:solidFill>
                      <a:schemeClr val="tx1"/>
                    </a:solidFill>
                    <a:latin typeface="Montserrat" pitchFamily="2" charset="0"/>
                  </a:rPr>
                  <a:t>Costs </a:t>
                </a:r>
              </a:p>
              <a:p>
                <a:r>
                  <a:rPr lang="en-US" sz="1000" dirty="0">
                    <a:solidFill>
                      <a:schemeClr val="tx1"/>
                    </a:solidFill>
                    <a:latin typeface="Montserrat" pitchFamily="2" charset="0"/>
                  </a:rPr>
                  <a:t>- </a:t>
                </a:r>
                <a:r>
                  <a:rPr lang="en-US" sz="1000" b="1" i="0" u="none" strike="noStrike" baseline="0" dirty="0">
                    <a:solidFill>
                      <a:schemeClr val="tx1"/>
                    </a:solidFill>
                    <a:latin typeface="Montserrat" pitchFamily="2" charset="0"/>
                  </a:rPr>
                  <a:t>Cost of cell phone </a:t>
                </a:r>
                <a:r>
                  <a:rPr lang="en-US" sz="1000" i="0" u="none" strike="noStrike" baseline="0" dirty="0">
                    <a:solidFill>
                      <a:schemeClr val="tx1"/>
                    </a:solidFill>
                    <a:latin typeface="Montserrat" pitchFamily="2" charset="0"/>
                  </a:rPr>
                  <a:t>to use Omnipod 5 / Mobi system </a:t>
                </a:r>
              </a:p>
              <a:p>
                <a:r>
                  <a:rPr lang="en-US" sz="1000" i="0" u="none" strike="noStrike" baseline="0" dirty="0">
                    <a:solidFill>
                      <a:schemeClr val="tx1"/>
                    </a:solidFill>
                    <a:latin typeface="Montserrat" pitchFamily="2" charset="0"/>
                  </a:rPr>
                  <a:t>- Up front cost of pump along with ongoing supplies costs </a:t>
                </a:r>
              </a:p>
            </p:txBody>
          </p:sp>
        </p:grpSp>
      </p:grpSp>
    </p:spTree>
    <p:extLst>
      <p:ext uri="{BB962C8B-B14F-4D97-AF65-F5344CB8AC3E}">
        <p14:creationId xmlns:p14="http://schemas.microsoft.com/office/powerpoint/2010/main" val="161397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3C80-02E8-BFBA-C18D-8E9208E68508}"/>
            </a:ext>
          </a:extLst>
        </p:cNvPr>
        <p:cNvGrpSpPr/>
        <p:nvPr/>
      </p:nvGrpSpPr>
      <p:grpSpPr>
        <a:xfrm>
          <a:off x="0" y="0"/>
          <a:ext cx="0" cy="0"/>
          <a:chOff x="0" y="0"/>
          <a:chExt cx="0" cy="0"/>
        </a:xfrm>
      </p:grpSpPr>
    </p:spTree>
    <p:extLst>
      <p:ext uri="{BB962C8B-B14F-4D97-AF65-F5344CB8AC3E}">
        <p14:creationId xmlns:p14="http://schemas.microsoft.com/office/powerpoint/2010/main" val="209928589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a:extLst>
              <a:ext uri="{FF2B5EF4-FFF2-40B4-BE49-F238E27FC236}">
                <a16:creationId xmlns:a16="http://schemas.microsoft.com/office/drawing/2014/main" id="{DC645DFB-7929-D84C-BF2C-EDF9D1551999}"/>
              </a:ext>
            </a:extLst>
          </p:cNvPr>
          <p:cNvSpPr>
            <a:spLocks noGrp="1" noChangeArrowheads="1"/>
          </p:cNvSpPr>
          <p:nvPr>
            <p:ph type="ctrTitle"/>
          </p:nvPr>
        </p:nvSpPr>
        <p:spPr>
          <a:xfrm>
            <a:off x="900760" y="3099741"/>
            <a:ext cx="10401300" cy="1143000"/>
          </a:xfrm>
        </p:spPr>
        <p:txBody>
          <a:bodyPr/>
          <a:lstStyle/>
          <a:p>
            <a:pPr algn="ctr"/>
            <a:r>
              <a:rPr lang="en-US" dirty="0">
                <a:ea typeface="ＭＳ Ｐゴシック"/>
              </a:rPr>
              <a:t>BPA-TECH: Johns Hopkins Diabetes Centers Best Practice Advisory (BPA) Project to Improve Equity in Diabetes Technology Use </a:t>
            </a:r>
            <a:br>
              <a:rPr lang="en-US" sz="4400" dirty="0"/>
            </a:br>
            <a:endParaRPr lang="en-US" sz="2800">
              <a:ea typeface="ＭＳ Ｐゴシック"/>
            </a:endParaRPr>
          </a:p>
        </p:txBody>
      </p:sp>
      <p:sp>
        <p:nvSpPr>
          <p:cNvPr id="15365" name="Rectangle 3">
            <a:extLst>
              <a:ext uri="{FF2B5EF4-FFF2-40B4-BE49-F238E27FC236}">
                <a16:creationId xmlns:a16="http://schemas.microsoft.com/office/drawing/2014/main" id="{F91BFF96-B2EA-EE48-922B-2A8362CCCA7B}"/>
              </a:ext>
            </a:extLst>
          </p:cNvPr>
          <p:cNvSpPr>
            <a:spLocks noGrp="1" noChangeArrowheads="1"/>
          </p:cNvSpPr>
          <p:nvPr>
            <p:ph type="subTitle" idx="1"/>
          </p:nvPr>
        </p:nvSpPr>
        <p:spPr>
          <a:xfrm>
            <a:off x="204611" y="5151967"/>
            <a:ext cx="10401300" cy="914400"/>
          </a:xfrm>
        </p:spPr>
        <p:txBody>
          <a:bodyPr/>
          <a:lstStyle/>
          <a:p>
            <a:r>
              <a:rPr lang="en-US" altLang="en-US" sz="1800">
                <a:ea typeface="ＭＳ Ｐゴシック"/>
              </a:rPr>
              <a:t>Risa Wolf, MD (Pediatric diabetes)</a:t>
            </a:r>
            <a:endParaRPr lang="en-US" altLang="en-US" sz="1800">
              <a:ea typeface="ＭＳ Ｐゴシック" panose="020B0600070205080204" pitchFamily="34" charset="-128"/>
            </a:endParaRPr>
          </a:p>
          <a:p>
            <a:r>
              <a:rPr lang="en-US" altLang="en-US" sz="1800" err="1">
                <a:ea typeface="ＭＳ Ｐゴシック"/>
              </a:rPr>
              <a:t>Nestoras</a:t>
            </a:r>
            <a:r>
              <a:rPr lang="en-US" altLang="en-US" sz="1800" dirty="0">
                <a:ea typeface="ＭＳ Ｐゴシック"/>
              </a:rPr>
              <a:t> </a:t>
            </a:r>
            <a:r>
              <a:rPr lang="en-US" altLang="en-US" sz="1800" err="1">
                <a:ea typeface="ＭＳ Ｐゴシック"/>
              </a:rPr>
              <a:t>Mathioudakis</a:t>
            </a:r>
            <a:r>
              <a:rPr lang="en-US" altLang="en-US" sz="1800">
                <a:ea typeface="ＭＳ Ｐゴシック"/>
              </a:rPr>
              <a:t>, MD, MPH (Adult diabetes)</a:t>
            </a:r>
            <a:endParaRPr lang="en-US" altLang="en-US" sz="1800">
              <a:ea typeface="ＭＳ Ｐゴシック" panose="020B0600070205080204" pitchFamily="34" charset="-128"/>
            </a:endParaRPr>
          </a:p>
          <a:p>
            <a:r>
              <a:rPr lang="en-US" altLang="en-US" sz="1800">
                <a:ea typeface="ＭＳ Ｐゴシック"/>
              </a:rPr>
              <a:t>11/12/2025</a:t>
            </a:r>
            <a:endParaRPr lang="en-US" altLang="en-US" sz="180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1pPr>
            <a:lvl2pPr marL="609585"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2pPr>
            <a:lvl3pPr marL="1219170"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3pPr>
            <a:lvl4pPr marL="1828754"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4pPr>
            <a:lvl5pPr marL="2438339"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5pPr>
            <a:lvl6pPr marL="3047924" algn="l" defTabSz="1219170" rtl="0" eaLnBrk="1" latinLnBrk="0" hangingPunct="1">
              <a:defRPr sz="3200" kern="1200">
                <a:solidFill>
                  <a:schemeClr val="tx1"/>
                </a:solidFill>
                <a:latin typeface="Times" charset="0"/>
                <a:ea typeface="MS PGothic" panose="020B0600070205080204" pitchFamily="34" charset="-128"/>
                <a:cs typeface="+mn-cs"/>
              </a:defRPr>
            </a:lvl6pPr>
            <a:lvl7pPr marL="3657509" algn="l" defTabSz="1219170" rtl="0" eaLnBrk="1" latinLnBrk="0" hangingPunct="1">
              <a:defRPr sz="3200" kern="1200">
                <a:solidFill>
                  <a:schemeClr val="tx1"/>
                </a:solidFill>
                <a:latin typeface="Times" charset="0"/>
                <a:ea typeface="MS PGothic" panose="020B0600070205080204" pitchFamily="34" charset="-128"/>
                <a:cs typeface="+mn-cs"/>
              </a:defRPr>
            </a:lvl7pPr>
            <a:lvl8pPr marL="4267093" algn="l" defTabSz="1219170" rtl="0" eaLnBrk="1" latinLnBrk="0" hangingPunct="1">
              <a:defRPr sz="3200" kern="1200">
                <a:solidFill>
                  <a:schemeClr val="tx1"/>
                </a:solidFill>
                <a:latin typeface="Times" charset="0"/>
                <a:ea typeface="MS PGothic" panose="020B0600070205080204" pitchFamily="34" charset="-128"/>
                <a:cs typeface="+mn-cs"/>
              </a:defRPr>
            </a:lvl8pPr>
            <a:lvl9pPr marL="4876678" algn="l" defTabSz="1219170" rtl="0" eaLnBrk="1" latinLnBrk="0" hangingPunct="1">
              <a:defRPr sz="3200" kern="1200">
                <a:solidFill>
                  <a:schemeClr val="tx1"/>
                </a:solidFill>
                <a:latin typeface="Times" charset="0"/>
                <a:ea typeface="MS PGothic" panose="020B0600070205080204" pitchFamily="34" charset="-128"/>
                <a:cs typeface="+mn-cs"/>
              </a:defRPr>
            </a:lvl9pPr>
          </a:lstStyle>
          <a:p>
            <a:r>
              <a:rPr lang="en-US" sz="3600" dirty="0">
                <a:solidFill>
                  <a:srgbClr val="254B8E"/>
                </a:solidFill>
                <a:latin typeface="Arial"/>
                <a:cs typeface="Arial"/>
              </a:rPr>
              <a:t>Purpose</a:t>
            </a:r>
            <a:endParaRPr lang="en-US" dirty="0"/>
          </a:p>
        </p:txBody>
      </p:sp>
      <p:sp>
        <p:nvSpPr>
          <p:cNvPr id="3" name="Content Placeholder 2"/>
          <p:cNvSpPr>
            <a:spLocks noGrp="1"/>
          </p:cNvSpPr>
          <p:nvPr>
            <p:ph idx="1"/>
          </p:nvPr>
        </p:nvSpPr>
        <p:spPr>
          <a:xfrm>
            <a:off x="712611" y="1717793"/>
            <a:ext cx="10363200" cy="2267919"/>
          </a:xfr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1pPr>
            <a:lvl2pPr marL="609585"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2pPr>
            <a:lvl3pPr marL="1219170"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3pPr>
            <a:lvl4pPr marL="1828754"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4pPr>
            <a:lvl5pPr marL="2438339" algn="l" rtl="0" eaLnBrk="0" fontAlgn="base" hangingPunct="0">
              <a:spcBef>
                <a:spcPct val="0"/>
              </a:spcBef>
              <a:spcAft>
                <a:spcPct val="0"/>
              </a:spcAft>
              <a:defRPr sz="3200" kern="1200">
                <a:solidFill>
                  <a:schemeClr val="tx1"/>
                </a:solidFill>
                <a:latin typeface="Times" charset="0"/>
                <a:ea typeface="MS PGothic" panose="020B0600070205080204" pitchFamily="34" charset="-128"/>
                <a:cs typeface="+mn-cs"/>
              </a:defRPr>
            </a:lvl5pPr>
            <a:lvl6pPr marL="3047924" algn="l" defTabSz="1219170" rtl="0" eaLnBrk="1" latinLnBrk="0" hangingPunct="1">
              <a:defRPr sz="3200" kern="1200">
                <a:solidFill>
                  <a:schemeClr val="tx1"/>
                </a:solidFill>
                <a:latin typeface="Times" charset="0"/>
                <a:ea typeface="MS PGothic" panose="020B0600070205080204" pitchFamily="34" charset="-128"/>
                <a:cs typeface="+mn-cs"/>
              </a:defRPr>
            </a:lvl6pPr>
            <a:lvl7pPr marL="3657509" algn="l" defTabSz="1219170" rtl="0" eaLnBrk="1" latinLnBrk="0" hangingPunct="1">
              <a:defRPr sz="3200" kern="1200">
                <a:solidFill>
                  <a:schemeClr val="tx1"/>
                </a:solidFill>
                <a:latin typeface="Times" charset="0"/>
                <a:ea typeface="MS PGothic" panose="020B0600070205080204" pitchFamily="34" charset="-128"/>
                <a:cs typeface="+mn-cs"/>
              </a:defRPr>
            </a:lvl7pPr>
            <a:lvl8pPr marL="4267093" algn="l" defTabSz="1219170" rtl="0" eaLnBrk="1" latinLnBrk="0" hangingPunct="1">
              <a:defRPr sz="3200" kern="1200">
                <a:solidFill>
                  <a:schemeClr val="tx1"/>
                </a:solidFill>
                <a:latin typeface="Times" charset="0"/>
                <a:ea typeface="MS PGothic" panose="020B0600070205080204" pitchFamily="34" charset="-128"/>
                <a:cs typeface="+mn-cs"/>
              </a:defRPr>
            </a:lvl8pPr>
            <a:lvl9pPr marL="4876678" algn="l" defTabSz="1219170" rtl="0" eaLnBrk="1" latinLnBrk="0" hangingPunct="1">
              <a:defRPr sz="3200" kern="1200">
                <a:solidFill>
                  <a:schemeClr val="tx1"/>
                </a:solidFill>
                <a:latin typeface="Times" charset="0"/>
                <a:ea typeface="MS PGothic" panose="020B0600070205080204" pitchFamily="34" charset="-128"/>
                <a:cs typeface="+mn-cs"/>
              </a:defRPr>
            </a:lvl9pPr>
          </a:lstStyle>
          <a:p>
            <a:r>
              <a:rPr dirty="0">
                <a:solidFill>
                  <a:srgbClr val="002060"/>
                </a:solidFill>
                <a:latin typeface="Times"/>
                <a:ea typeface="MS PGothic"/>
                <a:cs typeface="Times"/>
              </a:rPr>
              <a:t>Encourage prescribing AID systems, the standard of care for </a:t>
            </a:r>
            <a:r>
              <a:rPr lang="en-US" dirty="0">
                <a:solidFill>
                  <a:srgbClr val="002060"/>
                </a:solidFill>
                <a:latin typeface="Times"/>
                <a:ea typeface="MS PGothic"/>
                <a:cs typeface="Times"/>
              </a:rPr>
              <a:t>people with type 1 diabetes (T1D)</a:t>
            </a:r>
          </a:p>
          <a:p>
            <a:r>
              <a:rPr dirty="0">
                <a:solidFill>
                  <a:srgbClr val="002060"/>
                </a:solidFill>
                <a:latin typeface="Times"/>
                <a:ea typeface="MS PGothic"/>
                <a:cs typeface="Times"/>
              </a:rPr>
              <a:t>Reduce disparities in access </a:t>
            </a:r>
            <a:r>
              <a:rPr lang="en-US" dirty="0">
                <a:solidFill>
                  <a:srgbClr val="002060"/>
                </a:solidFill>
                <a:latin typeface="Times"/>
                <a:ea typeface="MS PGothic"/>
                <a:cs typeface="Times"/>
              </a:rPr>
              <a:t>to </a:t>
            </a:r>
            <a:r>
              <a:rPr dirty="0">
                <a:solidFill>
                  <a:srgbClr val="002060"/>
                </a:solidFill>
                <a:latin typeface="Times"/>
                <a:ea typeface="MS PGothic"/>
                <a:cs typeface="Times"/>
              </a:rPr>
              <a:t>and usage of diabetes technology.</a:t>
            </a:r>
          </a:p>
          <a:p>
            <a:endParaRPr lang="en-US" dirty="0">
              <a:solidFill>
                <a:srgbClr val="002060"/>
              </a:solidFill>
              <a:latin typeface="Times"/>
              <a:ea typeface="MS PGothic"/>
              <a:cs typeface="Times"/>
            </a:endParaRPr>
          </a:p>
          <a:p>
            <a:pPr marL="0" indent="0">
              <a:buNone/>
            </a:pPr>
            <a:endParaRPr lang="en-US" dirty="0">
              <a:solidFill>
                <a:srgbClr val="002060"/>
              </a:solidFill>
              <a:latin typeface="Times"/>
              <a:ea typeface="MS PGothic"/>
              <a:cs typeface="Times"/>
            </a:endParaRPr>
          </a:p>
        </p:txBody>
      </p:sp>
      <p:sp>
        <p:nvSpPr>
          <p:cNvPr id="5" name="Content Placeholder 2">
            <a:extLst>
              <a:ext uri="{FF2B5EF4-FFF2-40B4-BE49-F238E27FC236}">
                <a16:creationId xmlns:a16="http://schemas.microsoft.com/office/drawing/2014/main" id="{3392CA9E-F42E-5D4F-0E61-E3AB16784EF1}"/>
              </a:ext>
            </a:extLst>
          </p:cNvPr>
          <p:cNvSpPr txBox="1">
            <a:spLocks/>
          </p:cNvSpPr>
          <p:nvPr/>
        </p:nvSpPr>
        <p:spPr bwMode="black">
          <a:xfrm>
            <a:off x="710028" y="3988295"/>
            <a:ext cx="10363200" cy="2267919"/>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342900" indent="-342900" algn="l" rtl="0" eaLnBrk="0" fontAlgn="base" hangingPunct="0">
              <a:spcBef>
                <a:spcPct val="0"/>
              </a:spcBef>
              <a:spcAft>
                <a:spcPct val="0"/>
              </a:spcAft>
              <a:buChar char="•"/>
              <a:defRPr sz="3200" kern="1200">
                <a:solidFill>
                  <a:schemeClr val="tx1"/>
                </a:solidFill>
                <a:latin typeface="Times" charset="0"/>
                <a:ea typeface="MS PGothic" panose="020B0600070205080204" pitchFamily="34" charset="-128"/>
                <a:cs typeface="+mn-cs"/>
              </a:defRPr>
            </a:lvl1pPr>
            <a:lvl2pPr marL="609585" indent="-285750" algn="l" rtl="0" eaLnBrk="0" fontAlgn="base" hangingPunct="0">
              <a:spcBef>
                <a:spcPct val="0"/>
              </a:spcBef>
              <a:spcAft>
                <a:spcPct val="0"/>
              </a:spcAft>
              <a:buChar char="–"/>
              <a:defRPr sz="3200" kern="1200">
                <a:solidFill>
                  <a:schemeClr val="tx1"/>
                </a:solidFill>
                <a:latin typeface="Times" charset="0"/>
                <a:ea typeface="MS PGothic" panose="020B0600070205080204" pitchFamily="34" charset="-128"/>
                <a:cs typeface="+mn-cs"/>
              </a:defRPr>
            </a:lvl2pPr>
            <a:lvl3pPr marL="1219170" indent="-228600" algn="l" rtl="0" eaLnBrk="0" fontAlgn="base" hangingPunct="0">
              <a:spcBef>
                <a:spcPct val="0"/>
              </a:spcBef>
              <a:spcAft>
                <a:spcPct val="0"/>
              </a:spcAft>
              <a:buChar char="•"/>
              <a:defRPr sz="3200" kern="1200">
                <a:solidFill>
                  <a:schemeClr val="tx1"/>
                </a:solidFill>
                <a:latin typeface="Times" charset="0"/>
                <a:ea typeface="MS PGothic" panose="020B0600070205080204" pitchFamily="34" charset="-128"/>
                <a:cs typeface="+mn-cs"/>
              </a:defRPr>
            </a:lvl3pPr>
            <a:lvl4pPr marL="1828754" indent="-228600" algn="l" rtl="0" eaLnBrk="0" fontAlgn="base" hangingPunct="0">
              <a:spcBef>
                <a:spcPct val="0"/>
              </a:spcBef>
              <a:spcAft>
                <a:spcPct val="0"/>
              </a:spcAft>
              <a:buChar char="–"/>
              <a:defRPr sz="3200" kern="1200">
                <a:solidFill>
                  <a:schemeClr val="tx1"/>
                </a:solidFill>
                <a:latin typeface="Times" charset="0"/>
                <a:ea typeface="MS PGothic" panose="020B0600070205080204" pitchFamily="34" charset="-128"/>
                <a:cs typeface="+mn-cs"/>
              </a:defRPr>
            </a:lvl4pPr>
            <a:lvl5pPr marL="2438339" indent="-228600" algn="l" rtl="0" eaLnBrk="0" fontAlgn="base" hangingPunct="0">
              <a:spcBef>
                <a:spcPct val="0"/>
              </a:spcBef>
              <a:spcAft>
                <a:spcPct val="0"/>
              </a:spcAft>
              <a:buChar char="»"/>
              <a:defRPr sz="3200" kern="1200">
                <a:solidFill>
                  <a:schemeClr val="tx1"/>
                </a:solidFill>
                <a:latin typeface="Times" charset="0"/>
                <a:ea typeface="MS PGothic" panose="020B0600070205080204" pitchFamily="34" charset="-128"/>
                <a:cs typeface="+mn-cs"/>
              </a:defRPr>
            </a:lvl5pPr>
            <a:lvl6pPr marL="3047924" indent="-228600" algn="l" defTabSz="1219170" rtl="0" eaLnBrk="1" fontAlgn="base" latinLnBrk="0" hangingPunct="1">
              <a:spcBef>
                <a:spcPct val="20000"/>
              </a:spcBef>
              <a:spcAft>
                <a:spcPct val="0"/>
              </a:spcAft>
              <a:buChar char="»"/>
              <a:defRPr sz="3200" kern="1200">
                <a:solidFill>
                  <a:schemeClr val="tx1"/>
                </a:solidFill>
                <a:latin typeface="Times" charset="0"/>
                <a:ea typeface="MS PGothic" panose="020B0600070205080204" pitchFamily="34" charset="-128"/>
                <a:cs typeface="+mn-cs"/>
              </a:defRPr>
            </a:lvl6pPr>
            <a:lvl7pPr marL="3657509" indent="-228600" algn="l" defTabSz="1219170" rtl="0" eaLnBrk="1" fontAlgn="base" latinLnBrk="0" hangingPunct="1">
              <a:spcBef>
                <a:spcPct val="20000"/>
              </a:spcBef>
              <a:spcAft>
                <a:spcPct val="0"/>
              </a:spcAft>
              <a:buChar char="»"/>
              <a:defRPr sz="3200" kern="1200">
                <a:solidFill>
                  <a:schemeClr val="tx1"/>
                </a:solidFill>
                <a:latin typeface="Times" charset="0"/>
                <a:ea typeface="MS PGothic" panose="020B0600070205080204" pitchFamily="34" charset="-128"/>
                <a:cs typeface="+mn-cs"/>
              </a:defRPr>
            </a:lvl7pPr>
            <a:lvl8pPr marL="4267093" indent="-228600" algn="l" defTabSz="1219170" rtl="0" eaLnBrk="1" fontAlgn="base" latinLnBrk="0" hangingPunct="1">
              <a:spcBef>
                <a:spcPct val="20000"/>
              </a:spcBef>
              <a:spcAft>
                <a:spcPct val="0"/>
              </a:spcAft>
              <a:buChar char="»"/>
              <a:defRPr sz="3200" kern="1200">
                <a:solidFill>
                  <a:schemeClr val="tx1"/>
                </a:solidFill>
                <a:latin typeface="Times" charset="0"/>
                <a:ea typeface="MS PGothic" panose="020B0600070205080204" pitchFamily="34" charset="-128"/>
                <a:cs typeface="+mn-cs"/>
              </a:defRPr>
            </a:lvl8pPr>
            <a:lvl9pPr marL="4876678" indent="-228600" algn="l" defTabSz="1219170" rtl="0" eaLnBrk="1" fontAlgn="base" latinLnBrk="0" hangingPunct="1">
              <a:spcBef>
                <a:spcPct val="20000"/>
              </a:spcBef>
              <a:spcAft>
                <a:spcPct val="0"/>
              </a:spcAft>
              <a:buChar char="»"/>
              <a:defRPr sz="3200" kern="1200">
                <a:solidFill>
                  <a:schemeClr val="tx1"/>
                </a:solidFill>
                <a:latin typeface="Times" charset="0"/>
                <a:ea typeface="MS PGothic" panose="020B0600070205080204" pitchFamily="34" charset="-128"/>
                <a:cs typeface="+mn-cs"/>
              </a:defRPr>
            </a:lvl9pPr>
          </a:lstStyle>
          <a:p>
            <a:pPr marL="0" indent="0">
              <a:buNone/>
            </a:pPr>
            <a:r>
              <a:rPr lang="en-US" dirty="0">
                <a:solidFill>
                  <a:srgbClr val="FF0000"/>
                </a:solidFill>
                <a:latin typeface="Times"/>
                <a:ea typeface="MS PGothic"/>
                <a:cs typeface="Times"/>
              </a:rPr>
              <a:t>Grady Memorial    		</a:t>
            </a:r>
            <a:r>
              <a:rPr lang="en-US" dirty="0">
                <a:solidFill>
                  <a:srgbClr val="0070C0"/>
                </a:solidFill>
                <a:latin typeface="Times"/>
                <a:ea typeface="MS PGothic"/>
                <a:cs typeface="Times"/>
              </a:rPr>
              <a:t>Hassenfeld Children's</a:t>
            </a:r>
            <a:r>
              <a:rPr lang="en-US" dirty="0">
                <a:solidFill>
                  <a:srgbClr val="002060"/>
                </a:solidFill>
                <a:latin typeface="Times"/>
                <a:ea typeface="MS PGothic"/>
                <a:cs typeface="Times"/>
              </a:rPr>
              <a:t> </a:t>
            </a:r>
            <a:endParaRPr lang="en-US" dirty="0">
              <a:solidFill>
                <a:srgbClr val="000000"/>
              </a:solidFill>
              <a:cs typeface="Times" charset="0"/>
            </a:endParaRPr>
          </a:p>
          <a:p>
            <a:pPr marL="0" indent="0">
              <a:buNone/>
            </a:pPr>
            <a:r>
              <a:rPr lang="en-US" dirty="0">
                <a:solidFill>
                  <a:schemeClr val="accent5">
                    <a:lumMod val="49000"/>
                  </a:schemeClr>
                </a:solidFill>
                <a:latin typeface="Times"/>
                <a:ea typeface="MS PGothic"/>
                <a:cs typeface="Times"/>
              </a:rPr>
              <a:t>Nationwide Children's         	</a:t>
            </a:r>
            <a:r>
              <a:rPr lang="en-US" dirty="0">
                <a:solidFill>
                  <a:srgbClr val="00B050"/>
                </a:solidFill>
                <a:latin typeface="Times"/>
                <a:ea typeface="MS PGothic"/>
                <a:cs typeface="Times"/>
              </a:rPr>
              <a:t>Seattle Children's</a:t>
            </a:r>
            <a:r>
              <a:rPr lang="en-US" dirty="0">
                <a:solidFill>
                  <a:srgbClr val="002060"/>
                </a:solidFill>
                <a:latin typeface="Times"/>
                <a:ea typeface="MS PGothic"/>
                <a:cs typeface="Times"/>
              </a:rPr>
              <a:t>       </a:t>
            </a:r>
          </a:p>
          <a:p>
            <a:pPr marL="0" indent="0">
              <a:buNone/>
            </a:pPr>
            <a:r>
              <a:rPr lang="en-US" dirty="0">
                <a:solidFill>
                  <a:srgbClr val="FFC000"/>
                </a:solidFill>
                <a:latin typeface="Times"/>
                <a:ea typeface="MS PGothic"/>
                <a:cs typeface="Times"/>
              </a:rPr>
              <a:t>SUNY Adult </a:t>
            </a:r>
            <a:r>
              <a:rPr lang="en-US" dirty="0">
                <a:solidFill>
                  <a:srgbClr val="FFC000"/>
                </a:solidFill>
                <a:cs typeface="Times"/>
              </a:rPr>
              <a:t>			</a:t>
            </a:r>
            <a:r>
              <a:rPr lang="en-US" dirty="0">
                <a:solidFill>
                  <a:srgbClr val="7030A0"/>
                </a:solidFill>
                <a:latin typeface="Times"/>
                <a:ea typeface="MS PGothic"/>
                <a:cs typeface="Times"/>
              </a:rPr>
              <a:t>UT Southwestern Pediatrics</a:t>
            </a:r>
            <a:r>
              <a:rPr lang="en-US" dirty="0">
                <a:solidFill>
                  <a:srgbClr val="002060"/>
                </a:solidFill>
                <a:latin typeface="Times"/>
                <a:ea typeface="MS PGothic"/>
                <a:cs typeface="Times"/>
              </a:rPr>
              <a:t>            </a:t>
            </a:r>
            <a:r>
              <a:rPr lang="en-US" dirty="0">
                <a:solidFill>
                  <a:srgbClr val="00B0F0"/>
                </a:solidFill>
                <a:latin typeface="Times"/>
                <a:ea typeface="MS PGothic"/>
                <a:cs typeface="Times"/>
              </a:rPr>
              <a:t>Johns Hopkins Adult</a:t>
            </a:r>
            <a:r>
              <a:rPr lang="en-US" dirty="0">
                <a:solidFill>
                  <a:srgbClr val="002060"/>
                </a:solidFill>
                <a:latin typeface="Times"/>
                <a:ea typeface="MS PGothic"/>
                <a:cs typeface="Times"/>
              </a:rPr>
              <a:t>            </a:t>
            </a:r>
            <a:r>
              <a:rPr lang="en-US" dirty="0">
                <a:solidFill>
                  <a:srgbClr val="C00000"/>
                </a:solidFill>
                <a:latin typeface="Times"/>
                <a:ea typeface="MS PGothic"/>
                <a:cs typeface="Times"/>
              </a:rPr>
              <a:t>Johns Hopkins Pediatric</a:t>
            </a:r>
            <a:endParaRPr lang="en-US" dirty="0">
              <a:solidFill>
                <a:srgbClr val="C00000"/>
              </a:solidFill>
              <a:cs typeface="Times" charset="0"/>
            </a:endParaRPr>
          </a:p>
          <a:p>
            <a:endParaRPr lang="en-US" dirty="0">
              <a:solidFill>
                <a:srgbClr val="002060"/>
              </a:solidFill>
              <a:latin typeface="Times"/>
              <a:ea typeface="MS PGothic"/>
              <a:cs typeface="Times"/>
            </a:endParaRPr>
          </a:p>
          <a:p>
            <a:pPr marL="0" indent="0">
              <a:buFontTx/>
              <a:buNone/>
            </a:pPr>
            <a:endParaRPr lang="en-US" dirty="0">
              <a:solidFill>
                <a:srgbClr val="002060"/>
              </a:solidFill>
              <a:latin typeface="Times"/>
              <a:ea typeface="MS PGothic"/>
              <a:cs typeface="Times"/>
            </a:endParaRPr>
          </a:p>
        </p:txBody>
      </p:sp>
    </p:spTree>
    <p:extLst>
      <p:ext uri="{BB962C8B-B14F-4D97-AF65-F5344CB8AC3E}">
        <p14:creationId xmlns:p14="http://schemas.microsoft.com/office/powerpoint/2010/main" val="655567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0B80-D765-AA05-C3F4-8F83FB488E2C}"/>
              </a:ext>
            </a:extLst>
          </p:cNvPr>
          <p:cNvSpPr>
            <a:spLocks noGrp="1"/>
          </p:cNvSpPr>
          <p:nvPr>
            <p:ph type="title"/>
          </p:nvPr>
        </p:nvSpPr>
        <p:spPr>
          <a:xfrm>
            <a:off x="496241" y="352895"/>
            <a:ext cx="10363200" cy="1143000"/>
          </a:xfrm>
        </p:spPr>
        <p:txBody>
          <a:bodyPr/>
          <a:lstStyle/>
          <a:p>
            <a:r>
              <a:rPr lang="en-US" dirty="0">
                <a:ea typeface="ＭＳ Ｐゴシック"/>
              </a:rPr>
              <a:t>BPA Design</a:t>
            </a:r>
          </a:p>
        </p:txBody>
      </p:sp>
      <p:sp>
        <p:nvSpPr>
          <p:cNvPr id="3" name="Content Placeholder 2">
            <a:extLst>
              <a:ext uri="{FF2B5EF4-FFF2-40B4-BE49-F238E27FC236}">
                <a16:creationId xmlns:a16="http://schemas.microsoft.com/office/drawing/2014/main" id="{556C345B-4875-5596-15D0-CFD640473A39}"/>
              </a:ext>
            </a:extLst>
          </p:cNvPr>
          <p:cNvSpPr>
            <a:spLocks noGrp="1"/>
          </p:cNvSpPr>
          <p:nvPr>
            <p:ph idx="1"/>
          </p:nvPr>
        </p:nvSpPr>
        <p:spPr>
          <a:xfrm>
            <a:off x="496241" y="1717793"/>
            <a:ext cx="10363200" cy="4114800"/>
          </a:xfrm>
        </p:spPr>
        <p:txBody>
          <a:bodyPr/>
          <a:lstStyle/>
          <a:p>
            <a:r>
              <a:rPr lang="en-US" sz="1600" dirty="0">
                <a:solidFill>
                  <a:srgbClr val="002060"/>
                </a:solidFill>
                <a:ea typeface="ＭＳ Ｐゴシック"/>
                <a:cs typeface="Arial"/>
              </a:rPr>
              <a:t>Best Practice Advisory (BPA) (also known now as an Our Practice Advisory (OPA)) is intended to remind providers that automated insulin delivery systems are the gold standard for T1D and should be considered for patients.</a:t>
            </a:r>
            <a:endParaRPr lang="en-US" dirty="0">
              <a:solidFill>
                <a:srgbClr val="002060"/>
              </a:solidFill>
              <a:ea typeface="ＭＳ Ｐゴシック"/>
            </a:endParaRPr>
          </a:p>
          <a:p>
            <a:endParaRPr lang="en-US" sz="1000" dirty="0">
              <a:solidFill>
                <a:schemeClr val="tx1"/>
              </a:solidFill>
              <a:ea typeface="ＭＳ Ｐゴシック"/>
              <a:cs typeface="Arial"/>
            </a:endParaRPr>
          </a:p>
          <a:p>
            <a:pPr lvl="1">
              <a:buFont typeface="Courier New"/>
              <a:buChar char="o"/>
            </a:pPr>
            <a:endParaRPr lang="en-US" sz="1000" dirty="0">
              <a:solidFill>
                <a:schemeClr val="tx1"/>
              </a:solidFill>
              <a:ea typeface="ＭＳ Ｐゴシック"/>
              <a:cs typeface="Arial"/>
            </a:endParaRPr>
          </a:p>
          <a:p>
            <a:endParaRPr lang="en-US" dirty="0">
              <a:ea typeface="ＭＳ Ｐゴシック"/>
              <a:cs typeface="Arial"/>
            </a:endParaRPr>
          </a:p>
        </p:txBody>
      </p:sp>
      <p:sp>
        <p:nvSpPr>
          <p:cNvPr id="4" name="Date Placeholder 3">
            <a:extLst>
              <a:ext uri="{FF2B5EF4-FFF2-40B4-BE49-F238E27FC236}">
                <a16:creationId xmlns:a16="http://schemas.microsoft.com/office/drawing/2014/main" id="{91D1324A-C62F-133E-4F2F-018D64862555}"/>
              </a:ext>
            </a:extLst>
          </p:cNvPr>
          <p:cNvSpPr>
            <a:spLocks noGrp="1"/>
          </p:cNvSpPr>
          <p:nvPr>
            <p:ph type="dt" sz="half" idx="10"/>
          </p:nvPr>
        </p:nvSpPr>
        <p:spPr/>
        <p:txBody>
          <a:bodyPr/>
          <a:lstStyle/>
          <a:p>
            <a:fld id="{F685BA31-9260-1C4C-82AE-F630C47023BA}" type="datetime1">
              <a:rPr lang="en-US" altLang="en-US"/>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FBF78AC9-0F7B-329B-5C29-B21DFB8BD3F4}"/>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E8980384-8C1E-9A7D-95EF-DCF18A87897D}"/>
              </a:ext>
            </a:extLst>
          </p:cNvPr>
          <p:cNvSpPr>
            <a:spLocks noGrp="1"/>
          </p:cNvSpPr>
          <p:nvPr>
            <p:ph type="sldNum" sz="quarter" idx="12"/>
          </p:nvPr>
        </p:nvSpPr>
        <p:spPr/>
        <p:txBody>
          <a:bodyPr/>
          <a:lstStyle/>
          <a:p>
            <a:fld id="{7F6FB974-3214-F742-93A6-712BD39EF2CA}" type="slidenum">
              <a:rPr lang="en-US" altLang="en-US"/>
              <a:pPr/>
              <a:t>53</a:t>
            </a:fld>
            <a:endParaRPr lang="en-US" altLang="en-US">
              <a:solidFill>
                <a:srgbClr val="002C77"/>
              </a:solidFill>
            </a:endParaRPr>
          </a:p>
        </p:txBody>
      </p:sp>
      <p:pic>
        <p:nvPicPr>
          <p:cNvPr id="8" name="Picture 7" descr="A screenshot of a medical survey&#10;&#10;AI-generated content may be incorrect.">
            <a:extLst>
              <a:ext uri="{FF2B5EF4-FFF2-40B4-BE49-F238E27FC236}">
                <a16:creationId xmlns:a16="http://schemas.microsoft.com/office/drawing/2014/main" id="{F7BF6543-8224-0B7D-7437-F6D52D5C8FF8}"/>
              </a:ext>
            </a:extLst>
          </p:cNvPr>
          <p:cNvPicPr>
            <a:picLocks noChangeAspect="1"/>
          </p:cNvPicPr>
          <p:nvPr/>
        </p:nvPicPr>
        <p:blipFill>
          <a:blip r:embed="rId2"/>
          <a:srcRect l="1600" r="3125" b="-2"/>
          <a:stretch>
            <a:fillRect/>
          </a:stretch>
        </p:blipFill>
        <p:spPr>
          <a:xfrm>
            <a:off x="5684203" y="2276354"/>
            <a:ext cx="5985163" cy="4114800"/>
          </a:xfrm>
          <a:prstGeom prst="rect">
            <a:avLst/>
          </a:prstGeom>
          <a:noFill/>
        </p:spPr>
      </p:pic>
      <p:sp>
        <p:nvSpPr>
          <p:cNvPr id="14" name="Content Placeholder 2">
            <a:extLst>
              <a:ext uri="{FF2B5EF4-FFF2-40B4-BE49-F238E27FC236}">
                <a16:creationId xmlns:a16="http://schemas.microsoft.com/office/drawing/2014/main" id="{5D401D52-3923-7C5D-B48F-206BAD305877}"/>
              </a:ext>
            </a:extLst>
          </p:cNvPr>
          <p:cNvSpPr txBox="1">
            <a:spLocks/>
          </p:cNvSpPr>
          <p:nvPr/>
        </p:nvSpPr>
        <p:spPr bwMode="black">
          <a:xfrm>
            <a:off x="494181" y="2529220"/>
            <a:ext cx="4946822" cy="314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254B8E"/>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rgbClr val="254B8E"/>
                </a:solidFill>
                <a:latin typeface="+mn-lt"/>
                <a:ea typeface="ＭＳ Ｐゴシック" charset="-128"/>
              </a:defRPr>
            </a:lvl2pPr>
            <a:lvl3pPr marL="1143000" indent="-228600" algn="l" rtl="0" eaLnBrk="1" fontAlgn="base" hangingPunct="1">
              <a:spcBef>
                <a:spcPct val="20000"/>
              </a:spcBef>
              <a:spcAft>
                <a:spcPct val="0"/>
              </a:spcAft>
              <a:buChar char="•"/>
              <a:defRPr sz="2400">
                <a:solidFill>
                  <a:srgbClr val="254B8E"/>
                </a:solidFill>
                <a:latin typeface="+mn-lt"/>
                <a:ea typeface="ＭＳ Ｐゴシック" charset="-128"/>
              </a:defRPr>
            </a:lvl3pPr>
            <a:lvl4pPr marL="1600200" indent="-228600" algn="l" rtl="0" eaLnBrk="1" fontAlgn="base" hangingPunct="1">
              <a:spcBef>
                <a:spcPct val="20000"/>
              </a:spcBef>
              <a:spcAft>
                <a:spcPct val="0"/>
              </a:spcAft>
              <a:buChar char="–"/>
              <a:defRPr sz="2000">
                <a:solidFill>
                  <a:srgbClr val="254B8E"/>
                </a:solidFill>
                <a:latin typeface="+mn-lt"/>
                <a:ea typeface="ＭＳ Ｐゴシック" charset="-128"/>
              </a:defRPr>
            </a:lvl4pPr>
            <a:lvl5pPr marL="2057400" indent="-228600" algn="l" rtl="0" eaLnBrk="1" fontAlgn="base" hangingPunct="1">
              <a:spcBef>
                <a:spcPct val="20000"/>
              </a:spcBef>
              <a:spcAft>
                <a:spcPct val="0"/>
              </a:spcAft>
              <a:buChar char="»"/>
              <a:defRPr sz="2000">
                <a:solidFill>
                  <a:srgbClr val="254B8E"/>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254B8E"/>
                </a:solidFill>
                <a:latin typeface="+mn-lt"/>
                <a:ea typeface="ＭＳ Ｐゴシック" charset="-128"/>
              </a:defRPr>
            </a:lvl6pPr>
            <a:lvl7pPr marL="2971800" indent="-228600" algn="l" rtl="0" eaLnBrk="1" fontAlgn="base" hangingPunct="1">
              <a:spcBef>
                <a:spcPct val="20000"/>
              </a:spcBef>
              <a:spcAft>
                <a:spcPct val="0"/>
              </a:spcAft>
              <a:buChar char="»"/>
              <a:defRPr sz="2000">
                <a:solidFill>
                  <a:srgbClr val="254B8E"/>
                </a:solidFill>
                <a:latin typeface="+mn-lt"/>
                <a:ea typeface="ＭＳ Ｐゴシック" charset="-128"/>
              </a:defRPr>
            </a:lvl7pPr>
            <a:lvl8pPr marL="3429000" indent="-228600" algn="l" rtl="0" eaLnBrk="1" fontAlgn="base" hangingPunct="1">
              <a:spcBef>
                <a:spcPct val="20000"/>
              </a:spcBef>
              <a:spcAft>
                <a:spcPct val="0"/>
              </a:spcAft>
              <a:buChar char="»"/>
              <a:defRPr sz="2000">
                <a:solidFill>
                  <a:srgbClr val="254B8E"/>
                </a:solidFill>
                <a:latin typeface="+mn-lt"/>
                <a:ea typeface="ＭＳ Ｐゴシック" charset="-128"/>
              </a:defRPr>
            </a:lvl8pPr>
            <a:lvl9pPr marL="3886200" indent="-228600" algn="l" rtl="0" eaLnBrk="1" fontAlgn="base" hangingPunct="1">
              <a:spcBef>
                <a:spcPct val="20000"/>
              </a:spcBef>
              <a:spcAft>
                <a:spcPct val="0"/>
              </a:spcAft>
              <a:buChar char="»"/>
              <a:defRPr sz="2000">
                <a:solidFill>
                  <a:srgbClr val="254B8E"/>
                </a:solidFill>
                <a:latin typeface="+mn-lt"/>
                <a:ea typeface="ＭＳ Ｐゴシック" charset="-128"/>
              </a:defRPr>
            </a:lvl9pPr>
          </a:lstStyle>
          <a:p>
            <a:endParaRPr lang="en-US" sz="1600" kern="0" dirty="0">
              <a:solidFill>
                <a:schemeClr val="tx1"/>
              </a:solidFill>
              <a:ea typeface="ＭＳ Ｐゴシック"/>
              <a:cs typeface="Arial"/>
            </a:endParaRPr>
          </a:p>
          <a:p>
            <a:r>
              <a:rPr lang="en-US" sz="1600" kern="0" dirty="0">
                <a:solidFill>
                  <a:srgbClr val="002060"/>
                </a:solidFill>
                <a:ea typeface="ＭＳ Ｐゴシック"/>
                <a:cs typeface="Arial"/>
              </a:rPr>
              <a:t>Interruptive OPA that triggers based on the following conditions:</a:t>
            </a:r>
            <a:endParaRPr lang="en-US" kern="0" dirty="0">
              <a:solidFill>
                <a:srgbClr val="002060"/>
              </a:solidFill>
              <a:ea typeface="ＭＳ Ｐゴシック"/>
              <a:cs typeface="Arial"/>
            </a:endParaRPr>
          </a:p>
          <a:p>
            <a:pPr lvl="1">
              <a:buFont typeface="Courier New"/>
              <a:buChar char="o"/>
            </a:pPr>
            <a:r>
              <a:rPr lang="en-US" sz="1400" kern="0" dirty="0">
                <a:solidFill>
                  <a:srgbClr val="002060"/>
                </a:solidFill>
                <a:ea typeface="ＭＳ Ｐゴシック"/>
                <a:cs typeface="Arial"/>
              </a:rPr>
              <a:t>An encounter is opened for an Office Visit or Telemedicine Visit in the Adult or Pediatric diabetes centers</a:t>
            </a:r>
          </a:p>
          <a:p>
            <a:pPr lvl="1">
              <a:buFont typeface="Courier New"/>
              <a:buChar char="o"/>
            </a:pPr>
            <a:r>
              <a:rPr lang="en-US" sz="1400" kern="0" dirty="0">
                <a:solidFill>
                  <a:srgbClr val="002060"/>
                </a:solidFill>
                <a:ea typeface="ＭＳ Ｐゴシック"/>
                <a:cs typeface="Arial"/>
              </a:rPr>
              <a:t>Restricted to provider visits (MD, DO, NP) with prescribing privileges; includes residents/fellows, Excludes RN/CDCES</a:t>
            </a:r>
          </a:p>
          <a:p>
            <a:pPr lvl="1">
              <a:buFont typeface="Courier New"/>
              <a:buChar char="o"/>
            </a:pPr>
            <a:r>
              <a:rPr lang="en-US" sz="1400" kern="0" dirty="0">
                <a:solidFill>
                  <a:srgbClr val="002060"/>
                </a:solidFill>
                <a:ea typeface="ＭＳ Ｐゴシック"/>
                <a:cs typeface="Arial"/>
              </a:rPr>
              <a:t>Patient is over 2 years of age with T1D and no evidence of AID use in the medical record (flowsheets, problem list or medication list)</a:t>
            </a:r>
          </a:p>
          <a:p>
            <a:pPr lvl="1">
              <a:buFont typeface="Courier New"/>
              <a:buChar char="o"/>
            </a:pPr>
            <a:endParaRPr lang="en-US" sz="1000" kern="0" dirty="0">
              <a:solidFill>
                <a:schemeClr val="tx1"/>
              </a:solidFill>
              <a:ea typeface="ＭＳ Ｐゴシック"/>
              <a:cs typeface="Arial"/>
            </a:endParaRPr>
          </a:p>
          <a:p>
            <a:endParaRPr lang="en-US" kern="0" dirty="0">
              <a:ea typeface="ＭＳ Ｐゴシック"/>
              <a:cs typeface="Arial"/>
            </a:endParaRPr>
          </a:p>
        </p:txBody>
      </p:sp>
    </p:spTree>
    <p:extLst>
      <p:ext uri="{BB962C8B-B14F-4D97-AF65-F5344CB8AC3E}">
        <p14:creationId xmlns:p14="http://schemas.microsoft.com/office/powerpoint/2010/main" val="600971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9149-ACC5-2FE7-F8AE-7808DED5CAB0}"/>
              </a:ext>
            </a:extLst>
          </p:cNvPr>
          <p:cNvSpPr>
            <a:spLocks noGrp="1"/>
          </p:cNvSpPr>
          <p:nvPr>
            <p:ph type="title"/>
          </p:nvPr>
        </p:nvSpPr>
        <p:spPr>
          <a:xfrm>
            <a:off x="513149" y="349336"/>
            <a:ext cx="10363200" cy="1143000"/>
          </a:xfrm>
        </p:spPr>
        <p:txBody>
          <a:bodyPr/>
          <a:lstStyle/>
          <a:p>
            <a:r>
              <a:rPr lang="en-US" dirty="0">
                <a:ea typeface="ＭＳ Ｐゴシック"/>
              </a:rPr>
              <a:t>BPA Actions</a:t>
            </a:r>
            <a:endParaRPr lang="en-US" dirty="0"/>
          </a:p>
        </p:txBody>
      </p:sp>
      <p:sp>
        <p:nvSpPr>
          <p:cNvPr id="3" name="Content Placeholder 2">
            <a:extLst>
              <a:ext uri="{FF2B5EF4-FFF2-40B4-BE49-F238E27FC236}">
                <a16:creationId xmlns:a16="http://schemas.microsoft.com/office/drawing/2014/main" id="{098DB8F3-DE59-0F7F-1413-736236AF107C}"/>
              </a:ext>
            </a:extLst>
          </p:cNvPr>
          <p:cNvSpPr>
            <a:spLocks noGrp="1"/>
          </p:cNvSpPr>
          <p:nvPr>
            <p:ph idx="1"/>
          </p:nvPr>
        </p:nvSpPr>
        <p:spPr>
          <a:xfrm>
            <a:off x="6094282" y="1713471"/>
            <a:ext cx="5688228" cy="4114800"/>
          </a:xfrm>
        </p:spPr>
        <p:txBody>
          <a:bodyPr/>
          <a:lstStyle/>
          <a:p>
            <a:pPr marL="0" indent="0">
              <a:buNone/>
            </a:pPr>
            <a:r>
              <a:rPr lang="en-US" sz="2800" b="1" dirty="0">
                <a:ea typeface="ＭＳ Ｐゴシック"/>
                <a:cs typeface="Arial"/>
              </a:rPr>
              <a:t>Acknowledgement Reasons: </a:t>
            </a:r>
          </a:p>
          <a:p>
            <a:r>
              <a:rPr lang="en-US" sz="2000" dirty="0">
                <a:ea typeface="ＭＳ Ｐゴシック"/>
                <a:cs typeface="Arial"/>
              </a:rPr>
              <a:t>Not T1D – will update problem list</a:t>
            </a:r>
            <a:endParaRPr lang="en-US" sz="2000" dirty="0">
              <a:ea typeface="ＭＳ Ｐゴシック"/>
            </a:endParaRPr>
          </a:p>
          <a:p>
            <a:r>
              <a:rPr lang="en-US" sz="2000" dirty="0">
                <a:ea typeface="ＭＳ Ｐゴシック"/>
                <a:cs typeface="Arial"/>
              </a:rPr>
              <a:t>Patient declined/not ready – requires free text comments.</a:t>
            </a:r>
            <a:endParaRPr lang="en-US" sz="2000" dirty="0">
              <a:ea typeface="ＭＳ Ｐゴシック"/>
            </a:endParaRPr>
          </a:p>
          <a:p>
            <a:r>
              <a:rPr lang="en-US" sz="2000" dirty="0">
                <a:ea typeface="ＭＳ Ｐゴシック"/>
                <a:cs typeface="Arial"/>
              </a:rPr>
              <a:t>Patient not appropriate – requires free text comments.</a:t>
            </a:r>
          </a:p>
          <a:p>
            <a:r>
              <a:rPr lang="en-US" sz="2000" dirty="0">
                <a:ea typeface="ＭＳ Ｐゴシック"/>
                <a:cs typeface="Arial"/>
              </a:rPr>
              <a:t>Cost/insurance</a:t>
            </a:r>
          </a:p>
          <a:p>
            <a:r>
              <a:rPr lang="en-US" sz="2000" dirty="0">
                <a:ea typeface="ＭＳ Ｐゴシック"/>
                <a:cs typeface="Arial"/>
              </a:rPr>
              <a:t>Patient ready, deciding on pump</a:t>
            </a:r>
            <a:endParaRPr lang="en-US" sz="2000" dirty="0">
              <a:ea typeface="ＭＳ Ｐゴシック"/>
            </a:endParaRPr>
          </a:p>
          <a:p>
            <a:r>
              <a:rPr lang="en-US" sz="2000" dirty="0">
                <a:ea typeface="ＭＳ Ｐゴシック"/>
                <a:cs typeface="Arial"/>
              </a:rPr>
              <a:t>Pump ordered, not yet started</a:t>
            </a:r>
            <a:endParaRPr lang="en-US" sz="2000" dirty="0">
              <a:ea typeface="ＭＳ Ｐゴシック"/>
            </a:endParaRPr>
          </a:p>
          <a:p>
            <a:r>
              <a:rPr lang="en-US" sz="2000" dirty="0">
                <a:ea typeface="ＭＳ Ｐゴシック"/>
                <a:cs typeface="Arial"/>
              </a:rPr>
              <a:t>Already on AID – will update med list</a:t>
            </a:r>
            <a:endParaRPr lang="en-US" sz="2000" dirty="0">
              <a:ea typeface="ＭＳ Ｐゴシック"/>
            </a:endParaRPr>
          </a:p>
          <a:p>
            <a:endParaRPr lang="en-US" dirty="0">
              <a:cs typeface="Arial"/>
            </a:endParaRPr>
          </a:p>
          <a:p>
            <a:endParaRPr lang="en-US" dirty="0"/>
          </a:p>
        </p:txBody>
      </p:sp>
      <p:sp>
        <p:nvSpPr>
          <p:cNvPr id="4" name="Date Placeholder 3">
            <a:extLst>
              <a:ext uri="{FF2B5EF4-FFF2-40B4-BE49-F238E27FC236}">
                <a16:creationId xmlns:a16="http://schemas.microsoft.com/office/drawing/2014/main" id="{546641A6-0B58-BF59-45C4-7F060B2BC121}"/>
              </a:ext>
            </a:extLst>
          </p:cNvPr>
          <p:cNvSpPr>
            <a:spLocks noGrp="1"/>
          </p:cNvSpPr>
          <p:nvPr>
            <p:ph type="dt" sz="half" idx="10"/>
          </p:nvPr>
        </p:nvSpPr>
        <p:spPr/>
        <p:txBody>
          <a:bodyPr/>
          <a:lstStyle/>
          <a:p>
            <a:fld id="{F685BA31-9260-1C4C-82AE-F630C47023BA}" type="datetime1">
              <a:rPr lang="en-US" altLang="en-US"/>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8FF4A74F-1E0C-4CAB-6AFD-8D820AAC5D48}"/>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CAE7B072-EE66-E306-1792-1F9AAC31AC15}"/>
              </a:ext>
            </a:extLst>
          </p:cNvPr>
          <p:cNvSpPr>
            <a:spLocks noGrp="1"/>
          </p:cNvSpPr>
          <p:nvPr>
            <p:ph type="sldNum" sz="quarter" idx="12"/>
          </p:nvPr>
        </p:nvSpPr>
        <p:spPr/>
        <p:txBody>
          <a:bodyPr/>
          <a:lstStyle/>
          <a:p>
            <a:fld id="{7F6FB974-3214-F742-93A6-712BD39EF2CA}" type="slidenum">
              <a:rPr lang="en-US" altLang="en-US"/>
              <a:pPr/>
              <a:t>54</a:t>
            </a:fld>
            <a:endParaRPr lang="en-US" altLang="en-US">
              <a:solidFill>
                <a:srgbClr val="002C77"/>
              </a:solidFill>
            </a:endParaRPr>
          </a:p>
        </p:txBody>
      </p:sp>
      <p:sp>
        <p:nvSpPr>
          <p:cNvPr id="8" name="TextBox 7">
            <a:extLst>
              <a:ext uri="{FF2B5EF4-FFF2-40B4-BE49-F238E27FC236}">
                <a16:creationId xmlns:a16="http://schemas.microsoft.com/office/drawing/2014/main" id="{99B29F1A-E25D-B702-6F0C-FD8D8CF269BA}"/>
              </a:ext>
            </a:extLst>
          </p:cNvPr>
          <p:cNvSpPr txBox="1"/>
          <p:nvPr/>
        </p:nvSpPr>
        <p:spPr bwMode="black">
          <a:xfrm>
            <a:off x="513835" y="1816443"/>
            <a:ext cx="5080000" cy="4114800"/>
          </a:xfrm>
          <a:prstGeom prst="rect">
            <a:avLst/>
          </a:prstGeom>
          <a:noFill/>
          <a:ln>
            <a:noFill/>
          </a:ln>
        </p:spPr>
        <p:txBody>
          <a:bodyPr vert="horz" wrap="square" lIns="91440" tIns="45720" rIns="91440" bIns="45720" numCol="1" rtlCol="0" anchor="t" anchorCtr="0" compatLnSpc="1">
            <a:prstTxWarp prst="textNoShape">
              <a:avLst/>
            </a:prstTxWarp>
            <a:normAutofit/>
          </a:bodyPr>
          <a:lstStyle/>
          <a:p>
            <a:pPr fontAlgn="base">
              <a:spcBef>
                <a:spcPct val="20000"/>
              </a:spcBef>
              <a:spcAft>
                <a:spcPct val="0"/>
              </a:spcAft>
            </a:pPr>
            <a:r>
              <a:rPr lang="en-US" sz="2800" b="1" dirty="0">
                <a:solidFill>
                  <a:srgbClr val="254B8E"/>
                </a:solidFill>
                <a:ea typeface="ＭＳ Ｐゴシック"/>
              </a:rPr>
              <a:t>Possible Actions:</a:t>
            </a:r>
            <a:endParaRPr lang="en-US" sz="2800" dirty="0">
              <a:solidFill>
                <a:srgbClr val="254B8E"/>
              </a:solidFill>
              <a:ea typeface="ＭＳ Ｐゴシック"/>
            </a:endParaRPr>
          </a:p>
          <a:p>
            <a:pPr marL="342900" indent="-342900" fontAlgn="base">
              <a:spcBef>
                <a:spcPct val="20000"/>
              </a:spcBef>
              <a:spcAft>
                <a:spcPct val="0"/>
              </a:spcAft>
              <a:buFont typeface="Arial" panose="020B0604020202020204" pitchFamily="34" charset="0"/>
              <a:buChar char="•"/>
            </a:pPr>
            <a:r>
              <a:rPr lang="en-US" sz="2400" dirty="0">
                <a:solidFill>
                  <a:srgbClr val="254B8E"/>
                </a:solidFill>
                <a:ea typeface="ＭＳ Ｐゴシック"/>
              </a:rPr>
              <a:t>Accept Advisory </a:t>
            </a:r>
            <a:endParaRPr lang="en-US" sz="2400">
              <a:solidFill>
                <a:srgbClr val="254B8E"/>
              </a:solidFill>
              <a:ea typeface="ＭＳ Ｐゴシック"/>
              <a:cs typeface="Arial"/>
            </a:endParaRPr>
          </a:p>
          <a:p>
            <a:pPr marL="342900" indent="-342900" fontAlgn="base">
              <a:spcBef>
                <a:spcPct val="20000"/>
              </a:spcBef>
              <a:spcAft>
                <a:spcPct val="0"/>
              </a:spcAft>
              <a:buFont typeface="Arial" panose="020B0604020202020204" pitchFamily="34" charset="0"/>
              <a:buChar char="•"/>
            </a:pPr>
            <a:r>
              <a:rPr lang="en-US" sz="2400" dirty="0">
                <a:solidFill>
                  <a:srgbClr val="254B8E"/>
                </a:solidFill>
                <a:ea typeface="ＭＳ Ｐゴシック"/>
              </a:rPr>
              <a:t>Select Acknowledge Reason</a:t>
            </a:r>
            <a:endParaRPr lang="en-US" sz="2400">
              <a:solidFill>
                <a:srgbClr val="254B8E"/>
              </a:solidFill>
              <a:ea typeface="ＭＳ Ｐゴシック"/>
              <a:cs typeface="Arial"/>
            </a:endParaRPr>
          </a:p>
          <a:p>
            <a:pPr marL="342900" indent="-342900" fontAlgn="base">
              <a:spcBef>
                <a:spcPct val="20000"/>
              </a:spcBef>
              <a:spcAft>
                <a:spcPct val="0"/>
              </a:spcAft>
              <a:buFont typeface="Arial" panose="020B0604020202020204" pitchFamily="34" charset="0"/>
              <a:buChar char="•"/>
            </a:pPr>
            <a:r>
              <a:rPr lang="en-US" sz="2400" dirty="0">
                <a:solidFill>
                  <a:srgbClr val="254B8E"/>
                </a:solidFill>
                <a:ea typeface="ＭＳ Ｐゴシック"/>
              </a:rPr>
              <a:t>Add Problem to Problem List</a:t>
            </a:r>
            <a:endParaRPr lang="en-US" sz="2400">
              <a:solidFill>
                <a:srgbClr val="254B8E"/>
              </a:solidFill>
              <a:ea typeface="ＭＳ Ｐゴシック" charset="-128"/>
              <a:cs typeface="Arial"/>
            </a:endParaRPr>
          </a:p>
          <a:p>
            <a:pPr marL="342900" indent="-342900" fontAlgn="base">
              <a:spcBef>
                <a:spcPct val="20000"/>
              </a:spcBef>
              <a:spcAft>
                <a:spcPct val="0"/>
              </a:spcAft>
              <a:buFont typeface="Arial" panose="020B0604020202020204" pitchFamily="34" charset="0"/>
              <a:buChar char="•"/>
            </a:pPr>
            <a:r>
              <a:rPr lang="en-US" sz="2400" dirty="0">
                <a:solidFill>
                  <a:srgbClr val="254B8E"/>
                </a:solidFill>
                <a:ea typeface="ＭＳ Ｐゴシック"/>
              </a:rPr>
              <a:t>Open </a:t>
            </a:r>
            <a:r>
              <a:rPr lang="en-US" sz="2400" err="1">
                <a:solidFill>
                  <a:srgbClr val="254B8E"/>
                </a:solidFill>
                <a:ea typeface="ＭＳ Ｐゴシック"/>
              </a:rPr>
              <a:t>Orderset</a:t>
            </a:r>
            <a:endParaRPr lang="en-US" sz="2400">
              <a:solidFill>
                <a:srgbClr val="254B8E"/>
              </a:solidFill>
              <a:ea typeface="ＭＳ Ｐゴシック"/>
              <a:cs typeface="Arial"/>
            </a:endParaRPr>
          </a:p>
          <a:p>
            <a:pPr marL="342900" indent="-342900" fontAlgn="base">
              <a:spcBef>
                <a:spcPct val="20000"/>
              </a:spcBef>
              <a:spcAft>
                <a:spcPct val="0"/>
              </a:spcAft>
              <a:buFont typeface="Arial" panose="020B0604020202020204" pitchFamily="34" charset="0"/>
              <a:buChar char="•"/>
            </a:pPr>
            <a:r>
              <a:rPr lang="en-US" sz="2400" dirty="0">
                <a:solidFill>
                  <a:srgbClr val="254B8E"/>
                </a:solidFill>
                <a:ea typeface="ＭＳ Ｐゴシック"/>
              </a:rPr>
              <a:t>Cancel Advisory (Dismiss)</a:t>
            </a:r>
            <a:endParaRPr lang="en-US" sz="2400">
              <a:solidFill>
                <a:srgbClr val="254B8E"/>
              </a:solidFill>
              <a:ea typeface="ＭＳ Ｐゴシック"/>
              <a:cs typeface="Arial"/>
            </a:endParaRPr>
          </a:p>
          <a:p>
            <a:pPr marL="342900" indent="-342900" fontAlgn="base">
              <a:spcBef>
                <a:spcPct val="20000"/>
              </a:spcBef>
              <a:spcAft>
                <a:spcPct val="0"/>
              </a:spcAft>
              <a:buFont typeface="Arial" panose="020B0604020202020204" pitchFamily="34" charset="0"/>
              <a:buChar char="•"/>
            </a:pPr>
            <a:r>
              <a:rPr lang="en-US" sz="2400" dirty="0">
                <a:solidFill>
                  <a:srgbClr val="254B8E"/>
                </a:solidFill>
                <a:ea typeface="ＭＳ Ｐゴシック"/>
              </a:rPr>
              <a:t>Defer </a:t>
            </a:r>
            <a:endParaRPr lang="en-US" sz="2400" dirty="0">
              <a:solidFill>
                <a:srgbClr val="254B8E"/>
              </a:solidFill>
              <a:ea typeface="ＭＳ Ｐゴシック"/>
              <a:cs typeface="Arial"/>
            </a:endParaRPr>
          </a:p>
          <a:p>
            <a:pPr marL="342900" indent="-342900" fontAlgn="base">
              <a:spcBef>
                <a:spcPct val="20000"/>
              </a:spcBef>
              <a:spcAft>
                <a:spcPct val="0"/>
              </a:spcAft>
              <a:buChar char="•"/>
            </a:pPr>
            <a:endParaRPr lang="en-US" sz="2800">
              <a:solidFill>
                <a:srgbClr val="254B8E"/>
              </a:solidFill>
              <a:ea typeface="ＭＳ Ｐゴシック" charset="-128"/>
            </a:endParaRPr>
          </a:p>
        </p:txBody>
      </p:sp>
    </p:spTree>
    <p:extLst>
      <p:ext uri="{BB962C8B-B14F-4D97-AF65-F5344CB8AC3E}">
        <p14:creationId xmlns:p14="http://schemas.microsoft.com/office/powerpoint/2010/main" val="3188187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628B-88E6-1A45-5C37-7A5F332D2C3E}"/>
              </a:ext>
            </a:extLst>
          </p:cNvPr>
          <p:cNvSpPr>
            <a:spLocks noGrp="1"/>
          </p:cNvSpPr>
          <p:nvPr>
            <p:ph type="title"/>
          </p:nvPr>
        </p:nvSpPr>
        <p:spPr>
          <a:xfrm>
            <a:off x="762000" y="390525"/>
            <a:ext cx="10363200" cy="1143000"/>
          </a:xfrm>
        </p:spPr>
        <p:txBody>
          <a:bodyPr/>
          <a:lstStyle/>
          <a:p>
            <a:r>
              <a:rPr lang="en-US" sz="2800" dirty="0">
                <a:ea typeface="ＭＳ Ｐゴシック"/>
              </a:rPr>
              <a:t>BPA Deployment and Preliminary Outcomes</a:t>
            </a:r>
          </a:p>
        </p:txBody>
      </p:sp>
      <p:sp>
        <p:nvSpPr>
          <p:cNvPr id="3" name="Content Placeholder 2">
            <a:extLst>
              <a:ext uri="{FF2B5EF4-FFF2-40B4-BE49-F238E27FC236}">
                <a16:creationId xmlns:a16="http://schemas.microsoft.com/office/drawing/2014/main" id="{E6A5203F-4236-5D6B-E529-58BE35F8FEB8}"/>
              </a:ext>
            </a:extLst>
          </p:cNvPr>
          <p:cNvSpPr>
            <a:spLocks noGrp="1"/>
          </p:cNvSpPr>
          <p:nvPr>
            <p:ph idx="1"/>
          </p:nvPr>
        </p:nvSpPr>
        <p:spPr>
          <a:xfrm>
            <a:off x="457543" y="1710038"/>
            <a:ext cx="10363200" cy="4114800"/>
          </a:xfrm>
        </p:spPr>
        <p:txBody>
          <a:bodyPr/>
          <a:lstStyle/>
          <a:p>
            <a:r>
              <a:rPr lang="en-US" sz="2000" dirty="0">
                <a:solidFill>
                  <a:srgbClr val="002060"/>
                </a:solidFill>
                <a:ea typeface="ＭＳ Ｐゴシック"/>
              </a:rPr>
              <a:t>Training completed in both pediatric and adult departments, training guide provided.</a:t>
            </a:r>
          </a:p>
          <a:p>
            <a:r>
              <a:rPr lang="en-US" sz="2000" dirty="0">
                <a:solidFill>
                  <a:srgbClr val="002060"/>
                </a:solidFill>
                <a:ea typeface="ＭＳ Ｐゴシック"/>
              </a:rPr>
              <a:t>BPA deployment date 5/5/2025 </a:t>
            </a:r>
          </a:p>
          <a:p>
            <a:r>
              <a:rPr lang="en-US" sz="2000" dirty="0">
                <a:solidFill>
                  <a:srgbClr val="002060"/>
                </a:solidFill>
                <a:ea typeface="ＭＳ Ｐゴシック"/>
                <a:cs typeface="Arial"/>
              </a:rPr>
              <a:t>Following data from the first 3 months of data: 5/5/2025 through 8/1/2025</a:t>
            </a:r>
          </a:p>
          <a:p>
            <a:pPr lvl="1"/>
            <a:r>
              <a:rPr lang="en-US" sz="1600" dirty="0">
                <a:solidFill>
                  <a:srgbClr val="002060"/>
                </a:solidFill>
                <a:ea typeface="ＭＳ Ｐゴシック"/>
                <a:cs typeface="Arial"/>
              </a:rPr>
              <a:t>Utilization is per unique patient</a:t>
            </a:r>
          </a:p>
          <a:p>
            <a:pPr lvl="1"/>
            <a:r>
              <a:rPr lang="en-US" sz="1600" dirty="0">
                <a:solidFill>
                  <a:srgbClr val="002060"/>
                </a:solidFill>
                <a:ea typeface="ＭＳ Ｐゴシック"/>
                <a:cs typeface="Arial"/>
              </a:rPr>
              <a:t>Age range 2-88 years old</a:t>
            </a:r>
          </a:p>
          <a:p>
            <a:pPr lvl="1"/>
            <a:r>
              <a:rPr lang="en-US" sz="1600" dirty="0">
                <a:solidFill>
                  <a:srgbClr val="002060"/>
                </a:solidFill>
                <a:ea typeface="ＭＳ Ｐゴシック"/>
                <a:cs typeface="Arial"/>
              </a:rPr>
              <a:t>4 Encounter types: Video visit, office visit, appointment, erroneous visit</a:t>
            </a:r>
            <a:endParaRPr lang="en-US" sz="1600" dirty="0">
              <a:solidFill>
                <a:srgbClr val="002060"/>
              </a:solidFill>
              <a:latin typeface="Arial"/>
              <a:ea typeface="ＭＳ Ｐゴシック"/>
              <a:cs typeface="Arial"/>
            </a:endParaRPr>
          </a:p>
          <a:p>
            <a:pPr lvl="1"/>
            <a:r>
              <a:rPr lang="en-US" sz="1600" dirty="0">
                <a:solidFill>
                  <a:srgbClr val="002060"/>
                </a:solidFill>
                <a:ea typeface="ＭＳ Ｐゴシック"/>
                <a:cs typeface="Arial"/>
              </a:rPr>
              <a:t>3 trigger points: </a:t>
            </a:r>
            <a:r>
              <a:rPr lang="en-US" sz="1600" dirty="0">
                <a:solidFill>
                  <a:srgbClr val="000000"/>
                </a:solidFill>
                <a:latin typeface="Aptos"/>
                <a:ea typeface="ＭＳ Ｐゴシック"/>
                <a:cs typeface="Arial"/>
              </a:rPr>
              <a:t>35.8% storyboard notifications, 34.9% open patient encounters,  29.3% general navigator section </a:t>
            </a:r>
            <a:endParaRPr lang="en-US" sz="1600" dirty="0">
              <a:cs typeface="Arial"/>
            </a:endParaRPr>
          </a:p>
        </p:txBody>
      </p:sp>
      <p:pic>
        <p:nvPicPr>
          <p:cNvPr id="4" name="Picture 3">
            <a:extLst>
              <a:ext uri="{FF2B5EF4-FFF2-40B4-BE49-F238E27FC236}">
                <a16:creationId xmlns:a16="http://schemas.microsoft.com/office/drawing/2014/main" id="{2CB8E459-D249-CB88-6C4F-717FD777DCE3}"/>
              </a:ext>
            </a:extLst>
          </p:cNvPr>
          <p:cNvPicPr>
            <a:picLocks noChangeAspect="1"/>
          </p:cNvPicPr>
          <p:nvPr/>
        </p:nvPicPr>
        <p:blipFill>
          <a:blip r:embed="rId3"/>
          <a:stretch>
            <a:fillRect/>
          </a:stretch>
        </p:blipFill>
        <p:spPr>
          <a:xfrm>
            <a:off x="1919073" y="3854166"/>
            <a:ext cx="8612660" cy="3374305"/>
          </a:xfrm>
          <a:prstGeom prst="rect">
            <a:avLst/>
          </a:prstGeom>
        </p:spPr>
      </p:pic>
    </p:spTree>
    <p:extLst>
      <p:ext uri="{BB962C8B-B14F-4D97-AF65-F5344CB8AC3E}">
        <p14:creationId xmlns:p14="http://schemas.microsoft.com/office/powerpoint/2010/main" val="30124754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5B0C3-68F0-CEE5-0239-CCD13251DC57}"/>
              </a:ext>
            </a:extLst>
          </p:cNvPr>
          <p:cNvSpPr>
            <a:spLocks noGrp="1"/>
          </p:cNvSpPr>
          <p:nvPr>
            <p:ph type="title"/>
          </p:nvPr>
        </p:nvSpPr>
        <p:spPr>
          <a:xfrm>
            <a:off x="1079500" y="390525"/>
            <a:ext cx="10363200" cy="1143000"/>
          </a:xfrm>
        </p:spPr>
        <p:txBody>
          <a:bodyPr wrap="square" anchor="t">
            <a:normAutofit/>
          </a:bodyPr>
          <a:lstStyle/>
          <a:p>
            <a:r>
              <a:rPr lang="en-US" sz="2800"/>
              <a:t>OPA Responses by Patient Count</a:t>
            </a:r>
            <a:br>
              <a:rPr lang="en-US" sz="2800"/>
            </a:br>
            <a:r>
              <a:rPr lang="en-US" sz="2000"/>
              <a:t>(Adults and Peds)</a:t>
            </a:r>
          </a:p>
        </p:txBody>
      </p:sp>
      <p:graphicFrame>
        <p:nvGraphicFramePr>
          <p:cNvPr id="4" name="Chart 3">
            <a:extLst>
              <a:ext uri="{FF2B5EF4-FFF2-40B4-BE49-F238E27FC236}">
                <a16:creationId xmlns:a16="http://schemas.microsoft.com/office/drawing/2014/main" id="{90FF1BB3-B9F2-4A55-A3F4-4040E3AD7C44}"/>
              </a:ext>
            </a:extLst>
          </p:cNvPr>
          <p:cNvGraphicFramePr>
            <a:graphicFrameLocks/>
          </p:cNvGraphicFramePr>
          <p:nvPr/>
        </p:nvGraphicFramePr>
        <p:xfrm>
          <a:off x="117313" y="1871420"/>
          <a:ext cx="6572573" cy="40889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F017DF50-54F9-7786-8514-9872284E813F}"/>
              </a:ext>
            </a:extLst>
          </p:cNvPr>
          <p:cNvGraphicFramePr>
            <a:graphicFrameLocks noGrp="1"/>
          </p:cNvGraphicFramePr>
          <p:nvPr/>
        </p:nvGraphicFramePr>
        <p:xfrm>
          <a:off x="6489914" y="1717729"/>
          <a:ext cx="5700058" cy="4095702"/>
        </p:xfrm>
        <a:graphic>
          <a:graphicData uri="http://schemas.openxmlformats.org/drawingml/2006/table">
            <a:tbl>
              <a:tblPr/>
              <a:tblGrid>
                <a:gridCol w="3005593">
                  <a:extLst>
                    <a:ext uri="{9D8B030D-6E8A-4147-A177-3AD203B41FA5}">
                      <a16:colId xmlns:a16="http://schemas.microsoft.com/office/drawing/2014/main" val="750199115"/>
                    </a:ext>
                  </a:extLst>
                </a:gridCol>
                <a:gridCol w="1293478">
                  <a:extLst>
                    <a:ext uri="{9D8B030D-6E8A-4147-A177-3AD203B41FA5}">
                      <a16:colId xmlns:a16="http://schemas.microsoft.com/office/drawing/2014/main" val="1218182207"/>
                    </a:ext>
                  </a:extLst>
                </a:gridCol>
                <a:gridCol w="1400987">
                  <a:extLst>
                    <a:ext uri="{9D8B030D-6E8A-4147-A177-3AD203B41FA5}">
                      <a16:colId xmlns:a16="http://schemas.microsoft.com/office/drawing/2014/main" val="3562333800"/>
                    </a:ext>
                  </a:extLst>
                </a:gridCol>
              </a:tblGrid>
              <a:tr h="583163">
                <a:tc>
                  <a:txBody>
                    <a:bodyPr/>
                    <a:lstStyle/>
                    <a:p>
                      <a:pPr algn="ctr" fontAlgn="t"/>
                      <a:r>
                        <a:rPr lang="en-US" sz="1800" b="1" i="0" u="none" strike="noStrike" dirty="0">
                          <a:solidFill>
                            <a:schemeClr val="tx1"/>
                          </a:solidFill>
                          <a:effectLst/>
                          <a:latin typeface="Calibri"/>
                        </a:rPr>
                        <a:t>Action Taken </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b="1" i="0" u="none" strike="noStrike" dirty="0">
                          <a:solidFill>
                            <a:schemeClr val="tx1"/>
                          </a:solidFill>
                          <a:effectLst/>
                          <a:latin typeface="Calibri"/>
                        </a:rPr>
                        <a:t>Patient Count</a:t>
                      </a: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800" b="1" i="0" u="none" strike="noStrike">
                          <a:solidFill>
                            <a:schemeClr val="tx1"/>
                          </a:solidFill>
                          <a:effectLst/>
                          <a:latin typeface="Calibri"/>
                        </a:rPr>
                        <a:t>Percentage</a:t>
                      </a:r>
                      <a:endParaRPr lang="en-US" sz="1800" b="1" i="0" u="none" strike="noStrike" dirty="0">
                        <a:solidFill>
                          <a:schemeClr val="tx1"/>
                        </a:solidFill>
                        <a:effectLst/>
                        <a:latin typeface="Calibri"/>
                      </a:endParaRPr>
                    </a:p>
                  </a:txBody>
                  <a:tcPr marL="7620" marR="7620" marT="762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095231"/>
                  </a:ext>
                </a:extLst>
              </a:tr>
              <a:tr h="583163">
                <a:tc>
                  <a:txBody>
                    <a:bodyPr/>
                    <a:lstStyle/>
                    <a:p>
                      <a:pPr algn="l" fontAlgn="ctr"/>
                      <a:r>
                        <a:rPr lang="en-US" sz="1800" b="0" i="0" u="none" strike="noStrike" dirty="0">
                          <a:solidFill>
                            <a:schemeClr val="tx1"/>
                          </a:solidFill>
                          <a:effectLst/>
                          <a:latin typeface="Calibri"/>
                        </a:rPr>
                        <a:t>Accept Advisory (No Action Taken)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0.16%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0968494"/>
                  </a:ext>
                </a:extLst>
              </a:tr>
              <a:tr h="583163">
                <a:tc>
                  <a:txBody>
                    <a:bodyPr/>
                    <a:lstStyle/>
                    <a:p>
                      <a:pPr algn="l" fontAlgn="ctr"/>
                      <a:r>
                        <a:rPr lang="en-US" sz="1800" b="0" i="0" u="none" strike="noStrike" dirty="0">
                          <a:solidFill>
                            <a:schemeClr val="tx1"/>
                          </a:solidFill>
                          <a:effectLst/>
                          <a:latin typeface="Calibri"/>
                        </a:rPr>
                        <a:t>Acknowledge/Override Warning</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239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39.24%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7641999"/>
                  </a:ext>
                </a:extLst>
              </a:tr>
              <a:tr h="583163">
                <a:tc>
                  <a:txBody>
                    <a:bodyPr/>
                    <a:lstStyle/>
                    <a:p>
                      <a:pPr algn="l" fontAlgn="ctr"/>
                      <a:r>
                        <a:rPr lang="en-US" sz="1800" b="0" i="0" u="none" strike="noStrike" dirty="0">
                          <a:solidFill>
                            <a:schemeClr val="tx1"/>
                          </a:solidFill>
                          <a:effectLst/>
                          <a:latin typeface="Calibri"/>
                        </a:rPr>
                        <a:t>Add Problem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0.82%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2924154"/>
                  </a:ext>
                </a:extLst>
              </a:tr>
              <a:tr h="583163">
                <a:tc>
                  <a:txBody>
                    <a:bodyPr/>
                    <a:lstStyle/>
                    <a:p>
                      <a:pPr algn="l" fontAlgn="ctr"/>
                      <a:r>
                        <a:rPr lang="en-US" sz="1800" b="0" i="0" u="none" strike="noStrike" dirty="0">
                          <a:solidFill>
                            <a:schemeClr val="tx1"/>
                          </a:solidFill>
                          <a:effectLst/>
                          <a:latin typeface="Calibri"/>
                        </a:rPr>
                        <a:t>Cancel Advisory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217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35.63%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2380005"/>
                  </a:ext>
                </a:extLst>
              </a:tr>
              <a:tr h="583163">
                <a:tc>
                  <a:txBody>
                    <a:bodyPr/>
                    <a:lstStyle/>
                    <a:p>
                      <a:pPr algn="l" fontAlgn="ctr"/>
                      <a:r>
                        <a:rPr lang="en-US" sz="1800" b="0" i="0" u="none" strike="noStrike" dirty="0">
                          <a:solidFill>
                            <a:schemeClr val="tx1"/>
                          </a:solidFill>
                          <a:effectLst/>
                          <a:latin typeface="Calibri"/>
                        </a:rPr>
                        <a:t>Deferred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116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19.05%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9432228"/>
                  </a:ext>
                </a:extLst>
              </a:tr>
              <a:tr h="596724">
                <a:tc>
                  <a:txBody>
                    <a:bodyPr/>
                    <a:lstStyle/>
                    <a:p>
                      <a:pPr algn="l" fontAlgn="ctr"/>
                      <a:r>
                        <a:rPr lang="en-US" sz="1800" b="0" i="0" u="none" strike="noStrike" dirty="0">
                          <a:solidFill>
                            <a:schemeClr val="tx1"/>
                          </a:solidFill>
                          <a:effectLst/>
                          <a:latin typeface="Calibri"/>
                        </a:rPr>
                        <a:t>Open Smart Set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31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0" i="0" u="none" strike="noStrike" dirty="0">
                          <a:solidFill>
                            <a:schemeClr val="tx1"/>
                          </a:solidFill>
                          <a:effectLst/>
                          <a:latin typeface="Calibri"/>
                        </a:rPr>
                        <a:t>5.09%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4251228"/>
                  </a:ext>
                </a:extLst>
              </a:tr>
            </a:tbl>
          </a:graphicData>
        </a:graphic>
      </p:graphicFrame>
    </p:spTree>
    <p:extLst>
      <p:ext uri="{BB962C8B-B14F-4D97-AF65-F5344CB8AC3E}">
        <p14:creationId xmlns:p14="http://schemas.microsoft.com/office/powerpoint/2010/main" val="4101176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D202-94EE-1AF5-099C-024FD3D18F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FDDBD-DA0A-7324-8BC3-37AFB9328C3D}"/>
              </a:ext>
            </a:extLst>
          </p:cNvPr>
          <p:cNvSpPr>
            <a:spLocks noGrp="1"/>
          </p:cNvSpPr>
          <p:nvPr>
            <p:ph type="title"/>
          </p:nvPr>
        </p:nvSpPr>
        <p:spPr>
          <a:xfrm>
            <a:off x="1079500" y="390525"/>
            <a:ext cx="10363200" cy="1143000"/>
          </a:xfrm>
        </p:spPr>
        <p:txBody>
          <a:bodyPr wrap="square" anchor="t">
            <a:normAutofit/>
          </a:bodyPr>
          <a:lstStyle/>
          <a:p>
            <a:pPr>
              <a:lnSpc>
                <a:spcPct val="90000"/>
              </a:lnSpc>
            </a:pPr>
            <a:r>
              <a:rPr lang="en-US" sz="2800" dirty="0"/>
              <a:t>Acknowledgement Reasons: Peds and Adults</a:t>
            </a:r>
            <a:br>
              <a:rPr lang="en-US" sz="2800" dirty="0"/>
            </a:br>
            <a:endParaRPr lang="en-US" sz="2000" dirty="0"/>
          </a:p>
        </p:txBody>
      </p:sp>
      <p:graphicFrame>
        <p:nvGraphicFramePr>
          <p:cNvPr id="6" name="Chart 5">
            <a:extLst>
              <a:ext uri="{FF2B5EF4-FFF2-40B4-BE49-F238E27FC236}">
                <a16:creationId xmlns:a16="http://schemas.microsoft.com/office/drawing/2014/main" id="{85B78DFB-7F53-4C97-A42F-8AB0B496C9D6}"/>
              </a:ext>
            </a:extLst>
          </p:cNvPr>
          <p:cNvGraphicFramePr>
            <a:graphicFrameLocks/>
          </p:cNvGraphicFramePr>
          <p:nvPr/>
        </p:nvGraphicFramePr>
        <p:xfrm>
          <a:off x="6096001" y="2030687"/>
          <a:ext cx="5967662" cy="38086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F37BF93-2210-FB64-3C37-CC26BDC22CF3}"/>
              </a:ext>
            </a:extLst>
          </p:cNvPr>
          <p:cNvGraphicFramePr>
            <a:graphicFrameLocks/>
          </p:cNvGraphicFramePr>
          <p:nvPr/>
        </p:nvGraphicFramePr>
        <p:xfrm>
          <a:off x="128338" y="2030688"/>
          <a:ext cx="5839323" cy="3808638"/>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E79F2E91-3476-54EE-6B5E-9BF1173890B6}"/>
              </a:ext>
            </a:extLst>
          </p:cNvPr>
          <p:cNvSpPr/>
          <p:nvPr/>
        </p:nvSpPr>
        <p:spPr bwMode="auto">
          <a:xfrm>
            <a:off x="795580" y="2364782"/>
            <a:ext cx="1773262" cy="3348924"/>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Oval 3">
            <a:extLst>
              <a:ext uri="{FF2B5EF4-FFF2-40B4-BE49-F238E27FC236}">
                <a16:creationId xmlns:a16="http://schemas.microsoft.com/office/drawing/2014/main" id="{FC2C0099-ADA3-EE2F-EAB1-EB607A5D6CA4}"/>
              </a:ext>
            </a:extLst>
          </p:cNvPr>
          <p:cNvSpPr/>
          <p:nvPr/>
        </p:nvSpPr>
        <p:spPr bwMode="auto">
          <a:xfrm>
            <a:off x="6672020" y="2158137"/>
            <a:ext cx="1773262" cy="3348924"/>
          </a:xfrm>
          <a:prstGeom prst="ellipse">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66038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AE88C-8A6A-5290-6B1B-4F006EF4D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21819-0FE5-A52F-854C-819AF8E31CA7}"/>
              </a:ext>
            </a:extLst>
          </p:cNvPr>
          <p:cNvSpPr>
            <a:spLocks noGrp="1"/>
          </p:cNvSpPr>
          <p:nvPr>
            <p:ph type="title"/>
          </p:nvPr>
        </p:nvSpPr>
        <p:spPr>
          <a:xfrm>
            <a:off x="317500" y="403225"/>
            <a:ext cx="10363200" cy="1143000"/>
          </a:xfrm>
        </p:spPr>
        <p:txBody>
          <a:bodyPr/>
          <a:lstStyle/>
          <a:p>
            <a:r>
              <a:rPr lang="en-US" sz="2800">
                <a:ea typeface="ＭＳ Ｐゴシック"/>
              </a:rPr>
              <a:t>Acknowledgement Reasons</a:t>
            </a:r>
            <a:br>
              <a:rPr lang="en-US" sz="2400"/>
            </a:br>
            <a:r>
              <a:rPr lang="en-US" sz="2000">
                <a:ea typeface="ＭＳ Ｐゴシック"/>
              </a:rPr>
              <a:t>(Adults and Peds)</a:t>
            </a:r>
          </a:p>
        </p:txBody>
      </p:sp>
      <p:graphicFrame>
        <p:nvGraphicFramePr>
          <p:cNvPr id="3" name="Table 2">
            <a:extLst>
              <a:ext uri="{FF2B5EF4-FFF2-40B4-BE49-F238E27FC236}">
                <a16:creationId xmlns:a16="http://schemas.microsoft.com/office/drawing/2014/main" id="{7F023DD1-5D21-2A0B-6C1B-F9BC52AE0631}"/>
              </a:ext>
            </a:extLst>
          </p:cNvPr>
          <p:cNvGraphicFramePr>
            <a:graphicFrameLocks noGrp="1"/>
          </p:cNvGraphicFramePr>
          <p:nvPr/>
        </p:nvGraphicFramePr>
        <p:xfrm>
          <a:off x="508818" y="1661649"/>
          <a:ext cx="11174363" cy="4793126"/>
        </p:xfrm>
        <a:graphic>
          <a:graphicData uri="http://schemas.openxmlformats.org/drawingml/2006/table">
            <a:tbl>
              <a:tblPr/>
              <a:tblGrid>
                <a:gridCol w="3810223">
                  <a:extLst>
                    <a:ext uri="{9D8B030D-6E8A-4147-A177-3AD203B41FA5}">
                      <a16:colId xmlns:a16="http://schemas.microsoft.com/office/drawing/2014/main" val="2055791675"/>
                    </a:ext>
                  </a:extLst>
                </a:gridCol>
                <a:gridCol w="2062437">
                  <a:extLst>
                    <a:ext uri="{9D8B030D-6E8A-4147-A177-3AD203B41FA5}">
                      <a16:colId xmlns:a16="http://schemas.microsoft.com/office/drawing/2014/main" val="4269504089"/>
                    </a:ext>
                  </a:extLst>
                </a:gridCol>
                <a:gridCol w="1767234">
                  <a:extLst>
                    <a:ext uri="{9D8B030D-6E8A-4147-A177-3AD203B41FA5}">
                      <a16:colId xmlns:a16="http://schemas.microsoft.com/office/drawing/2014/main" val="1845692617"/>
                    </a:ext>
                  </a:extLst>
                </a:gridCol>
                <a:gridCol w="1903176">
                  <a:extLst>
                    <a:ext uri="{9D8B030D-6E8A-4147-A177-3AD203B41FA5}">
                      <a16:colId xmlns:a16="http://schemas.microsoft.com/office/drawing/2014/main" val="3390761040"/>
                    </a:ext>
                  </a:extLst>
                </a:gridCol>
                <a:gridCol w="1631293">
                  <a:extLst>
                    <a:ext uri="{9D8B030D-6E8A-4147-A177-3AD203B41FA5}">
                      <a16:colId xmlns:a16="http://schemas.microsoft.com/office/drawing/2014/main" val="383762332"/>
                    </a:ext>
                  </a:extLst>
                </a:gridCol>
              </a:tblGrid>
              <a:tr h="1083560">
                <a:tc>
                  <a:txBody>
                    <a:bodyPr/>
                    <a:lstStyle/>
                    <a:p>
                      <a:pPr algn="ctr" rtl="0" fontAlgn="ctr">
                        <a:buNone/>
                      </a:pPr>
                      <a:r>
                        <a:rPr lang="en-US" sz="1800" b="1" i="0" u="none" strike="noStrike" dirty="0">
                          <a:solidFill>
                            <a:schemeClr val="tx1"/>
                          </a:solidFill>
                          <a:effectLst/>
                          <a:latin typeface="Calibri" panose="020F0502020204030204" pitchFamily="34" charset="0"/>
                        </a:rPr>
                        <a:t>Acknowledgment Reason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1" i="0" u="none" strike="noStrike" dirty="0">
                          <a:solidFill>
                            <a:schemeClr val="tx1"/>
                          </a:solidFill>
                          <a:effectLst/>
                          <a:latin typeface="Calibri" panose="020F0502020204030204" pitchFamily="34" charset="0"/>
                        </a:rPr>
                        <a:t>Pediatric Patient Count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1" i="0" u="none" strike="noStrike" dirty="0">
                          <a:solidFill>
                            <a:schemeClr val="tx1"/>
                          </a:solidFill>
                          <a:effectLst/>
                          <a:latin typeface="Calibri" panose="020F0502020204030204" pitchFamily="34" charset="0"/>
                        </a:rPr>
                        <a:t>Percentage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1" i="0" u="none" strike="noStrike" dirty="0">
                          <a:solidFill>
                            <a:schemeClr val="tx1"/>
                          </a:solidFill>
                          <a:effectLst/>
                          <a:latin typeface="Calibri" panose="020F0502020204030204" pitchFamily="34" charset="0"/>
                        </a:rPr>
                        <a:t>Adult Patient Count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1" i="0" u="none" strike="noStrike" dirty="0">
                          <a:solidFill>
                            <a:schemeClr val="tx1"/>
                          </a:solidFill>
                          <a:effectLst/>
                          <a:latin typeface="Calibri" panose="020F0502020204030204" pitchFamily="34" charset="0"/>
                        </a:rPr>
                        <a:t>Percentage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663576"/>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Already on AID, will update med list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58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24.17%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38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33.93%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1575279"/>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Cost/insurance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1.67%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37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33.04%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63917810"/>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Not T1D, will update problem list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7.92%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11.61%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8302161"/>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Patient declined/not ready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88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36.67%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9.82%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1367102"/>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Patient not appropriate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34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14.17%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8.93%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5451142"/>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Patient ready, deciding on pump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26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10.83%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1.79%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9148720"/>
                  </a:ext>
                </a:extLst>
              </a:tr>
              <a:tr h="529938">
                <a:tc>
                  <a:txBody>
                    <a:bodyPr/>
                    <a:lstStyle/>
                    <a:p>
                      <a:pPr algn="l" rtl="0" fontAlgn="ctr">
                        <a:buNone/>
                      </a:pPr>
                      <a:r>
                        <a:rPr lang="en-US" sz="1800" b="0" i="0" u="none" strike="noStrike" dirty="0">
                          <a:solidFill>
                            <a:schemeClr val="tx1"/>
                          </a:solidFill>
                          <a:effectLst/>
                          <a:latin typeface="Calibri" panose="020F0502020204030204" pitchFamily="34" charset="0"/>
                        </a:rPr>
                        <a:t>Pump ordered, not yet started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11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a:solidFill>
                            <a:schemeClr val="tx1"/>
                          </a:solidFill>
                          <a:effectLst/>
                          <a:latin typeface="Calibri" panose="020F0502020204030204" pitchFamily="34" charset="0"/>
                        </a:rPr>
                        <a:t>4.58%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1</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buNone/>
                      </a:pPr>
                      <a:r>
                        <a:rPr lang="en-US" sz="1800" b="0" i="0" u="none" strike="noStrike" dirty="0">
                          <a:solidFill>
                            <a:schemeClr val="tx1"/>
                          </a:solidFill>
                          <a:effectLst/>
                          <a:latin typeface="Calibri" panose="020F0502020204030204" pitchFamily="34" charset="0"/>
                        </a:rPr>
                        <a:t>0.89%</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391906"/>
                  </a:ext>
                </a:extLst>
              </a:tr>
            </a:tbl>
          </a:graphicData>
        </a:graphic>
      </p:graphicFrame>
    </p:spTree>
    <p:extLst>
      <p:ext uri="{BB962C8B-B14F-4D97-AF65-F5344CB8AC3E}">
        <p14:creationId xmlns:p14="http://schemas.microsoft.com/office/powerpoint/2010/main" val="1389983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1465-60D5-8495-A6F3-F7AABE2B61B3}"/>
              </a:ext>
            </a:extLst>
          </p:cNvPr>
          <p:cNvSpPr>
            <a:spLocks noGrp="1"/>
          </p:cNvSpPr>
          <p:nvPr>
            <p:ph type="title"/>
          </p:nvPr>
        </p:nvSpPr>
        <p:spPr/>
        <p:txBody>
          <a:bodyPr/>
          <a:lstStyle/>
          <a:p>
            <a:r>
              <a:rPr lang="en-US" sz="2800"/>
              <a:t>Examples of Provider Comments</a:t>
            </a:r>
          </a:p>
        </p:txBody>
      </p:sp>
      <p:sp>
        <p:nvSpPr>
          <p:cNvPr id="3" name="Content Placeholder 2">
            <a:extLst>
              <a:ext uri="{FF2B5EF4-FFF2-40B4-BE49-F238E27FC236}">
                <a16:creationId xmlns:a16="http://schemas.microsoft.com/office/drawing/2014/main" id="{D280AF33-12BE-4C94-733F-912D8C744F5C}"/>
              </a:ext>
            </a:extLst>
          </p:cNvPr>
          <p:cNvSpPr>
            <a:spLocks noGrp="1"/>
          </p:cNvSpPr>
          <p:nvPr>
            <p:ph idx="1"/>
          </p:nvPr>
        </p:nvSpPr>
        <p:spPr/>
        <p:txBody>
          <a:bodyPr/>
          <a:lstStyle/>
          <a:p>
            <a:endParaRPr lang="en-US"/>
          </a:p>
          <a:p>
            <a:endParaRPr lang="en-US"/>
          </a:p>
        </p:txBody>
      </p:sp>
      <p:graphicFrame>
        <p:nvGraphicFramePr>
          <p:cNvPr id="7" name="Diagram 6">
            <a:extLst>
              <a:ext uri="{FF2B5EF4-FFF2-40B4-BE49-F238E27FC236}">
                <a16:creationId xmlns:a16="http://schemas.microsoft.com/office/drawing/2014/main" id="{8B77B7CC-F3FB-56B0-C7EF-1DDD85CCDC90}"/>
              </a:ext>
            </a:extLst>
          </p:cNvPr>
          <p:cNvGraphicFramePr/>
          <p:nvPr/>
        </p:nvGraphicFramePr>
        <p:xfrm>
          <a:off x="2617019" y="1750142"/>
          <a:ext cx="6703962" cy="4894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488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633BE-D841-33D2-D860-F792935F55F0}"/>
              </a:ext>
            </a:extLst>
          </p:cNvPr>
          <p:cNvSpPr>
            <a:spLocks noGrp="1"/>
          </p:cNvSpPr>
          <p:nvPr>
            <p:ph type="title"/>
          </p:nvPr>
        </p:nvSpPr>
        <p:spPr/>
        <p:txBody>
          <a:bodyPr/>
          <a:lstStyle/>
          <a:p>
            <a:r>
              <a:rPr lang="en-US" dirty="0">
                <a:latin typeface="Montserrat" pitchFamily="2" charset="0"/>
              </a:rPr>
              <a:t>Key Drivers </a:t>
            </a:r>
          </a:p>
        </p:txBody>
      </p:sp>
      <p:sp>
        <p:nvSpPr>
          <p:cNvPr id="4" name="Footer Placeholder 3">
            <a:extLst>
              <a:ext uri="{FF2B5EF4-FFF2-40B4-BE49-F238E27FC236}">
                <a16:creationId xmlns:a16="http://schemas.microsoft.com/office/drawing/2014/main" id="{F5C0FFD2-BAD6-1DBC-76AF-7029892069C5}"/>
              </a:ext>
            </a:extLst>
          </p:cNvPr>
          <p:cNvSpPr>
            <a:spLocks noGrp="1"/>
          </p:cNvSpPr>
          <p:nvPr>
            <p:ph type="ftr" sz="quarter" idx="11"/>
          </p:nvPr>
        </p:nvSpPr>
        <p:spPr/>
        <p:txBody>
          <a:bodyPr/>
          <a:lstStyle/>
          <a:p>
            <a:r>
              <a:rPr lang="en-US" dirty="0">
                <a:latin typeface="Montserrat" pitchFamily="2" charset="0"/>
              </a:rPr>
              <a:t>REACH-AID QI Project</a:t>
            </a:r>
          </a:p>
        </p:txBody>
      </p:sp>
      <p:sp>
        <p:nvSpPr>
          <p:cNvPr id="5" name="Slide Number Placeholder 4">
            <a:extLst>
              <a:ext uri="{FF2B5EF4-FFF2-40B4-BE49-F238E27FC236}">
                <a16:creationId xmlns:a16="http://schemas.microsoft.com/office/drawing/2014/main" id="{B7432164-1017-7F44-E818-6A5D38BC7218}"/>
              </a:ext>
            </a:extLst>
          </p:cNvPr>
          <p:cNvSpPr>
            <a:spLocks noGrp="1"/>
          </p:cNvSpPr>
          <p:nvPr>
            <p:ph type="sldNum" sz="quarter" idx="12"/>
          </p:nvPr>
        </p:nvSpPr>
        <p:spPr/>
        <p:txBody>
          <a:bodyPr/>
          <a:lstStyle/>
          <a:p>
            <a:fld id="{B58DE5F1-E0F9-4CCA-92B7-7A6FC4DFEE14}" type="slidenum">
              <a:rPr lang="en-US" smtClean="0"/>
              <a:t>6</a:t>
            </a:fld>
            <a:endParaRPr lang="en-US" dirty="0"/>
          </a:p>
        </p:txBody>
      </p:sp>
      <p:graphicFrame>
        <p:nvGraphicFramePr>
          <p:cNvPr id="9" name="Content Placeholder 23">
            <a:extLst>
              <a:ext uri="{FF2B5EF4-FFF2-40B4-BE49-F238E27FC236}">
                <a16:creationId xmlns:a16="http://schemas.microsoft.com/office/drawing/2014/main" id="{A2676208-8633-AB1B-2677-E4BA8F3BCE20}"/>
              </a:ext>
            </a:extLst>
          </p:cNvPr>
          <p:cNvGraphicFramePr>
            <a:graphicFrameLocks noGrp="1"/>
          </p:cNvGraphicFramePr>
          <p:nvPr>
            <p:ph idx="1"/>
          </p:nvPr>
        </p:nvGraphicFramePr>
        <p:xfrm>
          <a:off x="229986" y="1207477"/>
          <a:ext cx="13613336" cy="5432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Rectangle: Rounded Corners 43">
            <a:extLst>
              <a:ext uri="{FF2B5EF4-FFF2-40B4-BE49-F238E27FC236}">
                <a16:creationId xmlns:a16="http://schemas.microsoft.com/office/drawing/2014/main" id="{F27C9D62-DA77-7E92-3EBF-93C6BF927A5D}"/>
              </a:ext>
            </a:extLst>
          </p:cNvPr>
          <p:cNvSpPr/>
          <p:nvPr/>
        </p:nvSpPr>
        <p:spPr>
          <a:xfrm>
            <a:off x="229987" y="3660044"/>
            <a:ext cx="3057223" cy="2862676"/>
          </a:xfrm>
          <a:prstGeom prst="roundRect">
            <a:avLst/>
          </a:prstGeom>
          <a:solidFill>
            <a:schemeClr val="bg1"/>
          </a:solidFill>
          <a:ln>
            <a:solidFill>
              <a:schemeClr val="tx1"/>
            </a:solidFill>
          </a:ln>
        </p:spPr>
        <p:style>
          <a:lnRef idx="0">
            <a:schemeClr val="accent1"/>
          </a:lnRef>
          <a:fillRef idx="1">
            <a:schemeClr val="accent1"/>
          </a:fillRef>
          <a:effectRef idx="0">
            <a:srgbClr val="000000"/>
          </a:effectRef>
          <a:fontRef idx="minor">
            <a:schemeClr val="tx1"/>
          </a:fontRef>
        </p:style>
        <p:txBody>
          <a:bodyPr rtlCol="0" anchor="ctr"/>
          <a:lstStyle/>
          <a:p>
            <a:pPr marL="0" indent="0">
              <a:buNone/>
            </a:pPr>
            <a:r>
              <a:rPr lang="en-US" sz="1400" dirty="0">
                <a:latin typeface="Montserrat SemiBold" panose="00000700000000000000" pitchFamily="2" charset="0"/>
              </a:rPr>
              <a:t>Global AIM</a:t>
            </a:r>
            <a:r>
              <a:rPr lang="en-US" sz="1400" b="0" dirty="0">
                <a:latin typeface="Montserrat" pitchFamily="2" charset="0"/>
              </a:rPr>
              <a:t>: </a:t>
            </a:r>
          </a:p>
          <a:p>
            <a:pPr marL="0" indent="0">
              <a:buNone/>
            </a:pPr>
            <a:r>
              <a:rPr lang="en-US" sz="1400" b="0" dirty="0">
                <a:latin typeface="Montserrat" pitchFamily="2" charset="0"/>
              </a:rPr>
              <a:t>Among people with T1D; increase proportion of patients achieving glycemic targets </a:t>
            </a:r>
          </a:p>
          <a:p>
            <a:pPr marL="285750" indent="-285750">
              <a:buFont typeface="Arial" panose="020B0604020202020204" pitchFamily="34" charset="0"/>
              <a:buChar char="•"/>
            </a:pPr>
            <a:r>
              <a:rPr lang="en-US" sz="1400" b="0" dirty="0">
                <a:latin typeface="Montserrat" pitchFamily="2" charset="0"/>
              </a:rPr>
              <a:t>At least 25% with A1c &lt;7%, OR </a:t>
            </a:r>
          </a:p>
          <a:p>
            <a:pPr marL="285750" indent="-285750">
              <a:buFont typeface="Arial" panose="020B0604020202020204" pitchFamily="34" charset="0"/>
              <a:buChar char="•"/>
            </a:pPr>
            <a:r>
              <a:rPr lang="en-US" sz="1400" b="0" dirty="0">
                <a:latin typeface="Montserrat" pitchFamily="2" charset="0"/>
              </a:rPr>
              <a:t>Increase proportion of patients with A1c &lt;7% by 5%, OR </a:t>
            </a:r>
          </a:p>
          <a:p>
            <a:pPr marL="285750" indent="-285750">
              <a:buFont typeface="Arial" panose="020B0604020202020204" pitchFamily="34" charset="0"/>
              <a:buChar char="•"/>
            </a:pPr>
            <a:r>
              <a:rPr lang="en-US" sz="1400" b="0" dirty="0">
                <a:latin typeface="Montserrat" pitchFamily="2" charset="0"/>
              </a:rPr>
              <a:t>Increase TIR among CGM users by 5% </a:t>
            </a:r>
            <a:r>
              <a:rPr lang="en-US" sz="1400" dirty="0">
                <a:latin typeface="Montserrat" pitchFamily="2" charset="0"/>
              </a:rPr>
              <a:t>f</a:t>
            </a:r>
            <a:r>
              <a:rPr lang="en-US" sz="1400" b="0" dirty="0">
                <a:latin typeface="Montserrat" pitchFamily="2" charset="0"/>
              </a:rPr>
              <a:t>rom baseline in 2 years</a:t>
            </a:r>
            <a:r>
              <a:rPr lang="en-US" sz="1100" b="0" dirty="0">
                <a:latin typeface="Montserrat" pitchFamily="2" charset="0"/>
              </a:rPr>
              <a:t>. </a:t>
            </a:r>
            <a:endParaRPr lang="en-US" sz="1100" dirty="0">
              <a:latin typeface="Montserrat" pitchFamily="2" charset="0"/>
            </a:endParaRPr>
          </a:p>
        </p:txBody>
      </p:sp>
      <p:cxnSp>
        <p:nvCxnSpPr>
          <p:cNvPr id="6" name="Straight Connector 5">
            <a:extLst>
              <a:ext uri="{FF2B5EF4-FFF2-40B4-BE49-F238E27FC236}">
                <a16:creationId xmlns:a16="http://schemas.microsoft.com/office/drawing/2014/main" id="{A8CE9D9C-690D-FE00-057E-22349AA85017}"/>
              </a:ext>
            </a:extLst>
          </p:cNvPr>
          <p:cNvCxnSpPr>
            <a:cxnSpLocks/>
          </p:cNvCxnSpPr>
          <p:nvPr/>
        </p:nvCxnSpPr>
        <p:spPr>
          <a:xfrm>
            <a:off x="6250329" y="1706880"/>
            <a:ext cx="731520" cy="1599127"/>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0A592842-8DD4-1E59-8497-D89DB589431E}"/>
              </a:ext>
            </a:extLst>
          </p:cNvPr>
          <p:cNvCxnSpPr>
            <a:cxnSpLocks/>
          </p:cNvCxnSpPr>
          <p:nvPr/>
        </p:nvCxnSpPr>
        <p:spPr>
          <a:xfrm>
            <a:off x="6250327" y="3660044"/>
            <a:ext cx="693731" cy="1277568"/>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4F47BF8A-00C9-2DAA-3474-AC3650833A8B}"/>
              </a:ext>
            </a:extLst>
          </p:cNvPr>
          <p:cNvCxnSpPr>
            <a:cxnSpLocks/>
          </p:cNvCxnSpPr>
          <p:nvPr/>
        </p:nvCxnSpPr>
        <p:spPr>
          <a:xfrm>
            <a:off x="6250327" y="3660044"/>
            <a:ext cx="721103" cy="2344516"/>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49BDE59E-B16F-C3D0-5FD2-A8A9C7238432}"/>
              </a:ext>
            </a:extLst>
          </p:cNvPr>
          <p:cNvCxnSpPr>
            <a:cxnSpLocks/>
          </p:cNvCxnSpPr>
          <p:nvPr/>
        </p:nvCxnSpPr>
        <p:spPr>
          <a:xfrm flipV="1">
            <a:off x="6331350" y="4405582"/>
            <a:ext cx="640080" cy="532030"/>
          </a:xfrm>
          <a:prstGeom prst="line">
            <a:avLst/>
          </a:prstGeom>
          <a:ln/>
        </p:spPr>
        <p:style>
          <a:lnRef idx="1">
            <a:schemeClr val="accent4"/>
          </a:lnRef>
          <a:fillRef idx="0">
            <a:schemeClr val="accent4"/>
          </a:fillRef>
          <a:effectRef idx="0">
            <a:schemeClr val="accent4"/>
          </a:effectRef>
          <a:fontRef idx="minor">
            <a:schemeClr val="tx1"/>
          </a:fontRef>
        </p:style>
      </p:cxnSp>
      <p:cxnSp>
        <p:nvCxnSpPr>
          <p:cNvPr id="32" name="Straight Connector 31">
            <a:extLst>
              <a:ext uri="{FF2B5EF4-FFF2-40B4-BE49-F238E27FC236}">
                <a16:creationId xmlns:a16="http://schemas.microsoft.com/office/drawing/2014/main" id="{98569B82-0B16-8E8E-590E-0785BF3260CA}"/>
              </a:ext>
            </a:extLst>
          </p:cNvPr>
          <p:cNvCxnSpPr>
            <a:cxnSpLocks/>
          </p:cNvCxnSpPr>
          <p:nvPr/>
        </p:nvCxnSpPr>
        <p:spPr>
          <a:xfrm>
            <a:off x="6331351" y="4937612"/>
            <a:ext cx="612707" cy="213508"/>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126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E4C4-A206-5163-C624-CFF29870FFD4}"/>
              </a:ext>
            </a:extLst>
          </p:cNvPr>
          <p:cNvSpPr>
            <a:spLocks noGrp="1"/>
          </p:cNvSpPr>
          <p:nvPr>
            <p:ph type="title"/>
          </p:nvPr>
        </p:nvSpPr>
        <p:spPr>
          <a:xfrm>
            <a:off x="1079500" y="390525"/>
            <a:ext cx="10363200" cy="1143000"/>
          </a:xfrm>
        </p:spPr>
        <p:txBody>
          <a:bodyPr wrap="square" anchor="t">
            <a:normAutofit/>
          </a:bodyPr>
          <a:lstStyle/>
          <a:p>
            <a:r>
              <a:rPr lang="en-US"/>
              <a:t>Reviewing OPA Configuration</a:t>
            </a:r>
          </a:p>
        </p:txBody>
      </p:sp>
      <p:sp>
        <p:nvSpPr>
          <p:cNvPr id="4" name="Date Placeholder 3">
            <a:extLst>
              <a:ext uri="{FF2B5EF4-FFF2-40B4-BE49-F238E27FC236}">
                <a16:creationId xmlns:a16="http://schemas.microsoft.com/office/drawing/2014/main" id="{4730629A-1067-1F4B-C24A-08EC1E8BEF68}"/>
              </a:ext>
            </a:extLst>
          </p:cNvPr>
          <p:cNvSpPr>
            <a:spLocks noGrp="1"/>
          </p:cNvSpPr>
          <p:nvPr>
            <p:ph type="dt" sz="half" idx="10"/>
          </p:nvPr>
        </p:nvSpPr>
        <p:spPr>
          <a:xfrm>
            <a:off x="1079500" y="6324600"/>
            <a:ext cx="2540000" cy="304800"/>
          </a:xfrm>
        </p:spPr>
        <p:txBody>
          <a:bodyPr wrap="square" anchor="t">
            <a:normAutofit/>
          </a:bodyPr>
          <a:lstStyle/>
          <a:p>
            <a:pPr>
              <a:spcAft>
                <a:spcPts val="600"/>
              </a:spcAft>
            </a:pPr>
            <a:fld id="{F685BA31-9260-1C4C-82AE-F630C47023BA}" type="datetime1">
              <a:rPr lang="en-US" altLang="en-US" smtClean="0"/>
              <a:pPr>
                <a:spcAft>
                  <a:spcPts val="600"/>
                </a:spcAft>
              </a:pPr>
              <a:t>11/9/2025</a:t>
            </a:fld>
            <a:endParaRPr lang="en-US" altLang="en-US"/>
          </a:p>
        </p:txBody>
      </p:sp>
      <p:sp>
        <p:nvSpPr>
          <p:cNvPr id="12" name="Footer Placeholder 4">
            <a:extLst>
              <a:ext uri="{FF2B5EF4-FFF2-40B4-BE49-F238E27FC236}">
                <a16:creationId xmlns:a16="http://schemas.microsoft.com/office/drawing/2014/main" id="{AC8CF8C0-4265-3BCF-FD91-414D805CE849}"/>
              </a:ext>
            </a:extLst>
          </p:cNvPr>
          <p:cNvSpPr>
            <a:spLocks noGrp="1"/>
          </p:cNvSpPr>
          <p:nvPr>
            <p:ph type="ftr" sz="quarter" idx="11"/>
          </p:nvPr>
        </p:nvSpPr>
        <p:spPr>
          <a:xfrm>
            <a:off x="4165600" y="6324600"/>
            <a:ext cx="3860800" cy="304800"/>
          </a:xfrm>
        </p:spPr>
        <p:txBody>
          <a:bodyPr/>
          <a:lstStyle/>
          <a:p>
            <a:endParaRPr lang="en-US" altLang="en-US"/>
          </a:p>
        </p:txBody>
      </p:sp>
      <p:sp>
        <p:nvSpPr>
          <p:cNvPr id="6" name="Slide Number Placeholder 5">
            <a:extLst>
              <a:ext uri="{FF2B5EF4-FFF2-40B4-BE49-F238E27FC236}">
                <a16:creationId xmlns:a16="http://schemas.microsoft.com/office/drawing/2014/main" id="{B4172E6B-4B9C-2696-3DEE-9628032742E1}"/>
              </a:ext>
            </a:extLst>
          </p:cNvPr>
          <p:cNvSpPr>
            <a:spLocks noGrp="1"/>
          </p:cNvSpPr>
          <p:nvPr>
            <p:ph type="sldNum" sz="quarter" idx="12"/>
          </p:nvPr>
        </p:nvSpPr>
        <p:spPr>
          <a:xfrm>
            <a:off x="8890000" y="6324600"/>
            <a:ext cx="2540000" cy="304800"/>
          </a:xfrm>
        </p:spPr>
        <p:txBody>
          <a:bodyPr wrap="square" anchor="t">
            <a:normAutofit/>
          </a:bodyPr>
          <a:lstStyle/>
          <a:p>
            <a:pPr>
              <a:spcAft>
                <a:spcPts val="600"/>
              </a:spcAft>
            </a:pPr>
            <a:fld id="{7F6FB974-3214-F742-93A6-712BD39EF2CA}" type="slidenum">
              <a:rPr lang="en-US" altLang="en-US" smtClean="0"/>
              <a:pPr>
                <a:spcAft>
                  <a:spcPts val="600"/>
                </a:spcAft>
              </a:pPr>
              <a:t>60</a:t>
            </a:fld>
            <a:endParaRPr lang="en-US" altLang="en-US"/>
          </a:p>
        </p:txBody>
      </p:sp>
      <p:graphicFrame>
        <p:nvGraphicFramePr>
          <p:cNvPr id="8" name="Content Placeholder 2">
            <a:extLst>
              <a:ext uri="{FF2B5EF4-FFF2-40B4-BE49-F238E27FC236}">
                <a16:creationId xmlns:a16="http://schemas.microsoft.com/office/drawing/2014/main" id="{0DEA65DA-7A89-8F59-2EA7-50FB8647AB68}"/>
              </a:ext>
            </a:extLst>
          </p:cNvPr>
          <p:cNvGraphicFramePr>
            <a:graphicFrameLocks noGrp="1"/>
          </p:cNvGraphicFramePr>
          <p:nvPr>
            <p:ph idx="1"/>
          </p:nvPr>
        </p:nvGraphicFramePr>
        <p:xfrm>
          <a:off x="1079500" y="1981200"/>
          <a:ext cx="10363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6692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6AD8-20C4-2701-E34F-AD08CA441FB9}"/>
              </a:ext>
            </a:extLst>
          </p:cNvPr>
          <p:cNvSpPr>
            <a:spLocks noGrp="1"/>
          </p:cNvSpPr>
          <p:nvPr>
            <p:ph type="title"/>
          </p:nvPr>
        </p:nvSpPr>
        <p:spPr>
          <a:xfrm>
            <a:off x="477584" y="339298"/>
            <a:ext cx="10363200" cy="1143000"/>
          </a:xfrm>
        </p:spPr>
        <p:txBody>
          <a:bodyPr/>
          <a:lstStyle/>
          <a:p>
            <a:r>
              <a:rPr lang="en-US" dirty="0"/>
              <a:t>Iteration(s) of OPA</a:t>
            </a:r>
          </a:p>
        </p:txBody>
      </p:sp>
      <p:sp>
        <p:nvSpPr>
          <p:cNvPr id="3" name="Content Placeholder 2">
            <a:extLst>
              <a:ext uri="{FF2B5EF4-FFF2-40B4-BE49-F238E27FC236}">
                <a16:creationId xmlns:a16="http://schemas.microsoft.com/office/drawing/2014/main" id="{C83F73A2-12B0-62D0-D1DF-F89CDDB10E13}"/>
              </a:ext>
            </a:extLst>
          </p:cNvPr>
          <p:cNvSpPr>
            <a:spLocks noGrp="1"/>
          </p:cNvSpPr>
          <p:nvPr>
            <p:ph idx="1"/>
          </p:nvPr>
        </p:nvSpPr>
        <p:spPr>
          <a:xfrm>
            <a:off x="477585" y="1712259"/>
            <a:ext cx="10869065" cy="4601454"/>
          </a:xfrm>
        </p:spPr>
        <p:txBody>
          <a:bodyPr/>
          <a:lstStyle/>
          <a:p>
            <a:r>
              <a:rPr lang="en-US" sz="3000" dirty="0">
                <a:ea typeface="ＭＳ Ｐゴシック"/>
                <a:cs typeface="Arial"/>
              </a:rPr>
              <a:t>Potential sources of alert fatigue:</a:t>
            </a:r>
            <a:endParaRPr lang="en-US" sz="3000" dirty="0">
              <a:solidFill>
                <a:srgbClr val="000000"/>
              </a:solidFill>
              <a:ea typeface="ＭＳ Ｐゴシック"/>
              <a:cs typeface="Arial"/>
            </a:endParaRPr>
          </a:p>
          <a:p>
            <a:pPr lvl="1"/>
            <a:r>
              <a:rPr lang="en-US" sz="2600" dirty="0">
                <a:ea typeface="ＭＳ Ｐゴシック"/>
                <a:cs typeface="Arial"/>
              </a:rPr>
              <a:t>Not T1D, will update problem list</a:t>
            </a:r>
            <a:endParaRPr lang="en-US" sz="2600" dirty="0">
              <a:solidFill>
                <a:srgbClr val="000000"/>
              </a:solidFill>
              <a:ea typeface="ＭＳ Ｐゴシック"/>
              <a:cs typeface="Arial"/>
            </a:endParaRPr>
          </a:p>
          <a:p>
            <a:pPr lvl="2"/>
            <a:r>
              <a:rPr lang="en-US" sz="2200" dirty="0">
                <a:ea typeface="ＭＳ Ｐゴシック"/>
                <a:cs typeface="Arial"/>
              </a:rPr>
              <a:t>Many providers select this, but do not update problem list</a:t>
            </a:r>
            <a:endParaRPr lang="en-US" sz="2200" dirty="0">
              <a:solidFill>
                <a:srgbClr val="000000"/>
              </a:solidFill>
              <a:ea typeface="ＭＳ Ｐゴシック"/>
              <a:cs typeface="Arial"/>
            </a:endParaRPr>
          </a:p>
          <a:p>
            <a:pPr lvl="1"/>
            <a:r>
              <a:rPr lang="en-US" sz="2600" dirty="0">
                <a:ea typeface="ＭＳ Ｐゴシック"/>
                <a:cs typeface="Arial"/>
              </a:rPr>
              <a:t>Already on AID, will update med list</a:t>
            </a:r>
            <a:endParaRPr lang="en-US" sz="2600" dirty="0">
              <a:solidFill>
                <a:srgbClr val="000000"/>
              </a:solidFill>
              <a:ea typeface="ＭＳ Ｐゴシック"/>
              <a:cs typeface="Arial"/>
            </a:endParaRPr>
          </a:p>
          <a:p>
            <a:pPr lvl="2"/>
            <a:r>
              <a:rPr lang="en-US" sz="2200" dirty="0">
                <a:ea typeface="ＭＳ Ｐゴシック"/>
                <a:cs typeface="Arial"/>
              </a:rPr>
              <a:t>Many providers select this, but do not update med list</a:t>
            </a:r>
            <a:endParaRPr lang="en-US" dirty="0"/>
          </a:p>
          <a:p>
            <a:r>
              <a:rPr lang="en-US" sz="3000" dirty="0">
                <a:ea typeface="ＭＳ Ｐゴシック"/>
                <a:cs typeface="Arial"/>
              </a:rPr>
              <a:t>Add hyperlinks to existing tools for AID documentation</a:t>
            </a:r>
            <a:endParaRPr lang="en-US" sz="3000">
              <a:solidFill>
                <a:srgbClr val="000000"/>
              </a:solidFill>
              <a:ea typeface="ＭＳ Ｐゴシック"/>
              <a:cs typeface="Arial"/>
            </a:endParaRPr>
          </a:p>
          <a:p>
            <a:r>
              <a:rPr lang="en-US" sz="3000" dirty="0">
                <a:ea typeface="ＭＳ Ｐゴシック"/>
              </a:rPr>
              <a:t>Remove pre-charting trigger</a:t>
            </a:r>
            <a:endParaRPr lang="en-US" sz="3000" dirty="0"/>
          </a:p>
          <a:p>
            <a:r>
              <a:rPr lang="en-US" sz="3000" dirty="0">
                <a:ea typeface="ＭＳ Ｐゴシック"/>
              </a:rPr>
              <a:t>Consider a “snooze” option (pop-up again after X min)</a:t>
            </a:r>
          </a:p>
          <a:p>
            <a:r>
              <a:rPr lang="en-US" sz="3000" dirty="0">
                <a:ea typeface="ＭＳ Ｐゴシック"/>
              </a:rPr>
              <a:t>Add </a:t>
            </a:r>
            <a:r>
              <a:rPr lang="en-US" sz="3000" err="1">
                <a:ea typeface="ＭＳ Ｐゴシック"/>
              </a:rPr>
              <a:t>smartlinks</a:t>
            </a:r>
            <a:r>
              <a:rPr lang="en-US" sz="3000" dirty="0">
                <a:ea typeface="ＭＳ Ｐゴシック"/>
              </a:rPr>
              <a:t> to pull OPA inputs into clinic note</a:t>
            </a:r>
          </a:p>
          <a:p>
            <a:pPr marL="0" indent="0">
              <a:buNone/>
            </a:pPr>
            <a:endParaRPr lang="en-US" dirty="0"/>
          </a:p>
        </p:txBody>
      </p:sp>
      <p:sp>
        <p:nvSpPr>
          <p:cNvPr id="4" name="Date Placeholder 3">
            <a:extLst>
              <a:ext uri="{FF2B5EF4-FFF2-40B4-BE49-F238E27FC236}">
                <a16:creationId xmlns:a16="http://schemas.microsoft.com/office/drawing/2014/main" id="{5D83C1B8-8286-96AB-E5CE-F1D6AA6C5916}"/>
              </a:ext>
            </a:extLst>
          </p:cNvPr>
          <p:cNvSpPr>
            <a:spLocks noGrp="1"/>
          </p:cNvSpPr>
          <p:nvPr>
            <p:ph type="dt" sz="half" idx="10"/>
          </p:nvPr>
        </p:nvSpPr>
        <p:spPr/>
        <p:txBody>
          <a:bodyPr/>
          <a:lstStyle/>
          <a:p>
            <a:fld id="{F685BA31-9260-1C4C-82AE-F630C47023BA}" type="datetime1">
              <a:rPr lang="en-US" altLang="en-US" smtClean="0"/>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64868C60-345B-0388-A3A7-C5FA14E8E8C1}"/>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F9E1289E-D6BA-9E1B-1AEB-80B46F941DE1}"/>
              </a:ext>
            </a:extLst>
          </p:cNvPr>
          <p:cNvSpPr>
            <a:spLocks noGrp="1"/>
          </p:cNvSpPr>
          <p:nvPr>
            <p:ph type="sldNum" sz="quarter" idx="12"/>
          </p:nvPr>
        </p:nvSpPr>
        <p:spPr/>
        <p:txBody>
          <a:bodyPr/>
          <a:lstStyle/>
          <a:p>
            <a:fld id="{7F6FB974-3214-F742-93A6-712BD39EF2CA}" type="slidenum">
              <a:rPr lang="en-US" altLang="en-US" smtClean="0"/>
              <a:pPr/>
              <a:t>61</a:t>
            </a:fld>
            <a:endParaRPr lang="en-US" altLang="en-US">
              <a:solidFill>
                <a:srgbClr val="002C77"/>
              </a:solidFill>
            </a:endParaRPr>
          </a:p>
        </p:txBody>
      </p:sp>
    </p:spTree>
    <p:extLst>
      <p:ext uri="{BB962C8B-B14F-4D97-AF65-F5344CB8AC3E}">
        <p14:creationId xmlns:p14="http://schemas.microsoft.com/office/powerpoint/2010/main" val="10617556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8B7-CA5E-9A7E-AE42-EB4B73CB309A}"/>
              </a:ext>
            </a:extLst>
          </p:cNvPr>
          <p:cNvSpPr>
            <a:spLocks noGrp="1"/>
          </p:cNvSpPr>
          <p:nvPr>
            <p:ph type="title"/>
          </p:nvPr>
        </p:nvSpPr>
        <p:spPr/>
        <p:txBody>
          <a:bodyPr/>
          <a:lstStyle/>
          <a:p>
            <a:r>
              <a:rPr lang="en-US" dirty="0"/>
              <a:t>Patient outcomes</a:t>
            </a:r>
          </a:p>
        </p:txBody>
      </p:sp>
      <p:sp>
        <p:nvSpPr>
          <p:cNvPr id="3" name="Content Placeholder 2">
            <a:extLst>
              <a:ext uri="{FF2B5EF4-FFF2-40B4-BE49-F238E27FC236}">
                <a16:creationId xmlns:a16="http://schemas.microsoft.com/office/drawing/2014/main" id="{C9D129B7-5257-D522-9038-6738AC90E78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FBE2487-C600-46E1-61F4-5BF9641FCA5B}"/>
              </a:ext>
            </a:extLst>
          </p:cNvPr>
          <p:cNvSpPr>
            <a:spLocks noGrp="1"/>
          </p:cNvSpPr>
          <p:nvPr>
            <p:ph type="dt" sz="half" idx="10"/>
          </p:nvPr>
        </p:nvSpPr>
        <p:spPr/>
        <p:txBody>
          <a:bodyPr/>
          <a:lstStyle/>
          <a:p>
            <a:fld id="{F685BA31-9260-1C4C-82AE-F630C47023BA}" type="datetime1">
              <a:rPr lang="en-US" altLang="en-US" smtClean="0"/>
              <a:pPr/>
              <a:t>11/9/2025</a:t>
            </a:fld>
            <a:endParaRPr lang="en-US" altLang="en-US">
              <a:latin typeface="Times" pitchFamily="2" charset="0"/>
            </a:endParaRPr>
          </a:p>
        </p:txBody>
      </p:sp>
      <p:sp>
        <p:nvSpPr>
          <p:cNvPr id="5" name="Footer Placeholder 4">
            <a:extLst>
              <a:ext uri="{FF2B5EF4-FFF2-40B4-BE49-F238E27FC236}">
                <a16:creationId xmlns:a16="http://schemas.microsoft.com/office/drawing/2014/main" id="{A1CBC883-802E-991F-DCB9-4EBC29249719}"/>
              </a:ext>
            </a:extLst>
          </p:cNvPr>
          <p:cNvSpPr>
            <a:spLocks noGrp="1"/>
          </p:cNvSpPr>
          <p:nvPr>
            <p:ph type="ftr" sz="quarter" idx="11"/>
          </p:nvPr>
        </p:nvSpPr>
        <p:spPr/>
        <p:txBody>
          <a:bodyPr/>
          <a:lstStyle/>
          <a:p>
            <a:endParaRPr lang="en-US" altLang="en-US"/>
          </a:p>
        </p:txBody>
      </p:sp>
      <p:sp>
        <p:nvSpPr>
          <p:cNvPr id="6" name="Slide Number Placeholder 5">
            <a:extLst>
              <a:ext uri="{FF2B5EF4-FFF2-40B4-BE49-F238E27FC236}">
                <a16:creationId xmlns:a16="http://schemas.microsoft.com/office/drawing/2014/main" id="{D2645C0D-1545-71A6-03E0-C3C545134758}"/>
              </a:ext>
            </a:extLst>
          </p:cNvPr>
          <p:cNvSpPr>
            <a:spLocks noGrp="1"/>
          </p:cNvSpPr>
          <p:nvPr>
            <p:ph type="sldNum" sz="quarter" idx="12"/>
          </p:nvPr>
        </p:nvSpPr>
        <p:spPr/>
        <p:txBody>
          <a:bodyPr/>
          <a:lstStyle/>
          <a:p>
            <a:fld id="{7F6FB974-3214-F742-93A6-712BD39EF2CA}" type="slidenum">
              <a:rPr lang="en-US" altLang="en-US" smtClean="0"/>
              <a:pPr/>
              <a:t>62</a:t>
            </a:fld>
            <a:endParaRPr lang="en-US" altLang="en-US">
              <a:solidFill>
                <a:srgbClr val="002C77"/>
              </a:solidFill>
            </a:endParaRPr>
          </a:p>
        </p:txBody>
      </p:sp>
      <p:pic>
        <p:nvPicPr>
          <p:cNvPr id="8" name="Picture 7">
            <a:extLst>
              <a:ext uri="{FF2B5EF4-FFF2-40B4-BE49-F238E27FC236}">
                <a16:creationId xmlns:a16="http://schemas.microsoft.com/office/drawing/2014/main" id="{3C3B0F8B-F6B7-8B23-27CD-6B22131FC33C}"/>
              </a:ext>
            </a:extLst>
          </p:cNvPr>
          <p:cNvPicPr>
            <a:picLocks noChangeAspect="1"/>
          </p:cNvPicPr>
          <p:nvPr/>
        </p:nvPicPr>
        <p:blipFill>
          <a:blip r:embed="rId3"/>
          <a:stretch>
            <a:fillRect/>
          </a:stretch>
        </p:blipFill>
        <p:spPr>
          <a:xfrm>
            <a:off x="0" y="1762125"/>
            <a:ext cx="12192000" cy="4145740"/>
          </a:xfrm>
          <a:prstGeom prst="rect">
            <a:avLst/>
          </a:prstGeom>
        </p:spPr>
      </p:pic>
      <p:sp>
        <p:nvSpPr>
          <p:cNvPr id="9" name="Rectangle 8">
            <a:extLst>
              <a:ext uri="{FF2B5EF4-FFF2-40B4-BE49-F238E27FC236}">
                <a16:creationId xmlns:a16="http://schemas.microsoft.com/office/drawing/2014/main" id="{5A61CD65-9339-91BF-8E95-4BD981DF8FE4}"/>
              </a:ext>
            </a:extLst>
          </p:cNvPr>
          <p:cNvSpPr/>
          <p:nvPr/>
        </p:nvSpPr>
        <p:spPr bwMode="auto">
          <a:xfrm>
            <a:off x="7488455" y="1762125"/>
            <a:ext cx="2233061" cy="41148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276047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499A-75EC-15C8-CAC6-2EE64D46EB4F}"/>
              </a:ext>
            </a:extLst>
          </p:cNvPr>
          <p:cNvSpPr>
            <a:spLocks noGrp="1"/>
          </p:cNvSpPr>
          <p:nvPr>
            <p:ph type="title"/>
          </p:nvPr>
        </p:nvSpPr>
        <p:spPr>
          <a:xfrm>
            <a:off x="1079500" y="390525"/>
            <a:ext cx="10363200" cy="1143000"/>
          </a:xfrm>
        </p:spPr>
        <p:txBody>
          <a:bodyPr wrap="square" anchor="t">
            <a:normAutofit/>
          </a:bodyPr>
          <a:lstStyle/>
          <a:p>
            <a:r>
              <a:rPr lang="en-US" dirty="0"/>
              <a:t>THANK YOU!</a:t>
            </a:r>
          </a:p>
        </p:txBody>
      </p:sp>
      <p:sp>
        <p:nvSpPr>
          <p:cNvPr id="12" name="Content Placeholder 2">
            <a:extLst>
              <a:ext uri="{FF2B5EF4-FFF2-40B4-BE49-F238E27FC236}">
                <a16:creationId xmlns:a16="http://schemas.microsoft.com/office/drawing/2014/main" id="{35505427-F171-ACBE-6BD9-C3F9FB549554}"/>
              </a:ext>
            </a:extLst>
          </p:cNvPr>
          <p:cNvSpPr>
            <a:spLocks noGrp="1"/>
          </p:cNvSpPr>
          <p:nvPr>
            <p:ph sz="half" idx="1"/>
          </p:nvPr>
        </p:nvSpPr>
        <p:spPr>
          <a:xfrm>
            <a:off x="734444" y="1715586"/>
            <a:ext cx="5357557" cy="4380414"/>
          </a:xfrm>
        </p:spPr>
        <p:txBody>
          <a:bodyPr/>
          <a:lstStyle/>
          <a:p>
            <a:r>
              <a:rPr lang="en-US" dirty="0">
                <a:ea typeface="ＭＳ Ｐゴシック"/>
              </a:rPr>
              <a:t>Funding from Breakthrough T1D</a:t>
            </a:r>
          </a:p>
          <a:p>
            <a:endParaRPr lang="en-US" dirty="0">
              <a:ea typeface="ＭＳ Ｐゴシック"/>
            </a:endParaRPr>
          </a:p>
          <a:p>
            <a:r>
              <a:rPr lang="en-US" dirty="0">
                <a:ea typeface="ＭＳ Ｐゴシック"/>
              </a:rPr>
              <a:t>T1Dx Team: Nicole </a:t>
            </a:r>
            <a:r>
              <a:rPr lang="en-US" dirty="0" err="1">
                <a:ea typeface="ＭＳ Ｐゴシック"/>
              </a:rPr>
              <a:t>Rioles</a:t>
            </a:r>
            <a:r>
              <a:rPr lang="en-US" dirty="0">
                <a:ea typeface="ＭＳ Ｐゴシック"/>
              </a:rPr>
              <a:t>, Trevon Wright, Emma </a:t>
            </a:r>
            <a:r>
              <a:rPr lang="en-US" dirty="0" err="1">
                <a:ea typeface="ＭＳ Ｐゴシック"/>
              </a:rPr>
              <a:t>Ospelt</a:t>
            </a:r>
            <a:r>
              <a:rPr lang="en-US" dirty="0">
                <a:ea typeface="ＭＳ Ｐゴシック"/>
              </a:rPr>
              <a:t>, Susan Thapa</a:t>
            </a:r>
          </a:p>
          <a:p>
            <a:endParaRPr lang="en-US" dirty="0">
              <a:ea typeface="ＭＳ Ｐゴシック"/>
            </a:endParaRPr>
          </a:p>
          <a:p>
            <a:r>
              <a:rPr lang="en-US" dirty="0">
                <a:ea typeface="ＭＳ Ｐゴシック"/>
              </a:rPr>
              <a:t>Hopkins team: Daniel Alizadeh, Elizabeth Brown, EPIC team</a:t>
            </a:r>
            <a:endParaRPr lang="en-US" dirty="0"/>
          </a:p>
        </p:txBody>
      </p:sp>
      <p:pic>
        <p:nvPicPr>
          <p:cNvPr id="7" name="Content Placeholder 6" descr="A close-up of a logo&#10;&#10;AI-generated content may be incorrect.">
            <a:extLst>
              <a:ext uri="{FF2B5EF4-FFF2-40B4-BE49-F238E27FC236}">
                <a16:creationId xmlns:a16="http://schemas.microsoft.com/office/drawing/2014/main" id="{07F0AAE1-3F07-674F-098B-1628830C73C7}"/>
              </a:ext>
            </a:extLst>
          </p:cNvPr>
          <p:cNvPicPr>
            <a:picLocks noGrp="1" noChangeAspect="1"/>
          </p:cNvPicPr>
          <p:nvPr>
            <p:ph sz="half" idx="2"/>
          </p:nvPr>
        </p:nvPicPr>
        <p:blipFill>
          <a:blip r:embed="rId2"/>
          <a:stretch>
            <a:fillRect/>
          </a:stretch>
        </p:blipFill>
        <p:spPr bwMode="black">
          <a:xfrm>
            <a:off x="6362700" y="3096342"/>
            <a:ext cx="5080000" cy="1884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2BA8A6D1-6B7E-EA49-92B9-4EB0B16AF249}"/>
              </a:ext>
            </a:extLst>
          </p:cNvPr>
          <p:cNvSpPr>
            <a:spLocks noGrp="1"/>
          </p:cNvSpPr>
          <p:nvPr>
            <p:ph type="dt" sz="half" idx="10"/>
          </p:nvPr>
        </p:nvSpPr>
        <p:spPr>
          <a:xfrm>
            <a:off x="1079500" y="6324600"/>
            <a:ext cx="2540000" cy="304800"/>
          </a:xfrm>
        </p:spPr>
        <p:txBody>
          <a:bodyPr wrap="square" anchor="t">
            <a:normAutofit/>
          </a:bodyPr>
          <a:lstStyle/>
          <a:p>
            <a:pPr>
              <a:spcAft>
                <a:spcPts val="600"/>
              </a:spcAft>
            </a:pPr>
            <a:fld id="{F685BA31-9260-1C4C-82AE-F630C47023BA}" type="datetime1">
              <a:rPr lang="en-US" altLang="en-US"/>
              <a:pPr>
                <a:spcAft>
                  <a:spcPts val="600"/>
                </a:spcAft>
              </a:pPr>
              <a:t>11/9/2025</a:t>
            </a:fld>
            <a:endParaRPr lang="en-US" altLang="en-US"/>
          </a:p>
        </p:txBody>
      </p:sp>
      <p:sp>
        <p:nvSpPr>
          <p:cNvPr id="14" name="Footer Placeholder 5">
            <a:extLst>
              <a:ext uri="{FF2B5EF4-FFF2-40B4-BE49-F238E27FC236}">
                <a16:creationId xmlns:a16="http://schemas.microsoft.com/office/drawing/2014/main" id="{7C6565F7-7EF7-E8F4-2D69-30727F19561D}"/>
              </a:ext>
            </a:extLst>
          </p:cNvPr>
          <p:cNvSpPr>
            <a:spLocks noGrp="1"/>
          </p:cNvSpPr>
          <p:nvPr>
            <p:ph type="ftr" sz="quarter" idx="11"/>
          </p:nvPr>
        </p:nvSpPr>
        <p:spPr>
          <a:xfrm>
            <a:off x="4165600" y="6324600"/>
            <a:ext cx="3860800" cy="304800"/>
          </a:xfrm>
        </p:spPr>
        <p:txBody>
          <a:bodyPr/>
          <a:lstStyle/>
          <a:p>
            <a:endParaRPr lang="en-US" altLang="en-US"/>
          </a:p>
        </p:txBody>
      </p:sp>
      <p:sp>
        <p:nvSpPr>
          <p:cNvPr id="6" name="Slide Number Placeholder 5">
            <a:extLst>
              <a:ext uri="{FF2B5EF4-FFF2-40B4-BE49-F238E27FC236}">
                <a16:creationId xmlns:a16="http://schemas.microsoft.com/office/drawing/2014/main" id="{31E5F2B5-6FC2-15BC-4E7D-E19C6A27C059}"/>
              </a:ext>
            </a:extLst>
          </p:cNvPr>
          <p:cNvSpPr>
            <a:spLocks noGrp="1"/>
          </p:cNvSpPr>
          <p:nvPr>
            <p:ph type="sldNum" sz="quarter" idx="12"/>
          </p:nvPr>
        </p:nvSpPr>
        <p:spPr>
          <a:xfrm>
            <a:off x="8890000" y="6324600"/>
            <a:ext cx="2540000" cy="304800"/>
          </a:xfrm>
        </p:spPr>
        <p:txBody>
          <a:bodyPr wrap="square" anchor="t">
            <a:normAutofit/>
          </a:bodyPr>
          <a:lstStyle/>
          <a:p>
            <a:pPr>
              <a:spcAft>
                <a:spcPts val="600"/>
              </a:spcAft>
            </a:pPr>
            <a:fld id="{7F6FB974-3214-F742-93A6-712BD39EF2CA}" type="slidenum">
              <a:rPr lang="en-US" altLang="en-US"/>
              <a:pPr>
                <a:spcAft>
                  <a:spcPts val="600"/>
                </a:spcAft>
              </a:pPr>
              <a:t>63</a:t>
            </a:fld>
            <a:endParaRPr lang="en-US" altLang="en-US"/>
          </a:p>
        </p:txBody>
      </p:sp>
    </p:spTree>
    <p:extLst>
      <p:ext uri="{BB962C8B-B14F-4D97-AF65-F5344CB8AC3E}">
        <p14:creationId xmlns:p14="http://schemas.microsoft.com/office/powerpoint/2010/main" val="2614269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22D3-CE12-652C-23D8-CA855F7DCE80}"/>
            </a:ext>
          </a:extLst>
        </p:cNvPr>
        <p:cNvGrpSpPr/>
        <p:nvPr/>
      </p:nvGrpSpPr>
      <p:grpSpPr>
        <a:xfrm>
          <a:off x="0" y="0"/>
          <a:ext cx="0" cy="0"/>
          <a:chOff x="0" y="0"/>
          <a:chExt cx="0" cy="0"/>
        </a:xfrm>
      </p:grpSpPr>
    </p:spTree>
    <p:extLst>
      <p:ext uri="{BB962C8B-B14F-4D97-AF65-F5344CB8AC3E}">
        <p14:creationId xmlns:p14="http://schemas.microsoft.com/office/powerpoint/2010/main" val="95978816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12D59"/>
        </a:solidFill>
        <a:effectLst/>
      </p:bgPr>
    </p:bg>
    <p:spTree>
      <p:nvGrpSpPr>
        <p:cNvPr id="1" name="">
          <a:extLst>
            <a:ext uri="{FF2B5EF4-FFF2-40B4-BE49-F238E27FC236}">
              <a16:creationId xmlns:a16="http://schemas.microsoft.com/office/drawing/2014/main" id="{F77C0422-BA26-51A3-3566-95174FF0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73C4A-C6D0-F032-88DA-F95F579EB6FF}"/>
              </a:ext>
            </a:extLst>
          </p:cNvPr>
          <p:cNvSpPr>
            <a:spLocks noGrp="1"/>
          </p:cNvSpPr>
          <p:nvPr>
            <p:ph type="title"/>
          </p:nvPr>
        </p:nvSpPr>
        <p:spPr>
          <a:xfrm>
            <a:off x="817418" y="399761"/>
            <a:ext cx="10515600" cy="1630363"/>
          </a:xfrm>
        </p:spPr>
        <p:txBody>
          <a:bodyPr>
            <a:normAutofit fontScale="90000"/>
          </a:bodyPr>
          <a:lstStyle/>
          <a:p>
            <a:pPr>
              <a:lnSpc>
                <a:spcPct val="150000"/>
              </a:lnSpc>
              <a:spcBef>
                <a:spcPts val="0"/>
              </a:spcBef>
            </a:pPr>
            <a:br>
              <a:rPr lang="en-US" sz="2400">
                <a:solidFill>
                  <a:srgbClr val="79E5FA"/>
                </a:solidFill>
                <a:latin typeface="Arial Black"/>
              </a:rPr>
            </a:br>
            <a:r>
              <a:rPr lang="en-US" sz="6000">
                <a:solidFill>
                  <a:srgbClr val="79E5FA"/>
                </a:solidFill>
                <a:latin typeface="Montserrat Black"/>
              </a:rPr>
              <a:t>Section Header Here</a:t>
            </a:r>
            <a:br>
              <a:rPr lang="en-US" sz="6000">
                <a:solidFill>
                  <a:srgbClr val="79E5FA"/>
                </a:solidFill>
                <a:latin typeface="Montserrat Black"/>
              </a:rPr>
            </a:br>
            <a:r>
              <a:rPr lang="en-US" sz="2700" i="1">
                <a:solidFill>
                  <a:srgbClr val="79E5FA"/>
                </a:solidFill>
                <a:latin typeface="Montserrat"/>
              </a:rPr>
              <a:t>Subtitle Here</a:t>
            </a:r>
          </a:p>
          <a:p>
            <a:endParaRPr lang="en-US"/>
          </a:p>
        </p:txBody>
      </p:sp>
      <p:cxnSp>
        <p:nvCxnSpPr>
          <p:cNvPr id="7" name="Straight Arrow Connector 6">
            <a:extLst>
              <a:ext uri="{FF2B5EF4-FFF2-40B4-BE49-F238E27FC236}">
                <a16:creationId xmlns:a16="http://schemas.microsoft.com/office/drawing/2014/main" id="{FF493A8A-DA4D-93FE-986D-7522E5297BA1}"/>
              </a:ext>
            </a:extLst>
          </p:cNvPr>
          <p:cNvCxnSpPr/>
          <p:nvPr/>
        </p:nvCxnSpPr>
        <p:spPr>
          <a:xfrm flipV="1">
            <a:off x="886692" y="1364673"/>
            <a:ext cx="7737763" cy="13855"/>
          </a:xfrm>
          <a:prstGeom prst="straightConnector1">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982C359-AB54-2659-93A6-DBBD498D05B5}"/>
              </a:ext>
            </a:extLst>
          </p:cNvPr>
          <p:cNvSpPr/>
          <p:nvPr/>
        </p:nvSpPr>
        <p:spPr>
          <a:xfrm>
            <a:off x="676750" y="502788"/>
            <a:ext cx="10843843" cy="5847476"/>
          </a:xfrm>
          <a:prstGeom prst="rect">
            <a:avLst/>
          </a:prstGeom>
          <a:solidFill>
            <a:schemeClr val="bg1"/>
          </a:solidFill>
          <a:ln>
            <a:noFill/>
          </a:ln>
          <a:effectLst>
            <a:outerShdw blurRad="2794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0AADCC8E-737D-D75D-7ADA-30825A67426C}"/>
              </a:ext>
            </a:extLst>
          </p:cNvPr>
          <p:cNvSpPr txBox="1">
            <a:spLocks/>
          </p:cNvSpPr>
          <p:nvPr/>
        </p:nvSpPr>
        <p:spPr>
          <a:xfrm>
            <a:off x="2290781" y="3011094"/>
            <a:ext cx="7560148" cy="1011547"/>
          </a:xfrm>
          <a:prstGeom prst="rect">
            <a:avLst/>
          </a:prstGeom>
        </p:spPr>
        <p:txBody>
          <a:bodyPr vert="horz" lIns="91440" tIns="45720" rIns="91440" bIns="45720" rtlCol="0" anchor="ctr">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a:solidFill>
                  <a:srgbClr val="212D59"/>
                </a:solidFill>
                <a:latin typeface="Montserrat Black"/>
              </a:rPr>
              <a:t>A Review of the T1DX-QI 2025 Annual Survey Results </a:t>
            </a:r>
            <a:endParaRPr lang="en-US"/>
          </a:p>
          <a:p>
            <a:pPr algn="ctr">
              <a:lnSpc>
                <a:spcPct val="130000"/>
              </a:lnSpc>
            </a:pPr>
            <a:r>
              <a:rPr lang="en-US" sz="2400" i="1" dirty="0">
                <a:solidFill>
                  <a:srgbClr val="212D59"/>
                </a:solidFill>
                <a:latin typeface="Montserrat"/>
              </a:rPr>
              <a:t>Whitley Ballroom</a:t>
            </a:r>
          </a:p>
          <a:p>
            <a:pPr algn="ctr">
              <a:lnSpc>
                <a:spcPct val="150000"/>
              </a:lnSpc>
            </a:pPr>
            <a:endParaRPr lang="en-US" sz="2400" i="1" dirty="0">
              <a:solidFill>
                <a:srgbClr val="212D59"/>
              </a:solidFill>
              <a:latin typeface="Montserrat"/>
            </a:endParaRPr>
          </a:p>
          <a:p>
            <a:pPr>
              <a:lnSpc>
                <a:spcPct val="150000"/>
              </a:lnSpc>
            </a:pPr>
            <a:endParaRPr lang="en-US">
              <a:solidFill>
                <a:schemeClr val="bg1"/>
              </a:solidFill>
              <a:latin typeface="Montserrat Black"/>
            </a:endParaRPr>
          </a:p>
        </p:txBody>
      </p:sp>
      <p:sp>
        <p:nvSpPr>
          <p:cNvPr id="6" name="TextBox 28">
            <a:extLst>
              <a:ext uri="{FF2B5EF4-FFF2-40B4-BE49-F238E27FC236}">
                <a16:creationId xmlns:a16="http://schemas.microsoft.com/office/drawing/2014/main" id="{EE77AB53-28CA-0915-FF7A-0A49E9E76AAE}"/>
              </a:ext>
            </a:extLst>
          </p:cNvPr>
          <p:cNvSpPr txBox="1"/>
          <p:nvPr/>
        </p:nvSpPr>
        <p:spPr>
          <a:xfrm>
            <a:off x="1185911" y="3513360"/>
            <a:ext cx="9764820" cy="590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dirty="0">
                <a:latin typeface="Montserrat"/>
                <a:ea typeface="+mn-lt"/>
                <a:cs typeface="+mn-lt"/>
              </a:rPr>
              <a:t>4:00 – 4:20pm</a:t>
            </a:r>
            <a:endParaRPr lang="en-US" dirty="0"/>
          </a:p>
        </p:txBody>
      </p:sp>
      <p:pic>
        <p:nvPicPr>
          <p:cNvPr id="8" name="Imagen 7">
            <a:extLst>
              <a:ext uri="{FF2B5EF4-FFF2-40B4-BE49-F238E27FC236}">
                <a16:creationId xmlns:a16="http://schemas.microsoft.com/office/drawing/2014/main" id="{65336A3E-DB85-EF9D-FD83-D25CAA769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47" y="5408028"/>
            <a:ext cx="1432871" cy="942236"/>
          </a:xfrm>
          <a:prstGeom prst="rect">
            <a:avLst/>
          </a:prstGeom>
        </p:spPr>
      </p:pic>
    </p:spTree>
    <p:extLst>
      <p:ext uri="{BB962C8B-B14F-4D97-AF65-F5344CB8AC3E}">
        <p14:creationId xmlns:p14="http://schemas.microsoft.com/office/powerpoint/2010/main" val="344756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36191-1174-614C-108A-C67BA3F125E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EE646C8-0812-5B2D-B3F3-4CF10749260F}"/>
              </a:ext>
            </a:extLst>
          </p:cNvPr>
          <p:cNvSpPr>
            <a:spLocks noGrp="1"/>
          </p:cNvSpPr>
          <p:nvPr>
            <p:ph type="title"/>
          </p:nvPr>
        </p:nvSpPr>
        <p:spPr>
          <a:xfrm>
            <a:off x="548640" y="853440"/>
            <a:ext cx="11091672" cy="471268"/>
          </a:xfrm>
        </p:spPr>
        <p:txBody>
          <a:bodyPr/>
          <a:lstStyle/>
          <a:p>
            <a:r>
              <a:rPr lang="en-US" dirty="0">
                <a:latin typeface="Montserrat" pitchFamily="2" charset="0"/>
              </a:rPr>
              <a:t>PDSA 1 – </a:t>
            </a:r>
            <a:r>
              <a:rPr lang="en-US" sz="2200" dirty="0">
                <a:latin typeface="Montserrat" pitchFamily="2" charset="0"/>
              </a:rPr>
              <a:t>Insurance Coverage Advocacy (Oct 2022-Ongoing)</a:t>
            </a:r>
          </a:p>
        </p:txBody>
      </p:sp>
      <p:sp>
        <p:nvSpPr>
          <p:cNvPr id="10" name="Content Placeholder 2">
            <a:extLst>
              <a:ext uri="{FF2B5EF4-FFF2-40B4-BE49-F238E27FC236}">
                <a16:creationId xmlns:a16="http://schemas.microsoft.com/office/drawing/2014/main" id="{7DC596A0-05EA-190F-670E-FCF303879315}"/>
              </a:ext>
            </a:extLst>
          </p:cNvPr>
          <p:cNvSpPr>
            <a:spLocks noGrp="1"/>
          </p:cNvSpPr>
          <p:nvPr>
            <p:ph sz="half" idx="1"/>
          </p:nvPr>
        </p:nvSpPr>
        <p:spPr>
          <a:xfrm>
            <a:off x="548640" y="2011680"/>
            <a:ext cx="11091672" cy="4572000"/>
          </a:xfrm>
        </p:spPr>
        <p:txBody>
          <a:bodyPr/>
          <a:lstStyle/>
          <a:p>
            <a:r>
              <a:rPr lang="en-US" sz="1500" dirty="0">
                <a:latin typeface="Montserrat" pitchFamily="2" charset="0"/>
              </a:rPr>
              <a:t>Created a </a:t>
            </a:r>
            <a:r>
              <a:rPr lang="en-US" sz="1500" b="1" dirty="0">
                <a:latin typeface="Montserrat" pitchFamily="2" charset="0"/>
              </a:rPr>
              <a:t>standardized letter </a:t>
            </a:r>
            <a:r>
              <a:rPr lang="en-US" sz="1500" dirty="0">
                <a:latin typeface="Montserrat" pitchFamily="2" charset="0"/>
              </a:rPr>
              <a:t>outlining the medical necessity of a hybrid closed loop pumps </a:t>
            </a:r>
          </a:p>
          <a:p>
            <a:pPr lvl="1"/>
            <a:r>
              <a:rPr lang="en-US" sz="1500" b="1" dirty="0">
                <a:latin typeface="Montserrat" pitchFamily="2" charset="0"/>
              </a:rPr>
              <a:t>Utilized PA specialists </a:t>
            </a:r>
            <a:r>
              <a:rPr lang="en-US" sz="1500" dirty="0">
                <a:latin typeface="Montserrat" pitchFamily="2" charset="0"/>
              </a:rPr>
              <a:t>and</a:t>
            </a:r>
            <a:r>
              <a:rPr lang="en-US" sz="1500" b="1" dirty="0">
                <a:latin typeface="Montserrat" pitchFamily="2" charset="0"/>
              </a:rPr>
              <a:t> PA letters </a:t>
            </a:r>
            <a:r>
              <a:rPr lang="en-US" sz="1500" dirty="0">
                <a:latin typeface="Montserrat" pitchFamily="2" charset="0"/>
              </a:rPr>
              <a:t>to </a:t>
            </a:r>
            <a:r>
              <a:rPr lang="en-US" sz="1500" dirty="0">
                <a:solidFill>
                  <a:srgbClr val="002044"/>
                </a:solidFill>
                <a:latin typeface="Montserrat" pitchFamily="2" charset="0"/>
              </a:rPr>
              <a:t>secure successful PA approvals (</a:t>
            </a:r>
            <a:r>
              <a:rPr lang="en-US" sz="1500" dirty="0">
                <a:latin typeface="Montserrat" pitchFamily="2" charset="0"/>
              </a:rPr>
              <a:t>Commercial and Medicaid).</a:t>
            </a:r>
            <a:endParaRPr lang="en-US" sz="1500" b="1" strike="sngStrike" dirty="0">
              <a:latin typeface="Montserrat" pitchFamily="2" charset="0"/>
            </a:endParaRPr>
          </a:p>
          <a:p>
            <a:r>
              <a:rPr lang="en-US" sz="1500" dirty="0">
                <a:latin typeface="Montserrat" pitchFamily="2" charset="0"/>
              </a:rPr>
              <a:t>Worked with </a:t>
            </a:r>
            <a:r>
              <a:rPr lang="en-US" sz="1500" b="1" dirty="0">
                <a:latin typeface="Montserrat" pitchFamily="2" charset="0"/>
              </a:rPr>
              <a:t>Managed Medicaid Plans </a:t>
            </a:r>
            <a:r>
              <a:rPr lang="en-US" sz="1500" dirty="0">
                <a:latin typeface="Montserrat" pitchFamily="2" charset="0"/>
              </a:rPr>
              <a:t>to advocate for coverage of the Omnipod 5 system at </a:t>
            </a:r>
            <a:r>
              <a:rPr lang="en-US" sz="1500" u="sng" dirty="0">
                <a:latin typeface="Montserrat" pitchFamily="2" charset="0"/>
              </a:rPr>
              <a:t>pharmacy level</a:t>
            </a:r>
            <a:r>
              <a:rPr lang="en-US" sz="1500" dirty="0">
                <a:latin typeface="Montserrat" pitchFamily="2" charset="0"/>
              </a:rPr>
              <a:t>:</a:t>
            </a:r>
          </a:p>
          <a:p>
            <a:pPr lvl="1"/>
            <a:r>
              <a:rPr lang="en-US" sz="1500" b="1" dirty="0">
                <a:latin typeface="Montserrat" pitchFamily="2" charset="0"/>
              </a:rPr>
              <a:t>Priority Health Medicaid: </a:t>
            </a:r>
            <a:r>
              <a:rPr lang="en-US" sz="1500" dirty="0">
                <a:latin typeface="Montserrat" pitchFamily="2" charset="0"/>
              </a:rPr>
              <a:t>(Jan 2023) Worked with Omnipod/Insulet, Adapt Health (DME) and Priority Health Medicaid to establish dual billing with Adapt Health (DME with Pharmacy capability).</a:t>
            </a:r>
          </a:p>
          <a:p>
            <a:pPr lvl="1"/>
            <a:r>
              <a:rPr lang="en-US" sz="1500" b="1" dirty="0">
                <a:latin typeface="Montserrat" pitchFamily="2" charset="0"/>
              </a:rPr>
              <a:t>Meridian Health Medicaid: </a:t>
            </a:r>
            <a:r>
              <a:rPr lang="en-US" sz="1500" dirty="0">
                <a:latin typeface="Montserrat" pitchFamily="2" charset="0"/>
              </a:rPr>
              <a:t>(May 2023) Insurance was denying pharmacy coverage which led to many patient’s coverage being halted. Met with Meridian to resolve issues with billing, coverage restored at pharmacy and DME. </a:t>
            </a:r>
          </a:p>
          <a:p>
            <a:r>
              <a:rPr lang="en-US" sz="1500" dirty="0">
                <a:latin typeface="Montserrat" pitchFamily="2" charset="0"/>
              </a:rPr>
              <a:t>Additional interventions: </a:t>
            </a:r>
          </a:p>
          <a:p>
            <a:pPr lvl="1"/>
            <a:r>
              <a:rPr lang="en-US" sz="1500" b="1" dirty="0">
                <a:latin typeface="Montserrat" pitchFamily="2" charset="0"/>
              </a:rPr>
              <a:t>Hired pharmacy technician </a:t>
            </a:r>
          </a:p>
          <a:p>
            <a:pPr lvl="1"/>
            <a:r>
              <a:rPr lang="en-US" sz="1500" b="1" dirty="0">
                <a:latin typeface="Montserrat" pitchFamily="2" charset="0"/>
              </a:rPr>
              <a:t>Flow charts </a:t>
            </a:r>
            <a:r>
              <a:rPr lang="en-US" sz="1500" dirty="0">
                <a:latin typeface="Montserrat" pitchFamily="2" charset="0"/>
              </a:rPr>
              <a:t>for helping with </a:t>
            </a:r>
            <a:r>
              <a:rPr lang="en-US" sz="1500" b="1" dirty="0">
                <a:latin typeface="Montserrat" pitchFamily="2" charset="0"/>
              </a:rPr>
              <a:t>Pharmacy billing issues (Secondary Medicaid/ CSHCS)</a:t>
            </a:r>
          </a:p>
          <a:p>
            <a:pPr lvl="1"/>
            <a:r>
              <a:rPr lang="en-US" sz="1500" dirty="0">
                <a:latin typeface="Montserrat" pitchFamily="2" charset="0"/>
              </a:rPr>
              <a:t>Created a clinic-wide </a:t>
            </a:r>
            <a:r>
              <a:rPr lang="en-US" sz="1500" b="1" dirty="0">
                <a:latin typeface="Montserrat" pitchFamily="2" charset="0"/>
              </a:rPr>
              <a:t>insurance coverage guide </a:t>
            </a:r>
            <a:endParaRPr lang="en-US" sz="1500" dirty="0">
              <a:latin typeface="Montserrat" pitchFamily="2" charset="0"/>
            </a:endParaRPr>
          </a:p>
          <a:p>
            <a:endParaRPr lang="en-US" sz="1500" dirty="0"/>
          </a:p>
        </p:txBody>
      </p:sp>
      <p:sp>
        <p:nvSpPr>
          <p:cNvPr id="4" name="Footer Placeholder 3">
            <a:extLst>
              <a:ext uri="{FF2B5EF4-FFF2-40B4-BE49-F238E27FC236}">
                <a16:creationId xmlns:a16="http://schemas.microsoft.com/office/drawing/2014/main" id="{45BB0125-ED99-37E0-2CBA-1A006E1B0BF5}"/>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a:t>
            </a:r>
          </a:p>
        </p:txBody>
      </p:sp>
      <p:sp>
        <p:nvSpPr>
          <p:cNvPr id="2" name="Title 1">
            <a:extLst>
              <a:ext uri="{FF2B5EF4-FFF2-40B4-BE49-F238E27FC236}">
                <a16:creationId xmlns:a16="http://schemas.microsoft.com/office/drawing/2014/main" id="{93789E95-C7B2-B836-3DE4-BA4ABC4F781B}"/>
              </a:ext>
            </a:extLst>
          </p:cNvPr>
          <p:cNvSpPr txBox="1">
            <a:spLocks/>
          </p:cNvSpPr>
          <p:nvPr/>
        </p:nvSpPr>
        <p:spPr>
          <a:xfrm>
            <a:off x="548640" y="1439593"/>
            <a:ext cx="11091672" cy="471268"/>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a:lstStyle>
          <a:p>
            <a:r>
              <a:rPr lang="en-US" sz="1800" dirty="0">
                <a:latin typeface="Montserrat" pitchFamily="2" charset="0"/>
              </a:rPr>
              <a:t>Problem: </a:t>
            </a:r>
            <a:r>
              <a:rPr lang="en-US" sz="1800" b="0" dirty="0">
                <a:latin typeface="Montserrat" pitchFamily="2" charset="0"/>
              </a:rPr>
              <a:t>Limited coverage in Medicaid plans reduced access to HCL pumps. </a:t>
            </a:r>
          </a:p>
        </p:txBody>
      </p:sp>
    </p:spTree>
    <p:extLst>
      <p:ext uri="{BB962C8B-B14F-4D97-AF65-F5344CB8AC3E}">
        <p14:creationId xmlns:p14="http://schemas.microsoft.com/office/powerpoint/2010/main" val="163075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1AC5E7-9E83-FF94-47E1-8C9999D2ABB4}"/>
              </a:ext>
            </a:extLst>
          </p:cNvPr>
          <p:cNvSpPr>
            <a:spLocks noGrp="1"/>
          </p:cNvSpPr>
          <p:nvPr>
            <p:ph type="title"/>
          </p:nvPr>
        </p:nvSpPr>
        <p:spPr>
          <a:xfrm>
            <a:off x="548640" y="853440"/>
            <a:ext cx="11091672" cy="439614"/>
          </a:xfrm>
        </p:spPr>
        <p:txBody>
          <a:bodyPr/>
          <a:lstStyle/>
          <a:p>
            <a:r>
              <a:rPr lang="en-US" dirty="0">
                <a:latin typeface="Montserrat" pitchFamily="2" charset="0"/>
              </a:rPr>
              <a:t>PDSA 2 – </a:t>
            </a:r>
            <a:r>
              <a:rPr lang="en-US" sz="2000" dirty="0">
                <a:latin typeface="Montserrat" pitchFamily="2" charset="0"/>
              </a:rPr>
              <a:t>Standardize Education for Pump Therapy (April 2023)</a:t>
            </a:r>
            <a:endParaRPr lang="en-US" sz="2200" dirty="0">
              <a:latin typeface="Montserrat" pitchFamily="2" charset="0"/>
            </a:endParaRPr>
          </a:p>
        </p:txBody>
      </p:sp>
      <p:sp>
        <p:nvSpPr>
          <p:cNvPr id="10" name="Content Placeholder 2">
            <a:extLst>
              <a:ext uri="{FF2B5EF4-FFF2-40B4-BE49-F238E27FC236}">
                <a16:creationId xmlns:a16="http://schemas.microsoft.com/office/drawing/2014/main" id="{30EA230B-40C4-8FA9-AC88-F0506C1433F3}"/>
              </a:ext>
            </a:extLst>
          </p:cNvPr>
          <p:cNvSpPr>
            <a:spLocks noGrp="1"/>
          </p:cNvSpPr>
          <p:nvPr>
            <p:ph sz="half" idx="1"/>
          </p:nvPr>
        </p:nvSpPr>
        <p:spPr>
          <a:xfrm>
            <a:off x="548639" y="2057400"/>
            <a:ext cx="10826497" cy="4180840"/>
          </a:xfrm>
        </p:spPr>
        <p:txBody>
          <a:bodyPr/>
          <a:lstStyle/>
          <a:p>
            <a:r>
              <a:rPr lang="en-US" dirty="0">
                <a:latin typeface="Montserrat" panose="00000500000000000000" pitchFamily="2" charset="0"/>
              </a:rPr>
              <a:t>Pump trainings were previously </a:t>
            </a:r>
            <a:r>
              <a:rPr lang="en-US" b="1" dirty="0">
                <a:latin typeface="Montserrat" panose="00000500000000000000" pitchFamily="2" charset="0"/>
              </a:rPr>
              <a:t>2-part classes:</a:t>
            </a:r>
            <a:r>
              <a:rPr lang="en-US" dirty="0">
                <a:latin typeface="Montserrat" panose="00000500000000000000" pitchFamily="2" charset="0"/>
              </a:rPr>
              <a:t> Day 1: saline start, Day 2: insulin start. </a:t>
            </a:r>
          </a:p>
          <a:p>
            <a:pPr lvl="1"/>
            <a:r>
              <a:rPr lang="en-US" b="1" dirty="0">
                <a:latin typeface="Montserrat" panose="00000500000000000000" pitchFamily="2" charset="0"/>
              </a:rPr>
              <a:t>Missing work/income</a:t>
            </a:r>
          </a:p>
          <a:p>
            <a:pPr marL="182876" lvl="1" indent="0">
              <a:buNone/>
            </a:pPr>
            <a:endParaRPr lang="en-US" b="1" strike="sngStrike" dirty="0">
              <a:latin typeface="Montserrat" panose="00000500000000000000" pitchFamily="2" charset="0"/>
            </a:endParaRPr>
          </a:p>
          <a:p>
            <a:pPr marL="0" lvl="1" indent="0">
              <a:buNone/>
            </a:pPr>
            <a:r>
              <a:rPr lang="en-US" b="1" dirty="0">
                <a:latin typeface="Montserrat" panose="00000500000000000000" pitchFamily="2" charset="0"/>
              </a:rPr>
              <a:t>Changes made to workflow: </a:t>
            </a:r>
            <a:endParaRPr lang="en-US" dirty="0">
              <a:latin typeface="Montserrat" panose="00000500000000000000" pitchFamily="2" charset="0"/>
            </a:endParaRPr>
          </a:p>
          <a:p>
            <a:r>
              <a:rPr lang="en-US" dirty="0">
                <a:latin typeface="Montserrat" panose="00000500000000000000" pitchFamily="2" charset="0"/>
              </a:rPr>
              <a:t>Standardized pump training to </a:t>
            </a:r>
            <a:r>
              <a:rPr lang="en-US" b="1" dirty="0">
                <a:latin typeface="Montserrat" panose="00000500000000000000" pitchFamily="2" charset="0"/>
              </a:rPr>
              <a:t>one class with insulin start </a:t>
            </a:r>
            <a:r>
              <a:rPr lang="en-US" dirty="0">
                <a:latin typeface="Montserrat" panose="00000500000000000000" pitchFamily="2" charset="0"/>
              </a:rPr>
              <a:t>(April 2023)</a:t>
            </a:r>
          </a:p>
          <a:p>
            <a:r>
              <a:rPr lang="en-US" dirty="0">
                <a:latin typeface="Montserrat" panose="00000500000000000000" pitchFamily="2" charset="0"/>
              </a:rPr>
              <a:t>Standardized communication regarding Education to </a:t>
            </a:r>
            <a:r>
              <a:rPr lang="en-US" b="1" dirty="0">
                <a:latin typeface="Montserrat" panose="00000500000000000000" pitchFamily="2" charset="0"/>
              </a:rPr>
              <a:t>reduce gaps </a:t>
            </a:r>
            <a:r>
              <a:rPr lang="en-US" dirty="0">
                <a:latin typeface="Montserrat" panose="00000500000000000000" pitchFamily="2" charset="0"/>
              </a:rPr>
              <a:t>in </a:t>
            </a:r>
            <a:r>
              <a:rPr lang="en-US" b="1" dirty="0">
                <a:latin typeface="Montserrat" panose="00000500000000000000" pitchFamily="2" charset="0"/>
              </a:rPr>
              <a:t>understanding/attendance</a:t>
            </a:r>
            <a:r>
              <a:rPr lang="en-US" dirty="0">
                <a:latin typeface="Montserrat" panose="00000500000000000000" pitchFamily="2" charset="0"/>
              </a:rPr>
              <a:t>. </a:t>
            </a:r>
          </a:p>
          <a:p>
            <a:r>
              <a:rPr lang="en-US" dirty="0">
                <a:latin typeface="Montserrat" panose="00000500000000000000" pitchFamily="2" charset="0"/>
              </a:rPr>
              <a:t>Offered </a:t>
            </a:r>
            <a:r>
              <a:rPr lang="en-US" b="1" dirty="0">
                <a:latin typeface="Montserrat" panose="00000500000000000000" pitchFamily="2" charset="0"/>
              </a:rPr>
              <a:t>pre-recorded virtual education </a:t>
            </a:r>
            <a:r>
              <a:rPr lang="en-US" dirty="0">
                <a:latin typeface="Montserrat" panose="00000500000000000000" pitchFamily="2" charset="0"/>
              </a:rPr>
              <a:t>classes (Feb 2025)</a:t>
            </a:r>
            <a:endParaRPr lang="en-US" dirty="0">
              <a:latin typeface="Montserrat SemiBold" panose="00000700000000000000" pitchFamily="2" charset="0"/>
            </a:endParaRPr>
          </a:p>
          <a:p>
            <a:pPr marL="0" indent="0">
              <a:buNone/>
            </a:pPr>
            <a:endParaRPr lang="en-US" sz="1500" dirty="0">
              <a:latin typeface="Montserrat" panose="00000500000000000000" pitchFamily="2" charset="0"/>
            </a:endParaRPr>
          </a:p>
        </p:txBody>
      </p:sp>
      <p:sp>
        <p:nvSpPr>
          <p:cNvPr id="4" name="Footer Placeholder 3">
            <a:extLst>
              <a:ext uri="{FF2B5EF4-FFF2-40B4-BE49-F238E27FC236}">
                <a16:creationId xmlns:a16="http://schemas.microsoft.com/office/drawing/2014/main" id="{C53BA977-B630-A419-6206-2BA256443CD1}"/>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a:t>
            </a:r>
          </a:p>
        </p:txBody>
      </p:sp>
      <p:sp>
        <p:nvSpPr>
          <p:cNvPr id="2" name="Title 1">
            <a:extLst>
              <a:ext uri="{FF2B5EF4-FFF2-40B4-BE49-F238E27FC236}">
                <a16:creationId xmlns:a16="http://schemas.microsoft.com/office/drawing/2014/main" id="{EEABA05E-2A68-55F6-4290-701F887C2B3C}"/>
              </a:ext>
            </a:extLst>
          </p:cNvPr>
          <p:cNvSpPr txBox="1">
            <a:spLocks/>
          </p:cNvSpPr>
          <p:nvPr/>
        </p:nvSpPr>
        <p:spPr>
          <a:xfrm>
            <a:off x="548640" y="1439593"/>
            <a:ext cx="11091672" cy="471268"/>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a:lstStyle>
          <a:p>
            <a:r>
              <a:rPr lang="en-US" sz="1800" dirty="0">
                <a:latin typeface="Montserrat" pitchFamily="2" charset="0"/>
              </a:rPr>
              <a:t>Problem: </a:t>
            </a:r>
            <a:r>
              <a:rPr lang="en-US" sz="1800" b="0" dirty="0">
                <a:latin typeface="Montserrat" pitchFamily="2" charset="0"/>
              </a:rPr>
              <a:t>Diabetes education program was time consuming for families.</a:t>
            </a:r>
          </a:p>
        </p:txBody>
      </p:sp>
    </p:spTree>
    <p:extLst>
      <p:ext uri="{BB962C8B-B14F-4D97-AF65-F5344CB8AC3E}">
        <p14:creationId xmlns:p14="http://schemas.microsoft.com/office/powerpoint/2010/main" val="319312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E086E-F7F4-2096-AE2C-9E093389777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71DD04E-1B63-B9C3-1CE6-44650E54564A}"/>
              </a:ext>
            </a:extLst>
          </p:cNvPr>
          <p:cNvSpPr>
            <a:spLocks noGrp="1"/>
          </p:cNvSpPr>
          <p:nvPr>
            <p:ph type="title"/>
          </p:nvPr>
        </p:nvSpPr>
        <p:spPr>
          <a:xfrm>
            <a:off x="548640" y="853440"/>
            <a:ext cx="11091672" cy="439614"/>
          </a:xfrm>
        </p:spPr>
        <p:txBody>
          <a:bodyPr/>
          <a:lstStyle/>
          <a:p>
            <a:r>
              <a:rPr lang="en-US" dirty="0">
                <a:latin typeface="Montserrat" pitchFamily="2" charset="0"/>
              </a:rPr>
              <a:t>PDSA 3 – </a:t>
            </a:r>
            <a:r>
              <a:rPr lang="en-US" sz="2200" dirty="0">
                <a:latin typeface="Montserrat" pitchFamily="2" charset="0"/>
              </a:rPr>
              <a:t>Device Donation for HCL Pump (Jan 2023- Oct 2024)</a:t>
            </a:r>
          </a:p>
        </p:txBody>
      </p:sp>
      <p:sp>
        <p:nvSpPr>
          <p:cNvPr id="10" name="Content Placeholder 2">
            <a:extLst>
              <a:ext uri="{FF2B5EF4-FFF2-40B4-BE49-F238E27FC236}">
                <a16:creationId xmlns:a16="http://schemas.microsoft.com/office/drawing/2014/main" id="{B776D59A-324D-EB30-E2A2-3F1785153F5D}"/>
              </a:ext>
            </a:extLst>
          </p:cNvPr>
          <p:cNvSpPr>
            <a:spLocks noGrp="1"/>
          </p:cNvSpPr>
          <p:nvPr>
            <p:ph sz="half" idx="1"/>
          </p:nvPr>
        </p:nvSpPr>
        <p:spPr>
          <a:xfrm>
            <a:off x="548641" y="2057401"/>
            <a:ext cx="4645151" cy="4507610"/>
          </a:xfrm>
        </p:spPr>
        <p:txBody>
          <a:bodyPr/>
          <a:lstStyle/>
          <a:p>
            <a:r>
              <a:rPr lang="en-US" sz="1500" dirty="0">
                <a:latin typeface="Montserrat" pitchFamily="2" charset="0"/>
              </a:rPr>
              <a:t>Obtained 5 mobile devices </a:t>
            </a:r>
          </a:p>
          <a:p>
            <a:r>
              <a:rPr lang="en-US" sz="1500" dirty="0">
                <a:latin typeface="Montserrat" pitchFamily="2" charset="0"/>
              </a:rPr>
              <a:t>Donation Criteria: </a:t>
            </a:r>
          </a:p>
          <a:p>
            <a:pPr lvl="1"/>
            <a:r>
              <a:rPr lang="en-US" sz="1500" b="1" dirty="0">
                <a:latin typeface="Montserrat" pitchFamily="2" charset="0"/>
              </a:rPr>
              <a:t>Medicaid patients</a:t>
            </a:r>
          </a:p>
          <a:p>
            <a:pPr lvl="1"/>
            <a:r>
              <a:rPr lang="en-US" sz="1500" dirty="0">
                <a:latin typeface="Montserrat" pitchFamily="2" charset="0"/>
              </a:rPr>
              <a:t>Currently using a CGM</a:t>
            </a:r>
          </a:p>
          <a:p>
            <a:pPr lvl="1"/>
            <a:r>
              <a:rPr lang="en-US" sz="1500" dirty="0">
                <a:latin typeface="Montserrat" pitchFamily="2" charset="0"/>
              </a:rPr>
              <a:t>Unable to purchase device</a:t>
            </a:r>
          </a:p>
          <a:p>
            <a:pPr lvl="1"/>
            <a:r>
              <a:rPr lang="en-US" sz="1500" b="1" dirty="0">
                <a:latin typeface="Montserrat" pitchFamily="2" charset="0"/>
              </a:rPr>
              <a:t>Category 1</a:t>
            </a:r>
            <a:r>
              <a:rPr lang="en-US" sz="1500" dirty="0">
                <a:latin typeface="Montserrat" pitchFamily="2" charset="0"/>
              </a:rPr>
              <a:t> for CSHCS </a:t>
            </a:r>
            <a:r>
              <a:rPr lang="en-US" sz="1500" b="1" dirty="0">
                <a:latin typeface="Montserrat" pitchFamily="2" charset="0"/>
              </a:rPr>
              <a:t>Income Guidelines</a:t>
            </a:r>
          </a:p>
          <a:p>
            <a:r>
              <a:rPr lang="en-US" sz="1500" dirty="0">
                <a:latin typeface="Montserrat" pitchFamily="2" charset="0"/>
              </a:rPr>
              <a:t>Patients completed QOL surveys upon receiving device. Planned quarterly check in.</a:t>
            </a:r>
          </a:p>
          <a:p>
            <a:pPr lvl="1"/>
            <a:r>
              <a:rPr lang="en-US" sz="1500" dirty="0">
                <a:solidFill>
                  <a:srgbClr val="002044"/>
                </a:solidFill>
                <a:latin typeface="Montserrat" pitchFamily="2" charset="0"/>
              </a:rPr>
              <a:t>No consistent patterns in quality of life (QOL) changes. </a:t>
            </a:r>
          </a:p>
          <a:p>
            <a:pPr lvl="1"/>
            <a:r>
              <a:rPr lang="en-US" sz="1500" dirty="0">
                <a:solidFill>
                  <a:srgbClr val="002044"/>
                </a:solidFill>
                <a:latin typeface="Montserrat" pitchFamily="2" charset="0"/>
              </a:rPr>
              <a:t>Difficult to dispense survey to patients</a:t>
            </a:r>
            <a:endParaRPr lang="en-US" sz="1500" strike="sngStrike" dirty="0">
              <a:solidFill>
                <a:srgbClr val="002044"/>
              </a:solidFill>
              <a:latin typeface="Montserrat" pitchFamily="2" charset="0"/>
            </a:endParaRPr>
          </a:p>
          <a:p>
            <a:r>
              <a:rPr lang="en-US" sz="1500" dirty="0">
                <a:latin typeface="Montserrat" pitchFamily="2" charset="0"/>
              </a:rPr>
              <a:t>Most patients saw </a:t>
            </a:r>
            <a:r>
              <a:rPr lang="en-US" sz="1500" b="1" dirty="0">
                <a:latin typeface="Montserrat" pitchFamily="2" charset="0"/>
              </a:rPr>
              <a:t>improvement in HbA1c and % TIR</a:t>
            </a:r>
            <a:r>
              <a:rPr lang="en-US" sz="1500" dirty="0">
                <a:latin typeface="Montserrat" pitchFamily="2" charset="0"/>
              </a:rPr>
              <a:t>. </a:t>
            </a:r>
            <a:endParaRPr lang="en-US" sz="1500" strike="sngStrike" dirty="0">
              <a:solidFill>
                <a:srgbClr val="002044"/>
              </a:solidFill>
              <a:latin typeface="Montserrat" pitchFamily="2" charset="0"/>
            </a:endParaRPr>
          </a:p>
          <a:p>
            <a:endParaRPr lang="en-US" sz="1500" dirty="0">
              <a:latin typeface="Montserrat" pitchFamily="2" charset="0"/>
            </a:endParaRPr>
          </a:p>
        </p:txBody>
      </p:sp>
      <p:sp>
        <p:nvSpPr>
          <p:cNvPr id="4" name="Footer Placeholder 3">
            <a:extLst>
              <a:ext uri="{FF2B5EF4-FFF2-40B4-BE49-F238E27FC236}">
                <a16:creationId xmlns:a16="http://schemas.microsoft.com/office/drawing/2014/main" id="{B9BA1708-AAF1-E261-3309-CD0FA73F7DEE}"/>
              </a:ext>
            </a:extLst>
          </p:cNvPr>
          <p:cNvSpPr>
            <a:spLocks noGrp="1"/>
          </p:cNvSpPr>
          <p:nvPr>
            <p:ph type="ftr" sz="quarter" idx="11"/>
          </p:nvPr>
        </p:nvSpPr>
        <p:spPr>
          <a:xfrm>
            <a:off x="548640" y="426720"/>
            <a:ext cx="5303520" cy="243840"/>
          </a:xfrm>
        </p:spPr>
        <p:txBody>
          <a:bodyPr wrap="none" anchor="t">
            <a:normAutofit/>
          </a:bodyPr>
          <a:lstStyle/>
          <a:p>
            <a:pPr>
              <a:spcAft>
                <a:spcPts val="600"/>
              </a:spcAft>
            </a:pPr>
            <a:r>
              <a:rPr lang="en-US" dirty="0">
                <a:latin typeface="Montserrat" pitchFamily="2" charset="0"/>
              </a:rPr>
              <a:t>REACH-AID QI Project</a:t>
            </a:r>
          </a:p>
        </p:txBody>
      </p:sp>
      <p:sp>
        <p:nvSpPr>
          <p:cNvPr id="2" name="Title 1">
            <a:extLst>
              <a:ext uri="{FF2B5EF4-FFF2-40B4-BE49-F238E27FC236}">
                <a16:creationId xmlns:a16="http://schemas.microsoft.com/office/drawing/2014/main" id="{6007D278-EE0F-4D17-F198-B68E9F017CE7}"/>
              </a:ext>
            </a:extLst>
          </p:cNvPr>
          <p:cNvSpPr txBox="1">
            <a:spLocks/>
          </p:cNvSpPr>
          <p:nvPr/>
        </p:nvSpPr>
        <p:spPr>
          <a:xfrm>
            <a:off x="548640" y="1439593"/>
            <a:ext cx="11091672" cy="471268"/>
          </a:xfrm>
          <a:prstGeom prst="rect">
            <a:avLst/>
          </a:prstGeom>
        </p:spPr>
        <p:txBody>
          <a:bodyPr vert="horz" lIns="0" tIns="0" rIns="0" bIns="0" rtlCol="0" anchor="t" anchorCtr="0">
            <a:noAutofit/>
          </a:bodyPr>
          <a:lstStyle>
            <a:lvl1pPr algn="l" defTabSz="914377" rtl="0" eaLnBrk="1" latinLnBrk="0" hangingPunct="1">
              <a:lnSpc>
                <a:spcPct val="100000"/>
              </a:lnSpc>
              <a:spcBef>
                <a:spcPct val="0"/>
              </a:spcBef>
              <a:buNone/>
              <a:defRPr sz="2400" b="1" kern="1200">
                <a:solidFill>
                  <a:schemeClr val="tx1"/>
                </a:solidFill>
                <a:latin typeface="+mj-lt"/>
                <a:ea typeface="+mj-ea"/>
                <a:cs typeface="+mj-cs"/>
              </a:defRPr>
            </a:lvl1pPr>
          </a:lstStyle>
          <a:p>
            <a:r>
              <a:rPr lang="en-US" sz="1800" dirty="0">
                <a:latin typeface="Montserrat" pitchFamily="2" charset="0"/>
              </a:rPr>
              <a:t>Problem: </a:t>
            </a:r>
            <a:r>
              <a:rPr lang="en-US" sz="1800" b="0" dirty="0">
                <a:latin typeface="Montserrat" pitchFamily="2" charset="0"/>
              </a:rPr>
              <a:t>Unable to access smart devices needed for HCL pump usage. </a:t>
            </a:r>
          </a:p>
        </p:txBody>
      </p:sp>
      <p:sp>
        <p:nvSpPr>
          <p:cNvPr id="6" name="TextBox 5">
            <a:extLst>
              <a:ext uri="{FF2B5EF4-FFF2-40B4-BE49-F238E27FC236}">
                <a16:creationId xmlns:a16="http://schemas.microsoft.com/office/drawing/2014/main" id="{B7B922F6-2B1D-8577-8A86-5623E3262592}"/>
              </a:ext>
            </a:extLst>
          </p:cNvPr>
          <p:cNvSpPr txBox="1"/>
          <p:nvPr/>
        </p:nvSpPr>
        <p:spPr>
          <a:xfrm>
            <a:off x="5524408" y="4877084"/>
            <a:ext cx="5413583" cy="124649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rgbClr val="003268"/>
                </a:solidFill>
                <a:latin typeface="Montserrat" pitchFamily="2" charset="0"/>
              </a:rPr>
              <a:t>In Jan 2025, </a:t>
            </a:r>
            <a:r>
              <a:rPr lang="en-US" sz="1500" b="1" dirty="0">
                <a:solidFill>
                  <a:srgbClr val="003268"/>
                </a:solidFill>
                <a:latin typeface="Montserrat" pitchFamily="2" charset="0"/>
              </a:rPr>
              <a:t>OP5 integrated </a:t>
            </a:r>
            <a:r>
              <a:rPr lang="en-US" sz="1500" dirty="0">
                <a:solidFill>
                  <a:srgbClr val="003268"/>
                </a:solidFill>
                <a:latin typeface="Montserrat" pitchFamily="2" charset="0"/>
              </a:rPr>
              <a:t>with </a:t>
            </a:r>
            <a:r>
              <a:rPr lang="en-US" sz="1500" b="1" dirty="0">
                <a:solidFill>
                  <a:srgbClr val="003268"/>
                </a:solidFill>
                <a:latin typeface="Montserrat" pitchFamily="2" charset="0"/>
              </a:rPr>
              <a:t>Libre2+</a:t>
            </a:r>
            <a:r>
              <a:rPr lang="en-US" sz="1500" dirty="0">
                <a:solidFill>
                  <a:srgbClr val="003268"/>
                </a:solidFill>
                <a:latin typeface="Montserrat" pitchFamily="2" charset="0"/>
              </a:rPr>
              <a:t>. </a:t>
            </a:r>
          </a:p>
          <a:p>
            <a:pPr marL="628650" lvl="1" indent="-285750">
              <a:buFont typeface="Montserrat" panose="00000500000000000000" pitchFamily="2" charset="0"/>
              <a:buChar char="‒"/>
            </a:pPr>
            <a:r>
              <a:rPr lang="en-US" sz="1500" dirty="0">
                <a:solidFill>
                  <a:srgbClr val="003268"/>
                </a:solidFill>
                <a:latin typeface="Montserrat" pitchFamily="2" charset="0"/>
              </a:rPr>
              <a:t>Smart Device </a:t>
            </a:r>
            <a:r>
              <a:rPr lang="en-US" sz="1500" b="1" dirty="0">
                <a:solidFill>
                  <a:srgbClr val="003268"/>
                </a:solidFill>
                <a:latin typeface="Montserrat" pitchFamily="2" charset="0"/>
              </a:rPr>
              <a:t>no longer necessary</a:t>
            </a:r>
            <a:r>
              <a:rPr lang="en-US" sz="1500" dirty="0">
                <a:solidFill>
                  <a:srgbClr val="003268"/>
                </a:solidFill>
                <a:latin typeface="Montserrat" pitchFamily="2" charset="0"/>
              </a:rPr>
              <a:t>, improving access for patients.</a:t>
            </a:r>
          </a:p>
          <a:p>
            <a:pPr marL="285750" indent="-285750">
              <a:buFont typeface="Arial" panose="020B0604020202020204" pitchFamily="34" charset="0"/>
              <a:buChar char="•"/>
            </a:pPr>
            <a:r>
              <a:rPr lang="en-US" sz="1500" b="1" dirty="0">
                <a:solidFill>
                  <a:srgbClr val="003268"/>
                </a:solidFill>
                <a:latin typeface="Montserrat" pitchFamily="2" charset="0"/>
              </a:rPr>
              <a:t>Inconsistent phone donations</a:t>
            </a:r>
            <a:r>
              <a:rPr lang="en-US" sz="1500" dirty="0">
                <a:solidFill>
                  <a:srgbClr val="003268"/>
                </a:solidFill>
                <a:latin typeface="Montserrat" pitchFamily="2" charset="0"/>
              </a:rPr>
              <a:t>. </a:t>
            </a:r>
          </a:p>
          <a:p>
            <a:pPr marL="228600" indent="-228600">
              <a:buFont typeface="Montserrat" pitchFamily="2" charset="0"/>
              <a:buChar char="‒"/>
            </a:pPr>
            <a:endParaRPr lang="en-US" sz="1500" dirty="0">
              <a:latin typeface="Montserrat" pitchFamily="2" charset="0"/>
            </a:endParaRPr>
          </a:p>
        </p:txBody>
      </p:sp>
      <p:pic>
        <p:nvPicPr>
          <p:cNvPr id="12" name="Picture 11">
            <a:extLst>
              <a:ext uri="{FF2B5EF4-FFF2-40B4-BE49-F238E27FC236}">
                <a16:creationId xmlns:a16="http://schemas.microsoft.com/office/drawing/2014/main" id="{E70C4477-0219-1742-8208-41459142D5B5}"/>
              </a:ext>
            </a:extLst>
          </p:cNvPr>
          <p:cNvPicPr>
            <a:picLocks noChangeAspect="1"/>
          </p:cNvPicPr>
          <p:nvPr/>
        </p:nvPicPr>
        <p:blipFill>
          <a:blip r:embed="rId3">
            <a:duotone>
              <a:prstClr val="black"/>
              <a:schemeClr val="accent6">
                <a:tint val="45000"/>
                <a:satMod val="400000"/>
              </a:schemeClr>
            </a:duotone>
          </a:blip>
          <a:stretch>
            <a:fillRect/>
          </a:stretch>
        </p:blipFill>
        <p:spPr>
          <a:xfrm>
            <a:off x="5524408" y="2035880"/>
            <a:ext cx="6115904" cy="2238687"/>
          </a:xfrm>
          <a:prstGeom prst="rect">
            <a:avLst/>
          </a:prstGeom>
        </p:spPr>
      </p:pic>
      <p:sp>
        <p:nvSpPr>
          <p:cNvPr id="13" name="Content Placeholder 5">
            <a:extLst>
              <a:ext uri="{FF2B5EF4-FFF2-40B4-BE49-F238E27FC236}">
                <a16:creationId xmlns:a16="http://schemas.microsoft.com/office/drawing/2014/main" id="{B7F9CCA6-5E26-1346-7540-FA9389162850}"/>
              </a:ext>
            </a:extLst>
          </p:cNvPr>
          <p:cNvSpPr txBox="1">
            <a:spLocks/>
          </p:cNvSpPr>
          <p:nvPr/>
        </p:nvSpPr>
        <p:spPr>
          <a:xfrm>
            <a:off x="8473607" y="4259277"/>
            <a:ext cx="3218521" cy="250038"/>
          </a:xfrm>
          <a:prstGeom prst="rect">
            <a:avLst/>
          </a:prstGeom>
        </p:spPr>
        <p:txBody>
          <a:bodyPr vert="horz" lIns="0" tIns="0" rIns="0" bIns="0" spcCol="365760" rtlCol="0">
            <a:noAutofit/>
          </a:bodyPr>
          <a:lstStyle>
            <a:lvl1pPr marL="182875" indent="-182875" algn="l" defTabSz="914377" rtl="0" eaLnBrk="1" latinLnBrk="0" hangingPunct="1">
              <a:lnSpc>
                <a:spcPct val="100000"/>
              </a:lnSpc>
              <a:spcBef>
                <a:spcPts val="1200"/>
              </a:spcBef>
              <a:buFont typeface="Arial" panose="020B0604020202020204" pitchFamily="34" charset="0"/>
              <a:buChar char="•"/>
              <a:defRPr sz="1600" kern="1200">
                <a:solidFill>
                  <a:schemeClr val="tx1"/>
                </a:solidFill>
                <a:latin typeface="+mn-lt"/>
                <a:ea typeface="+mn-ea"/>
                <a:cs typeface="+mn-cs"/>
              </a:defRPr>
            </a:lvl1pPr>
            <a:lvl2pPr marL="365751"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2pPr>
            <a:lvl3pPr marL="548626"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3pPr>
            <a:lvl4pPr marL="731502"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4pPr>
            <a:lvl5pPr marL="914377"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5pPr>
            <a:lvl6pPr marL="109725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6pPr>
            <a:lvl7pPr marL="1280128"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7pPr>
            <a:lvl8pPr marL="1463003"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8pPr>
            <a:lvl9pPr marL="1645879" indent="-182875" algn="l" defTabSz="914377" rtl="0" eaLnBrk="1" latinLnBrk="0" hangingPunct="1">
              <a:lnSpc>
                <a:spcPct val="10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nSpc>
                <a:spcPts val="1920"/>
              </a:lnSpc>
              <a:spcBef>
                <a:spcPts val="600"/>
              </a:spcBef>
              <a:buNone/>
            </a:pPr>
            <a:r>
              <a:rPr lang="en-US" sz="1000" dirty="0">
                <a:latin typeface="Montserrat" pitchFamily="2" charset="0"/>
              </a:rPr>
              <a:t>Fig. 3 – Pre/Post data from Device Drive patients. </a:t>
            </a:r>
          </a:p>
          <a:p>
            <a:pPr marL="0" indent="0">
              <a:lnSpc>
                <a:spcPts val="1920"/>
              </a:lnSpc>
              <a:spcBef>
                <a:spcPts val="600"/>
              </a:spcBef>
              <a:buNone/>
            </a:pPr>
            <a:endParaRPr lang="en-US" sz="1500" dirty="0">
              <a:latin typeface="Montserrat" pitchFamily="2" charset="0"/>
            </a:endParaRPr>
          </a:p>
        </p:txBody>
      </p:sp>
    </p:spTree>
    <p:extLst>
      <p:ext uri="{BB962C8B-B14F-4D97-AF65-F5344CB8AC3E}">
        <p14:creationId xmlns:p14="http://schemas.microsoft.com/office/powerpoint/2010/main" val="333742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2.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3.xml><?xml version="1.0" encoding="utf-8"?>
<a:theme xmlns:a="http://schemas.openxmlformats.org/drawingml/2006/main" name="Corewell Health HDVCH Theme">
  <a:themeElements>
    <a:clrScheme name="Corewell Health Colors">
      <a:dk1>
        <a:srgbClr val="002855"/>
      </a:dk1>
      <a:lt1>
        <a:srgbClr val="FFFFFF"/>
      </a:lt1>
      <a:dk2>
        <a:srgbClr val="002855"/>
      </a:dk2>
      <a:lt2>
        <a:srgbClr val="FFFFFF"/>
      </a:lt2>
      <a:accent1>
        <a:srgbClr val="002855"/>
      </a:accent1>
      <a:accent2>
        <a:srgbClr val="0ED7E5"/>
      </a:accent2>
      <a:accent3>
        <a:srgbClr val="67F48C"/>
      </a:accent3>
      <a:accent4>
        <a:srgbClr val="7F93AA"/>
      </a:accent4>
      <a:accent5>
        <a:srgbClr val="86EBF2"/>
      </a:accent5>
      <a:accent6>
        <a:srgbClr val="B3F9C5"/>
      </a:accent6>
      <a:hlink>
        <a:srgbClr val="002855"/>
      </a:hlink>
      <a:folHlink>
        <a:srgbClr val="002855"/>
      </a:folHlink>
    </a:clrScheme>
    <a:fontScheme name="Corewell Health Fonts">
      <a:majorFont>
        <a:latin typeface="Arial"/>
        <a:ea typeface=""/>
        <a:cs typeface=""/>
      </a:majorFont>
      <a:minorFont>
        <a:latin typeface="Arial"/>
        <a:ea typeface=""/>
        <a:cs typeface=""/>
      </a:minorFont>
    </a:fontScheme>
    <a:fmtScheme name="Corewell Health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200"/>
        </a:defPPr>
      </a:lstStyle>
      <a:style>
        <a:lnRef idx="0">
          <a:schemeClr val="accent1"/>
        </a:lnRef>
        <a:fillRef idx="1">
          <a:schemeClr val="accent1"/>
        </a:fillRef>
        <a:effectRef idx="0">
          <a:srgbClr val="000000"/>
        </a:effectRef>
        <a:fontRef idx="minor">
          <a:schemeClr val="tx1"/>
        </a:fontRef>
      </a:style>
    </a:spDef>
    <a:lnDef>
      <a:spPr>
        <a:ln w="12700" cap="sq"/>
      </a:spPr>
      <a:bodyPr/>
      <a:lstStyle/>
      <a:style>
        <a:lnRef idx="1">
          <a:schemeClr val="accent1"/>
        </a:lnRef>
        <a:fillRef idx="0">
          <a:schemeClr val="accent1"/>
        </a:fillRef>
        <a:effectRef idx="0">
          <a:srgbClr val="000000"/>
        </a:effectRef>
        <a:fontRef idx="minor">
          <a:schemeClr val="tx1"/>
        </a:fontRef>
      </a:style>
    </a:lnDef>
    <a:txDef>
      <a:spPr>
        <a:noFill/>
      </a:spPr>
      <a:bodyPr wrap="square" lIns="0" tIns="0" rIns="0" bIns="0" rtlCol="0">
        <a:noAutofit/>
      </a:bodyPr>
      <a:lstStyle>
        <a:defPPr marL="137160" indent="-137160">
          <a:lnSpc>
            <a:spcPct val="100000"/>
          </a:lnSpc>
          <a:spcBef>
            <a:spcPts val="900"/>
          </a:spcBef>
          <a:buSzPct val="100000"/>
          <a:buFont typeface="Arial"/>
          <a:buChar char="•"/>
          <a:defRPr sz="1200"/>
        </a:defPPr>
      </a:lstStyle>
    </a:txDef>
  </a:objectDefaults>
  <a:extraClrSchemeLst/>
  <a:custClrLst>
    <a:custClr name="Dark Blue">
      <a:srgbClr val="002855"/>
    </a:custClr>
    <a:custClr name="Light Blue">
      <a:srgbClr val="0ED7E5"/>
    </a:custClr>
    <a:custClr name="Light Green">
      <a:srgbClr val="67F48C"/>
    </a:custClr>
    <a:custClr name="Dark Blue 50% Tint">
      <a:srgbClr val="7F93AA"/>
    </a:custClr>
    <a:custClr name="Light Blue 50% Tint">
      <a:srgbClr val="86EBF2"/>
    </a:custClr>
    <a:custClr name="Light Green 50% Tint">
      <a:srgbClr val="B3F9C5"/>
    </a:custClr>
    <a:custClr name="Dark Blue 30% Tint">
      <a:srgbClr val="B2BECC"/>
    </a:custClr>
    <a:custClr name="15% Black">
      <a:srgbClr val="DCDDDE"/>
    </a:custClr>
    <a:custClr name="5% Black">
      <a:srgbClr val="F1F2F2"/>
    </a:custClr>
    <a:custClr name="White">
      <a:srgbClr val="FFFFFF"/>
    </a:custClr>
  </a:custClrLst>
  <a:extLst>
    <a:ext uri="{05A4C25C-085E-4340-85A3-A5531E510DB2}">
      <thm15:themeFamily xmlns:thm15="http://schemas.microsoft.com/office/thememl/2012/main" name="Corewell Health HDVCH Theme" id="{FC4FAA04-CA5F-4014-B971-5FC40EEB7AC1}" vid="{61DA599A-9BE1-41B6-8F7B-E6D44BEBA975}"/>
    </a:ext>
  </a:extLst>
</a:theme>
</file>

<file path=ppt/theme/theme4.xml><?xml version="1.0" encoding="utf-8"?>
<a:theme xmlns:a="http://schemas.openxmlformats.org/drawingml/2006/main" name="Corewell Health">
  <a:themeElements>
    <a:clrScheme name="Corewell Health Colors">
      <a:dk1>
        <a:srgbClr val="002855"/>
      </a:dk1>
      <a:lt1>
        <a:srgbClr val="FFFFFF"/>
      </a:lt1>
      <a:dk2>
        <a:srgbClr val="002855"/>
      </a:dk2>
      <a:lt2>
        <a:srgbClr val="FFFFFF"/>
      </a:lt2>
      <a:accent1>
        <a:srgbClr val="002855"/>
      </a:accent1>
      <a:accent2>
        <a:srgbClr val="0ED7E5"/>
      </a:accent2>
      <a:accent3>
        <a:srgbClr val="67F48C"/>
      </a:accent3>
      <a:accent4>
        <a:srgbClr val="7F93AA"/>
      </a:accent4>
      <a:accent5>
        <a:srgbClr val="86EBF2"/>
      </a:accent5>
      <a:accent6>
        <a:srgbClr val="B3F9C5"/>
      </a:accent6>
      <a:hlink>
        <a:srgbClr val="002855"/>
      </a:hlink>
      <a:folHlink>
        <a:srgbClr val="002855"/>
      </a:folHlink>
    </a:clrScheme>
    <a:fontScheme name="Corewell Health Fonts">
      <a:majorFont>
        <a:latin typeface="Arial"/>
        <a:ea typeface=""/>
        <a:cs typeface=""/>
      </a:majorFont>
      <a:minorFont>
        <a:latin typeface="Arial"/>
        <a:ea typeface=""/>
        <a:cs typeface=""/>
      </a:minorFont>
    </a:fontScheme>
    <a:fmtScheme name="Corewell Health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200"/>
        </a:defPPr>
      </a:lstStyle>
      <a:style>
        <a:lnRef idx="0">
          <a:schemeClr val="accent1"/>
        </a:lnRef>
        <a:fillRef idx="1">
          <a:schemeClr val="accent1"/>
        </a:fillRef>
        <a:effectRef idx="0">
          <a:srgbClr val="000000"/>
        </a:effectRef>
        <a:fontRef idx="minor">
          <a:schemeClr val="tx1"/>
        </a:fontRef>
      </a:style>
    </a:spDef>
    <a:lnDef>
      <a:spPr>
        <a:ln w="12700" cap="sq"/>
      </a:spPr>
      <a:bodyPr/>
      <a:lstStyle/>
      <a:style>
        <a:lnRef idx="1">
          <a:schemeClr val="accent1"/>
        </a:lnRef>
        <a:fillRef idx="0">
          <a:schemeClr val="accent1"/>
        </a:fillRef>
        <a:effectRef idx="0">
          <a:srgbClr val="000000"/>
        </a:effectRef>
        <a:fontRef idx="minor">
          <a:schemeClr val="tx1"/>
        </a:fontRef>
      </a:style>
    </a:lnDef>
    <a:txDef>
      <a:spPr>
        <a:noFill/>
      </a:spPr>
      <a:bodyPr wrap="square" lIns="0" tIns="0" rIns="0" bIns="0" rtlCol="0">
        <a:noAutofit/>
      </a:bodyPr>
      <a:lstStyle>
        <a:defPPr marL="137160" indent="-137160">
          <a:lnSpc>
            <a:spcPct val="100000"/>
          </a:lnSpc>
          <a:spcBef>
            <a:spcPts val="900"/>
          </a:spcBef>
          <a:buSzPct val="100000"/>
          <a:buFont typeface="Arial"/>
          <a:buChar char="•"/>
          <a:defRPr sz="1200"/>
        </a:defPPr>
      </a:lstStyle>
    </a:txDef>
  </a:objectDefaults>
  <a:extraClrSchemeLst/>
  <a:custClrLst>
    <a:custClr name="Dark Blue">
      <a:srgbClr val="002855"/>
    </a:custClr>
    <a:custClr name="Light Blue">
      <a:srgbClr val="0ED7E5"/>
    </a:custClr>
    <a:custClr name="Light Green">
      <a:srgbClr val="67F48C"/>
    </a:custClr>
    <a:custClr name="Dark Blue 50% Tint">
      <a:srgbClr val="7F93AA"/>
    </a:custClr>
    <a:custClr name="Light Blue 50% Tint">
      <a:srgbClr val="86EBF2"/>
    </a:custClr>
    <a:custClr name="Light Green 50% Tint">
      <a:srgbClr val="B3F9C5"/>
    </a:custClr>
    <a:custClr name="Dark Blue 30% Tint">
      <a:srgbClr val="B2BECC"/>
    </a:custClr>
    <a:custClr name="15% Black">
      <a:srgbClr val="DCDDDE"/>
    </a:custClr>
    <a:custClr name="5% Black">
      <a:srgbClr val="F1F2F2"/>
    </a:custClr>
    <a:custClr name="White">
      <a:srgbClr val="FFFFFF"/>
    </a:custClr>
  </a:custClrLst>
  <a:extLst>
    <a:ext uri="{05A4C25C-085E-4340-85A3-A5531E510DB2}">
      <thm15:themeFamily xmlns:thm15="http://schemas.microsoft.com/office/thememl/2012/main" name="Welcome to CH Chldrens DEARBORN" id="{E50BA4AB-183C-624A-ABF7-1F0ADD0BAB13}" vid="{3DC1E959-9043-8B4D-9B24-3DF0372809AD}"/>
    </a:ext>
  </a:extLst>
</a:theme>
</file>

<file path=ppt/theme/theme5.xml><?xml version="1.0" encoding="utf-8"?>
<a:theme xmlns:a="http://schemas.openxmlformats.org/drawingml/2006/main" name="LCH_PPT_LITE_USNews_0616">
  <a:themeElements>
    <a:clrScheme name="LCH Light">
      <a:dk1>
        <a:srgbClr val="000000"/>
      </a:dk1>
      <a:lt1>
        <a:sysClr val="window" lastClr="FFFFFF"/>
      </a:lt1>
      <a:dk2>
        <a:srgbClr val="696969"/>
      </a:dk2>
      <a:lt2>
        <a:srgbClr val="A5A5A5"/>
      </a:lt2>
      <a:accent1>
        <a:srgbClr val="0077D4"/>
      </a:accent1>
      <a:accent2>
        <a:srgbClr val="66BBDD"/>
      </a:accent2>
      <a:accent3>
        <a:srgbClr val="662255"/>
      </a:accent3>
      <a:accent4>
        <a:srgbClr val="AA99BB"/>
      </a:accent4>
      <a:accent5>
        <a:srgbClr val="336611"/>
      </a:accent5>
      <a:accent6>
        <a:srgbClr val="AAAA00"/>
      </a:accent6>
      <a:hlink>
        <a:srgbClr val="DD5500"/>
      </a:hlink>
      <a:folHlink>
        <a:srgbClr val="FF9900"/>
      </a:folHlink>
    </a:clrScheme>
    <a:fontScheme name="LCH Fo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D9CFACB1-C3FC-42AC-8E15-70685667D745}" vid="{640A4B19-215A-4925-984A-A74AB17805FD}"/>
    </a:ext>
  </a:extLst>
</a:theme>
</file>

<file path=ppt/theme/theme6.xml><?xml version="1.0" encoding="utf-8"?>
<a:theme xmlns:a="http://schemas.openxmlformats.org/drawingml/2006/main" name="template">
  <a:themeElements>
    <a:clrScheme name="Cooks">
      <a:dk1>
        <a:srgbClr val="000000"/>
      </a:dk1>
      <a:lt1>
        <a:srgbClr val="FFFFFF"/>
      </a:lt1>
      <a:dk2>
        <a:srgbClr val="000000"/>
      </a:dk2>
      <a:lt2>
        <a:srgbClr val="FFFFFF"/>
      </a:lt2>
      <a:accent1>
        <a:srgbClr val="005CB9"/>
      </a:accent1>
      <a:accent2>
        <a:srgbClr val="54C8E8"/>
      </a:accent2>
      <a:accent3>
        <a:srgbClr val="2FB88A"/>
      </a:accent3>
      <a:accent4>
        <a:srgbClr val="712A81"/>
      </a:accent4>
      <a:accent5>
        <a:srgbClr val="E04C9B"/>
      </a:accent5>
      <a:accent6>
        <a:srgbClr val="F99D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2000" b="0" i="0" dirty="0" smtClean="0">
            <a:solidFill>
              <a:schemeClr val="bg1"/>
            </a:solidFill>
            <a:latin typeface="Segoe UI" panose="020B0502040204020203" pitchFamily="34" charset="0"/>
            <a:ea typeface="Roboto" panose="02000000000000000000" pitchFamily="2" charset="0"/>
            <a:cs typeface="Segoe UI" panose="020B0502040204020203" pitchFamily="34" charset="0"/>
          </a:defRPr>
        </a:defPPr>
      </a:lstStyle>
    </a:spDef>
    <a:txDef>
      <a:spPr>
        <a:noFill/>
      </a:spPr>
      <a:bodyPr wrap="square" lIns="0" tIns="0" rIns="0" bIns="0" rtlCol="0">
        <a:normAutofit/>
      </a:bodyPr>
      <a:lstStyle>
        <a:defPPr marL="0" indent="-3657600" algn="l">
          <a:spcAft>
            <a:spcPts val="600"/>
          </a:spcAft>
          <a:defRPr sz="2000" b="0" i="0" dirty="0" smtClean="0">
            <a:solidFill>
              <a:schemeClr val="tx2"/>
            </a:solidFill>
            <a:latin typeface="Segoe UI" panose="020B0502040204020203" pitchFamily="34" charset="0"/>
            <a:ea typeface="Roboto"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Newbrandedtemplate" id="{0A77AE77-3BC8-4AF3-BAF2-8B638F77C4EC}" vid="{05C14440-53A5-401A-A333-B5C475A9DB60}"/>
    </a:ext>
  </a:extLst>
</a:theme>
</file>

<file path=ppt/theme/theme7.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Props1.xml><?xml version="1.0" encoding="utf-8"?>
<ds:datastoreItem xmlns:ds="http://schemas.openxmlformats.org/officeDocument/2006/customXml" ds:itemID="{B36A4BDF-F8FB-413E-B1E8-5EF44608A3E2}"/>
</file>

<file path=customXml/itemProps2.xml><?xml version="1.0" encoding="utf-8"?>
<ds:datastoreItem xmlns:ds="http://schemas.openxmlformats.org/officeDocument/2006/customXml" ds:itemID="{DF162B8A-6793-43C0-B152-1F43B7EE3209}">
  <ds:schemaRefs>
    <ds:schemaRef ds:uri="http://schemas.microsoft.com/sharepoint/v3/contenttype/forms"/>
  </ds:schemaRefs>
</ds:datastoreItem>
</file>

<file path=customXml/itemProps3.xml><?xml version="1.0" encoding="utf-8"?>
<ds:datastoreItem xmlns:ds="http://schemas.openxmlformats.org/officeDocument/2006/customXml" ds:itemID="{7A71EF07-F0F7-4A84-BEB6-517210446027}">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65</Slides>
  <Notes>49</Notes>
  <HiddenSlides>0</HiddenSlides>
  <MMClips>0</MMClips>
  <ScaleCrop>false</ScaleCrop>
  <HeadingPairs>
    <vt:vector size="4" baseType="variant">
      <vt:variant>
        <vt:lpstr>Theme</vt:lpstr>
      </vt:variant>
      <vt:variant>
        <vt:i4>8</vt:i4>
      </vt:variant>
      <vt:variant>
        <vt:lpstr>Slide Titles</vt:lpstr>
      </vt:variant>
      <vt:variant>
        <vt:i4>65</vt:i4>
      </vt:variant>
    </vt:vector>
  </HeadingPairs>
  <TitlesOfParts>
    <vt:vector size="73" baseType="lpstr">
      <vt:lpstr>1_T1D Exchange Annual Meeting Template 2015</vt:lpstr>
      <vt:lpstr>1_T1D Exchange Annual Meeting Template 2015</vt:lpstr>
      <vt:lpstr>Corewell Health HDVCH Theme</vt:lpstr>
      <vt:lpstr>Corewell Health</vt:lpstr>
      <vt:lpstr>LCH_PPT_LITE_USNews_0616</vt:lpstr>
      <vt:lpstr>template</vt:lpstr>
      <vt:lpstr>1_Office Theme</vt:lpstr>
      <vt:lpstr>office theme</vt:lpstr>
      <vt:lpstr>PowerPoint Presentation</vt:lpstr>
      <vt:lpstr>REACH-AID:  Reducing Equity and Access Challenges to Harness Automated Insulin Delivery  </vt:lpstr>
      <vt:lpstr>PowerPoint Presentation</vt:lpstr>
      <vt:lpstr>PowerPoint Presentation</vt:lpstr>
      <vt:lpstr>HCL Pump Use Improvement Fishbone Model </vt:lpstr>
      <vt:lpstr>Key Drivers </vt:lpstr>
      <vt:lpstr>PDSA 1 – Insurance Coverage Advocacy (Oct 2022-Ongoing)</vt:lpstr>
      <vt:lpstr>PDSA 2 – Standardize Education for Pump Therapy (April 2023)</vt:lpstr>
      <vt:lpstr>PDSA 3 – Device Donation for HCL Pump (Jan 2023- Oct 2024)</vt:lpstr>
      <vt:lpstr>PDSA 4 – Opt-Out Approach to Pump Education (Nov 2024)</vt:lpstr>
      <vt:lpstr>Results of REACH-AID Study </vt:lpstr>
      <vt:lpstr>Analysis of Data</vt:lpstr>
      <vt:lpstr>Median HbA1c Improvements</vt:lpstr>
      <vt:lpstr>Limitations and Considerations for the Future</vt:lpstr>
      <vt:lpstr>PowerPoint Presentation</vt:lpstr>
      <vt:lpstr>PowerPoint Presentation</vt:lpstr>
      <vt:lpstr>Improving Food Insecurity Screening and Access to Nutrition Support for Youth with Type 1 Diabetes</vt:lpstr>
      <vt:lpstr>Food insecurity (FI) in Type 1 Diabetes </vt:lpstr>
      <vt:lpstr>Baseline Screening Data</vt:lpstr>
      <vt:lpstr>Key Driver Diagram</vt:lpstr>
      <vt:lpstr>Process Map</vt:lpstr>
      <vt:lpstr>Diabetes Food Pantry</vt:lpstr>
      <vt:lpstr>Food pantry resources </vt:lpstr>
      <vt:lpstr>Results</vt:lpstr>
      <vt:lpstr>Results</vt:lpstr>
      <vt:lpstr>Results  </vt:lpstr>
      <vt:lpstr>Lessons Learned and Next Steps</vt:lpstr>
      <vt:lpstr>References </vt:lpstr>
      <vt:lpstr>High Risk Diabetes Food Pantry Team</vt:lpstr>
      <vt:lpstr>PowerPoint Presentation</vt:lpstr>
      <vt:lpstr>Bridging the Gap in CGM Disparities: Standardizing Early CGM Initiation in New Onset Type 1 Diabetes</vt:lpstr>
      <vt:lpstr>Disclosures</vt:lpstr>
      <vt:lpstr>Objectives </vt:lpstr>
      <vt:lpstr>Clinic Profile </vt:lpstr>
      <vt:lpstr>Define the problem</vt:lpstr>
      <vt:lpstr>Define the problem</vt:lpstr>
      <vt:lpstr>PowerPoint Presentation</vt:lpstr>
      <vt:lpstr>Define the problem</vt:lpstr>
      <vt:lpstr>Barriers to Diabetes Care</vt:lpstr>
      <vt:lpstr>Equality vs. Equity</vt:lpstr>
      <vt:lpstr>Cook Children’s CGM Equity Key Driver Diagram</vt:lpstr>
      <vt:lpstr>Interventions</vt:lpstr>
      <vt:lpstr>Educator Assessment</vt:lpstr>
      <vt:lpstr>Data Analysis</vt:lpstr>
      <vt:lpstr>Percent of Patients with T1D Using CGM  Baseline and Intervention Period, By Race/Ethnicity </vt:lpstr>
      <vt:lpstr>PowerPoint Presentation</vt:lpstr>
      <vt:lpstr>Conclusions</vt:lpstr>
      <vt:lpstr>Future Considerations</vt:lpstr>
      <vt:lpstr>Questions &amp; Comments</vt:lpstr>
      <vt:lpstr>PowerPoint Presentation</vt:lpstr>
      <vt:lpstr>BPA-TECH: Johns Hopkins Diabetes Centers Best Practice Advisory (BPA) Project to Improve Equity in Diabetes Technology Use  </vt:lpstr>
      <vt:lpstr>Purpose</vt:lpstr>
      <vt:lpstr>BPA Design</vt:lpstr>
      <vt:lpstr>BPA Actions</vt:lpstr>
      <vt:lpstr>BPA Deployment and Preliminary Outcomes</vt:lpstr>
      <vt:lpstr>OPA Responses by Patient Count (Adults and Peds)</vt:lpstr>
      <vt:lpstr>Acknowledgement Reasons: Peds and Adults </vt:lpstr>
      <vt:lpstr>Acknowledgement Reasons (Adults and Peds)</vt:lpstr>
      <vt:lpstr>Examples of Provider Comments</vt:lpstr>
      <vt:lpstr>Reviewing OPA Configuration</vt:lpstr>
      <vt:lpstr>Iteration(s) of OPA</vt:lpstr>
      <vt:lpstr>Patient outcomes</vt:lpstr>
      <vt:lpstr>THANK YOU!</vt:lpstr>
      <vt:lpstr>PowerPoint Presentation</vt:lpstr>
      <vt:lpstr> Section Header Here Subtitle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22</cp:revision>
  <dcterms:created xsi:type="dcterms:W3CDTF">2025-10-30T20:45:40Z</dcterms:created>
  <dcterms:modified xsi:type="dcterms:W3CDTF">2025-11-10T02:28:30Z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