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58" r:id="rId5"/>
    <p:sldId id="259" r:id="rId6"/>
  </p:sldIdLst>
  <p:sldSz cx="51206400" cy="2880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6868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36868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36868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36868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36868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36868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36868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36868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36868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9051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elsie LaFerriere" initials="KL [2]" lastIdx="7" clrIdx="6">
    <p:extLst>
      <p:ext uri="{19B8F6BF-5375-455C-9EA6-DF929625EA0E}">
        <p15:presenceInfo xmlns:p15="http://schemas.microsoft.com/office/powerpoint/2012/main" userId="S::klaferriere@t1dexchange.org::0a073aaf-71fc-4bb7-bbc6-7de15a0c0203" providerId="AD"/>
      </p:ext>
    </p:extLst>
  </p:cmAuthor>
  <p:cmAuthor id="1" name="Caitlin Rooke" initials="CR" lastIdx="7" clrIdx="0">
    <p:extLst>
      <p:ext uri="{19B8F6BF-5375-455C-9EA6-DF929625EA0E}">
        <p15:presenceInfo xmlns:p15="http://schemas.microsoft.com/office/powerpoint/2012/main" userId="S-1-5-21-534172961-641466436-1332355854-2696" providerId="AD"/>
      </p:ext>
    </p:extLst>
  </p:cmAuthor>
  <p:cmAuthor id="8" name="Wendy Wolf" initials="WW [2]" lastIdx="29" clrIdx="7">
    <p:extLst>
      <p:ext uri="{19B8F6BF-5375-455C-9EA6-DF929625EA0E}">
        <p15:presenceInfo xmlns:p15="http://schemas.microsoft.com/office/powerpoint/2012/main" userId="S::wwolf@t1dexchange.org::e99954f0-ed6a-4ee3-ac42-7b347bc32390" providerId="AD"/>
      </p:ext>
    </p:extLst>
  </p:cmAuthor>
  <p:cmAuthor id="2" name="Kelsie LaFerriere" initials="KL" lastIdx="1" clrIdx="1">
    <p:extLst>
      <p:ext uri="{19B8F6BF-5375-455C-9EA6-DF929625EA0E}">
        <p15:presenceInfo xmlns:p15="http://schemas.microsoft.com/office/powerpoint/2012/main" userId="S-1-5-21-534172961-641466436-1332355854-2718" providerId="AD"/>
      </p:ext>
    </p:extLst>
  </p:cmAuthor>
  <p:cmAuthor id="9" name="Allyson Hughes" initials="AH" lastIdx="2" clrIdx="8">
    <p:extLst>
      <p:ext uri="{19B8F6BF-5375-455C-9EA6-DF929625EA0E}">
        <p15:presenceInfo xmlns:p15="http://schemas.microsoft.com/office/powerpoint/2012/main" userId="S::ahughes@t1dexchange.org::b3f08f3a-8fcd-498d-823e-bab3d40a4d04" providerId="AD"/>
      </p:ext>
    </p:extLst>
  </p:cmAuthor>
  <p:cmAuthor id="3" name="Haley Oh" initials="HO" lastIdx="4" clrIdx="2">
    <p:extLst>
      <p:ext uri="{19B8F6BF-5375-455C-9EA6-DF929625EA0E}">
        <p15:presenceInfo xmlns:p15="http://schemas.microsoft.com/office/powerpoint/2012/main" userId="S-1-5-21-534172961-641466436-1332355854-3192" providerId="AD"/>
      </p:ext>
    </p:extLst>
  </p:cmAuthor>
  <p:cmAuthor id="4" name="Wendy Wolf" initials="WW" lastIdx="3" clrIdx="3">
    <p:extLst>
      <p:ext uri="{19B8F6BF-5375-455C-9EA6-DF929625EA0E}">
        <p15:presenceInfo xmlns:p15="http://schemas.microsoft.com/office/powerpoint/2012/main" userId="S-1-5-21-534172961-641466436-1332355854-3128" providerId="AD"/>
      </p:ext>
    </p:extLst>
  </p:cmAuthor>
  <p:cmAuthor id="5" name="Osarenoma Okunbor" initials="OO" lastIdx="2" clrIdx="4">
    <p:extLst>
      <p:ext uri="{19B8F6BF-5375-455C-9EA6-DF929625EA0E}">
        <p15:presenceInfo xmlns:p15="http://schemas.microsoft.com/office/powerpoint/2012/main" userId="S-1-5-21-534172961-641466436-1332355854-3253" providerId="AD"/>
      </p:ext>
    </p:extLst>
  </p:cmAuthor>
  <p:cmAuthor id="6" name="Jingwen Liu" initials="JL" lastIdx="7" clrIdx="5">
    <p:extLst>
      <p:ext uri="{19B8F6BF-5375-455C-9EA6-DF929625EA0E}">
        <p15:presenceInfo xmlns:p15="http://schemas.microsoft.com/office/powerpoint/2012/main" userId="S::jliu@t1dexchange.org::b31268ca-b3ed-49b8-8540-7b3735315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E8D"/>
    <a:srgbClr val="52CAE0"/>
    <a:srgbClr val="18A1AB"/>
    <a:srgbClr val="47606D"/>
    <a:srgbClr val="7FD0D9"/>
    <a:srgbClr val="B1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2" autoAdjust="0"/>
    <p:restoredTop sz="96279" autoAdjust="0"/>
  </p:normalViewPr>
  <p:slideViewPr>
    <p:cSldViewPr snapToGrid="0">
      <p:cViewPr varScale="1">
        <p:scale>
          <a:sx n="27" d="100"/>
          <a:sy n="27" d="100"/>
        </p:scale>
        <p:origin x="1074" y="192"/>
      </p:cViewPr>
      <p:guideLst>
        <p:guide orient="horz" pos="9051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44108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sections/health-shots/2019/06/11/729314248/to-save-the-science-poster-researchers-want-to-kill-it-and-start-over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https://www.npr.org/sections/health-shots/2019/06/11/729314248/to-save-the-science-poster-researchers-want-to-kill-it-and-start-over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5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-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672069" y="3233738"/>
            <a:ext cx="40965122" cy="7007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8581350" y="10241281"/>
            <a:ext cx="20055840" cy="18562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841823" y="27033486"/>
            <a:ext cx="844137" cy="85991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4988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med"/>
  <p:txStyles>
    <p:titleStyle>
      <a:lvl1pPr marL="0" marR="0" indent="0" algn="l" defTabSz="384039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4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384039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4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384039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4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384039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4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384039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4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384039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4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384039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4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384039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4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384039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462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960100" marR="0" indent="-960100" algn="l" defTabSz="3840398" rtl="0" latinLnBrk="0">
        <a:lnSpc>
          <a:spcPct val="90000"/>
        </a:lnSpc>
        <a:spcBef>
          <a:spcPts val="4200"/>
        </a:spcBef>
        <a:spcAft>
          <a:spcPts val="0"/>
        </a:spcAft>
        <a:buClrTx/>
        <a:buSzPct val="100000"/>
        <a:buFont typeface="Arial"/>
        <a:buChar char="•"/>
        <a:tabLst/>
        <a:defRPr sz="117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3038923" marR="0" indent="-1118723" algn="l" defTabSz="3840398" rtl="0" latinLnBrk="0">
        <a:lnSpc>
          <a:spcPct val="90000"/>
        </a:lnSpc>
        <a:spcBef>
          <a:spcPts val="4200"/>
        </a:spcBef>
        <a:spcAft>
          <a:spcPts val="0"/>
        </a:spcAft>
        <a:buClrTx/>
        <a:buSzPct val="100000"/>
        <a:buFont typeface="Arial"/>
        <a:buChar char="•"/>
        <a:tabLst/>
        <a:defRPr sz="117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5180536" marR="0" indent="-1340139" algn="l" defTabSz="3840398" rtl="0" latinLnBrk="0">
        <a:lnSpc>
          <a:spcPct val="90000"/>
        </a:lnSpc>
        <a:spcBef>
          <a:spcPts val="4200"/>
        </a:spcBef>
        <a:spcAft>
          <a:spcPts val="0"/>
        </a:spcAft>
        <a:buClrTx/>
        <a:buSzPct val="100000"/>
        <a:buFont typeface="Arial"/>
        <a:buChar char="•"/>
        <a:tabLst/>
        <a:defRPr sz="117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7256565" marR="0" indent="-1495968" algn="l" defTabSz="3840398" rtl="0" latinLnBrk="0">
        <a:lnSpc>
          <a:spcPct val="90000"/>
        </a:lnSpc>
        <a:spcBef>
          <a:spcPts val="4200"/>
        </a:spcBef>
        <a:spcAft>
          <a:spcPts val="0"/>
        </a:spcAft>
        <a:buClrTx/>
        <a:buSzPct val="100000"/>
        <a:buFont typeface="Arial"/>
        <a:buChar char="•"/>
        <a:tabLst/>
        <a:defRPr sz="117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9176764" marR="0" indent="-1495968" algn="l" defTabSz="3840398" rtl="0" latinLnBrk="0">
        <a:lnSpc>
          <a:spcPct val="90000"/>
        </a:lnSpc>
        <a:spcBef>
          <a:spcPts val="4200"/>
        </a:spcBef>
        <a:spcAft>
          <a:spcPts val="0"/>
        </a:spcAft>
        <a:buClrTx/>
        <a:buSzPct val="100000"/>
        <a:buFont typeface="Arial"/>
        <a:buChar char="•"/>
        <a:tabLst/>
        <a:defRPr sz="117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1096963" marR="0" indent="-1495968" algn="l" defTabSz="3840398" rtl="0" latinLnBrk="0">
        <a:lnSpc>
          <a:spcPct val="90000"/>
        </a:lnSpc>
        <a:spcBef>
          <a:spcPts val="4200"/>
        </a:spcBef>
        <a:spcAft>
          <a:spcPts val="0"/>
        </a:spcAft>
        <a:buClrTx/>
        <a:buSzPct val="100000"/>
        <a:buFont typeface="Arial"/>
        <a:buChar char="•"/>
        <a:tabLst/>
        <a:defRPr sz="117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3017160" marR="0" indent="-1495968" algn="l" defTabSz="3840398" rtl="0" latinLnBrk="0">
        <a:lnSpc>
          <a:spcPct val="90000"/>
        </a:lnSpc>
        <a:spcBef>
          <a:spcPts val="4200"/>
        </a:spcBef>
        <a:spcAft>
          <a:spcPts val="0"/>
        </a:spcAft>
        <a:buClrTx/>
        <a:buSzPct val="100000"/>
        <a:buFont typeface="Arial"/>
        <a:buChar char="•"/>
        <a:tabLst/>
        <a:defRPr sz="117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4937361" marR="0" indent="-1495967" algn="l" defTabSz="3840398" rtl="0" latinLnBrk="0">
        <a:lnSpc>
          <a:spcPct val="90000"/>
        </a:lnSpc>
        <a:spcBef>
          <a:spcPts val="4200"/>
        </a:spcBef>
        <a:spcAft>
          <a:spcPts val="0"/>
        </a:spcAft>
        <a:buClrTx/>
        <a:buSzPct val="100000"/>
        <a:buFont typeface="Arial"/>
        <a:buChar char="•"/>
        <a:tabLst/>
        <a:defRPr sz="117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16857560" marR="0" indent="-1495967" algn="l" defTabSz="3840398" rtl="0" latinLnBrk="0">
        <a:lnSpc>
          <a:spcPct val="90000"/>
        </a:lnSpc>
        <a:spcBef>
          <a:spcPts val="4200"/>
        </a:spcBef>
        <a:spcAft>
          <a:spcPts val="0"/>
        </a:spcAft>
        <a:buClrTx/>
        <a:buSzPct val="100000"/>
        <a:buFont typeface="Arial"/>
        <a:buChar char="•"/>
        <a:tabLst/>
        <a:defRPr sz="1172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32259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32259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32259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32259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32259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32259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32259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32259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32259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0"/>
          <p:cNvSpPr txBox="1"/>
          <p:nvPr/>
        </p:nvSpPr>
        <p:spPr>
          <a:xfrm>
            <a:off x="8371127" y="703271"/>
            <a:ext cx="29902203" cy="1117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0003" tIns="40003" rIns="40003" bIns="40003">
            <a:spAutoFit/>
          </a:bodyPr>
          <a:lstStyle>
            <a:lvl1pPr>
              <a:defRPr sz="8000" b="1">
                <a:solidFill>
                  <a:srgbClr val="1BA2A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6738" spc="525" dirty="0">
                <a:solidFill>
                  <a:srgbClr val="52CAE0"/>
                </a:solidFill>
                <a:latin typeface="Montserrat SemiBold" pitchFamily="2" charset="77"/>
              </a:rPr>
              <a:t>T</a:t>
            </a:r>
            <a:r>
              <a:rPr lang="en-US" sz="6738" dirty="0">
                <a:solidFill>
                  <a:srgbClr val="52CAE0"/>
                </a:solidFill>
                <a:latin typeface="Montserrat SemiBold" pitchFamily="2" charset="77"/>
              </a:rPr>
              <a:t>1D Exchange: Title</a:t>
            </a:r>
          </a:p>
        </p:txBody>
      </p:sp>
      <p:grpSp>
        <p:nvGrpSpPr>
          <p:cNvPr id="61" name="Group"/>
          <p:cNvGrpSpPr/>
          <p:nvPr/>
        </p:nvGrpSpPr>
        <p:grpSpPr>
          <a:xfrm>
            <a:off x="2478489" y="4046459"/>
            <a:ext cx="12920804" cy="1200153"/>
            <a:chOff x="0" y="0"/>
            <a:chExt cx="13468882" cy="1371601"/>
          </a:xfrm>
        </p:grpSpPr>
        <p:sp>
          <p:nvSpPr>
            <p:cNvPr id="59" name="Rectangle"/>
            <p:cNvSpPr/>
            <p:nvPr/>
          </p:nvSpPr>
          <p:spPr>
            <a:xfrm>
              <a:off x="0" y="0"/>
              <a:ext cx="13468882" cy="1371601"/>
            </a:xfrm>
            <a:prstGeom prst="roundRect">
              <a:avLst>
                <a:gd name="adj" fmla="val 0"/>
              </a:avLst>
            </a:prstGeom>
            <a:solidFill>
              <a:srgbClr val="3E4E8D"/>
            </a:solidFill>
            <a:ln w="63500" cap="flat">
              <a:solidFill>
                <a:srgbClr val="52CAE0"/>
              </a:solidFill>
              <a:miter lim="400000"/>
            </a:ln>
            <a:effectLst/>
          </p:spPr>
          <p:txBody>
            <a:bodyPr wrap="square" lIns="40003" tIns="40003" rIns="40003" bIns="40003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6300" dirty="0"/>
            </a:p>
          </p:txBody>
        </p:sp>
        <p:sp>
          <p:nvSpPr>
            <p:cNvPr id="60" name="Heading"/>
            <p:cNvSpPr txBox="1"/>
            <p:nvPr/>
          </p:nvSpPr>
          <p:spPr>
            <a:xfrm>
              <a:off x="89894" y="177972"/>
              <a:ext cx="13301795" cy="1015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0003" tIns="40003" rIns="40003" bIns="40003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sz="5250" dirty="0">
                  <a:latin typeface="Montserrat Medium" pitchFamily="2" charset="77"/>
                </a:rPr>
                <a:t>Heading</a:t>
              </a:r>
              <a:endParaRPr sz="5250" dirty="0">
                <a:latin typeface="Montserrat Medium" pitchFamily="2" charset="77"/>
              </a:endParaRPr>
            </a:p>
          </p:txBody>
        </p:sp>
      </p:grpSp>
      <p:sp>
        <p:nvSpPr>
          <p:cNvPr id="63" name="Rectangle"/>
          <p:cNvSpPr/>
          <p:nvPr/>
        </p:nvSpPr>
        <p:spPr>
          <a:xfrm>
            <a:off x="2598452" y="18450260"/>
            <a:ext cx="12691816" cy="1200153"/>
          </a:xfrm>
          <a:prstGeom prst="roundRect">
            <a:avLst>
              <a:gd name="adj" fmla="val 0"/>
            </a:avLst>
          </a:prstGeom>
          <a:solidFill>
            <a:srgbClr val="3E4E8D"/>
          </a:solidFill>
          <a:ln w="63500" cap="flat">
            <a:solidFill>
              <a:srgbClr val="52CAE0"/>
            </a:solidFill>
            <a:miter lim="400000"/>
          </a:ln>
          <a:effectLst/>
        </p:spPr>
        <p:txBody>
          <a:bodyPr wrap="square" lIns="40003" tIns="40003" rIns="40003" bIns="40003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300" dirty="0"/>
          </a:p>
        </p:txBody>
      </p:sp>
      <p:sp>
        <p:nvSpPr>
          <p:cNvPr id="66" name="Rectangle"/>
          <p:cNvSpPr/>
          <p:nvPr/>
        </p:nvSpPr>
        <p:spPr>
          <a:xfrm>
            <a:off x="15835482" y="4012974"/>
            <a:ext cx="15987820" cy="1200153"/>
          </a:xfrm>
          <a:prstGeom prst="roundRect">
            <a:avLst>
              <a:gd name="adj" fmla="val 0"/>
            </a:avLst>
          </a:prstGeom>
          <a:solidFill>
            <a:srgbClr val="3E4E8D"/>
          </a:solidFill>
          <a:ln w="63500" cap="flat">
            <a:solidFill>
              <a:srgbClr val="52CAE0"/>
            </a:solidFill>
            <a:miter lim="400000"/>
          </a:ln>
          <a:effectLst/>
        </p:spPr>
        <p:txBody>
          <a:bodyPr wrap="square" lIns="40003" tIns="40003" rIns="40003" bIns="40003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300" dirty="0"/>
          </a:p>
        </p:txBody>
      </p:sp>
      <p:sp>
        <p:nvSpPr>
          <p:cNvPr id="69" name="TextBox 26"/>
          <p:cNvSpPr txBox="1"/>
          <p:nvPr/>
        </p:nvSpPr>
        <p:spPr>
          <a:xfrm>
            <a:off x="15835482" y="5315452"/>
            <a:ext cx="16094325" cy="6544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003" tIns="40003" rIns="40003" bIns="40003">
            <a:spAutoFit/>
          </a:bodyPr>
          <a:lstStyle/>
          <a:p>
            <a:r>
              <a:rPr lang="en-US" sz="3500" dirty="0"/>
              <a:t>Lorem ipsum dolor sit </a:t>
            </a:r>
            <a:r>
              <a:rPr lang="en-US" sz="3500" dirty="0" err="1"/>
              <a:t>amet</a:t>
            </a:r>
            <a:r>
              <a:rPr lang="en-US" sz="3500" dirty="0"/>
              <a:t>, </a:t>
            </a:r>
            <a:r>
              <a:rPr lang="en-US" sz="3500" dirty="0" err="1"/>
              <a:t>consectetur</a:t>
            </a:r>
            <a:r>
              <a:rPr lang="en-US" sz="3500" dirty="0"/>
              <a:t> </a:t>
            </a:r>
            <a:r>
              <a:rPr lang="en-US" sz="3500" dirty="0" err="1"/>
              <a:t>adipiscing</a:t>
            </a:r>
            <a:r>
              <a:rPr lang="en-US" sz="3500" dirty="0"/>
              <a:t> </a:t>
            </a:r>
            <a:r>
              <a:rPr lang="en-US" sz="3500" dirty="0" err="1"/>
              <a:t>elit</a:t>
            </a:r>
            <a:r>
              <a:rPr lang="en-US" sz="3500" dirty="0"/>
              <a:t>. </a:t>
            </a:r>
            <a:r>
              <a:rPr lang="en-US" sz="3500" dirty="0" err="1"/>
              <a:t>Suspendisse</a:t>
            </a:r>
            <a:r>
              <a:rPr lang="en-US" sz="3500" dirty="0"/>
              <a:t> </a:t>
            </a:r>
            <a:r>
              <a:rPr lang="en-US" sz="3500" dirty="0" err="1"/>
              <a:t>interdum</a:t>
            </a:r>
            <a:r>
              <a:rPr lang="en-US" sz="3500" dirty="0"/>
              <a:t> </a:t>
            </a:r>
            <a:r>
              <a:rPr lang="en-US" sz="3500" dirty="0" err="1"/>
              <a:t>consectetur</a:t>
            </a:r>
            <a:r>
              <a:rPr lang="en-US" sz="3500" dirty="0"/>
              <a:t> ex, </a:t>
            </a:r>
            <a:r>
              <a:rPr lang="en-US" sz="3500" dirty="0" err="1"/>
              <a:t>ut</a:t>
            </a:r>
            <a:r>
              <a:rPr lang="en-US" sz="3500" dirty="0"/>
              <a:t> </a:t>
            </a:r>
            <a:r>
              <a:rPr lang="en-US" sz="3500" dirty="0" err="1"/>
              <a:t>sodales</a:t>
            </a:r>
            <a:r>
              <a:rPr lang="en-US" sz="3500" dirty="0"/>
              <a:t> </a:t>
            </a:r>
            <a:r>
              <a:rPr lang="en-US" sz="3500" dirty="0" err="1"/>
              <a:t>sapien</a:t>
            </a:r>
            <a:r>
              <a:rPr lang="en-US" sz="3500" dirty="0"/>
              <a:t>. Ut vel </a:t>
            </a:r>
            <a:r>
              <a:rPr lang="en-US" sz="3500" dirty="0" err="1"/>
              <a:t>justo</a:t>
            </a:r>
            <a:r>
              <a:rPr lang="en-US" sz="3500" dirty="0"/>
              <a:t> sit </a:t>
            </a:r>
            <a:r>
              <a:rPr lang="en-US" sz="3500" dirty="0" err="1"/>
              <a:t>amet</a:t>
            </a:r>
            <a:r>
              <a:rPr lang="en-US" sz="3500" dirty="0"/>
              <a:t> ipsum </a:t>
            </a:r>
            <a:r>
              <a:rPr lang="en-US" sz="3500" dirty="0" err="1"/>
              <a:t>sollicitudin</a:t>
            </a:r>
            <a:r>
              <a:rPr lang="en-US" sz="3500" dirty="0"/>
              <a:t> </a:t>
            </a:r>
            <a:r>
              <a:rPr lang="en-US" sz="3500" dirty="0" err="1"/>
              <a:t>molestie</a:t>
            </a:r>
            <a:r>
              <a:rPr lang="en-US" sz="3500" dirty="0"/>
              <a:t>. Donec in </a:t>
            </a:r>
            <a:r>
              <a:rPr lang="en-US" sz="3500" dirty="0" err="1"/>
              <a:t>rutrum</a:t>
            </a:r>
            <a:r>
              <a:rPr lang="en-US" sz="3500" dirty="0"/>
              <a:t> diam. </a:t>
            </a:r>
            <a:r>
              <a:rPr lang="en-US" sz="3500" dirty="0" err="1"/>
              <a:t>Suspendisse</a:t>
            </a:r>
            <a:r>
              <a:rPr lang="en-US" sz="3500" dirty="0"/>
              <a:t> ac </a:t>
            </a:r>
            <a:r>
              <a:rPr lang="en-US" sz="3500" dirty="0" err="1"/>
              <a:t>erat</a:t>
            </a:r>
            <a:r>
              <a:rPr lang="en-US" sz="3500" dirty="0"/>
              <a:t> </a:t>
            </a:r>
            <a:r>
              <a:rPr lang="en-US" sz="3500" dirty="0" err="1"/>
              <a:t>nibh</a:t>
            </a:r>
            <a:r>
              <a:rPr lang="en-US" sz="3500" dirty="0"/>
              <a:t>. Nunc </a:t>
            </a:r>
            <a:r>
              <a:rPr lang="en-US" sz="3500" dirty="0" err="1"/>
              <a:t>rutrum</a:t>
            </a:r>
            <a:r>
              <a:rPr lang="en-US" sz="3500" dirty="0"/>
              <a:t> ex vel </a:t>
            </a:r>
            <a:r>
              <a:rPr lang="en-US" sz="3500" dirty="0" err="1"/>
              <a:t>vulputate</a:t>
            </a:r>
            <a:r>
              <a:rPr lang="en-US" sz="3500" dirty="0"/>
              <a:t> vestibulum. </a:t>
            </a:r>
            <a:r>
              <a:rPr lang="en-US" sz="3500" dirty="0" err="1"/>
              <a:t>Aliquam</a:t>
            </a:r>
            <a:r>
              <a:rPr lang="en-US" sz="3500" dirty="0"/>
              <a:t> et </a:t>
            </a:r>
            <a:r>
              <a:rPr lang="en-US" sz="3500" dirty="0" err="1"/>
              <a:t>tortor</a:t>
            </a:r>
            <a:r>
              <a:rPr lang="en-US" sz="3500" dirty="0"/>
              <a:t> in </a:t>
            </a:r>
            <a:r>
              <a:rPr lang="en-US" sz="3500" dirty="0" err="1"/>
              <a:t>risus</a:t>
            </a:r>
            <a:r>
              <a:rPr lang="en-US" sz="3500" dirty="0"/>
              <a:t> cursus auctor a </a:t>
            </a:r>
            <a:r>
              <a:rPr lang="en-US" sz="3500" dirty="0" err="1"/>
              <a:t>ut</a:t>
            </a:r>
            <a:r>
              <a:rPr lang="en-US" sz="3500" dirty="0"/>
              <a:t> </a:t>
            </a:r>
            <a:r>
              <a:rPr lang="en-US" sz="3500" dirty="0" err="1"/>
              <a:t>lacus</a:t>
            </a:r>
            <a:r>
              <a:rPr lang="en-US" sz="3500" dirty="0"/>
              <a:t>. </a:t>
            </a:r>
          </a:p>
          <a:p>
            <a:endParaRPr lang="en-US" sz="3500" dirty="0"/>
          </a:p>
          <a:p>
            <a:r>
              <a:rPr lang="en-US" sz="3500" dirty="0"/>
              <a:t>Duis </a:t>
            </a:r>
            <a:r>
              <a:rPr lang="en-US" sz="3500" dirty="0" err="1"/>
              <a:t>lacus</a:t>
            </a:r>
            <a:r>
              <a:rPr lang="en-US" sz="3500" dirty="0"/>
              <a:t> </a:t>
            </a:r>
            <a:r>
              <a:rPr lang="en-US" sz="3500" dirty="0" err="1"/>
              <a:t>metus</a:t>
            </a:r>
            <a:r>
              <a:rPr lang="en-US" sz="3500" dirty="0"/>
              <a:t>, </a:t>
            </a:r>
            <a:r>
              <a:rPr lang="en-US" sz="3500" dirty="0" err="1"/>
              <a:t>interdum</a:t>
            </a:r>
            <a:r>
              <a:rPr lang="en-US" sz="3500" dirty="0"/>
              <a:t> </a:t>
            </a:r>
            <a:r>
              <a:rPr lang="en-US" sz="3500" dirty="0" err="1"/>
              <a:t>quis</a:t>
            </a:r>
            <a:r>
              <a:rPr lang="en-US" sz="3500" dirty="0"/>
              <a:t> </a:t>
            </a:r>
            <a:r>
              <a:rPr lang="en-US" sz="3500" dirty="0" err="1"/>
              <a:t>finibus</a:t>
            </a:r>
            <a:r>
              <a:rPr lang="en-US" sz="3500" dirty="0"/>
              <a:t> </a:t>
            </a:r>
            <a:r>
              <a:rPr lang="en-US" sz="3500" dirty="0" err="1"/>
              <a:t>bibendum</a:t>
            </a:r>
            <a:r>
              <a:rPr lang="en-US" sz="3500" dirty="0"/>
              <a:t>, cursus et libero. </a:t>
            </a:r>
            <a:r>
              <a:rPr lang="en-US" sz="3500" dirty="0" err="1"/>
              <a:t>Etiam</a:t>
            </a:r>
            <a:r>
              <a:rPr lang="en-US" sz="3500" dirty="0"/>
              <a:t> et tempus eros. Integer </a:t>
            </a:r>
            <a:r>
              <a:rPr lang="en-US" sz="3500" dirty="0" err="1"/>
              <a:t>dignissim</a:t>
            </a:r>
            <a:r>
              <a:rPr lang="en-US" sz="3500" dirty="0"/>
              <a:t> </a:t>
            </a:r>
            <a:r>
              <a:rPr lang="en-US" sz="3500" dirty="0" err="1"/>
              <a:t>felis</a:t>
            </a:r>
            <a:r>
              <a:rPr lang="en-US" sz="3500" dirty="0"/>
              <a:t> sit </a:t>
            </a:r>
            <a:r>
              <a:rPr lang="en-US" sz="3500" dirty="0" err="1"/>
              <a:t>amet</a:t>
            </a:r>
            <a:r>
              <a:rPr lang="en-US" sz="3500" dirty="0"/>
              <a:t> magna </a:t>
            </a:r>
            <a:r>
              <a:rPr lang="en-US" sz="3500" dirty="0" err="1"/>
              <a:t>congue</a:t>
            </a:r>
            <a:r>
              <a:rPr lang="en-US" sz="3500" dirty="0"/>
              <a:t>, id </a:t>
            </a:r>
            <a:r>
              <a:rPr lang="en-US" sz="3500" dirty="0" err="1"/>
              <a:t>molestie</a:t>
            </a:r>
            <a:r>
              <a:rPr lang="en-US" sz="3500" dirty="0"/>
              <a:t> </a:t>
            </a:r>
            <a:r>
              <a:rPr lang="en-US" sz="3500" dirty="0" err="1"/>
              <a:t>augue</a:t>
            </a:r>
            <a:r>
              <a:rPr lang="en-US" sz="3500" dirty="0"/>
              <a:t> </a:t>
            </a:r>
            <a:r>
              <a:rPr lang="en-US" sz="3500" dirty="0" err="1"/>
              <a:t>euismod</a:t>
            </a:r>
            <a:r>
              <a:rPr lang="en-US" sz="3500" dirty="0"/>
              <a:t>. </a:t>
            </a:r>
            <a:r>
              <a:rPr lang="en-US" sz="3500" dirty="0" err="1"/>
              <a:t>Aliquam</a:t>
            </a:r>
            <a:r>
              <a:rPr lang="en-US" sz="3500" dirty="0"/>
              <a:t> sed lorem sem. </a:t>
            </a:r>
            <a:r>
              <a:rPr lang="en-US" sz="3500" dirty="0" err="1"/>
              <a:t>Etiam</a:t>
            </a:r>
            <a:r>
              <a:rPr lang="en-US" sz="3500" dirty="0"/>
              <a:t> </a:t>
            </a:r>
            <a:r>
              <a:rPr lang="en-US" sz="3500" dirty="0" err="1"/>
              <a:t>sagittis</a:t>
            </a:r>
            <a:r>
              <a:rPr lang="en-US" sz="3500" dirty="0"/>
              <a:t> auctor diam </a:t>
            </a:r>
            <a:r>
              <a:rPr lang="en-US" sz="3500" dirty="0" err="1"/>
              <a:t>eu</a:t>
            </a:r>
            <a:r>
              <a:rPr lang="en-US" sz="3500" dirty="0"/>
              <a:t> </a:t>
            </a:r>
            <a:r>
              <a:rPr lang="en-US" sz="3500" dirty="0" err="1"/>
              <a:t>consectetur</a:t>
            </a:r>
            <a:r>
              <a:rPr lang="en-US" sz="3500" dirty="0"/>
              <a:t>. </a:t>
            </a:r>
          </a:p>
          <a:p>
            <a:endParaRPr lang="en-US" sz="3500" dirty="0"/>
          </a:p>
          <a:p>
            <a:r>
              <a:rPr lang="en-US" sz="3500" dirty="0"/>
              <a:t>Maecenas non </a:t>
            </a:r>
            <a:r>
              <a:rPr lang="en-US" sz="3500" dirty="0" err="1"/>
              <a:t>metus</a:t>
            </a:r>
            <a:r>
              <a:rPr lang="en-US" sz="3500" dirty="0"/>
              <a:t> </a:t>
            </a:r>
            <a:r>
              <a:rPr lang="en-US" sz="3500" dirty="0" err="1"/>
              <a:t>ut</a:t>
            </a:r>
            <a:r>
              <a:rPr lang="en-US" sz="3500" dirty="0"/>
              <a:t> dolor </a:t>
            </a:r>
            <a:r>
              <a:rPr lang="en-US" sz="3500" dirty="0" err="1"/>
              <a:t>pretium</a:t>
            </a:r>
            <a:r>
              <a:rPr lang="en-US" sz="3500" dirty="0"/>
              <a:t> </a:t>
            </a:r>
            <a:r>
              <a:rPr lang="en-US" sz="3500" dirty="0" err="1"/>
              <a:t>hendrerit</a:t>
            </a:r>
            <a:r>
              <a:rPr lang="en-US" sz="3500" dirty="0"/>
              <a:t> sit </a:t>
            </a:r>
            <a:r>
              <a:rPr lang="en-US" sz="3500" dirty="0" err="1"/>
              <a:t>amet</a:t>
            </a:r>
            <a:r>
              <a:rPr lang="en-US" sz="3500" dirty="0"/>
              <a:t> </a:t>
            </a:r>
            <a:r>
              <a:rPr lang="en-US" sz="3500" dirty="0" err="1"/>
              <a:t>feugiat</a:t>
            </a:r>
            <a:r>
              <a:rPr lang="en-US" sz="3500" dirty="0"/>
              <a:t> libero. </a:t>
            </a:r>
            <a:r>
              <a:rPr lang="en-US" sz="3500" dirty="0" err="1"/>
              <a:t>Aliquam</a:t>
            </a:r>
            <a:r>
              <a:rPr lang="en-US" sz="3500" dirty="0"/>
              <a:t> </a:t>
            </a:r>
            <a:r>
              <a:rPr lang="en-US" sz="3500" dirty="0" err="1"/>
              <a:t>tincidunt</a:t>
            </a:r>
            <a:r>
              <a:rPr lang="en-US" sz="3500" dirty="0"/>
              <a:t> ac </a:t>
            </a:r>
            <a:r>
              <a:rPr lang="en-US" sz="3500" dirty="0" err="1"/>
              <a:t>risus</a:t>
            </a:r>
            <a:r>
              <a:rPr lang="en-US" sz="3500" dirty="0"/>
              <a:t> et </a:t>
            </a:r>
            <a:r>
              <a:rPr lang="en-US" sz="3500" dirty="0" err="1"/>
              <a:t>ornare</a:t>
            </a:r>
            <a:r>
              <a:rPr lang="en-US" sz="3500" dirty="0"/>
              <a:t>. Donec </a:t>
            </a:r>
            <a:r>
              <a:rPr lang="en-US" sz="3500" dirty="0" err="1"/>
              <a:t>luctus</a:t>
            </a:r>
            <a:r>
              <a:rPr lang="en-US" sz="3500" dirty="0"/>
              <a:t> mi </a:t>
            </a:r>
            <a:r>
              <a:rPr lang="en-US" sz="3500" dirty="0" err="1"/>
              <a:t>nec</a:t>
            </a:r>
            <a:r>
              <a:rPr lang="en-US" sz="3500" dirty="0"/>
              <a:t> </a:t>
            </a:r>
            <a:r>
              <a:rPr lang="en-US" sz="3500" dirty="0" err="1"/>
              <a:t>finibus</a:t>
            </a:r>
            <a:r>
              <a:rPr lang="en-US" sz="3500" dirty="0"/>
              <a:t> </a:t>
            </a:r>
            <a:r>
              <a:rPr lang="en-US" sz="3500" dirty="0" err="1"/>
              <a:t>efficitur</a:t>
            </a:r>
            <a:r>
              <a:rPr lang="en-US" sz="3500" dirty="0"/>
              <a:t>. </a:t>
            </a:r>
            <a:r>
              <a:rPr lang="en-US" sz="3500" dirty="0" err="1"/>
              <a:t>Suspendisse</a:t>
            </a:r>
            <a:r>
              <a:rPr lang="en-US" sz="3500" dirty="0"/>
              <a:t> in </a:t>
            </a:r>
            <a:r>
              <a:rPr lang="en-US" sz="3500" dirty="0" err="1"/>
              <a:t>interdum</a:t>
            </a:r>
            <a:r>
              <a:rPr lang="en-US" sz="3500" dirty="0"/>
              <a:t> dolor.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8371127" y="2212819"/>
            <a:ext cx="28951355" cy="7271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003" tIns="40003" rIns="40003" bIns="40003" numCol="1" spcCol="38100" rtlCol="0" anchor="t">
            <a:spAutoFit/>
          </a:bodyPr>
          <a:lstStyle/>
          <a:p>
            <a:r>
              <a:rPr lang="en-US" sz="4200" b="1" dirty="0">
                <a:solidFill>
                  <a:srgbClr val="3E4E8D"/>
                </a:solidFill>
                <a:latin typeface="Montserrat SemiBold" pitchFamily="2" charset="77"/>
              </a:rPr>
              <a:t>Authors</a:t>
            </a:r>
            <a:endParaRPr lang="en-US" sz="4200" b="1" baseline="30000" dirty="0">
              <a:solidFill>
                <a:srgbClr val="3E4E8D"/>
              </a:solidFill>
              <a:latin typeface="Montserrat SemiBold" pitchFamily="2" charset="77"/>
            </a:endParaRPr>
          </a:p>
        </p:txBody>
      </p:sp>
      <p:sp>
        <p:nvSpPr>
          <p:cNvPr id="39" name="TextBox 2"/>
          <p:cNvSpPr txBox="1"/>
          <p:nvPr/>
        </p:nvSpPr>
        <p:spPr>
          <a:xfrm>
            <a:off x="34527413" y="25019044"/>
            <a:ext cx="11706615" cy="1211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003" tIns="40003" rIns="40003" bIns="40003">
            <a:spAutoFit/>
          </a:bodyPr>
          <a:lstStyle/>
          <a:p>
            <a:pPr algn="ctr"/>
            <a:r>
              <a:rPr lang="en-US" sz="3675" dirty="0">
                <a:cs typeface="Arial" panose="020B0604020202020204" pitchFamily="34" charset="0"/>
              </a:rPr>
              <a:t>This research was supported in part by </a:t>
            </a:r>
            <a:br>
              <a:rPr lang="en-US" sz="3675" dirty="0">
                <a:cs typeface="Arial" panose="020B0604020202020204" pitchFamily="34" charset="0"/>
              </a:rPr>
            </a:br>
            <a:r>
              <a:rPr lang="en-US" sz="3675" dirty="0">
                <a:cs typeface="Arial" panose="020B0604020202020204" pitchFamily="34" charset="0"/>
              </a:rPr>
              <a:t>The Leona M. and Harry B. Helmsley Charitable Trust</a:t>
            </a:r>
          </a:p>
        </p:txBody>
      </p:sp>
      <p:sp>
        <p:nvSpPr>
          <p:cNvPr id="26" name="Rectangle"/>
          <p:cNvSpPr/>
          <p:nvPr/>
        </p:nvSpPr>
        <p:spPr>
          <a:xfrm>
            <a:off x="32320177" y="4012974"/>
            <a:ext cx="16407733" cy="1200153"/>
          </a:xfrm>
          <a:prstGeom prst="roundRect">
            <a:avLst>
              <a:gd name="adj" fmla="val 0"/>
            </a:avLst>
          </a:prstGeom>
          <a:solidFill>
            <a:srgbClr val="3E4E8D"/>
          </a:solidFill>
          <a:ln w="63500" cap="flat">
            <a:solidFill>
              <a:srgbClr val="52CAE0"/>
            </a:solidFill>
            <a:miter lim="400000"/>
          </a:ln>
          <a:effectLst/>
        </p:spPr>
        <p:txBody>
          <a:bodyPr wrap="square" lIns="40003" tIns="40003" rIns="40003" bIns="40003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3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593335" y="3874743"/>
            <a:ext cx="34157" cy="24433581"/>
          </a:xfrm>
          <a:prstGeom prst="line">
            <a:avLst/>
          </a:prstGeom>
          <a:noFill/>
          <a:ln w="25400" cap="flat">
            <a:solidFill>
              <a:srgbClr val="47606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/>
          <p:cNvCxnSpPr/>
          <p:nvPr/>
        </p:nvCxnSpPr>
        <p:spPr>
          <a:xfrm>
            <a:off x="32017344" y="4044515"/>
            <a:ext cx="80010" cy="24433581"/>
          </a:xfrm>
          <a:prstGeom prst="line">
            <a:avLst/>
          </a:prstGeom>
          <a:noFill/>
          <a:ln w="25400" cap="flat">
            <a:solidFill>
              <a:srgbClr val="47606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TextBox 2"/>
          <p:cNvSpPr txBox="1"/>
          <p:nvPr/>
        </p:nvSpPr>
        <p:spPr>
          <a:xfrm>
            <a:off x="2478490" y="5398079"/>
            <a:ext cx="12835983" cy="5466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003" tIns="40003" rIns="40003" bIns="40003">
            <a:spAutoFit/>
          </a:bodyPr>
          <a:lstStyle/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Suspendisse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ex,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. Ut vel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sollicitudin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Nunc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ex vel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vestibulum.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risus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cursus auctor a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. Duis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metus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finibus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, cursus et libero. </a:t>
            </a: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et tempus eros. Integer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felis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magna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, id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dirty="0">
              <a:latin typeface="Helvetica" pitchFamily="2" charset="0"/>
            </a:endParaRPr>
          </a:p>
        </p:txBody>
      </p:sp>
      <p:sp>
        <p:nvSpPr>
          <p:cNvPr id="73" name="Rectangle">
            <a:extLst>
              <a:ext uri="{FF2B5EF4-FFF2-40B4-BE49-F238E27FC236}">
                <a16:creationId xmlns:a16="http://schemas.microsoft.com/office/drawing/2014/main" id="{5ADDBFBA-9BEF-42CC-889D-5EC9D75C9B45}"/>
              </a:ext>
            </a:extLst>
          </p:cNvPr>
          <p:cNvSpPr/>
          <p:nvPr/>
        </p:nvSpPr>
        <p:spPr>
          <a:xfrm>
            <a:off x="2557145" y="11133307"/>
            <a:ext cx="12671173" cy="1200153"/>
          </a:xfrm>
          <a:prstGeom prst="roundRect">
            <a:avLst>
              <a:gd name="adj" fmla="val 0"/>
            </a:avLst>
          </a:prstGeom>
          <a:solidFill>
            <a:srgbClr val="3E4E8D"/>
          </a:solidFill>
          <a:ln w="63500" cap="flat">
            <a:solidFill>
              <a:srgbClr val="52CAE0"/>
            </a:solidFill>
            <a:miter lim="400000"/>
          </a:ln>
          <a:effectLst/>
        </p:spPr>
        <p:txBody>
          <a:bodyPr wrap="square" lIns="40003" tIns="40003" rIns="40003" bIns="40003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300" dirty="0"/>
          </a:p>
        </p:txBody>
      </p:sp>
      <p:sp>
        <p:nvSpPr>
          <p:cNvPr id="75" name="TextBox 26">
            <a:extLst>
              <a:ext uri="{FF2B5EF4-FFF2-40B4-BE49-F238E27FC236}">
                <a16:creationId xmlns:a16="http://schemas.microsoft.com/office/drawing/2014/main" id="{A47F8E24-3C3B-497F-AF26-4A3EF67C139A}"/>
              </a:ext>
            </a:extLst>
          </p:cNvPr>
          <p:cNvSpPr txBox="1"/>
          <p:nvPr/>
        </p:nvSpPr>
        <p:spPr>
          <a:xfrm>
            <a:off x="2560633" y="12735636"/>
            <a:ext cx="12729635" cy="5411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003" tIns="40003" rIns="40003" bIns="40003">
            <a:spAutoFit/>
          </a:bodyPr>
          <a:lstStyle/>
          <a:p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Suspendisse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ex,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 Ut vel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sollicitudin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849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Nunc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ex vel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vestibulum.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risus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cursus auctor a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 Duis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metus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finibus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, cursus et libero. </a:t>
            </a:r>
          </a:p>
          <a:p>
            <a:endParaRPr lang="en-US" sz="3849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et tempus eros. Integer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felis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150" dirty="0">
              <a:latin typeface="Helvetica" pitchFamily="2" charset="0"/>
            </a:endParaRPr>
          </a:p>
        </p:txBody>
      </p:sp>
      <p:sp>
        <p:nvSpPr>
          <p:cNvPr id="80" name="Rectangle">
            <a:extLst>
              <a:ext uri="{FF2B5EF4-FFF2-40B4-BE49-F238E27FC236}">
                <a16:creationId xmlns:a16="http://schemas.microsoft.com/office/drawing/2014/main" id="{586FF70B-BFD3-4670-BC01-1E9D8241245B}"/>
              </a:ext>
            </a:extLst>
          </p:cNvPr>
          <p:cNvSpPr/>
          <p:nvPr/>
        </p:nvSpPr>
        <p:spPr>
          <a:xfrm>
            <a:off x="15884473" y="22378564"/>
            <a:ext cx="15967230" cy="1200153"/>
          </a:xfrm>
          <a:prstGeom prst="roundRect">
            <a:avLst>
              <a:gd name="adj" fmla="val 0"/>
            </a:avLst>
          </a:prstGeom>
          <a:solidFill>
            <a:srgbClr val="3E4E8D"/>
          </a:solidFill>
          <a:ln w="63500" cap="flat">
            <a:solidFill>
              <a:srgbClr val="52CAE0"/>
            </a:solidFill>
            <a:miter lim="400000"/>
          </a:ln>
          <a:effectLst/>
        </p:spPr>
        <p:txBody>
          <a:bodyPr wrap="square" lIns="40003" tIns="40003" rIns="40003" bIns="40003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300" dirty="0"/>
          </a:p>
        </p:txBody>
      </p:sp>
      <p:sp>
        <p:nvSpPr>
          <p:cNvPr id="77" name="Heading">
            <a:extLst>
              <a:ext uri="{FF2B5EF4-FFF2-40B4-BE49-F238E27FC236}">
                <a16:creationId xmlns:a16="http://schemas.microsoft.com/office/drawing/2014/main" id="{13A14353-BDB2-2940-9B49-253E0D25A093}"/>
              </a:ext>
            </a:extLst>
          </p:cNvPr>
          <p:cNvSpPr txBox="1"/>
          <p:nvPr/>
        </p:nvSpPr>
        <p:spPr>
          <a:xfrm>
            <a:off x="15835481" y="4164546"/>
            <a:ext cx="15851003" cy="888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003" tIns="40003" rIns="40003" bIns="40003" numCol="1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5250" dirty="0">
                <a:latin typeface="Montserrat Medium" pitchFamily="2" charset="77"/>
              </a:rPr>
              <a:t>Heading</a:t>
            </a:r>
            <a:endParaRPr sz="5250" dirty="0">
              <a:latin typeface="Montserrat Medium" pitchFamily="2" charset="77"/>
            </a:endParaRPr>
          </a:p>
        </p:txBody>
      </p:sp>
      <p:sp>
        <p:nvSpPr>
          <p:cNvPr id="78" name="Heading">
            <a:extLst>
              <a:ext uri="{FF2B5EF4-FFF2-40B4-BE49-F238E27FC236}">
                <a16:creationId xmlns:a16="http://schemas.microsoft.com/office/drawing/2014/main" id="{5C4D8665-1484-8E43-9C99-50F08731679E}"/>
              </a:ext>
            </a:extLst>
          </p:cNvPr>
          <p:cNvSpPr txBox="1"/>
          <p:nvPr/>
        </p:nvSpPr>
        <p:spPr>
          <a:xfrm>
            <a:off x="2334320" y="11289032"/>
            <a:ext cx="12835983" cy="888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003" tIns="40003" rIns="40003" bIns="40003" numCol="1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5250" dirty="0">
                <a:latin typeface="Montserrat Medium" pitchFamily="2" charset="77"/>
              </a:rPr>
              <a:t>Heading</a:t>
            </a:r>
            <a:endParaRPr sz="5250" dirty="0">
              <a:latin typeface="Montserrat Medium" pitchFamily="2" charset="77"/>
            </a:endParaRPr>
          </a:p>
        </p:txBody>
      </p:sp>
      <p:sp>
        <p:nvSpPr>
          <p:cNvPr id="81" name="Heading">
            <a:extLst>
              <a:ext uri="{FF2B5EF4-FFF2-40B4-BE49-F238E27FC236}">
                <a16:creationId xmlns:a16="http://schemas.microsoft.com/office/drawing/2014/main" id="{A26A5616-D14C-894A-90DA-579BA4E9794C}"/>
              </a:ext>
            </a:extLst>
          </p:cNvPr>
          <p:cNvSpPr txBox="1"/>
          <p:nvPr/>
        </p:nvSpPr>
        <p:spPr>
          <a:xfrm>
            <a:off x="2478488" y="18564402"/>
            <a:ext cx="12691816" cy="888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003" tIns="40003" rIns="40003" bIns="40003" numCol="1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5250" dirty="0">
                <a:latin typeface="Montserrat Medium" pitchFamily="2" charset="77"/>
              </a:rPr>
              <a:t>Heading</a:t>
            </a:r>
            <a:endParaRPr sz="5250" dirty="0">
              <a:latin typeface="Montserrat Medium" pitchFamily="2" charset="77"/>
            </a:endParaRPr>
          </a:p>
        </p:txBody>
      </p:sp>
      <p:sp>
        <p:nvSpPr>
          <p:cNvPr id="84" name="Heading">
            <a:extLst>
              <a:ext uri="{FF2B5EF4-FFF2-40B4-BE49-F238E27FC236}">
                <a16:creationId xmlns:a16="http://schemas.microsoft.com/office/drawing/2014/main" id="{FE27B152-5D40-FA40-AF05-32055782FC98}"/>
              </a:ext>
            </a:extLst>
          </p:cNvPr>
          <p:cNvSpPr txBox="1"/>
          <p:nvPr/>
        </p:nvSpPr>
        <p:spPr>
          <a:xfrm>
            <a:off x="15884473" y="22534288"/>
            <a:ext cx="15802012" cy="888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003" tIns="40003" rIns="40003" bIns="40003" numCol="1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5250" dirty="0">
                <a:latin typeface="Montserrat Medium" pitchFamily="2" charset="77"/>
              </a:rPr>
              <a:t>Heading</a:t>
            </a:r>
            <a:endParaRPr sz="5250" dirty="0">
              <a:latin typeface="Montserrat Medium" pitchFamily="2" charset="77"/>
            </a:endParaRPr>
          </a:p>
        </p:txBody>
      </p:sp>
      <p:sp>
        <p:nvSpPr>
          <p:cNvPr id="85" name="Heading">
            <a:extLst>
              <a:ext uri="{FF2B5EF4-FFF2-40B4-BE49-F238E27FC236}">
                <a16:creationId xmlns:a16="http://schemas.microsoft.com/office/drawing/2014/main" id="{14CF2A51-1763-724F-910B-A2EEEECE73E0}"/>
              </a:ext>
            </a:extLst>
          </p:cNvPr>
          <p:cNvSpPr txBox="1"/>
          <p:nvPr/>
        </p:nvSpPr>
        <p:spPr>
          <a:xfrm>
            <a:off x="32112188" y="4125657"/>
            <a:ext cx="16537066" cy="888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003" tIns="40003" rIns="40003" bIns="40003" numCol="1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5250" dirty="0">
                <a:latin typeface="Montserrat Medium" pitchFamily="2" charset="77"/>
              </a:rPr>
              <a:t>Heading</a:t>
            </a:r>
            <a:endParaRPr sz="5250" dirty="0">
              <a:latin typeface="Montserrat Medium" pitchFamily="2" charset="77"/>
            </a:endParaRPr>
          </a:p>
        </p:txBody>
      </p:sp>
      <p:sp>
        <p:nvSpPr>
          <p:cNvPr id="90" name="TextBox 26">
            <a:extLst>
              <a:ext uri="{FF2B5EF4-FFF2-40B4-BE49-F238E27FC236}">
                <a16:creationId xmlns:a16="http://schemas.microsoft.com/office/drawing/2014/main" id="{67512994-9876-344E-8809-A169A1FF513D}"/>
              </a:ext>
            </a:extLst>
          </p:cNvPr>
          <p:cNvSpPr txBox="1"/>
          <p:nvPr/>
        </p:nvSpPr>
        <p:spPr>
          <a:xfrm>
            <a:off x="2481975" y="20318713"/>
            <a:ext cx="12746344" cy="600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003" tIns="40003" rIns="40003" bIns="40003">
            <a:spAutoFit/>
          </a:bodyPr>
          <a:lstStyle/>
          <a:p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Suspendisse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ex,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 Ut vel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sollicitudin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849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Nunc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ex vel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vestibulum.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risus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cursus auctor a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 Duis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metus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finibus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, cursus et libero. </a:t>
            </a:r>
          </a:p>
          <a:p>
            <a:endParaRPr lang="en-US" sz="3849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et tempus eros. Integer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felis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magna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, id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150" dirty="0">
              <a:latin typeface="Helvetica" pitchFamily="2" charset="0"/>
            </a:endParaRPr>
          </a:p>
        </p:txBody>
      </p:sp>
      <p:sp>
        <p:nvSpPr>
          <p:cNvPr id="95" name="TextBox 26">
            <a:extLst>
              <a:ext uri="{FF2B5EF4-FFF2-40B4-BE49-F238E27FC236}">
                <a16:creationId xmlns:a16="http://schemas.microsoft.com/office/drawing/2014/main" id="{A0F090B8-29A9-254C-8F0F-80927F1AA73A}"/>
              </a:ext>
            </a:extLst>
          </p:cNvPr>
          <p:cNvSpPr txBox="1"/>
          <p:nvPr/>
        </p:nvSpPr>
        <p:spPr>
          <a:xfrm>
            <a:off x="32428213" y="5466376"/>
            <a:ext cx="16221041" cy="6005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003" tIns="40003" rIns="40003" bIns="40003">
            <a:spAutoFit/>
          </a:bodyPr>
          <a:lstStyle/>
          <a:p>
            <a:r>
              <a:rPr lang="en-US" sz="3500" dirty="0"/>
              <a:t>Lorem ipsum dolor sit </a:t>
            </a:r>
            <a:r>
              <a:rPr lang="en-US" sz="3500" dirty="0" err="1"/>
              <a:t>amet</a:t>
            </a:r>
            <a:r>
              <a:rPr lang="en-US" sz="3500" dirty="0"/>
              <a:t>, </a:t>
            </a:r>
            <a:r>
              <a:rPr lang="en-US" sz="3500" dirty="0" err="1"/>
              <a:t>consectetur</a:t>
            </a:r>
            <a:r>
              <a:rPr lang="en-US" sz="3500" dirty="0"/>
              <a:t> </a:t>
            </a:r>
            <a:r>
              <a:rPr lang="en-US" sz="3500" dirty="0" err="1"/>
              <a:t>adipiscing</a:t>
            </a:r>
            <a:r>
              <a:rPr lang="en-US" sz="3500" dirty="0"/>
              <a:t> </a:t>
            </a:r>
            <a:r>
              <a:rPr lang="en-US" sz="3500" dirty="0" err="1"/>
              <a:t>elit</a:t>
            </a:r>
            <a:r>
              <a:rPr lang="en-US" sz="3500" dirty="0"/>
              <a:t>. </a:t>
            </a:r>
            <a:r>
              <a:rPr lang="en-US" sz="3500" dirty="0" err="1"/>
              <a:t>Suspendisse</a:t>
            </a:r>
            <a:r>
              <a:rPr lang="en-US" sz="3500" dirty="0"/>
              <a:t> </a:t>
            </a:r>
            <a:r>
              <a:rPr lang="en-US" sz="3500" dirty="0" err="1"/>
              <a:t>interdum</a:t>
            </a:r>
            <a:r>
              <a:rPr lang="en-US" sz="3500" dirty="0"/>
              <a:t> </a:t>
            </a:r>
            <a:r>
              <a:rPr lang="en-US" sz="3500" dirty="0" err="1"/>
              <a:t>consectetur</a:t>
            </a:r>
            <a:r>
              <a:rPr lang="en-US" sz="3500" dirty="0"/>
              <a:t> ex, </a:t>
            </a:r>
            <a:r>
              <a:rPr lang="en-US" sz="3500" dirty="0" err="1"/>
              <a:t>ut</a:t>
            </a:r>
            <a:r>
              <a:rPr lang="en-US" sz="3500" dirty="0"/>
              <a:t> </a:t>
            </a:r>
            <a:r>
              <a:rPr lang="en-US" sz="3500" dirty="0" err="1"/>
              <a:t>sodales</a:t>
            </a:r>
            <a:r>
              <a:rPr lang="en-US" sz="3500" dirty="0"/>
              <a:t> </a:t>
            </a:r>
            <a:r>
              <a:rPr lang="en-US" sz="3500" dirty="0" err="1"/>
              <a:t>sapien</a:t>
            </a:r>
            <a:r>
              <a:rPr lang="en-US" sz="3500" dirty="0"/>
              <a:t>. Ut vel </a:t>
            </a:r>
            <a:r>
              <a:rPr lang="en-US" sz="3500" dirty="0" err="1"/>
              <a:t>justo</a:t>
            </a:r>
            <a:r>
              <a:rPr lang="en-US" sz="3500" dirty="0"/>
              <a:t> sit </a:t>
            </a:r>
            <a:r>
              <a:rPr lang="en-US" sz="3500" dirty="0" err="1"/>
              <a:t>amet</a:t>
            </a:r>
            <a:r>
              <a:rPr lang="en-US" sz="3500" dirty="0"/>
              <a:t> ipsum </a:t>
            </a:r>
            <a:r>
              <a:rPr lang="en-US" sz="3500" dirty="0" err="1"/>
              <a:t>sollicitudin</a:t>
            </a:r>
            <a:r>
              <a:rPr lang="en-US" sz="3500" dirty="0"/>
              <a:t> </a:t>
            </a:r>
            <a:r>
              <a:rPr lang="en-US" sz="3500" dirty="0" err="1"/>
              <a:t>molestie</a:t>
            </a:r>
            <a:r>
              <a:rPr lang="en-US" sz="3500" dirty="0"/>
              <a:t>. Donec in </a:t>
            </a:r>
            <a:r>
              <a:rPr lang="en-US" sz="3500" dirty="0" err="1"/>
              <a:t>rutrum</a:t>
            </a:r>
            <a:r>
              <a:rPr lang="en-US" sz="3500" dirty="0"/>
              <a:t> diam. </a:t>
            </a:r>
            <a:r>
              <a:rPr lang="en-US" sz="3500" dirty="0" err="1"/>
              <a:t>Suspendisse</a:t>
            </a:r>
            <a:r>
              <a:rPr lang="en-US" sz="3500" dirty="0"/>
              <a:t> ac </a:t>
            </a:r>
            <a:r>
              <a:rPr lang="en-US" sz="3500" dirty="0" err="1"/>
              <a:t>erat</a:t>
            </a:r>
            <a:r>
              <a:rPr lang="en-US" sz="3500" dirty="0"/>
              <a:t> </a:t>
            </a:r>
            <a:r>
              <a:rPr lang="en-US" sz="3500" dirty="0" err="1"/>
              <a:t>nibh</a:t>
            </a:r>
            <a:r>
              <a:rPr lang="en-US" sz="3500" dirty="0"/>
              <a:t>. Nunc </a:t>
            </a:r>
            <a:r>
              <a:rPr lang="en-US" sz="3500" dirty="0" err="1"/>
              <a:t>rutrum</a:t>
            </a:r>
            <a:r>
              <a:rPr lang="en-US" sz="3500" dirty="0"/>
              <a:t> ex vel </a:t>
            </a:r>
            <a:r>
              <a:rPr lang="en-US" sz="3500" dirty="0" err="1"/>
              <a:t>vulputate</a:t>
            </a:r>
            <a:r>
              <a:rPr lang="en-US" sz="3500" dirty="0"/>
              <a:t> vestibulum. </a:t>
            </a:r>
            <a:r>
              <a:rPr lang="en-US" sz="3500" dirty="0" err="1"/>
              <a:t>Aliquam</a:t>
            </a:r>
            <a:r>
              <a:rPr lang="en-US" sz="3500" dirty="0"/>
              <a:t> et </a:t>
            </a:r>
            <a:r>
              <a:rPr lang="en-US" sz="3500" dirty="0" err="1"/>
              <a:t>tortor</a:t>
            </a:r>
            <a:r>
              <a:rPr lang="en-US" sz="3500" dirty="0"/>
              <a:t> in </a:t>
            </a:r>
            <a:r>
              <a:rPr lang="en-US" sz="3500" dirty="0" err="1"/>
              <a:t>risus</a:t>
            </a:r>
            <a:r>
              <a:rPr lang="en-US" sz="3500" dirty="0"/>
              <a:t> cursus auctor a </a:t>
            </a:r>
            <a:r>
              <a:rPr lang="en-US" sz="3500" dirty="0" err="1"/>
              <a:t>ut</a:t>
            </a:r>
            <a:r>
              <a:rPr lang="en-US" sz="3500" dirty="0"/>
              <a:t> </a:t>
            </a:r>
            <a:r>
              <a:rPr lang="en-US" sz="3500" dirty="0" err="1"/>
              <a:t>lacus</a:t>
            </a:r>
            <a:r>
              <a:rPr lang="en-US" sz="3500" dirty="0"/>
              <a:t>. </a:t>
            </a:r>
          </a:p>
          <a:p>
            <a:endParaRPr lang="en-US" sz="3500" dirty="0"/>
          </a:p>
          <a:p>
            <a:r>
              <a:rPr lang="en-US" sz="3500" dirty="0"/>
              <a:t>Duis </a:t>
            </a:r>
            <a:r>
              <a:rPr lang="en-US" sz="3500" dirty="0" err="1"/>
              <a:t>lacus</a:t>
            </a:r>
            <a:r>
              <a:rPr lang="en-US" sz="3500" dirty="0"/>
              <a:t> </a:t>
            </a:r>
            <a:r>
              <a:rPr lang="en-US" sz="3500" dirty="0" err="1"/>
              <a:t>metus</a:t>
            </a:r>
            <a:r>
              <a:rPr lang="en-US" sz="3500" dirty="0"/>
              <a:t>, </a:t>
            </a:r>
            <a:r>
              <a:rPr lang="en-US" sz="3500" dirty="0" err="1"/>
              <a:t>interdum</a:t>
            </a:r>
            <a:r>
              <a:rPr lang="en-US" sz="3500" dirty="0"/>
              <a:t> </a:t>
            </a:r>
            <a:r>
              <a:rPr lang="en-US" sz="3500" dirty="0" err="1"/>
              <a:t>quis</a:t>
            </a:r>
            <a:r>
              <a:rPr lang="en-US" sz="3500" dirty="0"/>
              <a:t> </a:t>
            </a:r>
            <a:r>
              <a:rPr lang="en-US" sz="3500" dirty="0" err="1"/>
              <a:t>finibus</a:t>
            </a:r>
            <a:r>
              <a:rPr lang="en-US" sz="3500" dirty="0"/>
              <a:t> </a:t>
            </a:r>
            <a:r>
              <a:rPr lang="en-US" sz="3500" dirty="0" err="1"/>
              <a:t>bibendum</a:t>
            </a:r>
            <a:r>
              <a:rPr lang="en-US" sz="3500" dirty="0"/>
              <a:t>, cursus et libero. </a:t>
            </a:r>
            <a:r>
              <a:rPr lang="en-US" sz="3500" dirty="0" err="1"/>
              <a:t>Etiam</a:t>
            </a:r>
            <a:r>
              <a:rPr lang="en-US" sz="3500" dirty="0"/>
              <a:t> et tempus eros. Integer </a:t>
            </a:r>
            <a:r>
              <a:rPr lang="en-US" sz="3500" dirty="0" err="1"/>
              <a:t>dignissim</a:t>
            </a:r>
            <a:r>
              <a:rPr lang="en-US" sz="3500" dirty="0"/>
              <a:t> </a:t>
            </a:r>
            <a:r>
              <a:rPr lang="en-US" sz="3500" dirty="0" err="1"/>
              <a:t>felis</a:t>
            </a:r>
            <a:r>
              <a:rPr lang="en-US" sz="3500" dirty="0"/>
              <a:t> sit </a:t>
            </a:r>
            <a:r>
              <a:rPr lang="en-US" sz="3500" dirty="0" err="1"/>
              <a:t>amet</a:t>
            </a:r>
            <a:r>
              <a:rPr lang="en-US" sz="3500" dirty="0"/>
              <a:t> magna </a:t>
            </a:r>
            <a:r>
              <a:rPr lang="en-US" sz="3500" dirty="0" err="1"/>
              <a:t>congue</a:t>
            </a:r>
            <a:r>
              <a:rPr lang="en-US" sz="3500" dirty="0"/>
              <a:t>, id </a:t>
            </a:r>
            <a:r>
              <a:rPr lang="en-US" sz="3500" dirty="0" err="1"/>
              <a:t>molestie</a:t>
            </a:r>
            <a:r>
              <a:rPr lang="en-US" sz="3500" dirty="0"/>
              <a:t> </a:t>
            </a:r>
            <a:r>
              <a:rPr lang="en-US" sz="3500" dirty="0" err="1"/>
              <a:t>augue</a:t>
            </a:r>
            <a:r>
              <a:rPr lang="en-US" sz="3500" dirty="0"/>
              <a:t> </a:t>
            </a:r>
            <a:r>
              <a:rPr lang="en-US" sz="3500" dirty="0" err="1"/>
              <a:t>euismod</a:t>
            </a:r>
            <a:r>
              <a:rPr lang="en-US" sz="3500" dirty="0"/>
              <a:t>. </a:t>
            </a:r>
            <a:r>
              <a:rPr lang="en-US" sz="3500" dirty="0" err="1"/>
              <a:t>Aliquam</a:t>
            </a:r>
            <a:r>
              <a:rPr lang="en-US" sz="3500" dirty="0"/>
              <a:t> sed lorem sem. </a:t>
            </a:r>
            <a:r>
              <a:rPr lang="en-US" sz="3500" dirty="0" err="1"/>
              <a:t>Etiam</a:t>
            </a:r>
            <a:r>
              <a:rPr lang="en-US" sz="3500" dirty="0"/>
              <a:t> </a:t>
            </a:r>
            <a:r>
              <a:rPr lang="en-US" sz="3500" dirty="0" err="1"/>
              <a:t>sagittis</a:t>
            </a:r>
            <a:r>
              <a:rPr lang="en-US" sz="3500" dirty="0"/>
              <a:t> auctor diam </a:t>
            </a:r>
            <a:r>
              <a:rPr lang="en-US" sz="3500" dirty="0" err="1"/>
              <a:t>eu</a:t>
            </a:r>
            <a:r>
              <a:rPr lang="en-US" sz="3500" dirty="0"/>
              <a:t> </a:t>
            </a:r>
            <a:r>
              <a:rPr lang="en-US" sz="3500" dirty="0" err="1"/>
              <a:t>consectetur</a:t>
            </a:r>
            <a:r>
              <a:rPr lang="en-US" sz="3500" dirty="0"/>
              <a:t>. </a:t>
            </a:r>
          </a:p>
          <a:p>
            <a:endParaRPr lang="en-US" sz="3500" dirty="0"/>
          </a:p>
          <a:p>
            <a:r>
              <a:rPr lang="en-US" sz="3500" dirty="0"/>
              <a:t>Donec gravida id ligula in </a:t>
            </a:r>
            <a:r>
              <a:rPr lang="en-US" sz="3500" dirty="0" err="1"/>
              <a:t>ullamcorper</a:t>
            </a:r>
            <a:r>
              <a:rPr lang="en-US" sz="3500" dirty="0"/>
              <a:t>. </a:t>
            </a:r>
            <a:r>
              <a:rPr lang="en-US" sz="3500" dirty="0" err="1"/>
              <a:t>Suspendisse</a:t>
            </a:r>
            <a:r>
              <a:rPr lang="en-US" sz="3500" dirty="0"/>
              <a:t> at mi </a:t>
            </a:r>
            <a:r>
              <a:rPr lang="en-US" sz="3500" dirty="0" err="1"/>
              <a:t>bibendum</a:t>
            </a:r>
            <a:r>
              <a:rPr lang="en-US" sz="3500" dirty="0"/>
              <a:t> nisi </a:t>
            </a:r>
            <a:r>
              <a:rPr lang="en-US" sz="3500" dirty="0" err="1"/>
              <a:t>posuere</a:t>
            </a:r>
            <a:r>
              <a:rPr lang="en-US" sz="3500" dirty="0"/>
              <a:t> </a:t>
            </a:r>
            <a:r>
              <a:rPr lang="en-US" sz="3500" dirty="0" err="1"/>
              <a:t>tincidunt</a:t>
            </a:r>
            <a:r>
              <a:rPr lang="en-US" sz="3500" dirty="0"/>
              <a:t>. Donec </a:t>
            </a:r>
            <a:r>
              <a:rPr lang="en-US" sz="3500" dirty="0" err="1"/>
              <a:t>congue</a:t>
            </a:r>
            <a:r>
              <a:rPr lang="en-US" sz="3500" dirty="0"/>
              <a:t> ligula et </a:t>
            </a:r>
            <a:r>
              <a:rPr lang="en-US" sz="3500" dirty="0" err="1"/>
              <a:t>ullamcorper</a:t>
            </a:r>
            <a:r>
              <a:rPr lang="en-US" sz="3500" dirty="0"/>
              <a:t> </a:t>
            </a:r>
            <a:r>
              <a:rPr lang="en-US" sz="3500" dirty="0" err="1"/>
              <a:t>mollis</a:t>
            </a:r>
            <a:r>
              <a:rPr lang="en-US" sz="3500" dirty="0"/>
              <a:t>. </a:t>
            </a:r>
          </a:p>
        </p:txBody>
      </p:sp>
      <p:sp>
        <p:nvSpPr>
          <p:cNvPr id="96" name="TextBox 26">
            <a:extLst>
              <a:ext uri="{FF2B5EF4-FFF2-40B4-BE49-F238E27FC236}">
                <a16:creationId xmlns:a16="http://schemas.microsoft.com/office/drawing/2014/main" id="{188CC1F6-DC98-1F4D-BA9A-15181B624956}"/>
              </a:ext>
            </a:extLst>
          </p:cNvPr>
          <p:cNvSpPr txBox="1"/>
          <p:nvPr/>
        </p:nvSpPr>
        <p:spPr>
          <a:xfrm>
            <a:off x="15884474" y="23702746"/>
            <a:ext cx="15875890" cy="4227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003" tIns="40003" rIns="40003" bIns="40003">
            <a:spAutoFit/>
          </a:bodyPr>
          <a:lstStyle/>
          <a:p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Suspendisse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ex,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 Ut vel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sollicitudin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849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Nunc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ex vel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vestibulum.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risus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cursus auctor a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 Duis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metus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finibus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, cursus et libero.</a:t>
            </a:r>
            <a:endParaRPr lang="en-US" sz="3150" dirty="0"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31B6AA-33D2-4642-9E70-C357E1CF9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09" y="794395"/>
            <a:ext cx="6017314" cy="2691641"/>
          </a:xfrm>
          <a:prstGeom prst="rect">
            <a:avLst/>
          </a:prstGeom>
        </p:spPr>
      </p:pic>
      <p:sp>
        <p:nvSpPr>
          <p:cNvPr id="97" name="TextBox 26">
            <a:extLst>
              <a:ext uri="{FF2B5EF4-FFF2-40B4-BE49-F238E27FC236}">
                <a16:creationId xmlns:a16="http://schemas.microsoft.com/office/drawing/2014/main" id="{D04145B5-9957-D345-9224-AAE80BDE0B5C}"/>
              </a:ext>
            </a:extLst>
          </p:cNvPr>
          <p:cNvSpPr txBox="1"/>
          <p:nvPr/>
        </p:nvSpPr>
        <p:spPr>
          <a:xfrm>
            <a:off x="15835482" y="14235062"/>
            <a:ext cx="15795878" cy="4227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003" tIns="40003" rIns="40003" bIns="40003">
            <a:spAutoFit/>
          </a:bodyPr>
          <a:lstStyle/>
          <a:p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Suspendisse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ex,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 Ut vel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sollicitudin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849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Nunc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ex vel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vestibulum.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risus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cursus auctor a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 Duis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metus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finibus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, cursus et libero.</a:t>
            </a:r>
            <a:endParaRPr lang="en-US" sz="3150" dirty="0">
              <a:latin typeface="Helvetica" pitchFamily="2" charset="0"/>
            </a:endParaRPr>
          </a:p>
        </p:txBody>
      </p:sp>
      <p:sp>
        <p:nvSpPr>
          <p:cNvPr id="98" name="TextBox 26">
            <a:extLst>
              <a:ext uri="{FF2B5EF4-FFF2-40B4-BE49-F238E27FC236}">
                <a16:creationId xmlns:a16="http://schemas.microsoft.com/office/drawing/2014/main" id="{D79DE749-C9EC-2546-9B14-8559E09B604F}"/>
              </a:ext>
            </a:extLst>
          </p:cNvPr>
          <p:cNvSpPr txBox="1"/>
          <p:nvPr/>
        </p:nvSpPr>
        <p:spPr>
          <a:xfrm>
            <a:off x="32400421" y="16091534"/>
            <a:ext cx="16245346" cy="363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003" tIns="40003" rIns="40003" bIns="40003">
            <a:spAutoFit/>
          </a:bodyPr>
          <a:lstStyle/>
          <a:p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Suspendisse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ex,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 Ut vel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sollicitudin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849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Nunc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ex vel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vestibulum.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risus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cursus auctor a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. Duis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metus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finibus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49" dirty="0" err="1">
                <a:latin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n-US" sz="3849" dirty="0">
                <a:latin typeface="Calibri" panose="020F0502020204030204" pitchFamily="34" charset="0"/>
                <a:cs typeface="Calibri" panose="020F0502020204030204" pitchFamily="34" charset="0"/>
              </a:rPr>
              <a:t>, cursus et libero.</a:t>
            </a:r>
            <a:endParaRPr lang="en-US" sz="3150" dirty="0">
              <a:latin typeface="Helvetica" pitchFamily="2" charset="0"/>
            </a:endParaRPr>
          </a:p>
        </p:txBody>
      </p:sp>
      <p:sp>
        <p:nvSpPr>
          <p:cNvPr id="99" name="Rectangle">
            <a:extLst>
              <a:ext uri="{FF2B5EF4-FFF2-40B4-BE49-F238E27FC236}">
                <a16:creationId xmlns:a16="http://schemas.microsoft.com/office/drawing/2014/main" id="{0033C006-939D-084A-997C-0E685CB18555}"/>
              </a:ext>
            </a:extLst>
          </p:cNvPr>
          <p:cNvSpPr/>
          <p:nvPr/>
        </p:nvSpPr>
        <p:spPr>
          <a:xfrm>
            <a:off x="32320177" y="22378564"/>
            <a:ext cx="16404248" cy="1200153"/>
          </a:xfrm>
          <a:prstGeom prst="roundRect">
            <a:avLst>
              <a:gd name="adj" fmla="val 0"/>
            </a:avLst>
          </a:prstGeom>
          <a:solidFill>
            <a:srgbClr val="3E4E8D"/>
          </a:solidFill>
          <a:ln w="63500" cap="flat">
            <a:solidFill>
              <a:srgbClr val="52CAE0"/>
            </a:solidFill>
            <a:miter lim="400000"/>
          </a:ln>
          <a:effectLst/>
        </p:spPr>
        <p:txBody>
          <a:bodyPr wrap="square" lIns="40003" tIns="40003" rIns="40003" bIns="40003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300" dirty="0"/>
          </a:p>
        </p:txBody>
      </p:sp>
      <p:sp>
        <p:nvSpPr>
          <p:cNvPr id="100" name="Heading">
            <a:extLst>
              <a:ext uri="{FF2B5EF4-FFF2-40B4-BE49-F238E27FC236}">
                <a16:creationId xmlns:a16="http://schemas.microsoft.com/office/drawing/2014/main" id="{34182467-D6FF-E746-8439-0FA250ABDC6D}"/>
              </a:ext>
            </a:extLst>
          </p:cNvPr>
          <p:cNvSpPr txBox="1"/>
          <p:nvPr/>
        </p:nvSpPr>
        <p:spPr>
          <a:xfrm>
            <a:off x="32419004" y="22534288"/>
            <a:ext cx="16226763" cy="888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003" tIns="40003" rIns="40003" bIns="40003" numCol="1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5250" dirty="0">
                <a:latin typeface="Montserrat Medium" pitchFamily="2" charset="77"/>
              </a:rPr>
              <a:t>Heading</a:t>
            </a:r>
            <a:endParaRPr sz="5250" dirty="0"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06943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086C7A-2DF1-164A-9BF5-67A70CCED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26" y="989496"/>
            <a:ext cx="9423400" cy="817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01E451-B49A-164C-9DD9-D2DED752F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963" y="633896"/>
            <a:ext cx="9556750" cy="889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0919BA-9447-F84F-BEED-D98A2D34B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049" y="289408"/>
            <a:ext cx="10779125" cy="9578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F5D709-F1A3-1A48-967F-3E30B39DA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66" y="9751406"/>
            <a:ext cx="12710767" cy="6087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3AAAAF-1437-1542-8B92-0C9D25135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301" y="9868384"/>
            <a:ext cx="8578850" cy="6111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F5E740-0531-1849-94DA-E1E9248A63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95" y="16066702"/>
            <a:ext cx="13229801" cy="49581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542F85-0A71-8F48-A84B-D3EA267E3E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464" y="10568471"/>
            <a:ext cx="8645525" cy="10823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69FAF0-573D-5E47-A092-447B0B3DE6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267" y="20582767"/>
            <a:ext cx="6823075" cy="69119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B1E0DC-620B-8B4B-B8F4-EDC62E4F4F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987" y="20582767"/>
            <a:ext cx="6778625" cy="6845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7BE581-EE5C-F446-8F4D-18A983DA01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12" y="22154493"/>
            <a:ext cx="13445770" cy="601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53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368686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368686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368686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368686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B7EC0BF2544418F02C0F48049A820" ma:contentTypeVersion="18" ma:contentTypeDescription="Create a new document." ma:contentTypeScope="" ma:versionID="267713c550e7f32536d003adc1348561">
  <xsd:schema xmlns:xsd="http://www.w3.org/2001/XMLSchema" xmlns:xs="http://www.w3.org/2001/XMLSchema" xmlns:p="http://schemas.microsoft.com/office/2006/metadata/properties" xmlns:ns2="626cb74e-9669-4fd8-87b3-351e3976c142" xmlns:ns3="2f7b054f-be38-41d2-978f-3d651b980644" targetNamespace="http://schemas.microsoft.com/office/2006/metadata/properties" ma:root="true" ma:fieldsID="c5532d4c9ca5b193396cda4b6874df07" ns2:_="" ns3:_="">
    <xsd:import namespace="626cb74e-9669-4fd8-87b3-351e3976c142"/>
    <xsd:import namespace="2f7b054f-be38-41d2-978f-3d651b980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b74e-9669-4fd8-87b3-351e3976c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5708ab6-8f93-4a47-82a9-702180f09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b054f-be38-41d2-978f-3d651b980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4988c3-2911-4884-b1bb-ab625c693b77}" ma:internalName="TaxCatchAll" ma:showField="CatchAllData" ma:web="2f7b054f-be38-41d2-978f-3d651b980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6cb74e-9669-4fd8-87b3-351e3976c142">
      <Terms xmlns="http://schemas.microsoft.com/office/infopath/2007/PartnerControls"/>
    </lcf76f155ced4ddcb4097134ff3c332f>
    <TaxCatchAll xmlns="2f7b054f-be38-41d2-978f-3d651b980644" xsi:nil="true"/>
  </documentManagement>
</p:properties>
</file>

<file path=customXml/itemProps1.xml><?xml version="1.0" encoding="utf-8"?>
<ds:datastoreItem xmlns:ds="http://schemas.openxmlformats.org/officeDocument/2006/customXml" ds:itemID="{9463CEAA-02F1-462F-97A4-AEAADDDD0B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C3B79F-3901-4D90-95B7-1E7103E46B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6cb74e-9669-4fd8-87b3-351e3976c142"/>
    <ds:schemaRef ds:uri="2f7b054f-be38-41d2-978f-3d651b980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BB9758-EFFE-4BB9-B107-8793F68D7D8A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626cb74e-9669-4fd8-87b3-351e3976c142"/>
    <ds:schemaRef ds:uri="http://purl.org/dc/elements/1.1/"/>
    <ds:schemaRef ds:uri="http://schemas.microsoft.com/office/infopath/2007/PartnerControls"/>
    <ds:schemaRef ds:uri="2f7b054f-be38-41d2-978f-3d651b98064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13968</TotalTime>
  <Words>696</Words>
  <Application>Microsoft Office PowerPoint</Application>
  <PresentationFormat>Custom</PresentationFormat>
  <Paragraphs>45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Rooke</dc:creator>
  <cp:lastModifiedBy>Kellee Miller</cp:lastModifiedBy>
  <cp:revision>281</cp:revision>
  <dcterms:modified xsi:type="dcterms:W3CDTF">2025-09-08T18:07:21Z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0x010100B84B7EC0BF2544418F02C0F48049A820</vt:lpwstr>
  </property>
</Properties>
</file>