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77" r:id="rId5"/>
    <p:sldId id="274" r:id="rId6"/>
    <p:sldId id="278" r:id="rId7"/>
    <p:sldId id="3163" r:id="rId8"/>
    <p:sldId id="3168" r:id="rId9"/>
    <p:sldId id="256" r:id="rId10"/>
    <p:sldId id="3169" r:id="rId11"/>
    <p:sldId id="259" r:id="rId12"/>
    <p:sldId id="260" r:id="rId13"/>
    <p:sldId id="261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04435E-A824-4FA6-8C8A-4445FF45C8FF}" v="7" dt="2025-05-19T19:43:49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081" autoAdjust="0"/>
  </p:normalViewPr>
  <p:slideViewPr>
    <p:cSldViewPr snapToGrid="0">
      <p:cViewPr varScale="1">
        <p:scale>
          <a:sx n="121" d="100"/>
          <a:sy n="121" d="100"/>
        </p:scale>
        <p:origin x="19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Ospelt" userId="f29e1512-5267-4593-88df-db845196246d" providerId="ADAL" clId="{D004435E-A824-4FA6-8C8A-4445FF45C8FF}"/>
    <pc:docChg chg="undo custSel addSld delSld modSld sldOrd">
      <pc:chgData name="Emma Ospelt" userId="f29e1512-5267-4593-88df-db845196246d" providerId="ADAL" clId="{D004435E-A824-4FA6-8C8A-4445FF45C8FF}" dt="2025-05-20T13:45:00.427" v="331" actId="47"/>
      <pc:docMkLst>
        <pc:docMk/>
      </pc:docMkLst>
      <pc:sldChg chg="modSp add mod">
        <pc:chgData name="Emma Ospelt" userId="f29e1512-5267-4593-88df-db845196246d" providerId="ADAL" clId="{D004435E-A824-4FA6-8C8A-4445FF45C8FF}" dt="2025-05-19T19:45:08.201" v="301" actId="1076"/>
        <pc:sldMkLst>
          <pc:docMk/>
          <pc:sldMk cId="3492444256" sldId="256"/>
        </pc:sldMkLst>
        <pc:spChg chg="mod">
          <ac:chgData name="Emma Ospelt" userId="f29e1512-5267-4593-88df-db845196246d" providerId="ADAL" clId="{D004435E-A824-4FA6-8C8A-4445FF45C8FF}" dt="2025-05-19T19:45:05.871" v="300" actId="1076"/>
          <ac:spMkLst>
            <pc:docMk/>
            <pc:sldMk cId="3492444256" sldId="256"/>
            <ac:spMk id="2" creationId="{AEC5A745-E296-5445-D053-BD8CA7C93A5C}"/>
          </ac:spMkLst>
        </pc:spChg>
        <pc:spChg chg="mod">
          <ac:chgData name="Emma Ospelt" userId="f29e1512-5267-4593-88df-db845196246d" providerId="ADAL" clId="{D004435E-A824-4FA6-8C8A-4445FF45C8FF}" dt="2025-05-19T19:45:08.201" v="301" actId="1076"/>
          <ac:spMkLst>
            <pc:docMk/>
            <pc:sldMk cId="3492444256" sldId="256"/>
            <ac:spMk id="3" creationId="{953CC06D-1D72-ABF4-C221-323D8860B964}"/>
          </ac:spMkLst>
        </pc:spChg>
      </pc:sldChg>
      <pc:sldChg chg="modSp add mod">
        <pc:chgData name="Emma Ospelt" userId="f29e1512-5267-4593-88df-db845196246d" providerId="ADAL" clId="{D004435E-A824-4FA6-8C8A-4445FF45C8FF}" dt="2025-05-19T19:48:52.081" v="320" actId="255"/>
        <pc:sldMkLst>
          <pc:docMk/>
          <pc:sldMk cId="335209195" sldId="257"/>
        </pc:sldMkLst>
        <pc:spChg chg="mod">
          <ac:chgData name="Emma Ospelt" userId="f29e1512-5267-4593-88df-db845196246d" providerId="ADAL" clId="{D004435E-A824-4FA6-8C8A-4445FF45C8FF}" dt="2025-05-19T19:48:52.081" v="320" actId="255"/>
          <ac:spMkLst>
            <pc:docMk/>
            <pc:sldMk cId="335209195" sldId="257"/>
            <ac:spMk id="3" creationId="{AD5547F7-D96A-2C04-66C2-97CEE5D02379}"/>
          </ac:spMkLst>
        </pc:spChg>
      </pc:sldChg>
      <pc:sldChg chg="modSp add del">
        <pc:chgData name="Emma Ospelt" userId="f29e1512-5267-4593-88df-db845196246d" providerId="ADAL" clId="{D004435E-A824-4FA6-8C8A-4445FF45C8FF}" dt="2025-05-19T19:43:22.289" v="286" actId="47"/>
        <pc:sldMkLst>
          <pc:docMk/>
          <pc:sldMk cId="1921429610" sldId="258"/>
        </pc:sldMkLst>
        <pc:spChg chg="mod">
          <ac:chgData name="Emma Ospelt" userId="f29e1512-5267-4593-88df-db845196246d" providerId="ADAL" clId="{D004435E-A824-4FA6-8C8A-4445FF45C8FF}" dt="2025-05-19T19:35:20.567" v="215" actId="1076"/>
          <ac:spMkLst>
            <pc:docMk/>
            <pc:sldMk cId="1921429610" sldId="258"/>
            <ac:spMk id="5" creationId="{90DCD08F-EAC1-C16C-9914-3610412517CD}"/>
          </ac:spMkLst>
        </pc:spChg>
      </pc:sldChg>
      <pc:sldChg chg="modSp add mod ord">
        <pc:chgData name="Emma Ospelt" userId="f29e1512-5267-4593-88df-db845196246d" providerId="ADAL" clId="{D004435E-A824-4FA6-8C8A-4445FF45C8FF}" dt="2025-05-19T19:45:29.878" v="304" actId="207"/>
        <pc:sldMkLst>
          <pc:docMk/>
          <pc:sldMk cId="4157728713" sldId="259"/>
        </pc:sldMkLst>
        <pc:spChg chg="mod">
          <ac:chgData name="Emma Ospelt" userId="f29e1512-5267-4593-88df-db845196246d" providerId="ADAL" clId="{D004435E-A824-4FA6-8C8A-4445FF45C8FF}" dt="2025-05-19T19:45:29.878" v="304" actId="207"/>
          <ac:spMkLst>
            <pc:docMk/>
            <pc:sldMk cId="4157728713" sldId="259"/>
            <ac:spMk id="3" creationId="{15BB947A-4464-6E2F-0E35-AA6260083F14}"/>
          </ac:spMkLst>
        </pc:spChg>
      </pc:sldChg>
      <pc:sldChg chg="modSp add mod">
        <pc:chgData name="Emma Ospelt" userId="f29e1512-5267-4593-88df-db845196246d" providerId="ADAL" clId="{D004435E-A824-4FA6-8C8A-4445FF45C8FF}" dt="2025-05-19T19:45:43.196" v="306" actId="255"/>
        <pc:sldMkLst>
          <pc:docMk/>
          <pc:sldMk cId="1898146161" sldId="260"/>
        </pc:sldMkLst>
        <pc:spChg chg="mod">
          <ac:chgData name="Emma Ospelt" userId="f29e1512-5267-4593-88df-db845196246d" providerId="ADAL" clId="{D004435E-A824-4FA6-8C8A-4445FF45C8FF}" dt="2025-05-19T19:45:43.196" v="306" actId="255"/>
          <ac:spMkLst>
            <pc:docMk/>
            <pc:sldMk cId="1898146161" sldId="260"/>
            <ac:spMk id="3" creationId="{3D09CDAE-27DD-8437-8218-4001546DDA83}"/>
          </ac:spMkLst>
        </pc:spChg>
      </pc:sldChg>
      <pc:sldChg chg="modSp add mod">
        <pc:chgData name="Emma Ospelt" userId="f29e1512-5267-4593-88df-db845196246d" providerId="ADAL" clId="{D004435E-A824-4FA6-8C8A-4445FF45C8FF}" dt="2025-05-19T19:45:56.205" v="308" actId="255"/>
        <pc:sldMkLst>
          <pc:docMk/>
          <pc:sldMk cId="3424927535" sldId="261"/>
        </pc:sldMkLst>
        <pc:spChg chg="mod">
          <ac:chgData name="Emma Ospelt" userId="f29e1512-5267-4593-88df-db845196246d" providerId="ADAL" clId="{D004435E-A824-4FA6-8C8A-4445FF45C8FF}" dt="2025-05-19T19:45:56.205" v="308" actId="255"/>
          <ac:spMkLst>
            <pc:docMk/>
            <pc:sldMk cId="3424927535" sldId="261"/>
            <ac:spMk id="3" creationId="{C4F8F42B-15FF-CF7D-1D07-FC4372A2377A}"/>
          </ac:spMkLst>
        </pc:spChg>
      </pc:sldChg>
      <pc:sldChg chg="modSp mod">
        <pc:chgData name="Emma Ospelt" userId="f29e1512-5267-4593-88df-db845196246d" providerId="ADAL" clId="{D004435E-A824-4FA6-8C8A-4445FF45C8FF}" dt="2025-05-19T19:49:27.279" v="329" actId="20577"/>
        <pc:sldMkLst>
          <pc:docMk/>
          <pc:sldMk cId="25377076" sldId="274"/>
        </pc:sldMkLst>
        <pc:spChg chg="mod">
          <ac:chgData name="Emma Ospelt" userId="f29e1512-5267-4593-88df-db845196246d" providerId="ADAL" clId="{D004435E-A824-4FA6-8C8A-4445FF45C8FF}" dt="2025-05-19T19:49:27.279" v="329" actId="20577"/>
          <ac:spMkLst>
            <pc:docMk/>
            <pc:sldMk cId="25377076" sldId="274"/>
            <ac:spMk id="3" creationId="{CCF73634-F856-4F85-AD41-5038DB7E178B}"/>
          </ac:spMkLst>
        </pc:spChg>
      </pc:sldChg>
      <pc:sldChg chg="modSp mod">
        <pc:chgData name="Emma Ospelt" userId="f29e1512-5267-4593-88df-db845196246d" providerId="ADAL" clId="{D004435E-A824-4FA6-8C8A-4445FF45C8FF}" dt="2025-05-16T19:51:06.327" v="12" actId="20577"/>
        <pc:sldMkLst>
          <pc:docMk/>
          <pc:sldMk cId="935029172" sldId="277"/>
        </pc:sldMkLst>
        <pc:spChg chg="mod">
          <ac:chgData name="Emma Ospelt" userId="f29e1512-5267-4593-88df-db845196246d" providerId="ADAL" clId="{D004435E-A824-4FA6-8C8A-4445FF45C8FF}" dt="2025-05-16T19:51:06.327" v="12" actId="20577"/>
          <ac:spMkLst>
            <pc:docMk/>
            <pc:sldMk cId="935029172" sldId="277"/>
            <ac:spMk id="3" creationId="{89279E9C-3E78-4E41-8F97-7E44A2B9E092}"/>
          </ac:spMkLst>
        </pc:spChg>
      </pc:sldChg>
      <pc:sldChg chg="modSp mod">
        <pc:chgData name="Emma Ospelt" userId="f29e1512-5267-4593-88df-db845196246d" providerId="ADAL" clId="{D004435E-A824-4FA6-8C8A-4445FF45C8FF}" dt="2025-05-16T19:53:07.317" v="116" actId="20577"/>
        <pc:sldMkLst>
          <pc:docMk/>
          <pc:sldMk cId="85673343" sldId="278"/>
        </pc:sldMkLst>
        <pc:spChg chg="mod">
          <ac:chgData name="Emma Ospelt" userId="f29e1512-5267-4593-88df-db845196246d" providerId="ADAL" clId="{D004435E-A824-4FA6-8C8A-4445FF45C8FF}" dt="2025-05-16T19:53:07.317" v="116" actId="20577"/>
          <ac:spMkLst>
            <pc:docMk/>
            <pc:sldMk cId="85673343" sldId="278"/>
            <ac:spMk id="3" creationId="{07689895-EF79-4AC3-4A6D-6FA1A4639C5F}"/>
          </ac:spMkLst>
        </pc:spChg>
      </pc:sldChg>
      <pc:sldChg chg="del">
        <pc:chgData name="Emma Ospelt" userId="f29e1512-5267-4593-88df-db845196246d" providerId="ADAL" clId="{D004435E-A824-4FA6-8C8A-4445FF45C8FF}" dt="2025-05-16T20:01:46.273" v="123" actId="47"/>
        <pc:sldMkLst>
          <pc:docMk/>
          <pc:sldMk cId="2309383925" sldId="704"/>
        </pc:sldMkLst>
      </pc:sldChg>
      <pc:sldChg chg="modSp mod">
        <pc:chgData name="Emma Ospelt" userId="f29e1512-5267-4593-88df-db845196246d" providerId="ADAL" clId="{D004435E-A824-4FA6-8C8A-4445FF45C8FF}" dt="2025-05-19T19:33:20.474" v="188" actId="13926"/>
        <pc:sldMkLst>
          <pc:docMk/>
          <pc:sldMk cId="2608171893" sldId="3163"/>
        </pc:sldMkLst>
        <pc:spChg chg="mod">
          <ac:chgData name="Emma Ospelt" userId="f29e1512-5267-4593-88df-db845196246d" providerId="ADAL" clId="{D004435E-A824-4FA6-8C8A-4445FF45C8FF}" dt="2025-05-19T19:33:20.474" v="188" actId="13926"/>
          <ac:spMkLst>
            <pc:docMk/>
            <pc:sldMk cId="2608171893" sldId="3163"/>
            <ac:spMk id="3" creationId="{1C74F729-B177-7398-05DE-16501A6FDBB9}"/>
          </ac:spMkLst>
        </pc:spChg>
      </pc:sldChg>
      <pc:sldChg chg="del">
        <pc:chgData name="Emma Ospelt" userId="f29e1512-5267-4593-88df-db845196246d" providerId="ADAL" clId="{D004435E-A824-4FA6-8C8A-4445FF45C8FF}" dt="2025-05-16T20:01:45.741" v="122" actId="47"/>
        <pc:sldMkLst>
          <pc:docMk/>
          <pc:sldMk cId="3609015707" sldId="3164"/>
        </pc:sldMkLst>
      </pc:sldChg>
      <pc:sldChg chg="del">
        <pc:chgData name="Emma Ospelt" userId="f29e1512-5267-4593-88df-db845196246d" providerId="ADAL" clId="{D004435E-A824-4FA6-8C8A-4445FF45C8FF}" dt="2025-05-16T20:01:48.596" v="125" actId="47"/>
        <pc:sldMkLst>
          <pc:docMk/>
          <pc:sldMk cId="3459015867" sldId="3165"/>
        </pc:sldMkLst>
      </pc:sldChg>
      <pc:sldChg chg="del">
        <pc:chgData name="Emma Ospelt" userId="f29e1512-5267-4593-88df-db845196246d" providerId="ADAL" clId="{D004435E-A824-4FA6-8C8A-4445FF45C8FF}" dt="2025-05-16T20:01:49.083" v="126" actId="47"/>
        <pc:sldMkLst>
          <pc:docMk/>
          <pc:sldMk cId="1048848765" sldId="3166"/>
        </pc:sldMkLst>
      </pc:sldChg>
      <pc:sldChg chg="del">
        <pc:chgData name="Emma Ospelt" userId="f29e1512-5267-4593-88df-db845196246d" providerId="ADAL" clId="{D004435E-A824-4FA6-8C8A-4445FF45C8FF}" dt="2025-05-16T20:01:47.762" v="124" actId="47"/>
        <pc:sldMkLst>
          <pc:docMk/>
          <pc:sldMk cId="3032714490" sldId="3167"/>
        </pc:sldMkLst>
      </pc:sldChg>
      <pc:sldChg chg="modSp mod">
        <pc:chgData name="Emma Ospelt" userId="f29e1512-5267-4593-88df-db845196246d" providerId="ADAL" clId="{D004435E-A824-4FA6-8C8A-4445FF45C8FF}" dt="2025-05-20T13:44:55.448" v="330" actId="13926"/>
        <pc:sldMkLst>
          <pc:docMk/>
          <pc:sldMk cId="134435020" sldId="3168"/>
        </pc:sldMkLst>
        <pc:spChg chg="mod">
          <ac:chgData name="Emma Ospelt" userId="f29e1512-5267-4593-88df-db845196246d" providerId="ADAL" clId="{D004435E-A824-4FA6-8C8A-4445FF45C8FF}" dt="2025-05-20T13:44:55.448" v="330" actId="13926"/>
          <ac:spMkLst>
            <pc:docMk/>
            <pc:sldMk cId="134435020" sldId="3168"/>
            <ac:spMk id="3" creationId="{C1B982EB-6A73-D460-CDE6-B8BD859D5A6C}"/>
          </ac:spMkLst>
        </pc:spChg>
      </pc:sldChg>
      <pc:sldChg chg="del">
        <pc:chgData name="Emma Ospelt" userId="f29e1512-5267-4593-88df-db845196246d" providerId="ADAL" clId="{D004435E-A824-4FA6-8C8A-4445FF45C8FF}" dt="2025-05-16T20:01:49.503" v="127" actId="47"/>
        <pc:sldMkLst>
          <pc:docMk/>
          <pc:sldMk cId="1274267750" sldId="3169"/>
        </pc:sldMkLst>
      </pc:sldChg>
      <pc:sldChg chg="modSp new mod ord">
        <pc:chgData name="Emma Ospelt" userId="f29e1512-5267-4593-88df-db845196246d" providerId="ADAL" clId="{D004435E-A824-4FA6-8C8A-4445FF45C8FF}" dt="2025-05-19T19:45:16.849" v="302" actId="255"/>
        <pc:sldMkLst>
          <pc:docMk/>
          <pc:sldMk cId="2112112204" sldId="3169"/>
        </pc:sldMkLst>
        <pc:spChg chg="mod">
          <ac:chgData name="Emma Ospelt" userId="f29e1512-5267-4593-88df-db845196246d" providerId="ADAL" clId="{D004435E-A824-4FA6-8C8A-4445FF45C8FF}" dt="2025-05-19T19:35:46.995" v="268" actId="20577"/>
          <ac:spMkLst>
            <pc:docMk/>
            <pc:sldMk cId="2112112204" sldId="3169"/>
            <ac:spMk id="2" creationId="{E3F1D473-67E9-CBC6-ABB4-E36F512AB86E}"/>
          </ac:spMkLst>
        </pc:spChg>
        <pc:spChg chg="mod">
          <ac:chgData name="Emma Ospelt" userId="f29e1512-5267-4593-88df-db845196246d" providerId="ADAL" clId="{D004435E-A824-4FA6-8C8A-4445FF45C8FF}" dt="2025-05-19T19:45:16.849" v="302" actId="255"/>
          <ac:spMkLst>
            <pc:docMk/>
            <pc:sldMk cId="2112112204" sldId="3169"/>
            <ac:spMk id="3" creationId="{F096E87A-01AB-4B68-F328-298B85B3B1C3}"/>
          </ac:spMkLst>
        </pc:spChg>
      </pc:sldChg>
      <pc:sldChg chg="new del">
        <pc:chgData name="Emma Ospelt" userId="f29e1512-5267-4593-88df-db845196246d" providerId="ADAL" clId="{D004435E-A824-4FA6-8C8A-4445FF45C8FF}" dt="2025-05-20T13:45:00.427" v="331" actId="47"/>
        <pc:sldMkLst>
          <pc:docMk/>
          <pc:sldMk cId="112227621" sldId="3170"/>
        </pc:sldMkLst>
      </pc:sldChg>
      <pc:sldChg chg="new del">
        <pc:chgData name="Emma Ospelt" userId="f29e1512-5267-4593-88df-db845196246d" providerId="ADAL" clId="{D004435E-A824-4FA6-8C8A-4445FF45C8FF}" dt="2025-05-19T19:35:09.715" v="211" actId="47"/>
        <pc:sldMkLst>
          <pc:docMk/>
          <pc:sldMk cId="2312680266" sldId="3170"/>
        </pc:sldMkLst>
      </pc:sldChg>
      <pc:sldMasterChg chg="delSldLayout">
        <pc:chgData name="Emma Ospelt" userId="f29e1512-5267-4593-88df-db845196246d" providerId="ADAL" clId="{D004435E-A824-4FA6-8C8A-4445FF45C8FF}" dt="2025-05-19T19:43:22.289" v="286" actId="47"/>
        <pc:sldMasterMkLst>
          <pc:docMk/>
          <pc:sldMasterMk cId="2076426762" sldId="2147483660"/>
        </pc:sldMasterMkLst>
        <pc:sldLayoutChg chg="del">
          <pc:chgData name="Emma Ospelt" userId="f29e1512-5267-4593-88df-db845196246d" providerId="ADAL" clId="{D004435E-A824-4FA6-8C8A-4445FF45C8FF}" dt="2025-05-19T19:43:22.289" v="286" actId="47"/>
          <pc:sldLayoutMkLst>
            <pc:docMk/>
            <pc:sldMasterMk cId="2076426762" sldId="2147483660"/>
            <pc:sldLayoutMk cId="3533442188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C5A94-AB35-4098-BA28-E3666A98381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FBE26-AC86-487D-A2AD-87243AEF0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3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Changes qualitative and quantitative to interviews, focus groups, and surveys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814B4-B262-496A-A3C7-A2E1203D1C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51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E2845-5E31-31A9-AA35-8E7025B2C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F4EBC0-3F17-533A-CB4A-7BD27AEB76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4D2FDE-EFBC-898B-C00B-5BA21F80A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Changes qualitative and quantitative to interviews, focus groups, and surveys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1AC4D-F6F6-DE62-67AA-C3E6AFD07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814B4-B262-496A-A3C7-A2E1203D1C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351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2840B-A066-8C34-6A9D-0E26F8AF0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E80D59-37C9-E9BD-FC31-6131D7559D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8853CB-390E-77B4-19C9-3B6ECE97D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Changes qualitative and quantitative to interviews, focus groups, and surveys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D2E8E-BDD4-E4ED-FD08-E69ED76D2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814B4-B262-496A-A3C7-A2E1203D1C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5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00D1B-05A0-40CF-BB28-3F8A81CE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99B34-4F3B-40C6-B579-B0291A93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06" y="4584700"/>
            <a:ext cx="7802562" cy="75539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49A6F4-9859-47BA-B88A-A992A9860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06" y="5486400"/>
            <a:ext cx="7802562" cy="585788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2A719-D54E-427D-AD45-11399B8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9174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7F3FF-5884-4A1E-8629-AB45FB5A41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877888"/>
            <a:ext cx="10972800" cy="5132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styles. </a:t>
            </a:r>
          </a:p>
        </p:txBody>
      </p:sp>
    </p:spTree>
    <p:extLst>
      <p:ext uri="{BB962C8B-B14F-4D97-AF65-F5344CB8AC3E}">
        <p14:creationId xmlns:p14="http://schemas.microsoft.com/office/powerpoint/2010/main" val="134415555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62190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10972166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38F97F-BE0E-489D-A955-BE7D6E06F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4079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8CB91-F673-4733-AD84-53B0F748F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5173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3E4E8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>
              <a:latin typeface="Montserrat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BAD7F-97A3-A549-8DD2-3F48709C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EDA66-8AEA-0C45-845A-C94FE8499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961E7-C6AD-42BC-A97E-F71724CD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B1C1D-F7D4-4C65-9FC6-203EE26DD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603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7C456-E1ED-4594-8246-0F9ECBA25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28F2D-263B-C6A9-F0E4-91F90C6BE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DD008-AE03-F9A2-89A4-C722C878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C751-93E2-4137-8EDC-6FE87B3E20D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24818-B549-9E19-D19E-5BF2FCDA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7762A-E9BE-A248-49B1-328892A2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CE18-B8BF-4BE7-B9F7-15D0A098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6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712C-DACC-D80A-6E01-AB8151D5A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2460C-1A77-F103-4D1A-6B3684FBE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C3FBF-62F5-2E87-FB85-A8B69303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C751-93E2-4137-8EDC-6FE87B3E20D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3ACE5-60B3-2C94-25B9-9EFE31E1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09357-31A6-5427-9313-99FFAB2E6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CE18-B8BF-4BE7-B9F7-15D0A098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2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548640" y="101716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FCCF0-8AC0-ED4C-8D03-7FA5EC4332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315DD-4F26-4103-BE4B-A385B4DC8FE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2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45" baseline="0">
          <a:ln>
            <a:noFill/>
          </a:ln>
          <a:solidFill>
            <a:srgbClr val="3E4E8D"/>
          </a:solidFill>
          <a:uFillTx/>
          <a:latin typeface="Montserrat SemiBold" pitchFamily="2" charset="77"/>
          <a:ea typeface="Montserrat SemiBold" pitchFamily="2" charset="77"/>
          <a:cs typeface="Montserrat" panose="00000500000000000000" pitchFamily="2" charset="0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0" marR="0" indent="0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75000"/>
            </a:schemeClr>
          </a:solidFill>
          <a:uFillTx/>
          <a:latin typeface="Montserrat" pitchFamily="2" charset="77"/>
          <a:ea typeface="Montserrat" pitchFamily="2" charset="77"/>
          <a:cs typeface="Montserrat" panose="00000500000000000000" pitchFamily="2" charset="0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06470C-89C2-452B-8A87-D18A2DFBC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6815" y="4952134"/>
            <a:ext cx="7802562" cy="755396"/>
          </a:xfrm>
        </p:spPr>
        <p:txBody>
          <a:bodyPr/>
          <a:lstStyle/>
          <a:p>
            <a:r>
              <a:rPr lang="en-US" sz="3300" dirty="0"/>
              <a:t>Data Science Committee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79E9C-3E78-4E41-8F97-7E44A2B9E0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9309" y="5605930"/>
            <a:ext cx="5578764" cy="585788"/>
          </a:xfrm>
        </p:spPr>
        <p:txBody>
          <a:bodyPr/>
          <a:lstStyle/>
          <a:p>
            <a:r>
              <a:rPr lang="en-US" dirty="0"/>
              <a:t>                         May 2025</a:t>
            </a:r>
          </a:p>
          <a:p>
            <a:r>
              <a:rPr lang="en-US" dirty="0"/>
              <a:t>Co-chairs: </a:t>
            </a: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Ryan McDonough </a:t>
            </a:r>
            <a:r>
              <a:rPr lang="en-US" dirty="0"/>
              <a:t>, </a:t>
            </a:r>
            <a:r>
              <a:rPr lang="en-US" sz="2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Nirali Shah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2917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17B1D-D964-308B-D0C3-E6DB153D6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the Proposed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8F42B-15FF-CF7D-1D07-FC4372A23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Show accurate representation of </a:t>
            </a:r>
            <a:r>
              <a:rPr lang="en-US" sz="2200" b="1" dirty="0"/>
              <a:t>when</a:t>
            </a:r>
            <a:r>
              <a:rPr lang="en-US" sz="2200" dirty="0"/>
              <a:t> DKA events occur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Improved visibility into </a:t>
            </a:r>
            <a:r>
              <a:rPr lang="en-US" sz="2200" b="1" dirty="0"/>
              <a:t>monthly trends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Enables </a:t>
            </a:r>
            <a:r>
              <a:rPr lang="en-US" sz="2200" b="1" dirty="0"/>
              <a:t>timely interventions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Better alignment with real-world patient outcomes</a:t>
            </a:r>
            <a:endParaRPr lang="en-US" sz="2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27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77173-CFF7-3A03-AC6B-6BA7F4CC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547F7-D96A-2C04-66C2-97CEE5D02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Adjust, Review and approve proposed change to data specification (with DSC)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Coordinate with reporting team to update portal logic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Educate clinical teams on new data interpretation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EA58A-F707-4BC9-9834-0FC53BD4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kern="0" spc="-45" dirty="0">
                <a:solidFill>
                  <a:srgbClr val="3E4E8D"/>
                </a:solidFill>
                <a:latin typeface="Montserrat SemiBold" pitchFamily="2" charset="77"/>
                <a:cs typeface="Hind Medium" panose="02000000000000000000" pitchFamily="2" charset="77"/>
                <a:sym typeface="Hind Bold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73634-F856-4F85-AD41-5038DB7E1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Introductions- </a:t>
            </a:r>
            <a:r>
              <a:rPr lang="en-US" sz="2400" dirty="0"/>
              <a:t>Ryan McDonough and Nirali Shah </a:t>
            </a:r>
          </a:p>
          <a:p>
            <a:pPr rtl="0"/>
            <a:endParaRPr lang="en-US" sz="24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Aptos" panose="020B0004020202020204" pitchFamily="34" charset="0"/>
              </a:rPr>
              <a:t>Diabetes Technology Maturity Model Presentation </a:t>
            </a:r>
            <a:endParaRPr lang="en-US" sz="2400" dirty="0"/>
          </a:p>
          <a:p>
            <a:pPr rtl="0"/>
            <a:endParaRPr lang="en-US" sz="240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T1D Exchange Updates- Emma</a:t>
            </a:r>
            <a:r>
              <a:rPr lang="en-US" sz="2400" dirty="0"/>
              <a:t>, T1D Exchange</a:t>
            </a:r>
          </a:p>
          <a:p>
            <a:endParaRPr lang="en-US" sz="2400" dirty="0">
              <a:effectLst/>
            </a:endParaRP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US" sz="2400" dirty="0"/>
              <a:t>DKA variable mapping update- James, T1D Exchange</a:t>
            </a:r>
          </a:p>
          <a:p>
            <a:pPr rtl="0"/>
            <a:endParaRPr lang="en-US" sz="2400" dirty="0"/>
          </a:p>
          <a:p>
            <a:pPr marL="926900" lvl="1" indent="-342900"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7707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ACB04-CB74-065E-153A-39B65886E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T1D Exchange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89895-EF79-4AC3-4A6D-6FA1A4639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Mapping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DKA variable mapping update</a:t>
            </a:r>
          </a:p>
        </p:txBody>
      </p:sp>
    </p:spTree>
    <p:extLst>
      <p:ext uri="{BB962C8B-B14F-4D97-AF65-F5344CB8AC3E}">
        <p14:creationId xmlns:p14="http://schemas.microsoft.com/office/powerpoint/2010/main" val="8567334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D7A1A-E54C-4943-A236-9F0771E64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853D5-21F3-494D-4235-DCAAFF3D2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Hind Medium" panose="02000000000000000000" pitchFamily="2" charset="77"/>
              </a:rPr>
              <a:t>Type 1 Diabetes Mapping 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4F729-B177-7398-05DE-16501A6FDB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46</a:t>
            </a:r>
            <a:r>
              <a:rPr lang="en-US" sz="2400" dirty="0"/>
              <a:t> centers fully mapped (from 43 centers in Q1)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6</a:t>
            </a:r>
            <a:r>
              <a:rPr lang="en-US" sz="2400" dirty="0"/>
              <a:t> in validation phase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81718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D6590-5FA9-B441-04C1-8CD41F2ED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A8AF-6F78-C3A0-9937-40EE2F2D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Hind Medium" panose="02000000000000000000" pitchFamily="2" charset="77"/>
              </a:rPr>
              <a:t>Type 2 Diabetes Mapping 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982EB-6A73-D460-CDE6-B8BD859D5A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5 </a:t>
            </a:r>
            <a:r>
              <a:rPr lang="en-US" sz="2400" dirty="0"/>
              <a:t>centers in production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1 </a:t>
            </a:r>
            <a:r>
              <a:rPr lang="en-US" sz="2400" dirty="0"/>
              <a:t>center still in the mapping process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4350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5A745-E296-5445-D053-BD8CA7C93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0"/>
            <a:ext cx="9144000" cy="2387600"/>
          </a:xfrm>
        </p:spPr>
        <p:txBody>
          <a:bodyPr>
            <a:normAutofit/>
          </a:bodyPr>
          <a:lstStyle/>
          <a:p>
            <a:r>
              <a:rPr lang="en-US" sz="3200" dirty="0"/>
              <a:t>Proposed Change to Data Specification for More Accurate DKA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3CC06D-1D72-ABF4-C221-323D8860B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68588"/>
            <a:ext cx="9144000" cy="1655762"/>
          </a:xfrm>
        </p:spPr>
        <p:txBody>
          <a:bodyPr/>
          <a:lstStyle/>
          <a:p>
            <a:r>
              <a:rPr lang="en-US" dirty="0"/>
              <a:t>Improving how DKA events are captured and displayed on the QI Portal</a:t>
            </a:r>
          </a:p>
        </p:txBody>
      </p:sp>
    </p:spTree>
    <p:extLst>
      <p:ext uri="{BB962C8B-B14F-4D97-AF65-F5344CB8AC3E}">
        <p14:creationId xmlns:p14="http://schemas.microsoft.com/office/powerpoint/2010/main" val="349244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1D473-67E9-CBC6-ABB4-E36F512A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DKA Events are Currently Captured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6E87A-01AB-4B68-F328-298B85B3B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</a:rPr>
              <a:t>Metric: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effectLst/>
              </a:rPr>
              <a:t>dka_events_inp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 = Number of DKA events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effectLst/>
              </a:rPr>
              <a:t>reported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 since last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 	ambulatory, outpatient, or equivalent visit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Data tied to the </a:t>
            </a:r>
            <a:r>
              <a:rPr lang="en-US" sz="2200" b="1" dirty="0"/>
              <a:t>date of the visit</a:t>
            </a:r>
            <a:r>
              <a:rPr lang="en-US" sz="2200" dirty="0"/>
              <a:t>, </a:t>
            </a:r>
            <a:r>
              <a:rPr lang="en-US" sz="2200" b="1" dirty="0"/>
              <a:t>not</a:t>
            </a:r>
            <a:r>
              <a:rPr lang="en-US" sz="2200" dirty="0"/>
              <a:t> the date of the DKA event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QI Portal displays </a:t>
            </a:r>
            <a:r>
              <a:rPr lang="en-US" sz="2200" b="1" dirty="0"/>
              <a:t>number of DKA events reported</a:t>
            </a:r>
            <a:r>
              <a:rPr lang="en-US" sz="2200" dirty="0"/>
              <a:t> per month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1220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CD9FF-B080-D9E8-7007-CE8B9582B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Is 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B947A-4464-6E2F-0E35-AA6260083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Misalignment in timing</a:t>
            </a:r>
            <a:r>
              <a:rPr lang="en-US" sz="2200" dirty="0"/>
              <a:t>: The event date ≠ reporting date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May under- or over-represent DKA events in any given month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Limits ability to:	</a:t>
            </a:r>
          </a:p>
          <a:p>
            <a:pPr lvl="1"/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Accurately track DKA trends over time</a:t>
            </a:r>
          </a:p>
          <a:p>
            <a:pPr lvl="1"/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Respond in real-time to spikes in DKA events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2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3E9F-E027-8F17-7943-467FC5AD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Update to DKA Capture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9CDAE-27DD-8437-8218-4001546DD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Capture actual event date </a:t>
            </a:r>
            <a:r>
              <a:rPr lang="en-US" sz="2200" dirty="0"/>
              <a:t>of DKA requiring hospitalization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Update QI Portal to reflect </a:t>
            </a:r>
            <a:r>
              <a:rPr lang="en-US" sz="2200" b="1" dirty="0"/>
              <a:t>date of occurrence</a:t>
            </a:r>
            <a:r>
              <a:rPr lang="en-US" sz="2200" dirty="0"/>
              <a:t>, not just reporting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Adjust logic to count DKA events by their </a:t>
            </a:r>
            <a:r>
              <a:rPr lang="en-US" sz="2200" b="1" dirty="0"/>
              <a:t>event timestamp</a:t>
            </a:r>
            <a:r>
              <a:rPr lang="en-US" sz="2200" dirty="0"/>
              <a:t>, not visit timestamp</a:t>
            </a:r>
          </a:p>
        </p:txBody>
      </p:sp>
    </p:spTree>
    <p:extLst>
      <p:ext uri="{BB962C8B-B14F-4D97-AF65-F5344CB8AC3E}">
        <p14:creationId xmlns:p14="http://schemas.microsoft.com/office/powerpoint/2010/main" val="1898146161"/>
      </p:ext>
    </p:extLst>
  </p:cSld>
  <p:clrMapOvr>
    <a:masterClrMapping/>
  </p:clrMapOvr>
</p:sld>
</file>

<file path=ppt/theme/theme1.xml><?xml version="1.0" encoding="utf-8"?>
<a:theme xmlns:a="http://schemas.openxmlformats.org/drawingml/2006/main" name="T1D Exchange">
  <a:themeElements>
    <a:clrScheme name="T1D Exchange">
      <a:dk1>
        <a:srgbClr val="0C0C0C"/>
      </a:dk1>
      <a:lt1>
        <a:srgbClr val="FFFFFF"/>
      </a:lt1>
      <a:dk2>
        <a:srgbClr val="369FB2"/>
      </a:dk2>
      <a:lt2>
        <a:srgbClr val="78E6FA"/>
      </a:lt2>
      <a:accent1>
        <a:srgbClr val="52CAE0"/>
      </a:accent1>
      <a:accent2>
        <a:srgbClr val="8493CF"/>
      </a:accent2>
      <a:accent3>
        <a:srgbClr val="3E4E8D"/>
      </a:accent3>
      <a:accent4>
        <a:srgbClr val="222D57"/>
      </a:accent4>
      <a:accent5>
        <a:srgbClr val="F9F9F9"/>
      </a:accent5>
      <a:accent6>
        <a:srgbClr val="777777"/>
      </a:accent6>
      <a:hlink>
        <a:srgbClr val="5E5E5E"/>
      </a:hlink>
      <a:folHlink>
        <a:srgbClr val="0079BF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2021-01-19 QI All Staff- formatted  -  Read-Only" id="{031EE090-AB92-437E-8125-275FF27E9652}" vid="{183C4F49-2291-4E52-9734-D4FCFB979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86a0cf4-d15c-4c9f-b0b3-a970200a9ba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1DBB886158034296453289786A1747" ma:contentTypeVersion="17" ma:contentTypeDescription="Create a new document." ma:contentTypeScope="" ma:versionID="1b21387b691d57b53166add1e295aaaf">
  <xsd:schema xmlns:xsd="http://www.w3.org/2001/XMLSchema" xmlns:xs="http://www.w3.org/2001/XMLSchema" xmlns:p="http://schemas.microsoft.com/office/2006/metadata/properties" xmlns:ns3="686a0cf4-d15c-4c9f-b0b3-a970200a9ba2" xmlns:ns4="da29ad74-f779-4f8d-8cae-5f05d41474e2" targetNamespace="http://schemas.microsoft.com/office/2006/metadata/properties" ma:root="true" ma:fieldsID="0c1ca2e892cdd0f0a082f34342d3d38a" ns3:_="" ns4:_="">
    <xsd:import namespace="686a0cf4-d15c-4c9f-b0b3-a970200a9ba2"/>
    <xsd:import namespace="da29ad74-f779-4f8d-8cae-5f05d41474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a0cf4-d15c-4c9f-b0b3-a970200a9b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29ad74-f779-4f8d-8cae-5f05d41474e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963B9B-00CD-465A-93FB-69481C56D877}">
  <ds:schemaRefs>
    <ds:schemaRef ds:uri="http://schemas.microsoft.com/office/2006/documentManagement/types"/>
    <ds:schemaRef ds:uri="da29ad74-f779-4f8d-8cae-5f05d41474e2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686a0cf4-d15c-4c9f-b0b3-a970200a9ba2"/>
  </ds:schemaRefs>
</ds:datastoreItem>
</file>

<file path=customXml/itemProps2.xml><?xml version="1.0" encoding="utf-8"?>
<ds:datastoreItem xmlns:ds="http://schemas.openxmlformats.org/officeDocument/2006/customXml" ds:itemID="{C82B6454-C375-4F93-B08B-E8319F627D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2AC530-9E6A-464D-B950-7B4AACDAF3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a0cf4-d15c-4c9f-b0b3-a970200a9ba2"/>
    <ds:schemaRef ds:uri="da29ad74-f779-4f8d-8cae-5f05d41474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12150</TotalTime>
  <Words>347</Words>
  <Application>Microsoft Office PowerPoint</Application>
  <PresentationFormat>Widescreen</PresentationFormat>
  <Paragraphs>70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Aptos</vt:lpstr>
      <vt:lpstr>Arial</vt:lpstr>
      <vt:lpstr>Calibri</vt:lpstr>
      <vt:lpstr>Courier New</vt:lpstr>
      <vt:lpstr>Hind Bold</vt:lpstr>
      <vt:lpstr>Hind Medium</vt:lpstr>
      <vt:lpstr>Hind Regular</vt:lpstr>
      <vt:lpstr>Montserrat</vt:lpstr>
      <vt:lpstr>Montserrat SemiBold</vt:lpstr>
      <vt:lpstr>Wingdings</vt:lpstr>
      <vt:lpstr>T1D Exchange</vt:lpstr>
      <vt:lpstr>PowerPoint Presentation</vt:lpstr>
      <vt:lpstr>Agenda</vt:lpstr>
      <vt:lpstr>T1D Exchange Updates</vt:lpstr>
      <vt:lpstr>Type 1 Diabetes Mapping Updates</vt:lpstr>
      <vt:lpstr>Type 2 Diabetes Mapping Updates</vt:lpstr>
      <vt:lpstr>Proposed Change to Data Specification for More Accurate DKA Reporting</vt:lpstr>
      <vt:lpstr>How DKA Events are Currently Captured</vt:lpstr>
      <vt:lpstr>Why This Is a Problem</vt:lpstr>
      <vt:lpstr>Proposed Update to DKA Capture Method</vt:lpstr>
      <vt:lpstr>Benefits of the Proposed Change</vt:lpstr>
      <vt:lpstr>Next Steps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Ospelt</dc:creator>
  <cp:lastModifiedBy>Timothy Bol</cp:lastModifiedBy>
  <cp:revision>2</cp:revision>
  <dcterms:created xsi:type="dcterms:W3CDTF">2025-02-05T14:17:29Z</dcterms:created>
  <dcterms:modified xsi:type="dcterms:W3CDTF">2025-05-22T18:11:47Z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0x010100921DBB886158034296453289786A1747</vt:lpwstr>
  </property>
</Properties>
</file>