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0E374-90BB-4EFF-A2B0-C047B281D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D2D43-AC5D-C3BA-66D0-5E21B084A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431F5-D98D-45EC-4F64-4BDF4777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B3BB4-9E29-9EE3-851C-AFE2C5F0E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7A00B-8BE3-9D85-77FD-196973235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9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1C1C6-A9C5-496D-E33E-5FA5173CF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BAA71-4E05-C0DC-F048-068D11732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0F1E1-33B9-F2AB-D731-CF1ED303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404BC-78A4-81F0-0990-5D2128D1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E25A5-330D-E63A-8917-4BE6C26B5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7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9BD7F0-694A-17B9-9934-B571764B4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BFFD3-2CFB-47DF-58A9-FE3A7D56D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DB825-D22F-E7FC-2A59-49BC0F9A9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C5F0A-1160-B613-66F6-EB26F495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F0E8A-8EEC-774E-54EF-E53CADC8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5696-F81D-E88D-97F3-9DFDF27F0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C8481-D856-00D6-C00A-8E5B89529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4AAD-7E77-6514-504D-630E7D403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C9322-AC37-16D4-D11D-08FD82B21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9B0D5-60E9-6CDD-4D34-6F80B016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6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F936F-35F4-B564-091B-B8312A80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F47D4-9365-5E09-DCC7-2F4D21D20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76D41-40A6-89D7-88F8-F4E308A09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B29AB-3E7A-1324-7287-8D59D3FD0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2F43E-A941-AFD4-C92A-BEF90B94D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77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40759-95F4-FD9D-3E0A-C9E4C2CD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CA355-3E26-461C-0BE7-DF2A2C4F69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00232C-EADA-AAEA-B58C-4889BC07E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D0047D-11F9-85E2-C0A9-A8411B7F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6EE39-B8F9-1752-1BC4-AD1ACBCF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46DAD-C997-C7A2-E53F-F6BEB7C8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0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91C1-6E69-01FA-C493-A65CA501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20281-D050-469A-19D5-118ED6BAE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1DF5F-BF3F-134E-7EE6-BBAAE2BDE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D123A8-7D44-B067-85E4-92AEEDFA0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9921C6-EB8B-9D6D-6638-4F19EA0F2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8D65D-E87C-7E92-5C35-6ADACDE50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F6F773-31C5-CCDE-5006-FD2B623B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411E0F-A5A7-58A0-D09D-C0213771A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11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7D597-72AA-6F0C-F0AC-99FC10F28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350DFB-0E30-5D75-A4AF-04A474C0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0BD996-B124-76E4-AA16-4EFF0CD5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205CA-139D-BB8E-52A8-CE958B9A3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0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464BF3-E1DF-DBAD-5FB2-BD5E863C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F8147E-C2E3-B735-6043-58B78729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C3848-F44F-4588-161D-21A32B6F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1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941A-CF35-2CA6-AC3F-A3143E8D2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14437-02B2-AFA8-2A26-2627B78EE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11986-F1D2-A9DE-8F57-389DC354B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E17FD-A4F5-7CAA-A9D2-8E3384A3F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6DC84-8A48-20B7-F2A6-0D886F48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7F495-4D1C-4577-BE5D-67769D2A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0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C36E5-1658-6D9B-41E4-D01376B5F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211CE5-EFBF-4427-F0E7-95C9BAB531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F9340-EB17-8E65-6559-24DC0179D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6D7A0-0731-A34F-EC80-D3DA36D1A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9E4CC-51C5-C538-0C8C-066865B4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1853B-9E71-E9BD-78A2-096159C2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43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3F6A7-0067-6740-04E3-37643E2ED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6876A-8912-5B63-EC7E-FA0908B1C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2A84A-E035-926D-0AFF-6B3093D7B4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B520FE-A96A-47C0-B5F9-138564733CD7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72905-F7BC-B126-5BB7-7DA6DE83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25C58-42B7-7045-65C2-FC015A013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A0D9A9-54FB-43E3-A91D-48B392F9F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4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00964-F4FC-2B3A-49E1-78E43021D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1A0118-C239-372A-1A5A-3F76822B6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A7BF126-B571-B021-BD77-23D9DFED4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48" y="229389"/>
            <a:ext cx="11335574" cy="639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66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Timothy Bol</dc:creator>
  <cp:lastModifiedBy>Timothy Bol</cp:lastModifiedBy>
  <cp:revision>1</cp:revision>
  <dcterms:created xsi:type="dcterms:W3CDTF">2025-03-13T19:39:18Z</dcterms:created>
  <dcterms:modified xsi:type="dcterms:W3CDTF">2025-03-13T19:39:41Z</dcterms:modified>
</cp:coreProperties>
</file>