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8"/>
  </p:notesMasterIdLst>
  <p:sldIdLst>
    <p:sldId id="703" r:id="rId3"/>
    <p:sldId id="737" r:id="rId4"/>
    <p:sldId id="3275" r:id="rId5"/>
    <p:sldId id="3288" r:id="rId6"/>
    <p:sldId id="3074" r:id="rId7"/>
    <p:sldId id="3271" r:id="rId8"/>
    <p:sldId id="3270" r:id="rId9"/>
    <p:sldId id="3274" r:id="rId10"/>
    <p:sldId id="3250" r:id="rId11"/>
    <p:sldId id="3273" r:id="rId12"/>
    <p:sldId id="3233" r:id="rId13"/>
    <p:sldId id="3251" r:id="rId14"/>
    <p:sldId id="3287" r:id="rId15"/>
    <p:sldId id="3276" r:id="rId16"/>
    <p:sldId id="3277" r:id="rId17"/>
    <p:sldId id="3282" r:id="rId18"/>
    <p:sldId id="3283" r:id="rId19"/>
    <p:sldId id="3284" r:id="rId20"/>
    <p:sldId id="3262" r:id="rId21"/>
    <p:sldId id="3285" r:id="rId22"/>
    <p:sldId id="3279" r:id="rId23"/>
    <p:sldId id="3286" r:id="rId24"/>
    <p:sldId id="3280" r:id="rId25"/>
    <p:sldId id="3281" r:id="rId26"/>
    <p:sldId id="3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6AAB4-45CB-4790-9196-5AE623B56700}" v="48" dt="2025-02-07T02:48:42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 Odugbesan" userId="ab962fb3-5ec8-47ee-8a7c-0371901780ba" providerId="ADAL" clId="{6C26AAB4-45CB-4790-9196-5AE623B56700}"/>
    <pc:docChg chg="undo custSel addSld delSld modSld sldOrd delMainMaster">
      <pc:chgData name="Ori Odugbesan" userId="ab962fb3-5ec8-47ee-8a7c-0371901780ba" providerId="ADAL" clId="{6C26AAB4-45CB-4790-9196-5AE623B56700}" dt="2025-02-07T04:01:55.968" v="2487" actId="13926"/>
      <pc:docMkLst>
        <pc:docMk/>
      </pc:docMkLst>
      <pc:sldChg chg="del">
        <pc:chgData name="Ori Odugbesan" userId="ab962fb3-5ec8-47ee-8a7c-0371901780ba" providerId="ADAL" clId="{6C26AAB4-45CB-4790-9196-5AE623B56700}" dt="2025-02-07T00:31:20.408" v="323" actId="47"/>
        <pc:sldMkLst>
          <pc:docMk/>
          <pc:sldMk cId="2894366501" sldId="258"/>
        </pc:sldMkLst>
      </pc:sldChg>
      <pc:sldChg chg="modSp mod">
        <pc:chgData name="Ori Odugbesan" userId="ab962fb3-5ec8-47ee-8a7c-0371901780ba" providerId="ADAL" clId="{6C26AAB4-45CB-4790-9196-5AE623B56700}" dt="2025-02-07T00:08:28.322" v="109" actId="20577"/>
        <pc:sldMkLst>
          <pc:docMk/>
          <pc:sldMk cId="3329208454" sldId="703"/>
        </pc:sldMkLst>
        <pc:spChg chg="mod">
          <ac:chgData name="Ori Odugbesan" userId="ab962fb3-5ec8-47ee-8a7c-0371901780ba" providerId="ADAL" clId="{6C26AAB4-45CB-4790-9196-5AE623B56700}" dt="2025-02-07T00:08:28.322" v="109" actId="20577"/>
          <ac:spMkLst>
            <pc:docMk/>
            <pc:sldMk cId="3329208454" sldId="703"/>
            <ac:spMk id="11" creationId="{FA541A89-5206-2242-9AFB-02DE48E4971E}"/>
          </ac:spMkLst>
        </pc:spChg>
      </pc:sldChg>
      <pc:sldChg chg="add del ord">
        <pc:chgData name="Ori Odugbesan" userId="ab962fb3-5ec8-47ee-8a7c-0371901780ba" providerId="ADAL" clId="{6C26AAB4-45CB-4790-9196-5AE623B56700}" dt="2025-02-07T00:12:06.447" v="177" actId="47"/>
        <pc:sldMkLst>
          <pc:docMk/>
          <pc:sldMk cId="2309383925" sldId="704"/>
        </pc:sldMkLst>
      </pc:sldChg>
      <pc:sldChg chg="addSp delSp modSp mod">
        <pc:chgData name="Ori Odugbesan" userId="ab962fb3-5ec8-47ee-8a7c-0371901780ba" providerId="ADAL" clId="{6C26AAB4-45CB-4790-9196-5AE623B56700}" dt="2025-02-07T03:31:53.231" v="1729" actId="20577"/>
        <pc:sldMkLst>
          <pc:docMk/>
          <pc:sldMk cId="3182824099" sldId="737"/>
        </pc:sldMkLst>
        <pc:spChg chg="add del mod">
          <ac:chgData name="Ori Odugbesan" userId="ab962fb3-5ec8-47ee-8a7c-0371901780ba" providerId="ADAL" clId="{6C26AAB4-45CB-4790-9196-5AE623B56700}" dt="2025-02-07T00:10:00.259" v="124" actId="21"/>
          <ac:spMkLst>
            <pc:docMk/>
            <pc:sldMk cId="3182824099" sldId="737"/>
            <ac:spMk id="3" creationId="{4C1C247A-B054-A4A6-9131-A07651A70CE5}"/>
          </ac:spMkLst>
        </pc:spChg>
        <pc:spChg chg="add mod">
          <ac:chgData name="Ori Odugbesan" userId="ab962fb3-5ec8-47ee-8a7c-0371901780ba" providerId="ADAL" clId="{6C26AAB4-45CB-4790-9196-5AE623B56700}" dt="2025-02-07T03:31:53.231" v="1729" actId="20577"/>
          <ac:spMkLst>
            <pc:docMk/>
            <pc:sldMk cId="3182824099" sldId="737"/>
            <ac:spMk id="5" creationId="{7F12952C-8B99-B86E-2C74-6F42886764F4}"/>
          </ac:spMkLst>
        </pc:spChg>
        <pc:spChg chg="mod">
          <ac:chgData name="Ori Odugbesan" userId="ab962fb3-5ec8-47ee-8a7c-0371901780ba" providerId="ADAL" clId="{6C26AAB4-45CB-4790-9196-5AE623B56700}" dt="2025-02-07T00:10:39.340" v="167" actId="20577"/>
          <ac:spMkLst>
            <pc:docMk/>
            <pc:sldMk cId="3182824099" sldId="737"/>
            <ac:spMk id="13" creationId="{E331EAF3-AB68-AAB1-375F-658DB93BC129}"/>
          </ac:spMkLst>
        </pc:spChg>
        <pc:spChg chg="del mod">
          <ac:chgData name="Ori Odugbesan" userId="ab962fb3-5ec8-47ee-8a7c-0371901780ba" providerId="ADAL" clId="{6C26AAB4-45CB-4790-9196-5AE623B56700}" dt="2025-02-07T00:10:30.296" v="140" actId="21"/>
          <ac:spMkLst>
            <pc:docMk/>
            <pc:sldMk cId="3182824099" sldId="737"/>
            <ac:spMk id="14" creationId="{E8F9B17C-E23D-7E59-015D-F88692F3B039}"/>
          </ac:spMkLst>
        </pc:spChg>
        <pc:spChg chg="del">
          <ac:chgData name="Ori Odugbesan" userId="ab962fb3-5ec8-47ee-8a7c-0371901780ba" providerId="ADAL" clId="{6C26AAB4-45CB-4790-9196-5AE623B56700}" dt="2025-02-07T00:09:55.381" v="123" actId="21"/>
          <ac:spMkLst>
            <pc:docMk/>
            <pc:sldMk cId="3182824099" sldId="737"/>
            <ac:spMk id="15" creationId="{AA57E79C-3198-F1CD-9930-6AC6CFA42701}"/>
          </ac:spMkLst>
        </pc:spChg>
        <pc:picChg chg="mod">
          <ac:chgData name="Ori Odugbesan" userId="ab962fb3-5ec8-47ee-8a7c-0371901780ba" providerId="ADAL" clId="{6C26AAB4-45CB-4790-9196-5AE623B56700}" dt="2025-02-07T00:11:44.780" v="176" actId="1076"/>
          <ac:picMkLst>
            <pc:docMk/>
            <pc:sldMk cId="3182824099" sldId="737"/>
            <ac:picMk id="4" creationId="{55403A39-220C-5D45-9F14-32E686F37D39}"/>
          </ac:picMkLst>
        </pc:picChg>
        <pc:picChg chg="mod">
          <ac:chgData name="Ori Odugbesan" userId="ab962fb3-5ec8-47ee-8a7c-0371901780ba" providerId="ADAL" clId="{6C26AAB4-45CB-4790-9196-5AE623B56700}" dt="2025-02-07T00:09:34.181" v="116" actId="1076"/>
          <ac:picMkLst>
            <pc:docMk/>
            <pc:sldMk cId="3182824099" sldId="737"/>
            <ac:picMk id="1028" creationId="{94A5CE84-0E6D-1E51-B280-D36705A2C081}"/>
          </ac:picMkLst>
        </pc:picChg>
        <pc:picChg chg="mod">
          <ac:chgData name="Ori Odugbesan" userId="ab962fb3-5ec8-47ee-8a7c-0371901780ba" providerId="ADAL" clId="{6C26AAB4-45CB-4790-9196-5AE623B56700}" dt="2025-02-07T00:11:40.729" v="175" actId="1076"/>
          <ac:picMkLst>
            <pc:docMk/>
            <pc:sldMk cId="3182824099" sldId="737"/>
            <ac:picMk id="1030" creationId="{93C67E1E-00FA-C3B9-E147-2E66CFC98074}"/>
          </ac:picMkLst>
        </pc:picChg>
        <pc:picChg chg="mod">
          <ac:chgData name="Ori Odugbesan" userId="ab962fb3-5ec8-47ee-8a7c-0371901780ba" providerId="ADAL" clId="{6C26AAB4-45CB-4790-9196-5AE623B56700}" dt="2025-02-07T00:09:28.551" v="114" actId="1076"/>
          <ac:picMkLst>
            <pc:docMk/>
            <pc:sldMk cId="3182824099" sldId="737"/>
            <ac:picMk id="1032" creationId="{3378D212-DC3E-7F85-8227-11A4681CF01E}"/>
          </ac:picMkLst>
        </pc:picChg>
        <pc:picChg chg="mod">
          <ac:chgData name="Ori Odugbesan" userId="ab962fb3-5ec8-47ee-8a7c-0371901780ba" providerId="ADAL" clId="{6C26AAB4-45CB-4790-9196-5AE623B56700}" dt="2025-02-07T00:09:31.003" v="115" actId="1076"/>
          <ac:picMkLst>
            <pc:docMk/>
            <pc:sldMk cId="3182824099" sldId="737"/>
            <ac:picMk id="1034" creationId="{AF4F1273-BD19-A184-D679-505AAE7DDD64}"/>
          </ac:picMkLst>
        </pc:picChg>
        <pc:picChg chg="mod">
          <ac:chgData name="Ori Odugbesan" userId="ab962fb3-5ec8-47ee-8a7c-0371901780ba" providerId="ADAL" clId="{6C26AAB4-45CB-4790-9196-5AE623B56700}" dt="2025-02-07T00:09:50.248" v="122" actId="1076"/>
          <ac:picMkLst>
            <pc:docMk/>
            <pc:sldMk cId="3182824099" sldId="737"/>
            <ac:picMk id="1040" creationId="{40CC58E2-B078-9CE7-895A-1A1ADD99E71E}"/>
          </ac:picMkLst>
        </pc:picChg>
        <pc:picChg chg="mod">
          <ac:chgData name="Ori Odugbesan" userId="ab962fb3-5ec8-47ee-8a7c-0371901780ba" providerId="ADAL" clId="{6C26AAB4-45CB-4790-9196-5AE623B56700}" dt="2025-02-07T00:11:18.796" v="170" actId="1076"/>
          <ac:picMkLst>
            <pc:docMk/>
            <pc:sldMk cId="3182824099" sldId="737"/>
            <ac:picMk id="1042" creationId="{10B1AEA0-DBC6-2B40-D26B-75387FB11A6A}"/>
          </ac:picMkLst>
        </pc:picChg>
        <pc:picChg chg="mod">
          <ac:chgData name="Ori Odugbesan" userId="ab962fb3-5ec8-47ee-8a7c-0371901780ba" providerId="ADAL" clId="{6C26AAB4-45CB-4790-9196-5AE623B56700}" dt="2025-02-07T00:11:23.889" v="172" actId="1076"/>
          <ac:picMkLst>
            <pc:docMk/>
            <pc:sldMk cId="3182824099" sldId="737"/>
            <ac:picMk id="1044" creationId="{052E81C6-8A32-F006-8E12-CACA2D7844F8}"/>
          </ac:picMkLst>
        </pc:picChg>
        <pc:picChg chg="mod">
          <ac:chgData name="Ori Odugbesan" userId="ab962fb3-5ec8-47ee-8a7c-0371901780ba" providerId="ADAL" clId="{6C26AAB4-45CB-4790-9196-5AE623B56700}" dt="2025-02-07T00:11:35.829" v="174" actId="1076"/>
          <ac:picMkLst>
            <pc:docMk/>
            <pc:sldMk cId="3182824099" sldId="737"/>
            <ac:picMk id="1046" creationId="{47C52880-9665-644A-3201-5357F9F253EC}"/>
          </ac:picMkLst>
        </pc:picChg>
      </pc:sldChg>
      <pc:sldChg chg="del">
        <pc:chgData name="Ori Odugbesan" userId="ab962fb3-5ec8-47ee-8a7c-0371901780ba" providerId="ADAL" clId="{6C26AAB4-45CB-4790-9196-5AE623B56700}" dt="2025-02-07T00:31:02.032" v="322" actId="47"/>
        <pc:sldMkLst>
          <pc:docMk/>
          <pc:sldMk cId="3772288590" sldId="741"/>
        </pc:sldMkLst>
      </pc:sldChg>
      <pc:sldChg chg="del">
        <pc:chgData name="Ori Odugbesan" userId="ab962fb3-5ec8-47ee-8a7c-0371901780ba" providerId="ADAL" clId="{6C26AAB4-45CB-4790-9196-5AE623B56700}" dt="2025-02-07T00:30:53.517" v="321" actId="47"/>
        <pc:sldMkLst>
          <pc:docMk/>
          <pc:sldMk cId="329349605" sldId="3109"/>
        </pc:sldMkLst>
      </pc:sldChg>
      <pc:sldChg chg="modSp mod">
        <pc:chgData name="Ori Odugbesan" userId="ab962fb3-5ec8-47ee-8a7c-0371901780ba" providerId="ADAL" clId="{6C26AAB4-45CB-4790-9196-5AE623B56700}" dt="2025-02-07T03:53:41.819" v="2382" actId="20577"/>
        <pc:sldMkLst>
          <pc:docMk/>
          <pc:sldMk cId="998913782" sldId="3233"/>
        </pc:sldMkLst>
        <pc:spChg chg="mod">
          <ac:chgData name="Ori Odugbesan" userId="ab962fb3-5ec8-47ee-8a7c-0371901780ba" providerId="ADAL" clId="{6C26AAB4-45CB-4790-9196-5AE623B56700}" dt="2025-02-07T03:53:41.819" v="2382" actId="20577"/>
          <ac:spMkLst>
            <pc:docMk/>
            <pc:sldMk cId="998913782" sldId="3233"/>
            <ac:spMk id="6" creationId="{9C3765F4-669A-6A9B-F14B-36DFD5800FF0}"/>
          </ac:spMkLst>
        </pc:spChg>
      </pc:sldChg>
      <pc:sldChg chg="modSp mod">
        <pc:chgData name="Ori Odugbesan" userId="ab962fb3-5ec8-47ee-8a7c-0371901780ba" providerId="ADAL" clId="{6C26AAB4-45CB-4790-9196-5AE623B56700}" dt="2025-02-07T03:50:27.645" v="2364" actId="20577"/>
        <pc:sldMkLst>
          <pc:docMk/>
          <pc:sldMk cId="3713321789" sldId="3250"/>
        </pc:sldMkLst>
        <pc:spChg chg="mod">
          <ac:chgData name="Ori Odugbesan" userId="ab962fb3-5ec8-47ee-8a7c-0371901780ba" providerId="ADAL" clId="{6C26AAB4-45CB-4790-9196-5AE623B56700}" dt="2025-02-07T03:50:27.645" v="2364" actId="20577"/>
          <ac:spMkLst>
            <pc:docMk/>
            <pc:sldMk cId="3713321789" sldId="3250"/>
            <ac:spMk id="6" creationId="{11A346CE-52C2-2F12-7F5A-26F28519BF3D}"/>
          </ac:spMkLst>
        </pc:spChg>
      </pc:sldChg>
      <pc:sldChg chg="modSp mod">
        <pc:chgData name="Ori Odugbesan" userId="ab962fb3-5ec8-47ee-8a7c-0371901780ba" providerId="ADAL" clId="{6C26AAB4-45CB-4790-9196-5AE623B56700}" dt="2025-02-07T03:55:01.286" v="2417" actId="15"/>
        <pc:sldMkLst>
          <pc:docMk/>
          <pc:sldMk cId="3942714688" sldId="3251"/>
        </pc:sldMkLst>
        <pc:spChg chg="mod">
          <ac:chgData name="Ori Odugbesan" userId="ab962fb3-5ec8-47ee-8a7c-0371901780ba" providerId="ADAL" clId="{6C26AAB4-45CB-4790-9196-5AE623B56700}" dt="2025-02-07T03:55:01.286" v="2417" actId="15"/>
          <ac:spMkLst>
            <pc:docMk/>
            <pc:sldMk cId="3942714688" sldId="3251"/>
            <ac:spMk id="6" creationId="{24DD88BA-C294-EC2D-D423-AC4399FFAAD0}"/>
          </ac:spMkLst>
        </pc:spChg>
      </pc:sldChg>
      <pc:sldChg chg="addSp delSp modSp mod modClrScheme chgLayout">
        <pc:chgData name="Ori Odugbesan" userId="ab962fb3-5ec8-47ee-8a7c-0371901780ba" providerId="ADAL" clId="{6C26AAB4-45CB-4790-9196-5AE623B56700}" dt="2025-02-07T04:01:55.968" v="2487" actId="13926"/>
        <pc:sldMkLst>
          <pc:docMk/>
          <pc:sldMk cId="2779144146" sldId="3257"/>
        </pc:sldMkLst>
        <pc:spChg chg="mod ord">
          <ac:chgData name="Ori Odugbesan" userId="ab962fb3-5ec8-47ee-8a7c-0371901780ba" providerId="ADAL" clId="{6C26AAB4-45CB-4790-9196-5AE623B56700}" dt="2025-02-07T03:27:47.950" v="1537" actId="700"/>
          <ac:spMkLst>
            <pc:docMk/>
            <pc:sldMk cId="2779144146" sldId="3257"/>
            <ac:spMk id="2" creationId="{5CA493E5-1D06-B622-52E8-384BF9BB5D0C}"/>
          </ac:spMkLst>
        </pc:spChg>
        <pc:spChg chg="del mod">
          <ac:chgData name="Ori Odugbesan" userId="ab962fb3-5ec8-47ee-8a7c-0371901780ba" providerId="ADAL" clId="{6C26AAB4-45CB-4790-9196-5AE623B56700}" dt="2025-02-07T00:50:08.557" v="326" actId="21"/>
          <ac:spMkLst>
            <pc:docMk/>
            <pc:sldMk cId="2779144146" sldId="3257"/>
            <ac:spMk id="4" creationId="{EF137314-A57E-2E75-85DE-DEA7B60D2802}"/>
          </ac:spMkLst>
        </pc:spChg>
        <pc:spChg chg="add del mod ord">
          <ac:chgData name="Ori Odugbesan" userId="ab962fb3-5ec8-47ee-8a7c-0371901780ba" providerId="ADAL" clId="{6C26AAB4-45CB-4790-9196-5AE623B56700}" dt="2025-02-07T04:01:21.277" v="2486" actId="21"/>
          <ac:spMkLst>
            <pc:docMk/>
            <pc:sldMk cId="2779144146" sldId="3257"/>
            <ac:spMk id="6" creationId="{E416D124-1A2A-7A62-BB20-AB92DFAB6855}"/>
          </ac:spMkLst>
        </pc:spChg>
        <pc:spChg chg="add mod ord">
          <ac:chgData name="Ori Odugbesan" userId="ab962fb3-5ec8-47ee-8a7c-0371901780ba" providerId="ADAL" clId="{6C26AAB4-45CB-4790-9196-5AE623B56700}" dt="2025-02-07T04:01:55.968" v="2487" actId="13926"/>
          <ac:spMkLst>
            <pc:docMk/>
            <pc:sldMk cId="2779144146" sldId="3257"/>
            <ac:spMk id="7" creationId="{45305D3A-120F-23AB-43BA-4A4D7A924F62}"/>
          </ac:spMkLst>
        </pc:spChg>
        <pc:picChg chg="add mod">
          <ac:chgData name="Ori Odugbesan" userId="ab962fb3-5ec8-47ee-8a7c-0371901780ba" providerId="ADAL" clId="{6C26AAB4-45CB-4790-9196-5AE623B56700}" dt="2025-02-07T03:27:39.400" v="1536" actId="1076"/>
          <ac:picMkLst>
            <pc:docMk/>
            <pc:sldMk cId="2779144146" sldId="3257"/>
            <ac:picMk id="5" creationId="{6F67E10A-7B79-A62F-5120-1AD25B78E318}"/>
          </ac:picMkLst>
        </pc:picChg>
      </pc:sldChg>
      <pc:sldChg chg="addSp delSp modSp add mod">
        <pc:chgData name="Ori Odugbesan" userId="ab962fb3-5ec8-47ee-8a7c-0371901780ba" providerId="ADAL" clId="{6C26AAB4-45CB-4790-9196-5AE623B56700}" dt="2025-02-07T03:58:35.861" v="2451" actId="1440"/>
        <pc:sldMkLst>
          <pc:docMk/>
          <pc:sldMk cId="1863757804" sldId="3262"/>
        </pc:sldMkLst>
        <pc:spChg chg="mod">
          <ac:chgData name="Ori Odugbesan" userId="ab962fb3-5ec8-47ee-8a7c-0371901780ba" providerId="ADAL" clId="{6C26AAB4-45CB-4790-9196-5AE623B56700}" dt="2025-02-07T02:08:02.410" v="820" actId="20577"/>
          <ac:spMkLst>
            <pc:docMk/>
            <pc:sldMk cId="1863757804" sldId="3262"/>
            <ac:spMk id="2" creationId="{D53A8D1B-57D4-7706-70E7-5C3A9D0B19D2}"/>
          </ac:spMkLst>
        </pc:spChg>
        <pc:spChg chg="add mod">
          <ac:chgData name="Ori Odugbesan" userId="ab962fb3-5ec8-47ee-8a7c-0371901780ba" providerId="ADAL" clId="{6C26AAB4-45CB-4790-9196-5AE623B56700}" dt="2025-02-07T02:28:29.299" v="960" actId="113"/>
          <ac:spMkLst>
            <pc:docMk/>
            <pc:sldMk cId="1863757804" sldId="3262"/>
            <ac:spMk id="9" creationId="{7DDB0491-0B84-6E36-914A-3ED94328B402}"/>
          </ac:spMkLst>
        </pc:spChg>
        <pc:graphicFrameChg chg="del">
          <ac:chgData name="Ori Odugbesan" userId="ab962fb3-5ec8-47ee-8a7c-0371901780ba" providerId="ADAL" clId="{6C26AAB4-45CB-4790-9196-5AE623B56700}" dt="2025-02-07T01:01:06.634" v="392" actId="478"/>
          <ac:graphicFrameMkLst>
            <pc:docMk/>
            <pc:sldMk cId="1863757804" sldId="3262"/>
            <ac:graphicFrameMk id="5" creationId="{0B22389E-1F8F-1AAE-0EA0-5184BB9017B0}"/>
          </ac:graphicFrameMkLst>
        </pc:graphicFrameChg>
        <pc:picChg chg="del">
          <ac:chgData name="Ori Odugbesan" userId="ab962fb3-5ec8-47ee-8a7c-0371901780ba" providerId="ADAL" clId="{6C26AAB4-45CB-4790-9196-5AE623B56700}" dt="2025-02-07T01:01:03.472" v="391" actId="478"/>
          <ac:picMkLst>
            <pc:docMk/>
            <pc:sldMk cId="1863757804" sldId="3262"/>
            <ac:picMk id="3" creationId="{5ECCE717-B0E4-94AE-C58E-A8590B4CA239}"/>
          </ac:picMkLst>
        </pc:picChg>
        <pc:picChg chg="add del mod">
          <ac:chgData name="Ori Odugbesan" userId="ab962fb3-5ec8-47ee-8a7c-0371901780ba" providerId="ADAL" clId="{6C26AAB4-45CB-4790-9196-5AE623B56700}" dt="2025-02-07T01:48:49.477" v="492" actId="478"/>
          <ac:picMkLst>
            <pc:docMk/>
            <pc:sldMk cId="1863757804" sldId="3262"/>
            <ac:picMk id="4" creationId="{07CD69E3-4098-2804-3EDF-4204A7578E83}"/>
          </ac:picMkLst>
        </pc:picChg>
        <pc:picChg chg="add mod">
          <ac:chgData name="Ori Odugbesan" userId="ab962fb3-5ec8-47ee-8a7c-0371901780ba" providerId="ADAL" clId="{6C26AAB4-45CB-4790-9196-5AE623B56700}" dt="2025-02-07T03:58:31.367" v="2450" actId="1440"/>
          <ac:picMkLst>
            <pc:docMk/>
            <pc:sldMk cId="1863757804" sldId="3262"/>
            <ac:picMk id="6" creationId="{5F6558D6-8D4E-EBF7-F95F-8D9B7176E25F}"/>
          </ac:picMkLst>
        </pc:picChg>
        <pc:picChg chg="add mod">
          <ac:chgData name="Ori Odugbesan" userId="ab962fb3-5ec8-47ee-8a7c-0371901780ba" providerId="ADAL" clId="{6C26AAB4-45CB-4790-9196-5AE623B56700}" dt="2025-02-07T03:58:35.861" v="2451" actId="1440"/>
          <ac:picMkLst>
            <pc:docMk/>
            <pc:sldMk cId="1863757804" sldId="3262"/>
            <ac:picMk id="7" creationId="{502FF2E4-DFC0-8EC6-4B04-AC180E067B87}"/>
          </ac:picMkLst>
        </pc:picChg>
      </pc:sldChg>
      <pc:sldChg chg="modSp mod">
        <pc:chgData name="Ori Odugbesan" userId="ab962fb3-5ec8-47ee-8a7c-0371901780ba" providerId="ADAL" clId="{6C26AAB4-45CB-4790-9196-5AE623B56700}" dt="2025-02-07T03:52:22.270" v="2380" actId="20577"/>
        <pc:sldMkLst>
          <pc:docMk/>
          <pc:sldMk cId="3382314676" sldId="3273"/>
        </pc:sldMkLst>
        <pc:spChg chg="mod">
          <ac:chgData name="Ori Odugbesan" userId="ab962fb3-5ec8-47ee-8a7c-0371901780ba" providerId="ADAL" clId="{6C26AAB4-45CB-4790-9196-5AE623B56700}" dt="2025-02-07T03:52:22.270" v="2380" actId="20577"/>
          <ac:spMkLst>
            <pc:docMk/>
            <pc:sldMk cId="3382314676" sldId="3273"/>
            <ac:spMk id="4" creationId="{14DBFD56-7F06-5255-BF5F-87A157181DC8}"/>
          </ac:spMkLst>
        </pc:spChg>
      </pc:sldChg>
      <pc:sldChg chg="modSp add mod">
        <pc:chgData name="Ori Odugbesan" userId="ab962fb3-5ec8-47ee-8a7c-0371901780ba" providerId="ADAL" clId="{6C26AAB4-45CB-4790-9196-5AE623B56700}" dt="2025-02-07T00:18:07.154" v="320" actId="20577"/>
        <pc:sldMkLst>
          <pc:docMk/>
          <pc:sldMk cId="1360134826" sldId="3275"/>
        </pc:sldMkLst>
        <pc:graphicFrameChg chg="modGraphic">
          <ac:chgData name="Ori Odugbesan" userId="ab962fb3-5ec8-47ee-8a7c-0371901780ba" providerId="ADAL" clId="{6C26AAB4-45CB-4790-9196-5AE623B56700}" dt="2025-02-07T00:18:07.154" v="320" actId="20577"/>
          <ac:graphicFrameMkLst>
            <pc:docMk/>
            <pc:sldMk cId="1360134826" sldId="3275"/>
            <ac:graphicFrameMk id="3" creationId="{1773A327-2EAC-0F30-2CD4-C178549910CF}"/>
          </ac:graphicFrameMkLst>
        </pc:graphicFrameChg>
      </pc:sldChg>
      <pc:sldChg chg="addSp delSp modSp add mod">
        <pc:chgData name="Ori Odugbesan" userId="ab962fb3-5ec8-47ee-8a7c-0371901780ba" providerId="ADAL" clId="{6C26AAB4-45CB-4790-9196-5AE623B56700}" dt="2025-02-07T03:56:24.867" v="2426" actId="14100"/>
        <pc:sldMkLst>
          <pc:docMk/>
          <pc:sldMk cId="1735965609" sldId="3276"/>
        </pc:sldMkLst>
        <pc:spChg chg="mod">
          <ac:chgData name="Ori Odugbesan" userId="ab962fb3-5ec8-47ee-8a7c-0371901780ba" providerId="ADAL" clId="{6C26AAB4-45CB-4790-9196-5AE623B56700}" dt="2025-02-07T00:53:31.655" v="354" actId="20577"/>
          <ac:spMkLst>
            <pc:docMk/>
            <pc:sldMk cId="1735965609" sldId="3276"/>
            <ac:spMk id="2" creationId="{5CA493E5-1D06-B622-52E8-384BF9BB5D0C}"/>
          </ac:spMkLst>
        </pc:spChg>
        <pc:spChg chg="add mod">
          <ac:chgData name="Ori Odugbesan" userId="ab962fb3-5ec8-47ee-8a7c-0371901780ba" providerId="ADAL" clId="{6C26AAB4-45CB-4790-9196-5AE623B56700}" dt="2025-02-07T02:53:02.684" v="1243" actId="113"/>
          <ac:spMkLst>
            <pc:docMk/>
            <pc:sldMk cId="1735965609" sldId="3276"/>
            <ac:spMk id="8" creationId="{C09B7E76-801B-6AD1-284F-7F020A2020AA}"/>
          </ac:spMkLst>
        </pc:spChg>
        <pc:graphicFrameChg chg="del">
          <ac:chgData name="Ori Odugbesan" userId="ab962fb3-5ec8-47ee-8a7c-0371901780ba" providerId="ADAL" clId="{6C26AAB4-45CB-4790-9196-5AE623B56700}" dt="2025-02-07T01:00:47.527" v="388" actId="478"/>
          <ac:graphicFrameMkLst>
            <pc:docMk/>
            <pc:sldMk cId="1735965609" sldId="3276"/>
            <ac:graphicFrameMk id="7" creationId="{1D61ABED-1644-E24D-BB3D-318006C4CA36}"/>
          </ac:graphicFrameMkLst>
        </pc:graphicFrameChg>
        <pc:picChg chg="del">
          <ac:chgData name="Ori Odugbesan" userId="ab962fb3-5ec8-47ee-8a7c-0371901780ba" providerId="ADAL" clId="{6C26AAB4-45CB-4790-9196-5AE623B56700}" dt="2025-02-07T01:00:44.002" v="387" actId="478"/>
          <ac:picMkLst>
            <pc:docMk/>
            <pc:sldMk cId="1735965609" sldId="3276"/>
            <ac:picMk id="3" creationId="{54D2C9D7-09A1-979B-30E4-B6E4D58CCD6C}"/>
          </ac:picMkLst>
        </pc:picChg>
        <pc:picChg chg="add mod">
          <ac:chgData name="Ori Odugbesan" userId="ab962fb3-5ec8-47ee-8a7c-0371901780ba" providerId="ADAL" clId="{6C26AAB4-45CB-4790-9196-5AE623B56700}" dt="2025-02-07T03:56:24.867" v="2426" actId="14100"/>
          <ac:picMkLst>
            <pc:docMk/>
            <pc:sldMk cId="1735965609" sldId="3276"/>
            <ac:picMk id="4" creationId="{4F14F60B-6354-6EEF-2D84-45260F55FE92}"/>
          </ac:picMkLst>
        </pc:picChg>
        <pc:picChg chg="add mod">
          <ac:chgData name="Ori Odugbesan" userId="ab962fb3-5ec8-47ee-8a7c-0371901780ba" providerId="ADAL" clId="{6C26AAB4-45CB-4790-9196-5AE623B56700}" dt="2025-02-07T03:56:15.321" v="2424" actId="1076"/>
          <ac:picMkLst>
            <pc:docMk/>
            <pc:sldMk cId="1735965609" sldId="3276"/>
            <ac:picMk id="5" creationId="{124DCCE4-E86C-31C4-6777-B2A5BCA96464}"/>
          </ac:picMkLst>
        </pc:picChg>
      </pc:sldChg>
      <pc:sldChg chg="addSp delSp modSp add mod">
        <pc:chgData name="Ori Odugbesan" userId="ab962fb3-5ec8-47ee-8a7c-0371901780ba" providerId="ADAL" clId="{6C26AAB4-45CB-4790-9196-5AE623B56700}" dt="2025-02-07T03:56:43.689" v="2428" actId="1440"/>
        <pc:sldMkLst>
          <pc:docMk/>
          <pc:sldMk cId="2141009313" sldId="3277"/>
        </pc:sldMkLst>
        <pc:spChg chg="mod">
          <ac:chgData name="Ori Odugbesan" userId="ab962fb3-5ec8-47ee-8a7c-0371901780ba" providerId="ADAL" clId="{6C26AAB4-45CB-4790-9196-5AE623B56700}" dt="2025-02-07T00:55:55.114" v="378" actId="20577"/>
          <ac:spMkLst>
            <pc:docMk/>
            <pc:sldMk cId="2141009313" sldId="3277"/>
            <ac:spMk id="2" creationId="{A7E2CC51-E2F7-9EF2-5188-23EFCD0DEE25}"/>
          </ac:spMkLst>
        </pc:spChg>
        <pc:spChg chg="add mod">
          <ac:chgData name="Ori Odugbesan" userId="ab962fb3-5ec8-47ee-8a7c-0371901780ba" providerId="ADAL" clId="{6C26AAB4-45CB-4790-9196-5AE623B56700}" dt="2025-02-07T03:04:07.627" v="1334" actId="113"/>
          <ac:spMkLst>
            <pc:docMk/>
            <pc:sldMk cId="2141009313" sldId="3277"/>
            <ac:spMk id="8" creationId="{EB4A95CA-14CE-48CC-9DB2-B0A57CF9AE9E}"/>
          </ac:spMkLst>
        </pc:spChg>
        <pc:graphicFrameChg chg="del">
          <ac:chgData name="Ori Odugbesan" userId="ab962fb3-5ec8-47ee-8a7c-0371901780ba" providerId="ADAL" clId="{6C26AAB4-45CB-4790-9196-5AE623B56700}" dt="2025-02-07T01:00:59.434" v="390" actId="478"/>
          <ac:graphicFrameMkLst>
            <pc:docMk/>
            <pc:sldMk cId="2141009313" sldId="3277"/>
            <ac:graphicFrameMk id="7" creationId="{61121523-1C42-128A-2302-F6909EA4A519}"/>
          </ac:graphicFrameMkLst>
        </pc:graphicFrameChg>
        <pc:picChg chg="del">
          <ac:chgData name="Ori Odugbesan" userId="ab962fb3-5ec8-47ee-8a7c-0371901780ba" providerId="ADAL" clId="{6C26AAB4-45CB-4790-9196-5AE623B56700}" dt="2025-02-07T01:00:54.195" v="389" actId="478"/>
          <ac:picMkLst>
            <pc:docMk/>
            <pc:sldMk cId="2141009313" sldId="3277"/>
            <ac:picMk id="3" creationId="{924D3331-06CA-9931-6FF0-9397613ADDB1}"/>
          </ac:picMkLst>
        </pc:picChg>
        <pc:picChg chg="add mod">
          <ac:chgData name="Ori Odugbesan" userId="ab962fb3-5ec8-47ee-8a7c-0371901780ba" providerId="ADAL" clId="{6C26AAB4-45CB-4790-9196-5AE623B56700}" dt="2025-02-07T03:56:38.690" v="2427" actId="1440"/>
          <ac:picMkLst>
            <pc:docMk/>
            <pc:sldMk cId="2141009313" sldId="3277"/>
            <ac:picMk id="4" creationId="{259E4015-E16E-0436-B832-00CC851DF610}"/>
          </ac:picMkLst>
        </pc:picChg>
        <pc:picChg chg="add mod">
          <ac:chgData name="Ori Odugbesan" userId="ab962fb3-5ec8-47ee-8a7c-0371901780ba" providerId="ADAL" clId="{6C26AAB4-45CB-4790-9196-5AE623B56700}" dt="2025-02-07T03:56:43.689" v="2428" actId="1440"/>
          <ac:picMkLst>
            <pc:docMk/>
            <pc:sldMk cId="2141009313" sldId="3277"/>
            <ac:picMk id="5" creationId="{5DC8C502-CD0F-2B64-158C-AB8012B0E983}"/>
          </ac:picMkLst>
        </pc:picChg>
      </pc:sldChg>
      <pc:sldChg chg="delSp add del mod">
        <pc:chgData name="Ori Odugbesan" userId="ab962fb3-5ec8-47ee-8a7c-0371901780ba" providerId="ADAL" clId="{6C26AAB4-45CB-4790-9196-5AE623B56700}" dt="2025-02-07T03:06:57.437" v="1414" actId="47"/>
        <pc:sldMkLst>
          <pc:docMk/>
          <pc:sldMk cId="1760523464" sldId="3278"/>
        </pc:sldMkLst>
        <pc:graphicFrameChg chg="del">
          <ac:chgData name="Ori Odugbesan" userId="ab962fb3-5ec8-47ee-8a7c-0371901780ba" providerId="ADAL" clId="{6C26AAB4-45CB-4790-9196-5AE623B56700}" dt="2025-02-07T01:01:22.941" v="394" actId="21"/>
          <ac:graphicFrameMkLst>
            <pc:docMk/>
            <pc:sldMk cId="1760523464" sldId="3278"/>
            <ac:graphicFrameMk id="5" creationId="{3AC89D4C-9FEE-6B10-DC56-51C7032FACF7}"/>
          </ac:graphicFrameMkLst>
        </pc:graphicFrameChg>
        <pc:picChg chg="del">
          <ac:chgData name="Ori Odugbesan" userId="ab962fb3-5ec8-47ee-8a7c-0371901780ba" providerId="ADAL" clId="{6C26AAB4-45CB-4790-9196-5AE623B56700}" dt="2025-02-07T01:01:17.331" v="393" actId="21"/>
          <ac:picMkLst>
            <pc:docMk/>
            <pc:sldMk cId="1760523464" sldId="3278"/>
            <ac:picMk id="3" creationId="{9A598745-300A-0625-1F63-9539B7CA361A}"/>
          </ac:picMkLst>
        </pc:picChg>
      </pc:sldChg>
      <pc:sldChg chg="addSp delSp modSp add mod">
        <pc:chgData name="Ori Odugbesan" userId="ab962fb3-5ec8-47ee-8a7c-0371901780ba" providerId="ADAL" clId="{6C26AAB4-45CB-4790-9196-5AE623B56700}" dt="2025-02-07T03:59:31.407" v="2464" actId="1440"/>
        <pc:sldMkLst>
          <pc:docMk/>
          <pc:sldMk cId="74304525" sldId="3279"/>
        </pc:sldMkLst>
        <pc:spChg chg="mod">
          <ac:chgData name="Ori Odugbesan" userId="ab962fb3-5ec8-47ee-8a7c-0371901780ba" providerId="ADAL" clId="{6C26AAB4-45CB-4790-9196-5AE623B56700}" dt="2025-02-07T01:02:26.992" v="405" actId="20577"/>
          <ac:spMkLst>
            <pc:docMk/>
            <pc:sldMk cId="74304525" sldId="3279"/>
            <ac:spMk id="2" creationId="{C4D7F323-3B67-464F-3836-798D36D8C7B4}"/>
          </ac:spMkLst>
        </pc:spChg>
        <pc:spChg chg="add mod">
          <ac:chgData name="Ori Odugbesan" userId="ab962fb3-5ec8-47ee-8a7c-0371901780ba" providerId="ADAL" clId="{6C26AAB4-45CB-4790-9196-5AE623B56700}" dt="2025-02-07T02:39:33.585" v="1113" actId="20577"/>
          <ac:spMkLst>
            <pc:docMk/>
            <pc:sldMk cId="74304525" sldId="3279"/>
            <ac:spMk id="8" creationId="{F8FB71ED-CEAE-DEFE-6F12-3F9BE17B3BB4}"/>
          </ac:spMkLst>
        </pc:spChg>
        <pc:graphicFrameChg chg="del">
          <ac:chgData name="Ori Odugbesan" userId="ab962fb3-5ec8-47ee-8a7c-0371901780ba" providerId="ADAL" clId="{6C26AAB4-45CB-4790-9196-5AE623B56700}" dt="2025-02-07T01:01:35.480" v="396" actId="21"/>
          <ac:graphicFrameMkLst>
            <pc:docMk/>
            <pc:sldMk cId="74304525" sldId="3279"/>
            <ac:graphicFrameMk id="7" creationId="{0B608D8E-6C44-1EAC-E6E4-FA7E7A6CAE65}"/>
          </ac:graphicFrameMkLst>
        </pc:graphicFrameChg>
        <pc:picChg chg="del">
          <ac:chgData name="Ori Odugbesan" userId="ab962fb3-5ec8-47ee-8a7c-0371901780ba" providerId="ADAL" clId="{6C26AAB4-45CB-4790-9196-5AE623B56700}" dt="2025-02-07T01:01:30.014" v="395" actId="21"/>
          <ac:picMkLst>
            <pc:docMk/>
            <pc:sldMk cId="74304525" sldId="3279"/>
            <ac:picMk id="3" creationId="{826AB9B1-B6E0-54AE-2FC2-A2323BF0AC36}"/>
          </ac:picMkLst>
        </pc:picChg>
        <pc:picChg chg="add del mod">
          <ac:chgData name="Ori Odugbesan" userId="ab962fb3-5ec8-47ee-8a7c-0371901780ba" providerId="ADAL" clId="{6C26AAB4-45CB-4790-9196-5AE623B56700}" dt="2025-02-07T02:24:34.524" v="869" actId="478"/>
          <ac:picMkLst>
            <pc:docMk/>
            <pc:sldMk cId="74304525" sldId="3279"/>
            <ac:picMk id="4" creationId="{8B183299-8250-20BE-446D-7694F345395A}"/>
          </ac:picMkLst>
        </pc:picChg>
        <pc:picChg chg="add mod">
          <ac:chgData name="Ori Odugbesan" userId="ab962fb3-5ec8-47ee-8a7c-0371901780ba" providerId="ADAL" clId="{6C26AAB4-45CB-4790-9196-5AE623B56700}" dt="2025-02-07T03:59:26.272" v="2463" actId="1440"/>
          <ac:picMkLst>
            <pc:docMk/>
            <pc:sldMk cId="74304525" sldId="3279"/>
            <ac:picMk id="5" creationId="{9A168534-10A7-9EF7-E843-8A36E2FCFEAB}"/>
          </ac:picMkLst>
        </pc:picChg>
        <pc:picChg chg="add mod">
          <ac:chgData name="Ori Odugbesan" userId="ab962fb3-5ec8-47ee-8a7c-0371901780ba" providerId="ADAL" clId="{6C26AAB4-45CB-4790-9196-5AE623B56700}" dt="2025-02-07T03:59:31.407" v="2464" actId="1440"/>
          <ac:picMkLst>
            <pc:docMk/>
            <pc:sldMk cId="74304525" sldId="3279"/>
            <ac:picMk id="6" creationId="{4ABA3794-5919-2CD6-1A39-A7B1C273BE25}"/>
          </ac:picMkLst>
        </pc:picChg>
      </pc:sldChg>
      <pc:sldChg chg="addSp delSp modSp add mod">
        <pc:chgData name="Ori Odugbesan" userId="ab962fb3-5ec8-47ee-8a7c-0371901780ba" providerId="ADAL" clId="{6C26AAB4-45CB-4790-9196-5AE623B56700}" dt="2025-02-07T04:00:39.586" v="2479" actId="1440"/>
        <pc:sldMkLst>
          <pc:docMk/>
          <pc:sldMk cId="2680702580" sldId="3280"/>
        </pc:sldMkLst>
        <pc:spChg chg="mod">
          <ac:chgData name="Ori Odugbesan" userId="ab962fb3-5ec8-47ee-8a7c-0371901780ba" providerId="ADAL" clId="{6C26AAB4-45CB-4790-9196-5AE623B56700}" dt="2025-02-07T01:03:23.895" v="431" actId="20577"/>
          <ac:spMkLst>
            <pc:docMk/>
            <pc:sldMk cId="2680702580" sldId="3280"/>
            <ac:spMk id="2" creationId="{196D6237-5395-E56C-479E-C1962A105A74}"/>
          </ac:spMkLst>
        </pc:spChg>
        <pc:spChg chg="add mod">
          <ac:chgData name="Ori Odugbesan" userId="ab962fb3-5ec8-47ee-8a7c-0371901780ba" providerId="ADAL" clId="{6C26AAB4-45CB-4790-9196-5AE623B56700}" dt="2025-02-07T03:21:10.709" v="1491" actId="113"/>
          <ac:spMkLst>
            <pc:docMk/>
            <pc:sldMk cId="2680702580" sldId="3280"/>
            <ac:spMk id="10" creationId="{B56B8C29-120A-3CC4-5A77-0F6FFE1FA2B7}"/>
          </ac:spMkLst>
        </pc:spChg>
        <pc:graphicFrameChg chg="del">
          <ac:chgData name="Ori Odugbesan" userId="ab962fb3-5ec8-47ee-8a7c-0371901780ba" providerId="ADAL" clId="{6C26AAB4-45CB-4790-9196-5AE623B56700}" dt="2025-02-07T01:01:48.035" v="398" actId="21"/>
          <ac:graphicFrameMkLst>
            <pc:docMk/>
            <pc:sldMk cId="2680702580" sldId="3280"/>
            <ac:graphicFrameMk id="7" creationId="{6E47385F-C68F-2AFA-8BFF-E73334C3F023}"/>
          </ac:graphicFrameMkLst>
        </pc:graphicFrameChg>
        <pc:picChg chg="del">
          <ac:chgData name="Ori Odugbesan" userId="ab962fb3-5ec8-47ee-8a7c-0371901780ba" providerId="ADAL" clId="{6C26AAB4-45CB-4790-9196-5AE623B56700}" dt="2025-02-07T01:01:41.292" v="397" actId="478"/>
          <ac:picMkLst>
            <pc:docMk/>
            <pc:sldMk cId="2680702580" sldId="3280"/>
            <ac:picMk id="3" creationId="{D1495384-DFEA-B3A6-B18A-8CBE92A4F148}"/>
          </ac:picMkLst>
        </pc:picChg>
        <pc:picChg chg="add mod">
          <ac:chgData name="Ori Odugbesan" userId="ab962fb3-5ec8-47ee-8a7c-0371901780ba" providerId="ADAL" clId="{6C26AAB4-45CB-4790-9196-5AE623B56700}" dt="2025-02-07T04:00:39.586" v="2479" actId="1440"/>
          <ac:picMkLst>
            <pc:docMk/>
            <pc:sldMk cId="2680702580" sldId="3280"/>
            <ac:picMk id="5" creationId="{995AAFAC-3889-F281-BCCC-26B1C2BE5E62}"/>
          </ac:picMkLst>
        </pc:picChg>
        <pc:picChg chg="add mod">
          <ac:chgData name="Ori Odugbesan" userId="ab962fb3-5ec8-47ee-8a7c-0371901780ba" providerId="ADAL" clId="{6C26AAB4-45CB-4790-9196-5AE623B56700}" dt="2025-02-07T04:00:33.973" v="2478" actId="1440"/>
          <ac:picMkLst>
            <pc:docMk/>
            <pc:sldMk cId="2680702580" sldId="3280"/>
            <ac:picMk id="8" creationId="{70B9E08C-0266-D830-183C-06D3964957CD}"/>
          </ac:picMkLst>
        </pc:picChg>
      </pc:sldChg>
      <pc:sldChg chg="addSp modSp add mod">
        <pc:chgData name="Ori Odugbesan" userId="ab962fb3-5ec8-47ee-8a7c-0371901780ba" providerId="ADAL" clId="{6C26AAB4-45CB-4790-9196-5AE623B56700}" dt="2025-02-07T04:01:02.045" v="2484" actId="14100"/>
        <pc:sldMkLst>
          <pc:docMk/>
          <pc:sldMk cId="2964508549" sldId="3281"/>
        </pc:sldMkLst>
        <pc:spChg chg="mod">
          <ac:chgData name="Ori Odugbesan" userId="ab962fb3-5ec8-47ee-8a7c-0371901780ba" providerId="ADAL" clId="{6C26AAB4-45CB-4790-9196-5AE623B56700}" dt="2025-02-07T03:10:40.764" v="1427" actId="20577"/>
          <ac:spMkLst>
            <pc:docMk/>
            <pc:sldMk cId="2964508549" sldId="3281"/>
            <ac:spMk id="2" creationId="{B6C961CA-5483-9416-7BFF-B21A72958E19}"/>
          </ac:spMkLst>
        </pc:spChg>
        <pc:spChg chg="add mod">
          <ac:chgData name="Ori Odugbesan" userId="ab962fb3-5ec8-47ee-8a7c-0371901780ba" providerId="ADAL" clId="{6C26AAB4-45CB-4790-9196-5AE623B56700}" dt="2025-02-07T03:21:54.178" v="1502" actId="20577"/>
          <ac:spMkLst>
            <pc:docMk/>
            <pc:sldMk cId="2964508549" sldId="3281"/>
            <ac:spMk id="8" creationId="{6A065995-1722-23C0-5BA5-E17C45BED0BF}"/>
          </ac:spMkLst>
        </pc:spChg>
        <pc:picChg chg="add mod">
          <ac:chgData name="Ori Odugbesan" userId="ab962fb3-5ec8-47ee-8a7c-0371901780ba" providerId="ADAL" clId="{6C26AAB4-45CB-4790-9196-5AE623B56700}" dt="2025-02-07T04:01:02.045" v="2484" actId="14100"/>
          <ac:picMkLst>
            <pc:docMk/>
            <pc:sldMk cId="2964508549" sldId="3281"/>
            <ac:picMk id="4" creationId="{5FBA0236-1159-5A18-2D8D-95B223F07CB9}"/>
          </ac:picMkLst>
        </pc:picChg>
        <pc:picChg chg="add mod">
          <ac:chgData name="Ori Odugbesan" userId="ab962fb3-5ec8-47ee-8a7c-0371901780ba" providerId="ADAL" clId="{6C26AAB4-45CB-4790-9196-5AE623B56700}" dt="2025-02-07T04:00:58.502" v="2483" actId="1076"/>
          <ac:picMkLst>
            <pc:docMk/>
            <pc:sldMk cId="2964508549" sldId="3281"/>
            <ac:picMk id="6" creationId="{148E23CF-9D2F-7175-750E-C49AA1497D41}"/>
          </ac:picMkLst>
        </pc:picChg>
      </pc:sldChg>
      <pc:sldChg chg="addSp delSp modSp add mod">
        <pc:chgData name="Ori Odugbesan" userId="ab962fb3-5ec8-47ee-8a7c-0371901780ba" providerId="ADAL" clId="{6C26AAB4-45CB-4790-9196-5AE623B56700}" dt="2025-02-07T03:57:09.400" v="2431" actId="1076"/>
        <pc:sldMkLst>
          <pc:docMk/>
          <pc:sldMk cId="3079849507" sldId="3282"/>
        </pc:sldMkLst>
        <pc:spChg chg="add mod">
          <ac:chgData name="Ori Odugbesan" userId="ab962fb3-5ec8-47ee-8a7c-0371901780ba" providerId="ADAL" clId="{6C26AAB4-45CB-4790-9196-5AE623B56700}" dt="2025-02-07T03:06:07.214" v="1413" actId="1076"/>
          <ac:spMkLst>
            <pc:docMk/>
            <pc:sldMk cId="3079849507" sldId="3282"/>
            <ac:spMk id="8" creationId="{77C5B137-BFDC-9774-EB0D-72D59936A8C3}"/>
          </ac:spMkLst>
        </pc:spChg>
        <pc:picChg chg="add mod">
          <ac:chgData name="Ori Odugbesan" userId="ab962fb3-5ec8-47ee-8a7c-0371901780ba" providerId="ADAL" clId="{6C26AAB4-45CB-4790-9196-5AE623B56700}" dt="2025-02-07T03:56:57.587" v="2429" actId="1440"/>
          <ac:picMkLst>
            <pc:docMk/>
            <pc:sldMk cId="3079849507" sldId="3282"/>
            <ac:picMk id="3" creationId="{091CB5B4-26FC-EB55-F0AB-D0A33901F67E}"/>
          </ac:picMkLst>
        </pc:picChg>
        <pc:picChg chg="del">
          <ac:chgData name="Ori Odugbesan" userId="ab962fb3-5ec8-47ee-8a7c-0371901780ba" providerId="ADAL" clId="{6C26AAB4-45CB-4790-9196-5AE623B56700}" dt="2025-02-07T01:26:44.108" v="464" actId="478"/>
          <ac:picMkLst>
            <pc:docMk/>
            <pc:sldMk cId="3079849507" sldId="3282"/>
            <ac:picMk id="4" creationId="{5AB43434-2281-55AE-AC35-00D4D2ADF3D7}"/>
          </ac:picMkLst>
        </pc:picChg>
        <pc:picChg chg="del">
          <ac:chgData name="Ori Odugbesan" userId="ab962fb3-5ec8-47ee-8a7c-0371901780ba" providerId="ADAL" clId="{6C26AAB4-45CB-4790-9196-5AE623B56700}" dt="2025-02-07T01:26:45.784" v="465" actId="478"/>
          <ac:picMkLst>
            <pc:docMk/>
            <pc:sldMk cId="3079849507" sldId="3282"/>
            <ac:picMk id="5" creationId="{D29D3735-A84C-239F-BB2F-4F6FD4F2AC5B}"/>
          </ac:picMkLst>
        </pc:picChg>
        <pc:picChg chg="add mod">
          <ac:chgData name="Ori Odugbesan" userId="ab962fb3-5ec8-47ee-8a7c-0371901780ba" providerId="ADAL" clId="{6C26AAB4-45CB-4790-9196-5AE623B56700}" dt="2025-02-07T03:57:09.400" v="2431" actId="1076"/>
          <ac:picMkLst>
            <pc:docMk/>
            <pc:sldMk cId="3079849507" sldId="3282"/>
            <ac:picMk id="6" creationId="{17DEA084-D987-A5FB-392C-4CA5B4967A30}"/>
          </ac:picMkLst>
        </pc:picChg>
      </pc:sldChg>
      <pc:sldChg chg="addSp modSp new mod ord">
        <pc:chgData name="Ori Odugbesan" userId="ab962fb3-5ec8-47ee-8a7c-0371901780ba" providerId="ADAL" clId="{6C26AAB4-45CB-4790-9196-5AE623B56700}" dt="2025-02-07T03:57:35.352" v="2437" actId="1076"/>
        <pc:sldMkLst>
          <pc:docMk/>
          <pc:sldMk cId="4069767760" sldId="3283"/>
        </pc:sldMkLst>
        <pc:spChg chg="mod">
          <ac:chgData name="Ori Odugbesan" userId="ab962fb3-5ec8-47ee-8a7c-0371901780ba" providerId="ADAL" clId="{6C26AAB4-45CB-4790-9196-5AE623B56700}" dt="2025-02-07T01:34:28.002" v="479" actId="20577"/>
          <ac:spMkLst>
            <pc:docMk/>
            <pc:sldMk cId="4069767760" sldId="3283"/>
            <ac:spMk id="2" creationId="{4AF1872E-D75F-80E7-A639-6B0FCA07AE9B}"/>
          </ac:spMkLst>
        </pc:spChg>
        <pc:spChg chg="add mod">
          <ac:chgData name="Ori Odugbesan" userId="ab962fb3-5ec8-47ee-8a7c-0371901780ba" providerId="ADAL" clId="{6C26AAB4-45CB-4790-9196-5AE623B56700}" dt="2025-02-07T02:27:01.761" v="940" actId="113"/>
          <ac:spMkLst>
            <pc:docMk/>
            <pc:sldMk cId="4069767760" sldId="3283"/>
            <ac:spMk id="6" creationId="{CDC35F85-6874-4CB2-1B2C-99F674CE628E}"/>
          </ac:spMkLst>
        </pc:spChg>
        <pc:picChg chg="add mod">
          <ac:chgData name="Ori Odugbesan" userId="ab962fb3-5ec8-47ee-8a7c-0371901780ba" providerId="ADAL" clId="{6C26AAB4-45CB-4790-9196-5AE623B56700}" dt="2025-02-07T03:57:35.352" v="2437" actId="1076"/>
          <ac:picMkLst>
            <pc:docMk/>
            <pc:sldMk cId="4069767760" sldId="3283"/>
            <ac:picMk id="3" creationId="{A834A9C3-324F-31D1-EF97-A140065F8AA8}"/>
          </ac:picMkLst>
        </pc:picChg>
        <pc:picChg chg="add mod">
          <ac:chgData name="Ori Odugbesan" userId="ab962fb3-5ec8-47ee-8a7c-0371901780ba" providerId="ADAL" clId="{6C26AAB4-45CB-4790-9196-5AE623B56700}" dt="2025-02-07T03:57:28.870" v="2435" actId="1076"/>
          <ac:picMkLst>
            <pc:docMk/>
            <pc:sldMk cId="4069767760" sldId="3283"/>
            <ac:picMk id="4" creationId="{3487523B-A90D-0935-EC87-9482CBA65AAB}"/>
          </ac:picMkLst>
        </pc:picChg>
      </pc:sldChg>
      <pc:sldChg chg="addSp modSp add mod">
        <pc:chgData name="Ori Odugbesan" userId="ab962fb3-5ec8-47ee-8a7c-0371901780ba" providerId="ADAL" clId="{6C26AAB4-45CB-4790-9196-5AE623B56700}" dt="2025-02-07T03:58:01.064" v="2442" actId="14100"/>
        <pc:sldMkLst>
          <pc:docMk/>
          <pc:sldMk cId="3670717374" sldId="3284"/>
        </pc:sldMkLst>
        <pc:spChg chg="add mod">
          <ac:chgData name="Ori Odugbesan" userId="ab962fb3-5ec8-47ee-8a7c-0371901780ba" providerId="ADAL" clId="{6C26AAB4-45CB-4790-9196-5AE623B56700}" dt="2025-02-07T02:27:51.030" v="959" actId="113"/>
          <ac:spMkLst>
            <pc:docMk/>
            <pc:sldMk cId="3670717374" sldId="3284"/>
            <ac:spMk id="6" creationId="{FBB921F7-CEF2-2CD2-D685-CB0BEF358592}"/>
          </ac:spMkLst>
        </pc:spChg>
        <pc:picChg chg="add mod">
          <ac:chgData name="Ori Odugbesan" userId="ab962fb3-5ec8-47ee-8a7c-0371901780ba" providerId="ADAL" clId="{6C26AAB4-45CB-4790-9196-5AE623B56700}" dt="2025-02-07T03:58:01.064" v="2442" actId="14100"/>
          <ac:picMkLst>
            <pc:docMk/>
            <pc:sldMk cId="3670717374" sldId="3284"/>
            <ac:picMk id="3" creationId="{E46FC638-CD10-49B8-2669-982DCEB6B210}"/>
          </ac:picMkLst>
        </pc:picChg>
        <pc:picChg chg="add mod">
          <ac:chgData name="Ori Odugbesan" userId="ab962fb3-5ec8-47ee-8a7c-0371901780ba" providerId="ADAL" clId="{6C26AAB4-45CB-4790-9196-5AE623B56700}" dt="2025-02-07T03:57:57.774" v="2441" actId="1076"/>
          <ac:picMkLst>
            <pc:docMk/>
            <pc:sldMk cId="3670717374" sldId="3284"/>
            <ac:picMk id="4" creationId="{338490CC-7A6E-B5F2-897F-4E65AF0A2741}"/>
          </ac:picMkLst>
        </pc:picChg>
      </pc:sldChg>
      <pc:sldChg chg="addSp modSp add mod">
        <pc:chgData name="Ori Odugbesan" userId="ab962fb3-5ec8-47ee-8a7c-0371901780ba" providerId="ADAL" clId="{6C26AAB4-45CB-4790-9196-5AE623B56700}" dt="2025-02-07T03:59:08.715" v="2458" actId="1076"/>
        <pc:sldMkLst>
          <pc:docMk/>
          <pc:sldMk cId="3121026878" sldId="3285"/>
        </pc:sldMkLst>
        <pc:spChg chg="mod">
          <ac:chgData name="Ori Odugbesan" userId="ab962fb3-5ec8-47ee-8a7c-0371901780ba" providerId="ADAL" clId="{6C26AAB4-45CB-4790-9196-5AE623B56700}" dt="2025-02-07T02:31:30.307" v="1012" actId="20577"/>
          <ac:spMkLst>
            <pc:docMk/>
            <pc:sldMk cId="3121026878" sldId="3285"/>
            <ac:spMk id="2" creationId="{C44AB725-F450-3C21-9A6E-46484BC43D50}"/>
          </ac:spMkLst>
        </pc:spChg>
        <pc:spChg chg="add mod">
          <ac:chgData name="Ori Odugbesan" userId="ab962fb3-5ec8-47ee-8a7c-0371901780ba" providerId="ADAL" clId="{6C26AAB4-45CB-4790-9196-5AE623B56700}" dt="2025-02-07T02:31:13.679" v="1007" actId="113"/>
          <ac:spMkLst>
            <pc:docMk/>
            <pc:sldMk cId="3121026878" sldId="3285"/>
            <ac:spMk id="6" creationId="{5CE8551F-CE5F-5C32-1907-A2B28689E39F}"/>
          </ac:spMkLst>
        </pc:spChg>
        <pc:picChg chg="add mod">
          <ac:chgData name="Ori Odugbesan" userId="ab962fb3-5ec8-47ee-8a7c-0371901780ba" providerId="ADAL" clId="{6C26AAB4-45CB-4790-9196-5AE623B56700}" dt="2025-02-07T03:58:57.871" v="2455" actId="1076"/>
          <ac:picMkLst>
            <pc:docMk/>
            <pc:sldMk cId="3121026878" sldId="3285"/>
            <ac:picMk id="3" creationId="{5BE3F900-41CF-9187-EA15-672A08F82A13}"/>
          </ac:picMkLst>
        </pc:picChg>
        <pc:picChg chg="mod">
          <ac:chgData name="Ori Odugbesan" userId="ab962fb3-5ec8-47ee-8a7c-0371901780ba" providerId="ADAL" clId="{6C26AAB4-45CB-4790-9196-5AE623B56700}" dt="2025-02-07T03:59:08.715" v="2458" actId="1076"/>
          <ac:picMkLst>
            <pc:docMk/>
            <pc:sldMk cId="3121026878" sldId="3285"/>
            <ac:picMk id="4" creationId="{679C44C3-CAE9-12A9-2007-369953A0D2B7}"/>
          </ac:picMkLst>
        </pc:picChg>
      </pc:sldChg>
      <pc:sldChg chg="addSp modSp add mod">
        <pc:chgData name="Ori Odugbesan" userId="ab962fb3-5ec8-47ee-8a7c-0371901780ba" providerId="ADAL" clId="{6C26AAB4-45CB-4790-9196-5AE623B56700}" dt="2025-02-07T04:00:16.365" v="2475" actId="1076"/>
        <pc:sldMkLst>
          <pc:docMk/>
          <pc:sldMk cId="569095683" sldId="3286"/>
        </pc:sldMkLst>
        <pc:spChg chg="add mod">
          <ac:chgData name="Ori Odugbesan" userId="ab962fb3-5ec8-47ee-8a7c-0371901780ba" providerId="ADAL" clId="{6C26AAB4-45CB-4790-9196-5AE623B56700}" dt="2025-02-07T02:40:53.617" v="1205" actId="20577"/>
          <ac:spMkLst>
            <pc:docMk/>
            <pc:sldMk cId="569095683" sldId="3286"/>
            <ac:spMk id="5" creationId="{9839E871-9BBA-0330-CF54-2A57DFE8F757}"/>
          </ac:spMkLst>
        </pc:spChg>
        <pc:picChg chg="add mod">
          <ac:chgData name="Ori Odugbesan" userId="ab962fb3-5ec8-47ee-8a7c-0371901780ba" providerId="ADAL" clId="{6C26AAB4-45CB-4790-9196-5AE623B56700}" dt="2025-02-07T04:00:09.735" v="2473" actId="1440"/>
          <ac:picMkLst>
            <pc:docMk/>
            <pc:sldMk cId="569095683" sldId="3286"/>
            <ac:picMk id="3" creationId="{D39E603C-14DB-B8B0-E7D3-811C1D91C531}"/>
          </ac:picMkLst>
        </pc:picChg>
        <pc:picChg chg="add mod">
          <ac:chgData name="Ori Odugbesan" userId="ab962fb3-5ec8-47ee-8a7c-0371901780ba" providerId="ADAL" clId="{6C26AAB4-45CB-4790-9196-5AE623B56700}" dt="2025-02-07T04:00:16.365" v="2475" actId="1076"/>
          <ac:picMkLst>
            <pc:docMk/>
            <pc:sldMk cId="569095683" sldId="3286"/>
            <ac:picMk id="4" creationId="{F5BAC01F-54D8-B5BF-80EC-C8B37815713B}"/>
          </ac:picMkLst>
        </pc:picChg>
      </pc:sldChg>
      <pc:sldChg chg="new del">
        <pc:chgData name="Ori Odugbesan" userId="ab962fb3-5ec8-47ee-8a7c-0371901780ba" providerId="ADAL" clId="{6C26AAB4-45CB-4790-9196-5AE623B56700}" dt="2025-02-07T02:16:10.771" v="859" actId="680"/>
        <pc:sldMkLst>
          <pc:docMk/>
          <pc:sldMk cId="4212473817" sldId="3286"/>
        </pc:sldMkLst>
      </pc:sldChg>
      <pc:sldChg chg="addSp delSp modSp add mod ord">
        <pc:chgData name="Ori Odugbesan" userId="ab962fb3-5ec8-47ee-8a7c-0371901780ba" providerId="ADAL" clId="{6C26AAB4-45CB-4790-9196-5AE623B56700}" dt="2025-02-07T03:55:50.855" v="2420" actId="14100"/>
        <pc:sldMkLst>
          <pc:docMk/>
          <pc:sldMk cId="3958129273" sldId="3287"/>
        </pc:sldMkLst>
        <pc:spChg chg="mod">
          <ac:chgData name="Ori Odugbesan" userId="ab962fb3-5ec8-47ee-8a7c-0371901780ba" providerId="ADAL" clId="{6C26AAB4-45CB-4790-9196-5AE623B56700}" dt="2025-02-07T02:50:08.679" v="1238" actId="113"/>
          <ac:spMkLst>
            <pc:docMk/>
            <pc:sldMk cId="3958129273" sldId="3287"/>
            <ac:spMk id="8" creationId="{89F30ACC-7A9A-8929-2A7C-1C976CDE1948}"/>
          </ac:spMkLst>
        </pc:spChg>
        <pc:picChg chg="add mod">
          <ac:chgData name="Ori Odugbesan" userId="ab962fb3-5ec8-47ee-8a7c-0371901780ba" providerId="ADAL" clId="{6C26AAB4-45CB-4790-9196-5AE623B56700}" dt="2025-02-07T03:55:50.855" v="2420" actId="14100"/>
          <ac:picMkLst>
            <pc:docMk/>
            <pc:sldMk cId="3958129273" sldId="3287"/>
            <ac:picMk id="3" creationId="{1093AE7C-54F3-805B-6BBC-0C58B5F4D09E}"/>
          </ac:picMkLst>
        </pc:picChg>
        <pc:picChg chg="del">
          <ac:chgData name="Ori Odugbesan" userId="ab962fb3-5ec8-47ee-8a7c-0371901780ba" providerId="ADAL" clId="{6C26AAB4-45CB-4790-9196-5AE623B56700}" dt="2025-02-07T02:47:47.054" v="1209" actId="478"/>
          <ac:picMkLst>
            <pc:docMk/>
            <pc:sldMk cId="3958129273" sldId="3287"/>
            <ac:picMk id="4" creationId="{866F9735-6E64-444F-B7B6-B059E6C9D88D}"/>
          </ac:picMkLst>
        </pc:picChg>
        <pc:picChg chg="del">
          <ac:chgData name="Ori Odugbesan" userId="ab962fb3-5ec8-47ee-8a7c-0371901780ba" providerId="ADAL" clId="{6C26AAB4-45CB-4790-9196-5AE623B56700}" dt="2025-02-07T02:47:48.660" v="1210" actId="478"/>
          <ac:picMkLst>
            <pc:docMk/>
            <pc:sldMk cId="3958129273" sldId="3287"/>
            <ac:picMk id="5" creationId="{A084FCC9-3324-9AB0-90A8-EDE4F6B8CCC8}"/>
          </ac:picMkLst>
        </pc:picChg>
        <pc:picChg chg="add mod">
          <ac:chgData name="Ori Odugbesan" userId="ab962fb3-5ec8-47ee-8a7c-0371901780ba" providerId="ADAL" clId="{6C26AAB4-45CB-4790-9196-5AE623B56700}" dt="2025-02-07T03:55:36.127" v="2418" actId="1440"/>
          <ac:picMkLst>
            <pc:docMk/>
            <pc:sldMk cId="3958129273" sldId="3287"/>
            <ac:picMk id="6" creationId="{3841F751-8AAA-F65F-83FB-9D0770E7260D}"/>
          </ac:picMkLst>
        </pc:picChg>
      </pc:sldChg>
      <pc:sldChg chg="addSp modSp new mod">
        <pc:chgData name="Ori Odugbesan" userId="ab962fb3-5ec8-47ee-8a7c-0371901780ba" providerId="ADAL" clId="{6C26AAB4-45CB-4790-9196-5AE623B56700}" dt="2025-02-07T03:48:21.228" v="2325" actId="5793"/>
        <pc:sldMkLst>
          <pc:docMk/>
          <pc:sldMk cId="3515618657" sldId="3288"/>
        </pc:sldMkLst>
        <pc:spChg chg="mod">
          <ac:chgData name="Ori Odugbesan" userId="ab962fb3-5ec8-47ee-8a7c-0371901780ba" providerId="ADAL" clId="{6C26AAB4-45CB-4790-9196-5AE623B56700}" dt="2025-02-07T03:43:31.031" v="2157" actId="20577"/>
          <ac:spMkLst>
            <pc:docMk/>
            <pc:sldMk cId="3515618657" sldId="3288"/>
            <ac:spMk id="2" creationId="{1ED4ABA1-4CB0-0322-1E94-AB4D55F9C962}"/>
          </ac:spMkLst>
        </pc:spChg>
        <pc:spChg chg="add mod">
          <ac:chgData name="Ori Odugbesan" userId="ab962fb3-5ec8-47ee-8a7c-0371901780ba" providerId="ADAL" clId="{6C26AAB4-45CB-4790-9196-5AE623B56700}" dt="2025-02-07T03:48:21.228" v="2325" actId="5793"/>
          <ac:spMkLst>
            <pc:docMk/>
            <pc:sldMk cId="3515618657" sldId="3288"/>
            <ac:spMk id="4" creationId="{E780FD4B-6FB9-C514-8E9E-CD9162A5729C}"/>
          </ac:spMkLst>
        </pc:spChg>
      </pc:sldChg>
      <pc:sldMasterChg chg="del delSldLayout">
        <pc:chgData name="Ori Odugbesan" userId="ab962fb3-5ec8-47ee-8a7c-0371901780ba" providerId="ADAL" clId="{6C26AAB4-45CB-4790-9196-5AE623B56700}" dt="2025-02-07T00:31:20.408" v="323" actId="47"/>
        <pc:sldMasterMkLst>
          <pc:docMk/>
          <pc:sldMasterMk cId="1811276903" sldId="2147483678"/>
        </pc:sldMasterMkLst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2253917582" sldId="2147483679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1452879193" sldId="2147483680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1749527340" sldId="2147483681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3172213216" sldId="2147483682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1312879933" sldId="2147483683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1591710224" sldId="2147483684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2318907725" sldId="2147483685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1515746858" sldId="2147483686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2838706164" sldId="2147483687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3373288711" sldId="2147483688"/>
          </pc:sldLayoutMkLst>
        </pc:sldLayoutChg>
        <pc:sldLayoutChg chg="del">
          <pc:chgData name="Ori Odugbesan" userId="ab962fb3-5ec8-47ee-8a7c-0371901780ba" providerId="ADAL" clId="{6C26AAB4-45CB-4790-9196-5AE623B56700}" dt="2025-02-07T00:31:20.408" v="323" actId="47"/>
          <pc:sldLayoutMkLst>
            <pc:docMk/>
            <pc:sldMasterMk cId="1811276903" sldId="2147483678"/>
            <pc:sldLayoutMk cId="805717119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E171-6617-4D27-A1AA-6EEE397D0F50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1C0A-7778-4499-A288-A1F7AA1E2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6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C2A16-E831-4982-B14D-4D072FE2BF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58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>
              <a:buClr>
                <a:srgbClr val="52CAE0"/>
              </a:buClr>
              <a:buSzPct val="125000"/>
              <a:defRPr>
                <a:solidFill>
                  <a:srgbClr val="47606D"/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rgbClr val="47606D"/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rgbClr val="47606D"/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rgbClr val="47606D"/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rgbClr val="47606D"/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1148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3E4E8D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 dirty="0">
              <a:latin typeface="Montserrat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BAD7F-97A3-A549-8DD2-3F48709C6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5EDA66-8AEA-0C45-845A-C94FE84991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B961E7-C6AD-42BC-A97E-F71724CD7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B1C1D-F7D4-4C65-9FC6-203EE26DD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71" y="781955"/>
            <a:ext cx="6433458" cy="42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481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No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"/>
          <p:cNvSpPr/>
          <p:nvPr/>
        </p:nvSpPr>
        <p:spPr>
          <a:xfrm>
            <a:off x="0" y="5962506"/>
            <a:ext cx="12192000" cy="908194"/>
          </a:xfrm>
          <a:prstGeom prst="rect">
            <a:avLst/>
          </a:prstGeom>
          <a:solidFill>
            <a:srgbClr val="1BA2AC"/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 sz="1800">
                <a:solidFill>
                  <a:srgbClr val="1BA2AC"/>
                </a:solidFill>
                <a:latin typeface="Hind Regular"/>
                <a:ea typeface="Hind Regular"/>
                <a:cs typeface="Hind Regular"/>
                <a:sym typeface="Hind Regular"/>
              </a:defRPr>
            </a:pPr>
            <a:endParaRPr/>
          </a:p>
        </p:txBody>
      </p:sp>
      <p:pic>
        <p:nvPicPr>
          <p:cNvPr id="56" name="T1D_horizontal_white.png" descr="T1D_horizontal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47" y="6227431"/>
            <a:ext cx="2142447" cy="44347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90600" y="2039747"/>
            <a:ext cx="9541934" cy="3436797"/>
          </a:xfrm>
          <a:prstGeom prst="rect">
            <a:avLst/>
          </a:prstGeom>
        </p:spPr>
        <p:txBody>
          <a:bodyPr lIns="0" tIns="0" rIns="0" bIns="0"/>
          <a:lstStyle>
            <a:lvl1pPr marL="0" indent="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1pPr>
            <a:lvl2pPr marL="0" indent="2286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2pPr>
            <a:lvl3pPr marL="0" indent="4572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3pPr>
            <a:lvl4pPr marL="0" indent="6858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4pPr>
            <a:lvl5pPr marL="0" indent="914400" defTabSz="914400">
              <a:spcBef>
                <a:spcPts val="0"/>
              </a:spcBef>
              <a:buClrTx/>
              <a:buSzTx/>
              <a:buFontTx/>
              <a:buNone/>
              <a:defRPr>
                <a:solidFill>
                  <a:srgbClr val="696E6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3146" y="6200251"/>
            <a:ext cx="245412" cy="3454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Image" descr="Image"/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317237" y="-3396473"/>
            <a:ext cx="12767216" cy="125499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751667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845B-5EE9-4B47-BFBF-EA22490D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B5F-DD99-4A3C-9B26-6E8C4F381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9C9F9-82F5-46B4-AD93-1E99B2F2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5B48-7EC9-4D4C-B0C3-9A70D626C83E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FF61F-16A3-4FE8-B559-8BD1A09C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2370-746C-40CF-B9CF-3E6A713D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F7BD-AF9A-4B9B-80D8-B1376BC40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82E8-5D19-4E4D-A0F5-BE399B901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02F44-E5B6-B540-96B8-6C1CCFB9C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DBF64-B951-6A41-95BC-D318B505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A1AB0D-4D1B-AD44-9EB5-FDFA6FC941D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4B7A-0E71-B646-B9E5-F1E1B4F4B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8693-2E5A-6947-91BE-102C46BC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44622-8365-7E43-991E-AF19F7221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52768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23" y="1012441"/>
            <a:ext cx="5785452" cy="8108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125" y="1989997"/>
            <a:ext cx="5785452" cy="419966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005919"/>
            <a:ext cx="581110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012738"/>
            <a:ext cx="5811108" cy="41769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343D76-3202-EC45-A1BD-DC44481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24" y="189386"/>
            <a:ext cx="7201931" cy="6563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0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5672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>
            <a:extLst>
              <a:ext uri="{FF2B5EF4-FFF2-40B4-BE49-F238E27FC236}">
                <a16:creationId xmlns:a16="http://schemas.microsoft.com/office/drawing/2014/main" id="{AA6BC4EE-9385-8048-94F7-C8E9B08818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52084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000D1B-05A0-40CF-BB28-3F8A81CE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99B34-4F3B-40C6-B579-B0291A9380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2306" y="4584700"/>
            <a:ext cx="7802562" cy="75539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Presentation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49A6F4-9859-47BA-B88A-A992A98604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2306" y="5486400"/>
            <a:ext cx="7802562" cy="585788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2A719-D54E-427D-AD45-11399B87C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19"/>
            <a:ext cx="12344400" cy="69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3061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7F3FF-5884-4A1E-8629-AB45FB5A41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9275" y="877888"/>
            <a:ext cx="10972800" cy="513238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styles. </a:t>
            </a:r>
          </a:p>
        </p:txBody>
      </p:sp>
    </p:spTree>
    <p:extLst>
      <p:ext uri="{BB962C8B-B14F-4D97-AF65-F5344CB8AC3E}">
        <p14:creationId xmlns:p14="http://schemas.microsoft.com/office/powerpoint/2010/main" val="7654005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101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10972166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38F97F-BE0E-489D-A955-BE7D6E06F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164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49274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/>
          </p:nvPr>
        </p:nvSpPr>
        <p:spPr>
          <a:xfrm>
            <a:off x="6263640" y="914400"/>
            <a:ext cx="5257800" cy="4876800"/>
          </a:xfrm>
        </p:spPr>
        <p:txBody>
          <a:bodyPr>
            <a:noAutofit/>
          </a:bodyPr>
          <a:lstStyle>
            <a:lvl1pPr marL="342900" indent="-342900">
              <a:buClr>
                <a:srgbClr val="52CAE0"/>
              </a:buClr>
              <a:buSzPct val="150000"/>
              <a:buFont typeface="Arial" panose="020B0604020202020204" pitchFamily="34" charset="0"/>
              <a:buChar char="•"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685799" indent="-342900">
              <a:buClr>
                <a:srgbClr val="52CAE0"/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 marL="891538" indent="-205738">
              <a:buClr>
                <a:srgbClr val="52CAE0"/>
              </a:buClr>
              <a:buSzPct val="110000"/>
              <a:buFont typeface="Wingdings" panose="05000000000000000000" pitchFamily="2" charset="2"/>
              <a:buChar char="§"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266092" indent="-237392">
              <a:buClr>
                <a:srgbClr val="52CAE0"/>
              </a:buClr>
              <a:buSzPct val="60000"/>
              <a:buFont typeface="Wingdings" panose="05000000000000000000" pitchFamily="2" charset="2"/>
              <a:buChar char="q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1608992" indent="-237392">
              <a:buClr>
                <a:srgbClr val="52CAE0"/>
              </a:buClr>
              <a:buSzPct val="80000"/>
              <a:buFont typeface="Wingdings" panose="05000000000000000000" pitchFamily="2" charset="2"/>
              <a:buChar char="Ø"/>
              <a:defRPr>
                <a:solidFill>
                  <a:schemeClr val="accent6">
                    <a:lumMod val="75000"/>
                  </a:schemeClr>
                </a:solidFill>
              </a:defRPr>
            </a:lvl5pPr>
            <a:lvl6pPr marL="1988817" indent="-274317">
              <a:buClr>
                <a:schemeClr val="tx1"/>
              </a:buClr>
              <a:buSzPct val="80000"/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A361F-9EAB-B64D-8795-E7A20B30F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C8CB91-F673-4733-AD84-53B0F748F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958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38B968-E18E-9A4E-A8AF-180759A42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E4E8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8A2AF-DAB1-824D-81D5-0BAF3B1D71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02BB2-0BC3-43B9-97BD-63118173D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AD1322-B6BC-40F6-9364-7816FD5F0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36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71F90-DBFE-EE46-A019-9095DD2D1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Text">
            <a:extLst>
              <a:ext uri="{FF2B5EF4-FFF2-40B4-BE49-F238E27FC236}">
                <a16:creationId xmlns:a16="http://schemas.microsoft.com/office/drawing/2014/main" id="{16FE7423-261B-4945-8D6D-F1144DE94F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0841" y="1813515"/>
            <a:ext cx="7850318" cy="14478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3600" spc="-73">
                <a:solidFill>
                  <a:srgbClr val="369FB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482279-DE8F-CD44-8DDC-705DE6C88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02B409-4F07-4884-83A0-157E188D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550E40-D558-47DA-8C1B-3C8FF777AF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21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257175" marR="0" indent="-257175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548640" y="101716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FCCF0-8AC0-ED4C-8D03-7FA5EC43323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8315DD-4F26-4103-BE4B-A385B4DC8F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85" y="5878285"/>
            <a:ext cx="1665515" cy="111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90" r:id="rId14"/>
  </p:sldLayoutIdLst>
  <p:transition spd="med"/>
  <p:txStyles>
    <p:titleStyle>
      <a:lvl1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-45" baseline="0">
          <a:ln>
            <a:noFill/>
          </a:ln>
          <a:solidFill>
            <a:srgbClr val="3E4E8D"/>
          </a:solidFill>
          <a:uFillTx/>
          <a:latin typeface="Montserrat SemiBold" pitchFamily="2" charset="77"/>
          <a:ea typeface="Montserrat SemiBold" pitchFamily="2" charset="77"/>
          <a:cs typeface="Hind Medium" panose="02000000000000000000" pitchFamily="2" charset="77"/>
          <a:sym typeface="Hind Bold"/>
        </a:defRPr>
      </a:lvl1pPr>
      <a:lvl2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2pPr>
      <a:lvl3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3pPr>
      <a:lvl4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4pPr>
      <a:lvl5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5pPr>
      <a:lvl6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6pPr>
      <a:lvl7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7pPr>
      <a:lvl8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8pPr>
      <a:lvl9pPr marL="0" marR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-45" baseline="0">
          <a:ln>
            <a:noFill/>
          </a:ln>
          <a:solidFill>
            <a:srgbClr val="1BA2AC"/>
          </a:solidFill>
          <a:uFillTx/>
          <a:latin typeface="Hind Bold"/>
          <a:ea typeface="Hind Bold"/>
          <a:cs typeface="Hind Bold"/>
          <a:sym typeface="Hind Bold"/>
        </a:defRPr>
      </a:lvl9pPr>
    </p:titleStyle>
    <p:bodyStyle>
      <a:lvl1pPr marL="0" marR="0" indent="0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Tx/>
        <a:buNone/>
        <a:tabLst/>
        <a:defRPr sz="2000" b="0" i="0" u="none" strike="noStrike" cap="none" spc="0" baseline="0">
          <a:ln>
            <a:noFill/>
          </a:ln>
          <a:solidFill>
            <a:schemeClr val="accent6">
              <a:lumMod val="75000"/>
            </a:schemeClr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1pPr>
      <a:lvl2pPr marL="584000" marR="0" indent="-241101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11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2pPr>
      <a:lvl3pPr marL="891538" marR="0" indent="-205738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3pPr>
      <a:lvl4pPr marL="12660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4pPr>
      <a:lvl5pPr marL="1608992" marR="0" indent="-237392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52CAE0"/>
        </a:buClr>
        <a:buSzPct val="99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777777"/>
          </a:solidFill>
          <a:uFillTx/>
          <a:latin typeface="Montserrat" pitchFamily="2" charset="77"/>
          <a:ea typeface="Montserrat" pitchFamily="2" charset="77"/>
          <a:cs typeface="Hind" panose="02000000000000000000" pitchFamily="2" charset="77"/>
          <a:sym typeface="Hind Regular"/>
        </a:defRPr>
      </a:lvl5pPr>
      <a:lvl6pPr marL="19888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6pPr>
      <a:lvl7pPr marL="23317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7pPr>
      <a:lvl8pPr marL="26746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8pPr>
      <a:lvl9pPr marL="3017517" marR="0" indent="-274317" algn="l" defTabSz="3429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BCDD"/>
        </a:buClr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696F70"/>
          </a:solidFill>
          <a:uFillTx/>
          <a:latin typeface="Hind Regular"/>
          <a:ea typeface="Hind Regular"/>
          <a:cs typeface="Hind Regular"/>
          <a:sym typeface="Hind Regular"/>
        </a:defRPr>
      </a:lvl9pPr>
    </p:bodyStyle>
    <p:otherStyle>
      <a:lvl1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1pPr>
      <a:lvl2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2pPr>
      <a:lvl3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3pPr>
      <a:lvl4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4pPr>
      <a:lvl5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5pPr>
      <a:lvl6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6pPr>
      <a:lvl7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7pPr>
      <a:lvl8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8pPr>
      <a:lvl9pPr marL="0" marR="0" indent="0" algn="l" defTabSz="9144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ind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illed, group, bunch, many&#10;&#10;Description automatically generated">
            <a:extLst>
              <a:ext uri="{FF2B5EF4-FFF2-40B4-BE49-F238E27FC236}">
                <a16:creationId xmlns:a16="http://schemas.microsoft.com/office/drawing/2014/main" id="{85F49C10-8453-A14E-A6D6-AB0A43B24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61F7A1-CFF8-D342-A9AF-5CB080C98BD0}"/>
              </a:ext>
            </a:extLst>
          </p:cNvPr>
          <p:cNvSpPr/>
          <p:nvPr/>
        </p:nvSpPr>
        <p:spPr>
          <a:xfrm>
            <a:off x="0" y="4181856"/>
            <a:ext cx="12192000" cy="2676144"/>
          </a:xfrm>
          <a:prstGeom prst="rect">
            <a:avLst/>
          </a:prstGeom>
          <a:solidFill>
            <a:srgbClr val="FFFFFF">
              <a:alpha val="87000"/>
            </a:srgbClr>
          </a:solidFill>
          <a:ln w="25400" cap="flat">
            <a:noFill/>
            <a:prstDash val="solid"/>
            <a:round/>
          </a:ln>
          <a:effectLst>
            <a:outerShdw dist="23000" sx="1000" sy="1000" rotWithShape="0">
              <a:srgbClr val="000000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616E"/>
              </a:solidFill>
              <a:effectLst/>
              <a:uLnTx/>
              <a:uFillTx/>
              <a:latin typeface="Hind Regular"/>
              <a:ea typeface="Hind Regular"/>
              <a:cs typeface="Hind Regular"/>
              <a:sym typeface="Hind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541A89-5206-2242-9AFB-02DE48E4971E}"/>
              </a:ext>
            </a:extLst>
          </p:cNvPr>
          <p:cNvSpPr txBox="1"/>
          <p:nvPr/>
        </p:nvSpPr>
        <p:spPr>
          <a:xfrm>
            <a:off x="4481974" y="4788744"/>
            <a:ext cx="5456682" cy="1446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3E4E8D"/>
                </a:solidFill>
                <a:latin typeface="Montserrat SemiBold" pitchFamily="2" charset="77"/>
                <a:ea typeface="Hind Bold"/>
                <a:cs typeface="Hind Bold"/>
                <a:sym typeface="Hind Bold"/>
              </a:rPr>
              <a:t>Equity Expansion Project Close-out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E4E8D"/>
              </a:solidFill>
              <a:effectLst/>
              <a:uLnTx/>
              <a:uFillTx/>
              <a:latin typeface="Montserrat SemiBold" pitchFamily="2" charset="77"/>
              <a:ea typeface="Hind Bold"/>
              <a:cs typeface="Hind Bold"/>
              <a:sym typeface="Hind Bold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E4E8D"/>
                </a:solidFill>
                <a:latin typeface="Montserrat SemiBold" pitchFamily="2" charset="77"/>
                <a:ea typeface="Hind Bold"/>
                <a:cs typeface="Hind Bold"/>
                <a:sym typeface="Hind Bold"/>
              </a:rPr>
              <a:t>February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E4E8D"/>
                </a:solidFill>
                <a:effectLst/>
                <a:uLnTx/>
                <a:uFillTx/>
                <a:latin typeface="Montserrat SemiBold" pitchFamily="2" charset="77"/>
                <a:ea typeface="Hind Bold"/>
                <a:cs typeface="Hind Bold"/>
                <a:sym typeface="Hind Bold"/>
              </a:rPr>
              <a:t>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9F5C0-F873-3442-8D06-5B2634661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4124633"/>
            <a:ext cx="4185883" cy="27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0845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DBFD56-7F06-5255-BF5F-87A157181DC8}"/>
              </a:ext>
            </a:extLst>
          </p:cNvPr>
          <p:cNvSpPr txBox="1"/>
          <p:nvPr/>
        </p:nvSpPr>
        <p:spPr>
          <a:xfrm>
            <a:off x="461811" y="685800"/>
            <a:ext cx="11060264" cy="5118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u="sng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Standardize CGM/Pump Process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Light" panose="00000300000000000000" pitchFamily="2" charset="0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The teams standardized the process for discussing devices regularly at appointments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R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evi</a:t>
            </a: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ed flowsheet to standardize discussions about CGM, capture CGM adoption and use at point-of-care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The Notified educator/physician of upcoming scheduled patients who do not have CGM/pump and remind them to discuss during clinic visit.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Improved Education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Implemented early education for new onset patients. </a:t>
            </a: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Providers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 feel more comfortable prescribing CGMs.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reated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 modules for virtual pump and CGM class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885A1A-F000-01C2-3BA9-D7838A54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28600"/>
            <a:ext cx="10972800" cy="457200"/>
          </a:xfrm>
        </p:spPr>
        <p:txBody>
          <a:bodyPr/>
          <a:lstStyle/>
          <a:p>
            <a:r>
              <a:rPr lang="en-US" dirty="0"/>
              <a:t>Sample CGM &amp; Pump Interventions</a:t>
            </a:r>
          </a:p>
        </p:txBody>
      </p:sp>
    </p:spTree>
    <p:extLst>
      <p:ext uri="{BB962C8B-B14F-4D97-AF65-F5344CB8AC3E}">
        <p14:creationId xmlns:p14="http://schemas.microsoft.com/office/powerpoint/2010/main" val="338231467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3A39-E9FD-727C-E911-799BF3C8F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3765F4-669A-6A9B-F14B-36DFD5800FF0}"/>
              </a:ext>
            </a:extLst>
          </p:cNvPr>
          <p:cNvSpPr txBox="1"/>
          <p:nvPr/>
        </p:nvSpPr>
        <p:spPr>
          <a:xfrm>
            <a:off x="609600" y="823789"/>
            <a:ext cx="10972800" cy="6567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Reduced inequities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The team provided educational materials in multiple languages at diagnosis.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The team implemented in-person interpreters for insulin pump education. The Interpreter meets with patients 20 minutes prior to their appointment.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The team conducted provider bias training for pumps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ffer</a:t>
            </a: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ed 1:1 pump class, either because of language barrier or if requested by family.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12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C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reated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 a resource for providers to determine pathway for prescriptions for public vs Private insurance  (DME vs. Pharmacy).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"/>
              <a:cs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D9CF88-EECF-EF70-CD9D-0E9E6D0E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228600"/>
            <a:ext cx="10972800" cy="457200"/>
          </a:xfrm>
        </p:spPr>
        <p:txBody>
          <a:bodyPr/>
          <a:lstStyle/>
          <a:p>
            <a:r>
              <a:rPr lang="en-US" dirty="0"/>
              <a:t>Sample CGM &amp; Pump Interventions</a:t>
            </a:r>
          </a:p>
        </p:txBody>
      </p:sp>
    </p:spTree>
    <p:extLst>
      <p:ext uri="{BB962C8B-B14F-4D97-AF65-F5344CB8AC3E}">
        <p14:creationId xmlns:p14="http://schemas.microsoft.com/office/powerpoint/2010/main" val="99891378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6F9A-CAA0-F2BF-4C11-F7DEA6A3F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91A5-1181-25A6-819B-F1CD581C9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Interventions for </a:t>
            </a:r>
            <a:r>
              <a:rPr lang="en-US" dirty="0" err="1"/>
              <a:t>SmartPen</a:t>
            </a:r>
            <a:r>
              <a:rPr lang="en-US" dirty="0"/>
              <a:t> 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D88BA-C294-EC2D-D423-AC4399FFAAD0}"/>
              </a:ext>
            </a:extLst>
          </p:cNvPr>
          <p:cNvSpPr txBox="1"/>
          <p:nvPr/>
        </p:nvSpPr>
        <p:spPr>
          <a:xfrm>
            <a:off x="609600" y="823789"/>
            <a:ext cx="10972800" cy="6567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Patient Education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Utilized a DME Rep to provide education to CDCES (recorded session for physicians to view later).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P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rovided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 smartpen education to both patients and their families.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u="sng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Address Inequities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Covering the copay for smartpen.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Samples of smartpen available for patients to try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n house pharmacy handled process for </a:t>
            </a: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smart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pen cartridges for patients who need help.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Provider education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Light" panose="00000300000000000000" pitchFamily="2" charset="0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ind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7146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0AE51-5410-008E-65F4-61D8C7FD9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B8B88-2F69-EDFA-71D1-7A04A7480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BDC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F30ACC-7A9A-8929-2A7C-1C976CDE1948}"/>
              </a:ext>
            </a:extLst>
          </p:cNvPr>
          <p:cNvSpPr txBox="1"/>
          <p:nvPr/>
        </p:nvSpPr>
        <p:spPr>
          <a:xfrm>
            <a:off x="881313" y="4846000"/>
            <a:ext cx="609765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CGM use increase by 7%</a:t>
            </a:r>
          </a:p>
          <a:p>
            <a:r>
              <a:rPr lang="en-US" b="1" dirty="0"/>
              <a:t>NHW CGM use increase by 19%</a:t>
            </a:r>
          </a:p>
          <a:p>
            <a:r>
              <a:rPr lang="en-US" b="1" dirty="0"/>
              <a:t>Hispanic CGM use increased by 8%</a:t>
            </a:r>
          </a:p>
          <a:p>
            <a:r>
              <a:rPr lang="en-US" b="1" dirty="0"/>
              <a:t>Gap between NHW &amp; NHB closed by 12%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3AE7C-54F3-805B-6BBC-0C58B5F4D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391" y="1508150"/>
            <a:ext cx="5476182" cy="3013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41F751-8AAA-F65F-83FB-9D0770E7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13" y="1599927"/>
            <a:ext cx="5476182" cy="2916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12927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AFA5-6275-7842-83C6-F7575266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93E5-1D06-B622-52E8-384BF9BB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BDC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14F60B-6354-6EEF-2D84-45260F55F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61" y="1451112"/>
            <a:ext cx="5517944" cy="2798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4DCCE4-E86C-31C4-6777-B2A5BCA96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562" y="1451112"/>
            <a:ext cx="4686640" cy="2798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9B7E76-801B-6AD1-284F-7F020A2020AA}"/>
              </a:ext>
            </a:extLst>
          </p:cNvPr>
          <p:cNvSpPr txBox="1"/>
          <p:nvPr/>
        </p:nvSpPr>
        <p:spPr>
          <a:xfrm>
            <a:off x="881313" y="4846000"/>
            <a:ext cx="609765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Hispanic CGM use increased by 9%</a:t>
            </a:r>
          </a:p>
        </p:txBody>
      </p:sp>
    </p:spTree>
    <p:extLst>
      <p:ext uri="{BB962C8B-B14F-4D97-AF65-F5344CB8AC3E}">
        <p14:creationId xmlns:p14="http://schemas.microsoft.com/office/powerpoint/2010/main" val="17359656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CB1F-52F1-1DA5-7778-DCBE9A905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CC51-E2F7-9EF2-5188-23EFCD0DE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CMH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E4015-E16E-0436-B832-00CC851D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6" y="1524000"/>
            <a:ext cx="5755424" cy="3359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C8C502-CD0F-2B64-158C-AB8012B0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120" y="1524000"/>
            <a:ext cx="5768565" cy="3359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4A95CA-14CE-48CC-9DB2-B0A57CF9AE9E}"/>
              </a:ext>
            </a:extLst>
          </p:cNvPr>
          <p:cNvSpPr txBox="1"/>
          <p:nvPr/>
        </p:nvSpPr>
        <p:spPr>
          <a:xfrm>
            <a:off x="812524" y="5109217"/>
            <a:ext cx="6097656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CGM use increased by 7%</a:t>
            </a:r>
          </a:p>
          <a:p>
            <a:r>
              <a:rPr lang="en-US" b="1" dirty="0"/>
              <a:t>NHB CGM use increase by 17%</a:t>
            </a:r>
          </a:p>
          <a:p>
            <a:r>
              <a:rPr lang="en-US" b="1" dirty="0"/>
              <a:t>Hispanic CGM use increased by 17% </a:t>
            </a:r>
          </a:p>
          <a:p>
            <a:r>
              <a:rPr lang="en-US" b="1" dirty="0"/>
              <a:t>Gap between NHW &amp; NHB closed by 10%</a:t>
            </a:r>
          </a:p>
          <a:p>
            <a:r>
              <a:rPr lang="en-US" b="1" dirty="0"/>
              <a:t>Gap between NHB and Hispanic closed by 10% </a:t>
            </a:r>
          </a:p>
        </p:txBody>
      </p:sp>
    </p:spTree>
    <p:extLst>
      <p:ext uri="{BB962C8B-B14F-4D97-AF65-F5344CB8AC3E}">
        <p14:creationId xmlns:p14="http://schemas.microsoft.com/office/powerpoint/2010/main" val="21410093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E71FC-EA44-1614-ED99-487DC1178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54D5-50CA-1992-542E-8750B505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CMH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CB5B4-26FC-EB55-F0AB-D0A33901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481211"/>
            <a:ext cx="5254936" cy="3067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EA084-D987-A5FB-392C-4CA5B4967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81211"/>
            <a:ext cx="5278988" cy="3067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5B137-BFDC-9774-EB0D-72D59936A8C3}"/>
              </a:ext>
            </a:extLst>
          </p:cNvPr>
          <p:cNvSpPr txBox="1"/>
          <p:nvPr/>
        </p:nvSpPr>
        <p:spPr>
          <a:xfrm>
            <a:off x="548640" y="4471968"/>
            <a:ext cx="6097656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/>
              <a:t>NHW pump use increased by 10%</a:t>
            </a:r>
          </a:p>
          <a:p>
            <a:r>
              <a:rPr lang="en-US" b="1" dirty="0"/>
              <a:t>NHB pump use increased by 12%</a:t>
            </a:r>
          </a:p>
          <a:p>
            <a:r>
              <a:rPr lang="en-US" b="1" dirty="0"/>
              <a:t>Hispanic pump use increased by 13%</a:t>
            </a:r>
          </a:p>
          <a:p>
            <a:r>
              <a:rPr lang="en-US" b="1" dirty="0"/>
              <a:t>Gap between NHW &amp; NHB closed by 2%</a:t>
            </a:r>
          </a:p>
          <a:p>
            <a:r>
              <a:rPr lang="en-US" b="1" dirty="0"/>
              <a:t>Gap between NHW &amp; Hispanic closed by 3%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4950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1872E-D75F-80E7-A639-6B0FCA07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4A9C3-324F-31D1-EF97-A140065F8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282148"/>
            <a:ext cx="5039931" cy="3062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87523B-A90D-0935-EC87-9482CBA65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59" y="1282148"/>
            <a:ext cx="5095681" cy="3062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C35F85-6874-4CB2-1B2C-99F674CE628E}"/>
              </a:ext>
            </a:extLst>
          </p:cNvPr>
          <p:cNvSpPr txBox="1"/>
          <p:nvPr/>
        </p:nvSpPr>
        <p:spPr>
          <a:xfrm>
            <a:off x="733011" y="5089339"/>
            <a:ext cx="609765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CGM use increased by 3%</a:t>
            </a:r>
          </a:p>
          <a:p>
            <a:r>
              <a:rPr lang="en-US" b="1" dirty="0"/>
              <a:t>NHB CGM use increased by 3%</a:t>
            </a:r>
          </a:p>
        </p:txBody>
      </p:sp>
    </p:spTree>
    <p:extLst>
      <p:ext uri="{BB962C8B-B14F-4D97-AF65-F5344CB8AC3E}">
        <p14:creationId xmlns:p14="http://schemas.microsoft.com/office/powerpoint/2010/main" val="40697677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B6639-EB3B-122D-574B-6AFD27AB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5408-ABDC-34B2-1C64-721C6C4F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FC638-CD10-49B8-2669-982DCEB6B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4" y="1251539"/>
            <a:ext cx="5041232" cy="3063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8490CC-7A6E-B5F2-897F-4E65AF0A2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1539"/>
            <a:ext cx="5096997" cy="3063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921F7-CEF2-2CD2-D685-CB0BEF358592}"/>
              </a:ext>
            </a:extLst>
          </p:cNvPr>
          <p:cNvSpPr txBox="1"/>
          <p:nvPr/>
        </p:nvSpPr>
        <p:spPr>
          <a:xfrm>
            <a:off x="722574" y="4960130"/>
            <a:ext cx="609765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Pump use increased by 11%</a:t>
            </a:r>
          </a:p>
          <a:p>
            <a:r>
              <a:rPr lang="en-US" b="1" dirty="0"/>
              <a:t>NHB pump use increased by 11%</a:t>
            </a:r>
          </a:p>
        </p:txBody>
      </p:sp>
    </p:spTree>
    <p:extLst>
      <p:ext uri="{BB962C8B-B14F-4D97-AF65-F5344CB8AC3E}">
        <p14:creationId xmlns:p14="http://schemas.microsoft.com/office/powerpoint/2010/main" val="367071737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BE691-D840-EFF9-7EC8-ED01668B0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8D1B-57D4-7706-70E7-5C3A9D0B1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Cook CGM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558D6-8D4E-EBF7-F95F-8D9B7176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1" y="1275361"/>
            <a:ext cx="5098152" cy="306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2FF2E4-DFC0-8EC6-4B04-AC180E06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84" y="1285869"/>
            <a:ext cx="5098151" cy="306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DB0491-0B84-6E36-914A-3ED94328B402}"/>
              </a:ext>
            </a:extLst>
          </p:cNvPr>
          <p:cNvSpPr txBox="1"/>
          <p:nvPr/>
        </p:nvSpPr>
        <p:spPr>
          <a:xfrm>
            <a:off x="821966" y="4840353"/>
            <a:ext cx="609765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NHB CGM use increase by 8%</a:t>
            </a:r>
          </a:p>
          <a:p>
            <a:r>
              <a:rPr lang="en-US" b="1" dirty="0"/>
              <a:t>Hispanic CGM use increased by 3%</a:t>
            </a:r>
          </a:p>
          <a:p>
            <a:r>
              <a:rPr lang="en-US" b="1" dirty="0"/>
              <a:t>Gap between NHW &amp; NHB closed by 7%</a:t>
            </a:r>
          </a:p>
        </p:txBody>
      </p:sp>
    </p:spTree>
    <p:extLst>
      <p:ext uri="{BB962C8B-B14F-4D97-AF65-F5344CB8AC3E}">
        <p14:creationId xmlns:p14="http://schemas.microsoft.com/office/powerpoint/2010/main" val="18637578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5403A39-220C-5D45-9F14-32E686F37D3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7000" y="5916139"/>
            <a:ext cx="21240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E331EAF3-AB68-AAB1-375F-658DB93BC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4A5CE84-0E6D-1E51-B280-D36705A2C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11" y="4929545"/>
            <a:ext cx="1743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79F76A-7429-3A94-EC7B-93CA99E38251}"/>
              </a:ext>
            </a:extLst>
          </p:cNvPr>
          <p:cNvSpPr txBox="1"/>
          <p:nvPr/>
        </p:nvSpPr>
        <p:spPr>
          <a:xfrm>
            <a:off x="0" y="2567108"/>
            <a:ext cx="609382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Hind"/>
                <a:cs typeface="Calibri"/>
              </a:rPr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3C67E1E-00FA-C3B9-E147-2E66CFC9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348" y="6018144"/>
            <a:ext cx="16002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378D212-DC3E-7F85-8227-11A4681C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4" y="5801527"/>
            <a:ext cx="17049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F4F1273-BD19-A184-D679-505AAE7DD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2" y="4438079"/>
            <a:ext cx="13906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0CC58E2-B078-9CE7-895A-1A1ADD99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55" y="5100829"/>
            <a:ext cx="2276475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0B1AEA0-DBC6-2B40-D26B-75387FB1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29" y="4945113"/>
            <a:ext cx="147637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052E81C6-8A32-F006-8E12-CACA2D78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92" y="5011788"/>
            <a:ext cx="16002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47C52880-9665-644A-3201-5357F9F25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366" y="6087582"/>
            <a:ext cx="25241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12952C-8B99-B86E-2C74-6F42886764F4}"/>
              </a:ext>
            </a:extLst>
          </p:cNvPr>
          <p:cNvSpPr txBox="1">
            <a:spLocks/>
          </p:cNvSpPr>
          <p:nvPr/>
        </p:nvSpPr>
        <p:spPr>
          <a:xfrm>
            <a:off x="549274" y="914400"/>
            <a:ext cx="10972166" cy="4876800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1pPr>
            <a:lvl2pPr marL="584000" marR="0" indent="-241101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110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2pPr>
            <a:lvl3pPr marL="891538" marR="0" indent="-205738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3pPr>
            <a:lvl4pPr marL="12660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4pPr>
            <a:lvl5pPr marL="1608992" marR="0" indent="-237392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2CAE0"/>
              </a:buClr>
              <a:buSzPct val="99000"/>
              <a:buFont typeface="Arial"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777777"/>
                </a:solidFill>
                <a:uFillTx/>
                <a:latin typeface="Montserrat" pitchFamily="2" charset="77"/>
                <a:ea typeface="Montserrat" pitchFamily="2" charset="77"/>
                <a:cs typeface="Hind" panose="02000000000000000000" pitchFamily="2" charset="77"/>
                <a:sym typeface="Hind Regular"/>
              </a:defRPr>
            </a:lvl5pPr>
            <a:lvl6pPr marL="19888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6pPr>
            <a:lvl7pPr marL="23317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7pPr>
            <a:lvl8pPr marL="26746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8pPr>
            <a:lvl9pPr marL="3017517" marR="0" indent="-274317" algn="l" defTabSz="3429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CDD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696F70"/>
                </a:solidFill>
                <a:uFillTx/>
                <a:latin typeface="Hind Regular"/>
                <a:ea typeface="Hind Regular"/>
                <a:cs typeface="Hind Regular"/>
                <a:sym typeface="Hind Regular"/>
              </a:defRPr>
            </a:lvl9pPr>
          </a:lstStyle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Montserrat ExtraLight" panose="00000300000000000000" pitchFamily="2" charset="0"/>
              </a:rPr>
              <a:t>Review Project Timeline</a:t>
            </a: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Montserrat ExtraLight" panose="00000300000000000000" pitchFamily="2" charset="0"/>
              </a:rPr>
              <a:t>Project Overview</a:t>
            </a: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Montserrat ExtraLight" panose="00000300000000000000" pitchFamily="2" charset="0"/>
              </a:rPr>
              <a:t>Project Dashboard</a:t>
            </a:r>
          </a:p>
          <a:p>
            <a:pPr marL="342900" indent="-34290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Montserrat ExtraLight" panose="00000300000000000000" pitchFamily="2" charset="0"/>
              </a:rPr>
              <a:t>Next Steps for centers</a:t>
            </a:r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  <a:defRPr/>
            </a:pPr>
            <a:endParaRPr lang="en-US" sz="2400" kern="0" dirty="0">
              <a:solidFill>
                <a:srgbClr val="000000"/>
              </a:solidFill>
              <a:latin typeface="Hind Regular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8282409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DD23F-5595-B8BE-8CED-55F08DB38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B725-F450-3C21-9A6E-46484BC43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Cook Pump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C44C3-CAE9-12A9-2007-369953A0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30" y="1143001"/>
            <a:ext cx="5318360" cy="3196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E3F900-41CF-9187-EA15-672A08F82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079" y="1143000"/>
            <a:ext cx="5318361" cy="3196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E8551F-CE5F-5C32-1907-A2B28689E39F}"/>
              </a:ext>
            </a:extLst>
          </p:cNvPr>
          <p:cNvSpPr txBox="1"/>
          <p:nvPr/>
        </p:nvSpPr>
        <p:spPr>
          <a:xfrm>
            <a:off x="683315" y="5050181"/>
            <a:ext cx="609765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Pump use increased by 8%</a:t>
            </a:r>
          </a:p>
          <a:p>
            <a:r>
              <a:rPr lang="en-US" b="1" dirty="0"/>
              <a:t>NHB pump use increased by 6%</a:t>
            </a:r>
          </a:p>
          <a:p>
            <a:r>
              <a:rPr lang="en-US" b="1" dirty="0"/>
              <a:t>Hispanic pump use increased by 3%</a:t>
            </a:r>
          </a:p>
        </p:txBody>
      </p:sp>
    </p:spTree>
    <p:extLst>
      <p:ext uri="{BB962C8B-B14F-4D97-AF65-F5344CB8AC3E}">
        <p14:creationId xmlns:p14="http://schemas.microsoft.com/office/powerpoint/2010/main" val="31210268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0E418-4B34-D53C-04DE-1BDA9D64A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F323-3B67-464F-3836-798D36D8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Rady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68534-10A7-9EF7-E843-8A36E2FCF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783" y="1093305"/>
            <a:ext cx="5417577" cy="325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A3794-5919-2CD6-1A39-A7B1C273B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093305"/>
            <a:ext cx="5417577" cy="3256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FB71ED-CEAE-DEFE-6F12-3F9BE17B3BB4}"/>
              </a:ext>
            </a:extLst>
          </p:cNvPr>
          <p:cNvSpPr txBox="1"/>
          <p:nvPr/>
        </p:nvSpPr>
        <p:spPr>
          <a:xfrm>
            <a:off x="683315" y="5050181"/>
            <a:ext cx="6097656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CGM use increased by 3%</a:t>
            </a:r>
          </a:p>
          <a:p>
            <a:r>
              <a:rPr lang="en-US" b="1" dirty="0"/>
              <a:t>NHB CGM use increased by 11%</a:t>
            </a:r>
          </a:p>
          <a:p>
            <a:r>
              <a:rPr lang="en-US" b="1" dirty="0"/>
              <a:t>Hispanic CGM use increased by 7%</a:t>
            </a:r>
          </a:p>
          <a:p>
            <a:r>
              <a:rPr lang="en-US" b="1" dirty="0"/>
              <a:t>Gap between NHW &amp; Hispanic closed by 4%</a:t>
            </a:r>
          </a:p>
          <a:p>
            <a:r>
              <a:rPr lang="en-US" b="1" dirty="0"/>
              <a:t>Closed Gap between NHW &amp; NHB</a:t>
            </a:r>
          </a:p>
        </p:txBody>
      </p:sp>
    </p:spTree>
    <p:extLst>
      <p:ext uri="{BB962C8B-B14F-4D97-AF65-F5344CB8AC3E}">
        <p14:creationId xmlns:p14="http://schemas.microsoft.com/office/powerpoint/2010/main" val="7430452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FB088-379E-118F-0E6E-AFC8442A9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C4694-C1CC-4940-5C98-B32996F51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Rady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E603C-14DB-B8B0-E7D3-811C1D91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08" y="1237692"/>
            <a:ext cx="5250843" cy="315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BAC01F-54D8-B5BF-80EC-C8B378157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598" y="1237692"/>
            <a:ext cx="5250842" cy="315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9E871-9BBA-0330-CF54-2A57DFE8F757}"/>
              </a:ext>
            </a:extLst>
          </p:cNvPr>
          <p:cNvSpPr txBox="1"/>
          <p:nvPr/>
        </p:nvSpPr>
        <p:spPr>
          <a:xfrm>
            <a:off x="683315" y="5050181"/>
            <a:ext cx="6097656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Pump use increased by 14%</a:t>
            </a:r>
          </a:p>
          <a:p>
            <a:r>
              <a:rPr lang="en-US" b="1" dirty="0"/>
              <a:t>NHB pump use increased by 29%</a:t>
            </a:r>
          </a:p>
          <a:p>
            <a:r>
              <a:rPr lang="en-US" b="1" dirty="0"/>
              <a:t>Hispanic pump use increased by 20%</a:t>
            </a:r>
          </a:p>
          <a:p>
            <a:r>
              <a:rPr lang="en-US" b="1" dirty="0"/>
              <a:t>Gap between NHW &amp; NHB closed by 15%</a:t>
            </a:r>
          </a:p>
          <a:p>
            <a:r>
              <a:rPr lang="en-US" b="1" dirty="0"/>
              <a:t>Gap between NHW &amp; Hispanic closed by 6%</a:t>
            </a:r>
          </a:p>
        </p:txBody>
      </p:sp>
    </p:spTree>
    <p:extLst>
      <p:ext uri="{BB962C8B-B14F-4D97-AF65-F5344CB8AC3E}">
        <p14:creationId xmlns:p14="http://schemas.microsoft.com/office/powerpoint/2010/main" val="56909568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8230B-9D0C-E037-96B0-E79BE30F3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6237-5395-E56C-479E-C1962A105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Michigan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AAFAC-3889-F281-BCCC-26B1C2BE5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72" y="1441174"/>
            <a:ext cx="5093058" cy="305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9E08C-0266-D830-183C-06D396495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371601"/>
            <a:ext cx="5197540" cy="31240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B8C29-120A-3CC4-5A77-0F6FFE1FA2B7}"/>
              </a:ext>
            </a:extLst>
          </p:cNvPr>
          <p:cNvSpPr txBox="1"/>
          <p:nvPr/>
        </p:nvSpPr>
        <p:spPr>
          <a:xfrm>
            <a:off x="842341" y="4921670"/>
            <a:ext cx="6097656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CGM use increased by 8%</a:t>
            </a:r>
          </a:p>
          <a:p>
            <a:r>
              <a:rPr lang="en-US" b="1" dirty="0"/>
              <a:t>NHB CGM use increased by 12% </a:t>
            </a:r>
          </a:p>
          <a:p>
            <a:r>
              <a:rPr lang="en-US" b="1" dirty="0"/>
              <a:t>Hispanic CGM use increased by 17%</a:t>
            </a:r>
          </a:p>
          <a:p>
            <a:r>
              <a:rPr lang="en-US" b="1" dirty="0"/>
              <a:t>Gap between NHW &amp; NHB closed by 4% </a:t>
            </a:r>
          </a:p>
          <a:p>
            <a:r>
              <a:rPr lang="en-US" b="1" dirty="0"/>
              <a:t>Gap between NHW &amp; Hispanic closed by 9% </a:t>
            </a:r>
          </a:p>
        </p:txBody>
      </p:sp>
    </p:spTree>
    <p:extLst>
      <p:ext uri="{BB962C8B-B14F-4D97-AF65-F5344CB8AC3E}">
        <p14:creationId xmlns:p14="http://schemas.microsoft.com/office/powerpoint/2010/main" val="268070258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2299F-C22E-CA2C-DDBA-3A9D628B4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61CA-5483-9416-7BFF-B21A7295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28600"/>
            <a:ext cx="10972800" cy="4572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Michigan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BA0236-1159-5A18-2D8D-95B223F0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35686"/>
            <a:ext cx="5252377" cy="3150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8E23CF-9D2F-7175-750E-C49AA1497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5686"/>
            <a:ext cx="5240755" cy="31500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065995-1722-23C0-5BA5-E17C45BED0BF}"/>
              </a:ext>
            </a:extLst>
          </p:cNvPr>
          <p:cNvSpPr txBox="1"/>
          <p:nvPr/>
        </p:nvSpPr>
        <p:spPr>
          <a:xfrm>
            <a:off x="673376" y="4881914"/>
            <a:ext cx="609765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b="1" dirty="0"/>
              <a:t>NHW Pump use increased by 7%</a:t>
            </a:r>
          </a:p>
          <a:p>
            <a:r>
              <a:rPr lang="en-US" b="1" dirty="0"/>
              <a:t>Hispanic pump use increased by 19%</a:t>
            </a:r>
          </a:p>
          <a:p>
            <a:r>
              <a:rPr lang="en-US" b="1" dirty="0"/>
              <a:t>Gap between NHW &amp; Hispanic closed by 12% </a:t>
            </a:r>
          </a:p>
        </p:txBody>
      </p:sp>
    </p:spTree>
    <p:extLst>
      <p:ext uri="{BB962C8B-B14F-4D97-AF65-F5344CB8AC3E}">
        <p14:creationId xmlns:p14="http://schemas.microsoft.com/office/powerpoint/2010/main" val="29645085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5AFA5-6275-7842-83C6-F7575266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93E5-1D06-B622-52E8-384BF9BB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Project Deliverables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305D3A-120F-23AB-43BA-4A4D7A924F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>
                <a:highlight>
                  <a:srgbClr val="00FF00"/>
                </a:highlight>
              </a:rPr>
              <a:t>Rady – Submitted</a:t>
            </a:r>
          </a:p>
          <a:p>
            <a:r>
              <a:rPr lang="en-US" dirty="0">
                <a:highlight>
                  <a:srgbClr val="00FF00"/>
                </a:highlight>
              </a:rPr>
              <a:t>Cook- Submitted</a:t>
            </a:r>
          </a:p>
          <a:p>
            <a:r>
              <a:rPr lang="en-US" dirty="0">
                <a:highlight>
                  <a:srgbClr val="00FF00"/>
                </a:highlight>
              </a:rPr>
              <a:t>BDC - Submitted</a:t>
            </a:r>
          </a:p>
          <a:p>
            <a:r>
              <a:rPr lang="en-US" dirty="0"/>
              <a:t>Michigan- Pending</a:t>
            </a:r>
          </a:p>
          <a:p>
            <a:r>
              <a:rPr lang="en-US" dirty="0"/>
              <a:t>Grady- Pending</a:t>
            </a:r>
          </a:p>
          <a:p>
            <a:r>
              <a:rPr lang="en-US" dirty="0"/>
              <a:t>CMH- Pending </a:t>
            </a:r>
          </a:p>
          <a:p>
            <a:r>
              <a:rPr lang="en-US" dirty="0"/>
              <a:t>BMC- Not submitting</a:t>
            </a:r>
          </a:p>
          <a:p>
            <a:r>
              <a:rPr lang="en-US" dirty="0"/>
              <a:t>Miami- Not submitting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7E10A-7B79-A62F-5120-1AD25B78E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7" y="1611103"/>
            <a:ext cx="5572125" cy="25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4414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73A327-2EAC-0F30-2CD4-C17854991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591710"/>
              </p:ext>
            </p:extLst>
          </p:nvPr>
        </p:nvGraphicFramePr>
        <p:xfrm>
          <a:off x="272193" y="265813"/>
          <a:ext cx="11291778" cy="665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702">
                  <a:extLst>
                    <a:ext uri="{9D8B030D-6E8A-4147-A177-3AD203B41FA5}">
                      <a16:colId xmlns:a16="http://schemas.microsoft.com/office/drawing/2014/main" val="3884655706"/>
                    </a:ext>
                  </a:extLst>
                </a:gridCol>
                <a:gridCol w="8709076">
                  <a:extLst>
                    <a:ext uri="{9D8B030D-6E8A-4147-A177-3AD203B41FA5}">
                      <a16:colId xmlns:a16="http://schemas.microsoft.com/office/drawing/2014/main" val="174527419"/>
                    </a:ext>
                  </a:extLst>
                </a:gridCol>
              </a:tblGrid>
              <a:tr h="4572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Expectations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60450"/>
                  </a:ext>
                </a:extLst>
              </a:tr>
              <a:tr h="103263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June 2022 –January 2023 (7 months)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Montserrat Light" panose="00000400000000000000" pitchFamily="2" charset="0"/>
                        </a:rPr>
                        <a:t>All participating sites will report project baseline data using the smart sheet. All participating sites will review their existing data. The baseline data review will be stratified by race/ethnicity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764473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February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Hold Kick off meeting/Plan recurring monthly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Each site will identify champions for the QI project, including at least one patient/parent who identifies as Black or Hispanic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504779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March/April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Hold Equity/unconscious bias training (5-10 participants per site)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Baseline data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Each site will identify champions for the QI project, including at least one patient/parent who identifies as Black or Hispanic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291692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April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Teams map out current process and annotate pain points in the process.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Teams will share process map at meeting in April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663720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Team will perform a fishbone activity/ create KDD and set SMART Aims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010654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June- 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Use PDSA Cycle to test intervention starting with one provider and scaling across the clinic. Weekly/bi-weekly Plan-Do-Study-Act cycles; Each team will complete at least 15 PDSA  cycles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218856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June –Dec 2023 (Extended for data)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QI documentation: Each site will share PDSAs results with other team at monthly meetings and share updates using RAIL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50957"/>
                  </a:ext>
                </a:extLst>
              </a:tr>
              <a:tr h="431874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Deliverables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Montserrat Light" panose="00000400000000000000" pitchFamily="2" charset="0"/>
                        </a:rPr>
                        <a:t>QI success stories, manuscripts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53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1348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ABA1-4CB0-0322-1E94-AB4D55F9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0FD4B-6FB9-C514-8E9E-CD9162A5729C}"/>
              </a:ext>
            </a:extLst>
          </p:cNvPr>
          <p:cNvSpPr txBox="1"/>
          <p:nvPr/>
        </p:nvSpPr>
        <p:spPr>
          <a:xfrm>
            <a:off x="357808" y="1030070"/>
            <a:ext cx="10972799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panose="00000400000000000000" pitchFamily="2" charset="0"/>
              </a:rPr>
              <a:t>T1DX-QI aimed to expand on learnings from the equity pilot to design new intervention ideas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panose="00000400000000000000" pitchFamily="2" charset="0"/>
              </a:rPr>
              <a:t>T1DX-QI centers expanded on preliminary findings from the pilot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panose="00000400000000000000" pitchFamily="2" charset="0"/>
              </a:rPr>
              <a:t>Expansion group to help validate successful interventions for long term sustainability.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Montserrat Light" panose="00000400000000000000" pitchFamily="2" charset="0"/>
              </a:rPr>
              <a:t>Expanded the project to include connected pen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Montserrat Light" panose="000004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561865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6130-C5E0-4B5A-8CDB-A8F1934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T1D Exchange Equity Framework: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DCABA74-2283-4EF4-BE40-731BF934FC9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7805996" y="1499953"/>
            <a:ext cx="3974878" cy="2645778"/>
          </a:xfrm>
          <a:prstGeom prst="rect">
            <a:avLst/>
          </a:prstGeom>
        </p:spPr>
      </p:pic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F0A1DF6-CF3D-46A5-858F-BE9BE7826C2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9" y="1084520"/>
            <a:ext cx="8219096" cy="436466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A6ED12-0AB3-4529-B3D7-DDCBE7E4343D}"/>
              </a:ext>
            </a:extLst>
          </p:cNvPr>
          <p:cNvSpPr txBox="1"/>
          <p:nvPr/>
        </p:nvSpPr>
        <p:spPr>
          <a:xfrm>
            <a:off x="365409" y="5934670"/>
            <a:ext cx="10086396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Hind"/>
                <a:cs typeface="Calibri"/>
              </a:rPr>
              <a:t>Ebekozien OA, Ori Odugbesan et al Equitable Post COVID-19 Care: A Practical Framework to integrate Health Equity in Diabetes Management. Journal of Clinical Outcomes and Management Nov 2020 https://doi:10.12788/jcom.0025 </a:t>
            </a:r>
          </a:p>
        </p:txBody>
      </p:sp>
    </p:spTree>
    <p:extLst>
      <p:ext uri="{BB962C8B-B14F-4D97-AF65-F5344CB8AC3E}">
        <p14:creationId xmlns:p14="http://schemas.microsoft.com/office/powerpoint/2010/main" val="28989215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D7B822-8936-C1DE-6B24-6F3D719D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972" y="278296"/>
            <a:ext cx="9238300" cy="6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0772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35D363-BD05-F10F-1135-C733EFEEF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0" y="337931"/>
            <a:ext cx="11260163" cy="64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6195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DE4C94-9C17-9CDA-3FAD-898223A2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2680940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01799-DFA5-6A67-BF67-73BE2C105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9C20-01C4-A606-6FAB-7AEC2D74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CGM &amp; Pump Interventions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346CE-52C2-2F12-7F5A-26F28519BF3D}"/>
              </a:ext>
            </a:extLst>
          </p:cNvPr>
          <p:cNvSpPr txBox="1"/>
          <p:nvPr/>
        </p:nvSpPr>
        <p:spPr>
          <a:xfrm>
            <a:off x="609600" y="823789"/>
            <a:ext cx="10972800" cy="60419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Chart Review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Light" panose="00000300000000000000" pitchFamily="2" charset="0"/>
              <a:cs typeface="Calibri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Retrospective chart review to </a:t>
            </a: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know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 if all providers are asking all patients without technology if they want to/ are providing these patients education on tech options.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Identified which patients are not on CGM or Pump.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ExtraLight" panose="00000300000000000000" pitchFamily="2" charset="0"/>
              <a:cs typeface="Calibri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Barrier Assessment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The use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Device Disparities Questionnaire for patients to identify </a:t>
            </a:r>
            <a:r>
              <a:rPr lang="en-US" sz="2000" dirty="0">
                <a:solidFill>
                  <a:srgbClr val="000000"/>
                </a:solidFill>
                <a:latin typeface="Montserrat ExtraLight" panose="00000300000000000000" pitchFamily="2" charset="0"/>
                <a:cs typeface="Calibri"/>
              </a:rPr>
              <a:t>top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barriers patients are facing when starting new devices.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Patient-led focus group completed a barrier assessment survey for pumps.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The team Identified patients who were not sharing data due to lack of resources or support (i.e. no cell phone, internet service to enable CMG use/data sharing) and connected patients with available 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ExtraLight" panose="00000300000000000000" pitchFamily="2" charset="0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33217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1D Exchange Annual Meeting Template 2015">
  <a:themeElements>
    <a:clrScheme name="T1D Exchange">
      <a:dk1>
        <a:srgbClr val="000000"/>
      </a:dk1>
      <a:lt1>
        <a:srgbClr val="FFFFFF"/>
      </a:lt1>
      <a:dk2>
        <a:srgbClr val="3B3B3B"/>
      </a:dk2>
      <a:lt2>
        <a:srgbClr val="FFFFFF"/>
      </a:lt2>
      <a:accent1>
        <a:srgbClr val="B1DFE0"/>
      </a:accent1>
      <a:accent2>
        <a:srgbClr val="7FD0D9"/>
      </a:accent2>
      <a:accent3>
        <a:srgbClr val="18A1AB"/>
      </a:accent3>
      <a:accent4>
        <a:srgbClr val="47606D"/>
      </a:accent4>
      <a:accent5>
        <a:srgbClr val="FEE0CE"/>
      </a:accent5>
      <a:accent6>
        <a:srgbClr val="AFCFFF"/>
      </a:accent6>
      <a:hlink>
        <a:srgbClr val="056BD1"/>
      </a:hlink>
      <a:folHlink>
        <a:srgbClr val="056BD1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10 Board Strategy Deck -7-2-19 for HCT.pptx" id="{5A3BD3B1-7070-4C8A-BA64-3133C20ECFD6}" vid="{F9FCAB9D-214E-44ED-B3AF-DB97B0F3FDE5}"/>
    </a:ext>
  </a:extLst>
</a:theme>
</file>

<file path=ppt/theme/theme2.xml><?xml version="1.0" encoding="utf-8"?>
<a:theme xmlns:a="http://schemas.openxmlformats.org/drawingml/2006/main" name="T1D Exchange">
  <a:themeElements>
    <a:clrScheme name="T1D Exchange">
      <a:dk1>
        <a:srgbClr val="0C0C0C"/>
      </a:dk1>
      <a:lt1>
        <a:srgbClr val="FFFFFF"/>
      </a:lt1>
      <a:dk2>
        <a:srgbClr val="369FB2"/>
      </a:dk2>
      <a:lt2>
        <a:srgbClr val="78E6FA"/>
      </a:lt2>
      <a:accent1>
        <a:srgbClr val="52CAE0"/>
      </a:accent1>
      <a:accent2>
        <a:srgbClr val="8493CF"/>
      </a:accent2>
      <a:accent3>
        <a:srgbClr val="3E4E8D"/>
      </a:accent3>
      <a:accent4>
        <a:srgbClr val="222D57"/>
      </a:accent4>
      <a:accent5>
        <a:srgbClr val="F9F9F9"/>
      </a:accent5>
      <a:accent6>
        <a:srgbClr val="777777"/>
      </a:accent6>
      <a:hlink>
        <a:srgbClr val="5E5E5E"/>
      </a:hlink>
      <a:folHlink>
        <a:srgbClr val="0079BF"/>
      </a:folHlink>
    </a:clrScheme>
    <a:fontScheme name="T1D Exchange">
      <a:majorFont>
        <a:latin typeface="Hind"/>
        <a:ea typeface="Helvetica"/>
        <a:cs typeface="Helvetica"/>
      </a:majorFont>
      <a:minorFont>
        <a:latin typeface="Hind"/>
        <a:ea typeface="Calibri"/>
        <a:cs typeface="Calibri"/>
      </a:minorFont>
    </a:fontScheme>
    <a:fmtScheme name="1_T1D Exchange Annual Meeting Template 201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7616E"/>
            </a:solidFill>
            <a:effectLst/>
            <a:uFillTx/>
            <a:latin typeface="Hind Regular"/>
            <a:ea typeface="Hind Regular"/>
            <a:cs typeface="Hind Regular"/>
            <a:sym typeface="Hind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696F70"/>
            </a:solidFill>
            <a:effectLst/>
            <a:uFillTx/>
            <a:latin typeface="Hind Bold"/>
            <a:ea typeface="Hind Bold"/>
            <a:cs typeface="Hind Bold"/>
            <a:sym typeface="Hin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January 2021 Helmsley Update" id="{F592AD5F-AA57-4918-9548-EF1D9EBA769C}" vid="{1C22CCF2-00F8-4AA3-959B-A39EA6C7703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1059</Words>
  <Application>Microsoft Office PowerPoint</Application>
  <PresentationFormat>Widescreen</PresentationFormat>
  <Paragraphs>137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Aptos</vt:lpstr>
      <vt:lpstr>Arial</vt:lpstr>
      <vt:lpstr>Calibri</vt:lpstr>
      <vt:lpstr>Courier New</vt:lpstr>
      <vt:lpstr>Hind</vt:lpstr>
      <vt:lpstr>Hind Bold</vt:lpstr>
      <vt:lpstr>Hind Regular</vt:lpstr>
      <vt:lpstr>Montserrat</vt:lpstr>
      <vt:lpstr>Montserrat ExtraLight</vt:lpstr>
      <vt:lpstr>Montserrat Light</vt:lpstr>
      <vt:lpstr>Montserrat SemiBold</vt:lpstr>
      <vt:lpstr>Wingdings</vt:lpstr>
      <vt:lpstr>1_T1D Exchange Annual Meeting Template 2015</vt:lpstr>
      <vt:lpstr>T1D Exchange</vt:lpstr>
      <vt:lpstr>PowerPoint Presentation</vt:lpstr>
      <vt:lpstr>Agenda</vt:lpstr>
      <vt:lpstr>PowerPoint Presentation</vt:lpstr>
      <vt:lpstr>Project Overview</vt:lpstr>
      <vt:lpstr>T1D Exchange Equity Framework:</vt:lpstr>
      <vt:lpstr>PowerPoint Presentation</vt:lpstr>
      <vt:lpstr>PowerPoint Presentation</vt:lpstr>
      <vt:lpstr>Interventions</vt:lpstr>
      <vt:lpstr>Sample CGM &amp; Pump Interventions</vt:lpstr>
      <vt:lpstr>Sample CGM &amp; Pump Interventions</vt:lpstr>
      <vt:lpstr>Sample CGM &amp; Pump Interventions</vt:lpstr>
      <vt:lpstr>Sample Interventions for SmartPen Use</vt:lpstr>
      <vt:lpstr>BDC </vt:lpstr>
      <vt:lpstr>BDC </vt:lpstr>
      <vt:lpstr>CMH </vt:lpstr>
      <vt:lpstr>CMH </vt:lpstr>
      <vt:lpstr>BMC</vt:lpstr>
      <vt:lpstr>BMC</vt:lpstr>
      <vt:lpstr>Cook CGM</vt:lpstr>
      <vt:lpstr>Cook Pump</vt:lpstr>
      <vt:lpstr>Rady </vt:lpstr>
      <vt:lpstr>Rady </vt:lpstr>
      <vt:lpstr>Michigan</vt:lpstr>
      <vt:lpstr>Michigan</vt:lpstr>
      <vt:lpstr>Project Deliverables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Trevon Wright</dc:creator>
  <cp:lastModifiedBy>Ori Odugbesan</cp:lastModifiedBy>
  <cp:revision>11</cp:revision>
  <dcterms:created xsi:type="dcterms:W3CDTF">2024-03-10T22:52:11Z</dcterms:created>
  <dcterms:modified xsi:type="dcterms:W3CDTF">2025-02-07T04:02:04Z</dcterms:modified>
</cp:coreProperties>
</file>