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6" r:id="rId5"/>
    <p:sldMasterId id="2147483670" r:id="rId6"/>
    <p:sldMasterId id="2147483673" r:id="rId7"/>
    <p:sldMasterId id="2147483675" r:id="rId8"/>
    <p:sldMasterId id="2147483691" r:id="rId9"/>
    <p:sldMasterId id="2147483695" r:id="rId10"/>
    <p:sldMasterId id="2147483693" r:id="rId11"/>
    <p:sldMasterId id="2147483694" r:id="rId12"/>
  </p:sldMasterIdLst>
  <p:notesMasterIdLst>
    <p:notesMasterId r:id="rId34"/>
  </p:notesMasterIdLst>
  <p:sldIdLst>
    <p:sldId id="415" r:id="rId13"/>
    <p:sldId id="422" r:id="rId14"/>
    <p:sldId id="471" r:id="rId15"/>
    <p:sldId id="472" r:id="rId16"/>
    <p:sldId id="280" r:id="rId17"/>
    <p:sldId id="416" r:id="rId18"/>
    <p:sldId id="259" r:id="rId19"/>
    <p:sldId id="417" r:id="rId20"/>
    <p:sldId id="473" r:id="rId21"/>
    <p:sldId id="474" r:id="rId22"/>
    <p:sldId id="276" r:id="rId23"/>
    <p:sldId id="475" r:id="rId24"/>
    <p:sldId id="418" r:id="rId25"/>
    <p:sldId id="419" r:id="rId26"/>
    <p:sldId id="420" r:id="rId27"/>
    <p:sldId id="421" r:id="rId28"/>
    <p:sldId id="424" r:id="rId29"/>
    <p:sldId id="476" r:id="rId30"/>
    <p:sldId id="477" r:id="rId31"/>
    <p:sldId id="423" r:id="rId32"/>
    <p:sldId id="425"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F55"/>
    <a:srgbClr val="007D99"/>
    <a:srgbClr val="00FFFF"/>
    <a:srgbClr val="00FF00"/>
    <a:srgbClr val="FF0081"/>
    <a:srgbClr val="7A7D81"/>
    <a:srgbClr val="F1C7EA"/>
    <a:srgbClr val="EE7F4B"/>
    <a:srgbClr val="CBC4BC"/>
    <a:srgbClr val="3397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9659" autoAdjust="0"/>
  </p:normalViewPr>
  <p:slideViewPr>
    <p:cSldViewPr snapToGrid="0" snapToObjects="1">
      <p:cViewPr varScale="1">
        <p:scale>
          <a:sx n="135" d="100"/>
          <a:sy n="135" d="100"/>
        </p:scale>
        <p:origin x="84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F803EB-15DB-4CA3-8722-48412B3A4F6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6047260-5CE0-4332-A02C-C62C920297D6}">
      <dgm:prSet custT="1"/>
      <dgm:spPr/>
      <dgm:t>
        <a:bodyPr/>
        <a:lstStyle/>
        <a:p>
          <a:pPr>
            <a:lnSpc>
              <a:spcPct val="100000"/>
            </a:lnSpc>
          </a:pPr>
          <a:r>
            <a:rPr lang="en-US" sz="1200" dirty="0">
              <a:latin typeface="Montserrat" panose="00000500000000000000" pitchFamily="2" charset="0"/>
            </a:rPr>
            <a:t>The week before the patient’s visit, the QI Coordinator will be pulling a list from EPIC of patients with an LOC other than English being seen the following week NOT currently on insulin pump therapy </a:t>
          </a:r>
        </a:p>
      </dgm:t>
    </dgm:pt>
    <dgm:pt modelId="{AD5FA881-D767-45BC-BAB3-4BAFC6060865}" type="parTrans" cxnId="{270422A6-88E4-4FCB-8E74-7A09EE49F3E9}">
      <dgm:prSet/>
      <dgm:spPr/>
      <dgm:t>
        <a:bodyPr/>
        <a:lstStyle/>
        <a:p>
          <a:endParaRPr lang="en-US"/>
        </a:p>
      </dgm:t>
    </dgm:pt>
    <dgm:pt modelId="{4CABA154-94D5-42F5-8FC8-724C33F467BB}" type="sibTrans" cxnId="{270422A6-88E4-4FCB-8E74-7A09EE49F3E9}">
      <dgm:prSet/>
      <dgm:spPr/>
      <dgm:t>
        <a:bodyPr/>
        <a:lstStyle/>
        <a:p>
          <a:endParaRPr lang="en-US"/>
        </a:p>
      </dgm:t>
    </dgm:pt>
    <dgm:pt modelId="{E8703CB6-368A-4EE2-8D4D-22CDD3C7ED47}">
      <dgm:prSet custT="1"/>
      <dgm:spPr/>
      <dgm:t>
        <a:bodyPr/>
        <a:lstStyle/>
        <a:p>
          <a:pPr>
            <a:lnSpc>
              <a:spcPct val="100000"/>
            </a:lnSpc>
          </a:pPr>
          <a:r>
            <a:rPr lang="en-US" sz="1200" dirty="0">
              <a:latin typeface="Montserrat" panose="00000500000000000000" pitchFamily="2" charset="0"/>
            </a:rPr>
            <a:t>The QI lead will email the providers who will be seeing those patients, as well as the nurses assigned to partner with them for the clinic day </a:t>
          </a:r>
        </a:p>
      </dgm:t>
    </dgm:pt>
    <dgm:pt modelId="{23A180F4-D1B4-4319-9E1C-EDE60B433022}" type="parTrans" cxnId="{0D8ED003-BD4F-4D9E-B0C4-6DED97009BCF}">
      <dgm:prSet/>
      <dgm:spPr/>
      <dgm:t>
        <a:bodyPr/>
        <a:lstStyle/>
        <a:p>
          <a:endParaRPr lang="en-US"/>
        </a:p>
      </dgm:t>
    </dgm:pt>
    <dgm:pt modelId="{AA436643-4855-4E0C-9069-EDC589972DFB}" type="sibTrans" cxnId="{0D8ED003-BD4F-4D9E-B0C4-6DED97009BCF}">
      <dgm:prSet/>
      <dgm:spPr/>
      <dgm:t>
        <a:bodyPr/>
        <a:lstStyle/>
        <a:p>
          <a:endParaRPr lang="en-US"/>
        </a:p>
      </dgm:t>
    </dgm:pt>
    <dgm:pt modelId="{842CE775-1FD3-4649-AE4C-3F8126FDC6BF}">
      <dgm:prSet custT="1"/>
      <dgm:spPr/>
      <dgm:t>
        <a:bodyPr/>
        <a:lstStyle/>
        <a:p>
          <a:pPr>
            <a:lnSpc>
              <a:spcPct val="100000"/>
            </a:lnSpc>
          </a:pPr>
          <a:r>
            <a:rPr lang="en-US" sz="1200" dirty="0">
              <a:latin typeface="Montserrat" panose="00000500000000000000" pitchFamily="2" charset="0"/>
            </a:rPr>
            <a:t>For main campus, clinic operations manager will add the patients we’ve identified under the daily huddle (will say BRIDGE). The MA or RN will give these patients the handout to fill out when they are roomed </a:t>
          </a:r>
        </a:p>
      </dgm:t>
    </dgm:pt>
    <dgm:pt modelId="{617FB703-F62C-471C-80C9-BCF52033A701}" type="parTrans" cxnId="{CB3A4B68-9FC8-4D88-A5E1-0940492EF878}">
      <dgm:prSet/>
      <dgm:spPr/>
      <dgm:t>
        <a:bodyPr/>
        <a:lstStyle/>
        <a:p>
          <a:endParaRPr lang="en-US"/>
        </a:p>
      </dgm:t>
    </dgm:pt>
    <dgm:pt modelId="{17FD491C-B438-4393-88BD-3F58611D2AFD}" type="sibTrans" cxnId="{CB3A4B68-9FC8-4D88-A5E1-0940492EF878}">
      <dgm:prSet/>
      <dgm:spPr/>
      <dgm:t>
        <a:bodyPr/>
        <a:lstStyle/>
        <a:p>
          <a:endParaRPr lang="en-US"/>
        </a:p>
      </dgm:t>
    </dgm:pt>
    <dgm:pt modelId="{940E3FD1-4E59-4D4D-B9C3-374BCF5CD808}">
      <dgm:prSet custT="1"/>
      <dgm:spPr/>
      <dgm:t>
        <a:bodyPr/>
        <a:lstStyle/>
        <a:p>
          <a:pPr>
            <a:lnSpc>
              <a:spcPct val="100000"/>
            </a:lnSpc>
          </a:pPr>
          <a:r>
            <a:rPr lang="en-US" sz="1200" dirty="0">
              <a:latin typeface="Montserrat" panose="00000500000000000000" pitchFamily="2" charset="0"/>
            </a:rPr>
            <a:t>For satellite clinics, provider/RN can ask MA to provide patients with the handout when rooming OR RN can give to patient if they go in first</a:t>
          </a:r>
        </a:p>
      </dgm:t>
    </dgm:pt>
    <dgm:pt modelId="{18D34224-86F8-4267-99DF-FE7E3C3187B1}" type="parTrans" cxnId="{AAB962F9-362E-4F95-B8D7-42CD8EB9C9DF}">
      <dgm:prSet/>
      <dgm:spPr/>
      <dgm:t>
        <a:bodyPr/>
        <a:lstStyle/>
        <a:p>
          <a:endParaRPr lang="en-US"/>
        </a:p>
      </dgm:t>
    </dgm:pt>
    <dgm:pt modelId="{C34661DE-52E6-43A8-B561-A007698BD84C}" type="sibTrans" cxnId="{AAB962F9-362E-4F95-B8D7-42CD8EB9C9DF}">
      <dgm:prSet/>
      <dgm:spPr/>
      <dgm:t>
        <a:bodyPr/>
        <a:lstStyle/>
        <a:p>
          <a:endParaRPr lang="en-US"/>
        </a:p>
      </dgm:t>
    </dgm:pt>
    <dgm:pt modelId="{147E98E9-839C-4E5D-84D3-BB58C6B9CEFE}" type="pres">
      <dgm:prSet presAssocID="{3FF803EB-15DB-4CA3-8722-48412B3A4F67}" presName="root" presStyleCnt="0">
        <dgm:presLayoutVars>
          <dgm:dir/>
          <dgm:resizeHandles val="exact"/>
        </dgm:presLayoutVars>
      </dgm:prSet>
      <dgm:spPr/>
    </dgm:pt>
    <dgm:pt modelId="{5AC27F02-E7D0-4419-ACA5-9DFB7F429B60}" type="pres">
      <dgm:prSet presAssocID="{06047260-5CE0-4332-A02C-C62C920297D6}" presName="compNode" presStyleCnt="0"/>
      <dgm:spPr/>
    </dgm:pt>
    <dgm:pt modelId="{0EDA0449-D78F-4D8A-AFCB-464721C0A2DF}" type="pres">
      <dgm:prSet presAssocID="{06047260-5CE0-4332-A02C-C62C920297D6}" presName="bgRect" presStyleLbl="bgShp" presStyleIdx="0" presStyleCnt="4" custLinFactNeighborX="-20465" custLinFactNeighborY="-11629"/>
      <dgm:spPr/>
    </dgm:pt>
    <dgm:pt modelId="{4F37AF97-BB09-47BA-B915-BADB01346A3F}" type="pres">
      <dgm:prSet presAssocID="{06047260-5CE0-4332-A02C-C62C920297D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dney"/>
        </a:ext>
      </dgm:extLst>
    </dgm:pt>
    <dgm:pt modelId="{A7BDBD32-75DF-4EB2-BD73-3ED98990FC47}" type="pres">
      <dgm:prSet presAssocID="{06047260-5CE0-4332-A02C-C62C920297D6}" presName="spaceRect" presStyleCnt="0"/>
      <dgm:spPr/>
    </dgm:pt>
    <dgm:pt modelId="{541DD4AC-5F07-4C47-99C7-D560E92D6595}" type="pres">
      <dgm:prSet presAssocID="{06047260-5CE0-4332-A02C-C62C920297D6}" presName="parTx" presStyleLbl="revTx" presStyleIdx="0" presStyleCnt="4">
        <dgm:presLayoutVars>
          <dgm:chMax val="0"/>
          <dgm:chPref val="0"/>
        </dgm:presLayoutVars>
      </dgm:prSet>
      <dgm:spPr/>
    </dgm:pt>
    <dgm:pt modelId="{A2BC8272-B1C9-4B2B-8FC9-7409935C269C}" type="pres">
      <dgm:prSet presAssocID="{4CABA154-94D5-42F5-8FC8-724C33F467BB}" presName="sibTrans" presStyleCnt="0"/>
      <dgm:spPr/>
    </dgm:pt>
    <dgm:pt modelId="{F041F227-084D-486D-B47F-C8E2D3F7EB96}" type="pres">
      <dgm:prSet presAssocID="{E8703CB6-368A-4EE2-8D4D-22CDD3C7ED47}" presName="compNode" presStyleCnt="0"/>
      <dgm:spPr/>
    </dgm:pt>
    <dgm:pt modelId="{2E22F0DA-8C7C-42E4-A2D8-96FB892CDD9D}" type="pres">
      <dgm:prSet presAssocID="{E8703CB6-368A-4EE2-8D4D-22CDD3C7ED47}" presName="bgRect" presStyleLbl="bgShp" presStyleIdx="1" presStyleCnt="4"/>
      <dgm:spPr/>
    </dgm:pt>
    <dgm:pt modelId="{B325BA9F-113B-404F-A027-681E94A653A2}" type="pres">
      <dgm:prSet presAssocID="{E8703CB6-368A-4EE2-8D4D-22CDD3C7ED4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F04A5157-887E-43E3-ABDB-FB6A9EDC0BFF}" type="pres">
      <dgm:prSet presAssocID="{E8703CB6-368A-4EE2-8D4D-22CDD3C7ED47}" presName="spaceRect" presStyleCnt="0"/>
      <dgm:spPr/>
    </dgm:pt>
    <dgm:pt modelId="{27691286-DD61-4D4A-9975-ADE8521935A7}" type="pres">
      <dgm:prSet presAssocID="{E8703CB6-368A-4EE2-8D4D-22CDD3C7ED47}" presName="parTx" presStyleLbl="revTx" presStyleIdx="1" presStyleCnt="4">
        <dgm:presLayoutVars>
          <dgm:chMax val="0"/>
          <dgm:chPref val="0"/>
        </dgm:presLayoutVars>
      </dgm:prSet>
      <dgm:spPr/>
    </dgm:pt>
    <dgm:pt modelId="{50C04CA3-3CD4-4EB9-A814-2878ED0FF3F2}" type="pres">
      <dgm:prSet presAssocID="{AA436643-4855-4E0C-9069-EDC589972DFB}" presName="sibTrans" presStyleCnt="0"/>
      <dgm:spPr/>
    </dgm:pt>
    <dgm:pt modelId="{B50A7120-B164-4396-AB17-9EA2451F02D2}" type="pres">
      <dgm:prSet presAssocID="{842CE775-1FD3-4649-AE4C-3F8126FDC6BF}" presName="compNode" presStyleCnt="0"/>
      <dgm:spPr/>
    </dgm:pt>
    <dgm:pt modelId="{488F75A1-03A3-4897-A425-C515F250B57E}" type="pres">
      <dgm:prSet presAssocID="{842CE775-1FD3-4649-AE4C-3F8126FDC6BF}" presName="bgRect" presStyleLbl="bgShp" presStyleIdx="2" presStyleCnt="4"/>
      <dgm:spPr/>
    </dgm:pt>
    <dgm:pt modelId="{AFFBA0C7-F00B-4E69-A650-C77D98B25B4F}" type="pres">
      <dgm:prSet presAssocID="{842CE775-1FD3-4649-AE4C-3F8126FDC6B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prechaun Hat"/>
        </a:ext>
      </dgm:extLst>
    </dgm:pt>
    <dgm:pt modelId="{79B4A28F-5485-4873-A843-C6B3B5A2ADDD}" type="pres">
      <dgm:prSet presAssocID="{842CE775-1FD3-4649-AE4C-3F8126FDC6BF}" presName="spaceRect" presStyleCnt="0"/>
      <dgm:spPr/>
    </dgm:pt>
    <dgm:pt modelId="{F0A962F6-3426-4554-AAD4-413730D50C59}" type="pres">
      <dgm:prSet presAssocID="{842CE775-1FD3-4649-AE4C-3F8126FDC6BF}" presName="parTx" presStyleLbl="revTx" presStyleIdx="2" presStyleCnt="4">
        <dgm:presLayoutVars>
          <dgm:chMax val="0"/>
          <dgm:chPref val="0"/>
        </dgm:presLayoutVars>
      </dgm:prSet>
      <dgm:spPr/>
    </dgm:pt>
    <dgm:pt modelId="{D97B68D9-2C51-430D-82C1-4D8D99BB576A}" type="pres">
      <dgm:prSet presAssocID="{17FD491C-B438-4393-88BD-3F58611D2AFD}" presName="sibTrans" presStyleCnt="0"/>
      <dgm:spPr/>
    </dgm:pt>
    <dgm:pt modelId="{5FE3AEEB-1F4D-42FB-85CB-6B8FAB5FB157}" type="pres">
      <dgm:prSet presAssocID="{940E3FD1-4E59-4D4D-B9C3-374BCF5CD808}" presName="compNode" presStyleCnt="0"/>
      <dgm:spPr/>
    </dgm:pt>
    <dgm:pt modelId="{B3EDB7AF-615C-4C3E-8E5D-EED5B740E189}" type="pres">
      <dgm:prSet presAssocID="{940E3FD1-4E59-4D4D-B9C3-374BCF5CD808}" presName="bgRect" presStyleLbl="bgShp" presStyleIdx="3" presStyleCnt="4"/>
      <dgm:spPr/>
    </dgm:pt>
    <dgm:pt modelId="{1ADD48EF-0571-43F7-83A8-A72EE97B158C}" type="pres">
      <dgm:prSet presAssocID="{940E3FD1-4E59-4D4D-B9C3-374BCF5CD80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CCC8D380-8157-48C1-89D5-4F7D4F051549}" type="pres">
      <dgm:prSet presAssocID="{940E3FD1-4E59-4D4D-B9C3-374BCF5CD808}" presName="spaceRect" presStyleCnt="0"/>
      <dgm:spPr/>
    </dgm:pt>
    <dgm:pt modelId="{007646C1-6488-4DA0-98FA-64A954F5E9EE}" type="pres">
      <dgm:prSet presAssocID="{940E3FD1-4E59-4D4D-B9C3-374BCF5CD808}" presName="parTx" presStyleLbl="revTx" presStyleIdx="3" presStyleCnt="4">
        <dgm:presLayoutVars>
          <dgm:chMax val="0"/>
          <dgm:chPref val="0"/>
        </dgm:presLayoutVars>
      </dgm:prSet>
      <dgm:spPr/>
    </dgm:pt>
  </dgm:ptLst>
  <dgm:cxnLst>
    <dgm:cxn modelId="{0D8ED003-BD4F-4D9E-B0C4-6DED97009BCF}" srcId="{3FF803EB-15DB-4CA3-8722-48412B3A4F67}" destId="{E8703CB6-368A-4EE2-8D4D-22CDD3C7ED47}" srcOrd="1" destOrd="0" parTransId="{23A180F4-D1B4-4319-9E1C-EDE60B433022}" sibTransId="{AA436643-4855-4E0C-9069-EDC589972DFB}"/>
    <dgm:cxn modelId="{C36E871A-CA0D-4660-ABC7-B295B1F10E58}" type="presOf" srcId="{E8703CB6-368A-4EE2-8D4D-22CDD3C7ED47}" destId="{27691286-DD61-4D4A-9975-ADE8521935A7}" srcOrd="0" destOrd="0" presId="urn:microsoft.com/office/officeart/2018/2/layout/IconVerticalSolidList"/>
    <dgm:cxn modelId="{1EF3762C-670C-4C52-96F6-68E17D8F345B}" type="presOf" srcId="{06047260-5CE0-4332-A02C-C62C920297D6}" destId="{541DD4AC-5F07-4C47-99C7-D560E92D6595}" srcOrd="0" destOrd="0" presId="urn:microsoft.com/office/officeart/2018/2/layout/IconVerticalSolidList"/>
    <dgm:cxn modelId="{7636D640-31FC-4384-8017-610155505BB0}" type="presOf" srcId="{940E3FD1-4E59-4D4D-B9C3-374BCF5CD808}" destId="{007646C1-6488-4DA0-98FA-64A954F5E9EE}" srcOrd="0" destOrd="0" presId="urn:microsoft.com/office/officeart/2018/2/layout/IconVerticalSolidList"/>
    <dgm:cxn modelId="{F2598D61-92E4-46AB-A575-332FCB635454}" type="presOf" srcId="{842CE775-1FD3-4649-AE4C-3F8126FDC6BF}" destId="{F0A962F6-3426-4554-AAD4-413730D50C59}" srcOrd="0" destOrd="0" presId="urn:microsoft.com/office/officeart/2018/2/layout/IconVerticalSolidList"/>
    <dgm:cxn modelId="{CB3A4B68-9FC8-4D88-A5E1-0940492EF878}" srcId="{3FF803EB-15DB-4CA3-8722-48412B3A4F67}" destId="{842CE775-1FD3-4649-AE4C-3F8126FDC6BF}" srcOrd="2" destOrd="0" parTransId="{617FB703-F62C-471C-80C9-BCF52033A701}" sibTransId="{17FD491C-B438-4393-88BD-3F58611D2AFD}"/>
    <dgm:cxn modelId="{E8DAEF80-90CF-4401-95E3-8397377FFF8C}" type="presOf" srcId="{3FF803EB-15DB-4CA3-8722-48412B3A4F67}" destId="{147E98E9-839C-4E5D-84D3-BB58C6B9CEFE}" srcOrd="0" destOrd="0" presId="urn:microsoft.com/office/officeart/2018/2/layout/IconVerticalSolidList"/>
    <dgm:cxn modelId="{270422A6-88E4-4FCB-8E74-7A09EE49F3E9}" srcId="{3FF803EB-15DB-4CA3-8722-48412B3A4F67}" destId="{06047260-5CE0-4332-A02C-C62C920297D6}" srcOrd="0" destOrd="0" parTransId="{AD5FA881-D767-45BC-BAB3-4BAFC6060865}" sibTransId="{4CABA154-94D5-42F5-8FC8-724C33F467BB}"/>
    <dgm:cxn modelId="{AAB962F9-362E-4F95-B8D7-42CD8EB9C9DF}" srcId="{3FF803EB-15DB-4CA3-8722-48412B3A4F67}" destId="{940E3FD1-4E59-4D4D-B9C3-374BCF5CD808}" srcOrd="3" destOrd="0" parTransId="{18D34224-86F8-4267-99DF-FE7E3C3187B1}" sibTransId="{C34661DE-52E6-43A8-B561-A007698BD84C}"/>
    <dgm:cxn modelId="{B3E5B7BB-FDA7-4F6F-8604-ECD767658D3B}" type="presParOf" srcId="{147E98E9-839C-4E5D-84D3-BB58C6B9CEFE}" destId="{5AC27F02-E7D0-4419-ACA5-9DFB7F429B60}" srcOrd="0" destOrd="0" presId="urn:microsoft.com/office/officeart/2018/2/layout/IconVerticalSolidList"/>
    <dgm:cxn modelId="{5259C324-765B-4026-854E-5F03146C0507}" type="presParOf" srcId="{5AC27F02-E7D0-4419-ACA5-9DFB7F429B60}" destId="{0EDA0449-D78F-4D8A-AFCB-464721C0A2DF}" srcOrd="0" destOrd="0" presId="urn:microsoft.com/office/officeart/2018/2/layout/IconVerticalSolidList"/>
    <dgm:cxn modelId="{5DAC526F-3317-41E4-8401-F23B2C3C15F2}" type="presParOf" srcId="{5AC27F02-E7D0-4419-ACA5-9DFB7F429B60}" destId="{4F37AF97-BB09-47BA-B915-BADB01346A3F}" srcOrd="1" destOrd="0" presId="urn:microsoft.com/office/officeart/2018/2/layout/IconVerticalSolidList"/>
    <dgm:cxn modelId="{4DEE2152-5E62-4498-BECC-28661FAF2C7B}" type="presParOf" srcId="{5AC27F02-E7D0-4419-ACA5-9DFB7F429B60}" destId="{A7BDBD32-75DF-4EB2-BD73-3ED98990FC47}" srcOrd="2" destOrd="0" presId="urn:microsoft.com/office/officeart/2018/2/layout/IconVerticalSolidList"/>
    <dgm:cxn modelId="{669256D0-AFC8-431A-AE1B-F8BFFF4B08BA}" type="presParOf" srcId="{5AC27F02-E7D0-4419-ACA5-9DFB7F429B60}" destId="{541DD4AC-5F07-4C47-99C7-D560E92D6595}" srcOrd="3" destOrd="0" presId="urn:microsoft.com/office/officeart/2018/2/layout/IconVerticalSolidList"/>
    <dgm:cxn modelId="{4E52E85B-1F9A-434A-8DD8-F4B8A64AFD4A}" type="presParOf" srcId="{147E98E9-839C-4E5D-84D3-BB58C6B9CEFE}" destId="{A2BC8272-B1C9-4B2B-8FC9-7409935C269C}" srcOrd="1" destOrd="0" presId="urn:microsoft.com/office/officeart/2018/2/layout/IconVerticalSolidList"/>
    <dgm:cxn modelId="{66267A88-9116-45C6-A276-FEE84E54E93A}" type="presParOf" srcId="{147E98E9-839C-4E5D-84D3-BB58C6B9CEFE}" destId="{F041F227-084D-486D-B47F-C8E2D3F7EB96}" srcOrd="2" destOrd="0" presId="urn:microsoft.com/office/officeart/2018/2/layout/IconVerticalSolidList"/>
    <dgm:cxn modelId="{5E9E9E47-0024-483D-97DC-62F1F40438B4}" type="presParOf" srcId="{F041F227-084D-486D-B47F-C8E2D3F7EB96}" destId="{2E22F0DA-8C7C-42E4-A2D8-96FB892CDD9D}" srcOrd="0" destOrd="0" presId="urn:microsoft.com/office/officeart/2018/2/layout/IconVerticalSolidList"/>
    <dgm:cxn modelId="{7667D779-4A7A-4CE4-A41C-B5FBBD20C423}" type="presParOf" srcId="{F041F227-084D-486D-B47F-C8E2D3F7EB96}" destId="{B325BA9F-113B-404F-A027-681E94A653A2}" srcOrd="1" destOrd="0" presId="urn:microsoft.com/office/officeart/2018/2/layout/IconVerticalSolidList"/>
    <dgm:cxn modelId="{2633F1BE-BBFB-41FF-8B7E-0041C17FA37D}" type="presParOf" srcId="{F041F227-084D-486D-B47F-C8E2D3F7EB96}" destId="{F04A5157-887E-43E3-ABDB-FB6A9EDC0BFF}" srcOrd="2" destOrd="0" presId="urn:microsoft.com/office/officeart/2018/2/layout/IconVerticalSolidList"/>
    <dgm:cxn modelId="{5C7294FF-96AB-44D0-8D28-37A562975CE9}" type="presParOf" srcId="{F041F227-084D-486D-B47F-C8E2D3F7EB96}" destId="{27691286-DD61-4D4A-9975-ADE8521935A7}" srcOrd="3" destOrd="0" presId="urn:microsoft.com/office/officeart/2018/2/layout/IconVerticalSolidList"/>
    <dgm:cxn modelId="{C595765C-0495-4408-BD88-7BF3A46665A1}" type="presParOf" srcId="{147E98E9-839C-4E5D-84D3-BB58C6B9CEFE}" destId="{50C04CA3-3CD4-4EB9-A814-2878ED0FF3F2}" srcOrd="3" destOrd="0" presId="urn:microsoft.com/office/officeart/2018/2/layout/IconVerticalSolidList"/>
    <dgm:cxn modelId="{4103BCCC-2C64-4CAD-A957-AE9465FFD267}" type="presParOf" srcId="{147E98E9-839C-4E5D-84D3-BB58C6B9CEFE}" destId="{B50A7120-B164-4396-AB17-9EA2451F02D2}" srcOrd="4" destOrd="0" presId="urn:microsoft.com/office/officeart/2018/2/layout/IconVerticalSolidList"/>
    <dgm:cxn modelId="{8848049D-5403-4A6F-BFA3-300679B31CBF}" type="presParOf" srcId="{B50A7120-B164-4396-AB17-9EA2451F02D2}" destId="{488F75A1-03A3-4897-A425-C515F250B57E}" srcOrd="0" destOrd="0" presId="urn:microsoft.com/office/officeart/2018/2/layout/IconVerticalSolidList"/>
    <dgm:cxn modelId="{07B99FC9-0019-41C1-BBA9-94A59C6B7C16}" type="presParOf" srcId="{B50A7120-B164-4396-AB17-9EA2451F02D2}" destId="{AFFBA0C7-F00B-4E69-A650-C77D98B25B4F}" srcOrd="1" destOrd="0" presId="urn:microsoft.com/office/officeart/2018/2/layout/IconVerticalSolidList"/>
    <dgm:cxn modelId="{036A97DC-B056-4F69-B6A0-E326A79FAFFC}" type="presParOf" srcId="{B50A7120-B164-4396-AB17-9EA2451F02D2}" destId="{79B4A28F-5485-4873-A843-C6B3B5A2ADDD}" srcOrd="2" destOrd="0" presId="urn:microsoft.com/office/officeart/2018/2/layout/IconVerticalSolidList"/>
    <dgm:cxn modelId="{839C23FC-E2F0-4E4F-AA82-60608EAEA38C}" type="presParOf" srcId="{B50A7120-B164-4396-AB17-9EA2451F02D2}" destId="{F0A962F6-3426-4554-AAD4-413730D50C59}" srcOrd="3" destOrd="0" presId="urn:microsoft.com/office/officeart/2018/2/layout/IconVerticalSolidList"/>
    <dgm:cxn modelId="{8F0F16EC-3D71-441E-ABF9-DA21CA424187}" type="presParOf" srcId="{147E98E9-839C-4E5D-84D3-BB58C6B9CEFE}" destId="{D97B68D9-2C51-430D-82C1-4D8D99BB576A}" srcOrd="5" destOrd="0" presId="urn:microsoft.com/office/officeart/2018/2/layout/IconVerticalSolidList"/>
    <dgm:cxn modelId="{02281BBB-1F8D-4949-8827-6E73FADF9854}" type="presParOf" srcId="{147E98E9-839C-4E5D-84D3-BB58C6B9CEFE}" destId="{5FE3AEEB-1F4D-42FB-85CB-6B8FAB5FB157}" srcOrd="6" destOrd="0" presId="urn:microsoft.com/office/officeart/2018/2/layout/IconVerticalSolidList"/>
    <dgm:cxn modelId="{BE78B70D-1EB7-4175-95A5-7C866495B0CA}" type="presParOf" srcId="{5FE3AEEB-1F4D-42FB-85CB-6B8FAB5FB157}" destId="{B3EDB7AF-615C-4C3E-8E5D-EED5B740E189}" srcOrd="0" destOrd="0" presId="urn:microsoft.com/office/officeart/2018/2/layout/IconVerticalSolidList"/>
    <dgm:cxn modelId="{6E078F4F-ECF8-4F2C-95E2-FE84B748A1EE}" type="presParOf" srcId="{5FE3AEEB-1F4D-42FB-85CB-6B8FAB5FB157}" destId="{1ADD48EF-0571-43F7-83A8-A72EE97B158C}" srcOrd="1" destOrd="0" presId="urn:microsoft.com/office/officeart/2018/2/layout/IconVerticalSolidList"/>
    <dgm:cxn modelId="{79E83E81-906B-46F0-A95D-578C7D496523}" type="presParOf" srcId="{5FE3AEEB-1F4D-42FB-85CB-6B8FAB5FB157}" destId="{CCC8D380-8157-48C1-89D5-4F7D4F051549}" srcOrd="2" destOrd="0" presId="urn:microsoft.com/office/officeart/2018/2/layout/IconVerticalSolidList"/>
    <dgm:cxn modelId="{8A113935-E2F0-489E-BD5E-B33509E594E8}" type="presParOf" srcId="{5FE3AEEB-1F4D-42FB-85CB-6B8FAB5FB157}" destId="{007646C1-6488-4DA0-98FA-64A954F5E9E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A0449-D78F-4D8A-AFCB-464721C0A2DF}">
      <dsp:nvSpPr>
        <dsp:cNvPr id="0" name=""/>
        <dsp:cNvSpPr/>
      </dsp:nvSpPr>
      <dsp:spPr>
        <a:xfrm>
          <a:off x="0" y="0"/>
          <a:ext cx="7067109" cy="7345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37AF97-BB09-47BA-B915-BADB01346A3F}">
      <dsp:nvSpPr>
        <dsp:cNvPr id="0" name=""/>
        <dsp:cNvSpPr/>
      </dsp:nvSpPr>
      <dsp:spPr>
        <a:xfrm>
          <a:off x="222188" y="166713"/>
          <a:ext cx="403978" cy="4039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1DD4AC-5F07-4C47-99C7-D560E92D6595}">
      <dsp:nvSpPr>
        <dsp:cNvPr id="0" name=""/>
        <dsp:cNvSpPr/>
      </dsp:nvSpPr>
      <dsp:spPr>
        <a:xfrm>
          <a:off x="848355" y="1449"/>
          <a:ext cx="6218753" cy="734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5" tIns="77735" rIns="77735" bIns="77735" numCol="1" spcCol="1270" anchor="ctr" anchorCtr="0">
          <a:noAutofit/>
        </a:bodyPr>
        <a:lstStyle/>
        <a:p>
          <a:pPr marL="0" lvl="0" indent="0" algn="l" defTabSz="533400">
            <a:lnSpc>
              <a:spcPct val="100000"/>
            </a:lnSpc>
            <a:spcBef>
              <a:spcPct val="0"/>
            </a:spcBef>
            <a:spcAft>
              <a:spcPct val="35000"/>
            </a:spcAft>
            <a:buNone/>
          </a:pPr>
          <a:r>
            <a:rPr lang="en-US" sz="1200" kern="1200" dirty="0">
              <a:latin typeface="Montserrat" panose="00000500000000000000" pitchFamily="2" charset="0"/>
            </a:rPr>
            <a:t>The week before the patient’s visit, the QI Coordinator will be pulling a list from EPIC of patients with an LOC other than English being seen the following week NOT currently on insulin pump therapy </a:t>
          </a:r>
        </a:p>
      </dsp:txBody>
      <dsp:txXfrm>
        <a:off x="848355" y="1449"/>
        <a:ext cx="6218753" cy="734507"/>
      </dsp:txXfrm>
    </dsp:sp>
    <dsp:sp modelId="{2E22F0DA-8C7C-42E4-A2D8-96FB892CDD9D}">
      <dsp:nvSpPr>
        <dsp:cNvPr id="0" name=""/>
        <dsp:cNvSpPr/>
      </dsp:nvSpPr>
      <dsp:spPr>
        <a:xfrm>
          <a:off x="0" y="919583"/>
          <a:ext cx="7067109" cy="7345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25BA9F-113B-404F-A027-681E94A653A2}">
      <dsp:nvSpPr>
        <dsp:cNvPr id="0" name=""/>
        <dsp:cNvSpPr/>
      </dsp:nvSpPr>
      <dsp:spPr>
        <a:xfrm>
          <a:off x="222188" y="1084847"/>
          <a:ext cx="403978" cy="4039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691286-DD61-4D4A-9975-ADE8521935A7}">
      <dsp:nvSpPr>
        <dsp:cNvPr id="0" name=""/>
        <dsp:cNvSpPr/>
      </dsp:nvSpPr>
      <dsp:spPr>
        <a:xfrm>
          <a:off x="848355" y="919583"/>
          <a:ext cx="6218753" cy="734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5" tIns="77735" rIns="77735" bIns="77735" numCol="1" spcCol="1270" anchor="ctr" anchorCtr="0">
          <a:noAutofit/>
        </a:bodyPr>
        <a:lstStyle/>
        <a:p>
          <a:pPr marL="0" lvl="0" indent="0" algn="l" defTabSz="533400">
            <a:lnSpc>
              <a:spcPct val="100000"/>
            </a:lnSpc>
            <a:spcBef>
              <a:spcPct val="0"/>
            </a:spcBef>
            <a:spcAft>
              <a:spcPct val="35000"/>
            </a:spcAft>
            <a:buNone/>
          </a:pPr>
          <a:r>
            <a:rPr lang="en-US" sz="1200" kern="1200" dirty="0">
              <a:latin typeface="Montserrat" panose="00000500000000000000" pitchFamily="2" charset="0"/>
            </a:rPr>
            <a:t>The QI lead will email the providers who will be seeing those patients, as well as the nurses assigned to partner with them for the clinic day </a:t>
          </a:r>
        </a:p>
      </dsp:txBody>
      <dsp:txXfrm>
        <a:off x="848355" y="919583"/>
        <a:ext cx="6218753" cy="734507"/>
      </dsp:txXfrm>
    </dsp:sp>
    <dsp:sp modelId="{488F75A1-03A3-4897-A425-C515F250B57E}">
      <dsp:nvSpPr>
        <dsp:cNvPr id="0" name=""/>
        <dsp:cNvSpPr/>
      </dsp:nvSpPr>
      <dsp:spPr>
        <a:xfrm>
          <a:off x="0" y="1837716"/>
          <a:ext cx="7067109" cy="7345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FBA0C7-F00B-4E69-A650-C77D98B25B4F}">
      <dsp:nvSpPr>
        <dsp:cNvPr id="0" name=""/>
        <dsp:cNvSpPr/>
      </dsp:nvSpPr>
      <dsp:spPr>
        <a:xfrm>
          <a:off x="222188" y="2002980"/>
          <a:ext cx="403978" cy="4039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A962F6-3426-4554-AAD4-413730D50C59}">
      <dsp:nvSpPr>
        <dsp:cNvPr id="0" name=""/>
        <dsp:cNvSpPr/>
      </dsp:nvSpPr>
      <dsp:spPr>
        <a:xfrm>
          <a:off x="848355" y="1837716"/>
          <a:ext cx="6218753" cy="734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5" tIns="77735" rIns="77735" bIns="77735" numCol="1" spcCol="1270" anchor="ctr" anchorCtr="0">
          <a:noAutofit/>
        </a:bodyPr>
        <a:lstStyle/>
        <a:p>
          <a:pPr marL="0" lvl="0" indent="0" algn="l" defTabSz="533400">
            <a:lnSpc>
              <a:spcPct val="100000"/>
            </a:lnSpc>
            <a:spcBef>
              <a:spcPct val="0"/>
            </a:spcBef>
            <a:spcAft>
              <a:spcPct val="35000"/>
            </a:spcAft>
            <a:buNone/>
          </a:pPr>
          <a:r>
            <a:rPr lang="en-US" sz="1200" kern="1200" dirty="0">
              <a:latin typeface="Montserrat" panose="00000500000000000000" pitchFamily="2" charset="0"/>
            </a:rPr>
            <a:t>For main campus, clinic operations manager will add the patients we’ve identified under the daily huddle (will say BRIDGE). The MA or RN will give these patients the handout to fill out when they are roomed </a:t>
          </a:r>
        </a:p>
      </dsp:txBody>
      <dsp:txXfrm>
        <a:off x="848355" y="1837716"/>
        <a:ext cx="6218753" cy="734507"/>
      </dsp:txXfrm>
    </dsp:sp>
    <dsp:sp modelId="{B3EDB7AF-615C-4C3E-8E5D-EED5B740E189}">
      <dsp:nvSpPr>
        <dsp:cNvPr id="0" name=""/>
        <dsp:cNvSpPr/>
      </dsp:nvSpPr>
      <dsp:spPr>
        <a:xfrm>
          <a:off x="0" y="2755850"/>
          <a:ext cx="7067109" cy="7345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DD48EF-0571-43F7-83A8-A72EE97B158C}">
      <dsp:nvSpPr>
        <dsp:cNvPr id="0" name=""/>
        <dsp:cNvSpPr/>
      </dsp:nvSpPr>
      <dsp:spPr>
        <a:xfrm>
          <a:off x="222188" y="2921114"/>
          <a:ext cx="403978" cy="4039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7646C1-6488-4DA0-98FA-64A954F5E9EE}">
      <dsp:nvSpPr>
        <dsp:cNvPr id="0" name=""/>
        <dsp:cNvSpPr/>
      </dsp:nvSpPr>
      <dsp:spPr>
        <a:xfrm>
          <a:off x="848355" y="2755850"/>
          <a:ext cx="6218753" cy="734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5" tIns="77735" rIns="77735" bIns="77735" numCol="1" spcCol="1270" anchor="ctr" anchorCtr="0">
          <a:noAutofit/>
        </a:bodyPr>
        <a:lstStyle/>
        <a:p>
          <a:pPr marL="0" lvl="0" indent="0" algn="l" defTabSz="533400">
            <a:lnSpc>
              <a:spcPct val="100000"/>
            </a:lnSpc>
            <a:spcBef>
              <a:spcPct val="0"/>
            </a:spcBef>
            <a:spcAft>
              <a:spcPct val="35000"/>
            </a:spcAft>
            <a:buNone/>
          </a:pPr>
          <a:r>
            <a:rPr lang="en-US" sz="1200" kern="1200" dirty="0">
              <a:latin typeface="Montserrat" panose="00000500000000000000" pitchFamily="2" charset="0"/>
            </a:rPr>
            <a:t>For satellite clinics, provider/RN can ask MA to provide patients with the handout when rooming OR RN can give to patient if they go in first</a:t>
          </a:r>
        </a:p>
      </dsp:txBody>
      <dsp:txXfrm>
        <a:off x="848355" y="2755850"/>
        <a:ext cx="6218753" cy="73450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2D269-872D-4103-8A8F-70863270A8B1}" type="datetimeFigureOut">
              <a:rPr lang="en-US" smtClean="0"/>
              <a:t>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97C3DE-7E53-483E-A859-2270C67B584B}" type="slidenum">
              <a:rPr lang="en-US" smtClean="0"/>
              <a:t>‹#›</a:t>
            </a:fld>
            <a:endParaRPr lang="en-US"/>
          </a:p>
        </p:txBody>
      </p:sp>
    </p:spTree>
    <p:extLst>
      <p:ext uri="{BB962C8B-B14F-4D97-AF65-F5344CB8AC3E}">
        <p14:creationId xmlns:p14="http://schemas.microsoft.com/office/powerpoint/2010/main" val="4281282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Currently longer wait time for patients with primary LOC other than English to get scheduled for pump 101 class</a:t>
            </a:r>
            <a:endParaRPr lang="en-US" sz="1200" kern="1200">
              <a:solidFill>
                <a:schemeClr val="tx1"/>
              </a:solidFill>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340D8DF4-8953-4380-8C36-0AA19893DAA6}" type="slidenum">
              <a:rPr lang="en-US" smtClean="0"/>
              <a:t>6</a:t>
            </a:fld>
            <a:endParaRPr lang="en-US"/>
          </a:p>
        </p:txBody>
      </p:sp>
    </p:spTree>
    <p:extLst>
      <p:ext uri="{BB962C8B-B14F-4D97-AF65-F5344CB8AC3E}">
        <p14:creationId xmlns:p14="http://schemas.microsoft.com/office/powerpoint/2010/main" val="1137789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Key: grey: have done </a:t>
            </a:r>
          </a:p>
          <a:p>
            <a:r>
              <a:rPr lang="en-US" dirty="0">
                <a:ea typeface="Calibri"/>
                <a:cs typeface="Calibri"/>
              </a:rPr>
              <a:t>Green: for all interventions- currently in process</a:t>
            </a:r>
          </a:p>
          <a:p>
            <a:r>
              <a:rPr lang="en-US" dirty="0">
                <a:ea typeface="Calibri"/>
                <a:cs typeface="Calibri"/>
              </a:rPr>
              <a:t>Yellow: for upcoming intervention in March/April </a:t>
            </a:r>
          </a:p>
          <a:p>
            <a:r>
              <a:rPr lang="en-US" dirty="0">
                <a:ea typeface="Calibri"/>
                <a:cs typeface="Calibri"/>
              </a:rPr>
              <a:t>Blue: for </a:t>
            </a:r>
            <a:r>
              <a:rPr lang="en-US" dirty="0" err="1">
                <a:ea typeface="Calibri"/>
                <a:cs typeface="Calibri"/>
              </a:rPr>
              <a:t>jUne</a:t>
            </a:r>
            <a:r>
              <a:rPr lang="en-US" dirty="0">
                <a:ea typeface="Calibri"/>
                <a:cs typeface="Calibri"/>
              </a:rPr>
              <a:t> 2024 intervention</a:t>
            </a:r>
          </a:p>
          <a:p>
            <a:endParaRPr lang="en-US" dirty="0">
              <a:ea typeface="Calibri"/>
              <a:cs typeface="Calibri"/>
            </a:endParaRPr>
          </a:p>
          <a:p>
            <a:r>
              <a:rPr lang="en-US" dirty="0">
                <a:ea typeface="Calibri"/>
                <a:cs typeface="Calibri"/>
              </a:rPr>
              <a:t>Change yellow/green to grey </a:t>
            </a:r>
          </a:p>
        </p:txBody>
      </p:sp>
      <p:sp>
        <p:nvSpPr>
          <p:cNvPr id="4" name="Slide Number Placeholder 3"/>
          <p:cNvSpPr>
            <a:spLocks noGrp="1"/>
          </p:cNvSpPr>
          <p:nvPr>
            <p:ph type="sldNum" sz="quarter" idx="5"/>
          </p:nvPr>
        </p:nvSpPr>
        <p:spPr/>
        <p:txBody>
          <a:bodyPr/>
          <a:lstStyle/>
          <a:p>
            <a:fld id="{340D8DF4-8953-4380-8C36-0AA19893DAA6}" type="slidenum">
              <a:rPr lang="en-US" smtClean="0"/>
              <a:t>7</a:t>
            </a:fld>
            <a:endParaRPr lang="en-US"/>
          </a:p>
        </p:txBody>
      </p:sp>
    </p:spTree>
    <p:extLst>
      <p:ext uri="{BB962C8B-B14F-4D97-AF65-F5344CB8AC3E}">
        <p14:creationId xmlns:p14="http://schemas.microsoft.com/office/powerpoint/2010/main" val="3139806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idea from Intermountain </a:t>
            </a:r>
            <a:r>
              <a:rPr lang="en-US" dirty="0" err="1"/>
              <a:t>childrens</a:t>
            </a:r>
            <a:r>
              <a:rPr lang="en-US" dirty="0"/>
              <a:t> hospital</a:t>
            </a:r>
          </a:p>
          <a:p>
            <a:endParaRPr lang="en-US" dirty="0"/>
          </a:p>
        </p:txBody>
      </p:sp>
      <p:sp>
        <p:nvSpPr>
          <p:cNvPr id="4" name="Slide Number Placeholder 3"/>
          <p:cNvSpPr>
            <a:spLocks noGrp="1"/>
          </p:cNvSpPr>
          <p:nvPr>
            <p:ph type="sldNum" sz="quarter" idx="5"/>
          </p:nvPr>
        </p:nvSpPr>
        <p:spPr/>
        <p:txBody>
          <a:bodyPr/>
          <a:lstStyle/>
          <a:p>
            <a:fld id="{F597C3DE-7E53-483E-A859-2270C67B584B}" type="slidenum">
              <a:rPr lang="en-US" smtClean="0"/>
              <a:t>9</a:t>
            </a:fld>
            <a:endParaRPr lang="en-US"/>
          </a:p>
        </p:txBody>
      </p:sp>
    </p:spTree>
    <p:extLst>
      <p:ext uri="{BB962C8B-B14F-4D97-AF65-F5344CB8AC3E}">
        <p14:creationId xmlns:p14="http://schemas.microsoft.com/office/powerpoint/2010/main" val="2228908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idea from Intermountain </a:t>
            </a:r>
            <a:r>
              <a:rPr lang="en-US" dirty="0" err="1"/>
              <a:t>childrens</a:t>
            </a:r>
            <a:r>
              <a:rPr lang="en-US" dirty="0"/>
              <a:t> hospital</a:t>
            </a:r>
          </a:p>
          <a:p>
            <a:endParaRPr lang="en-US" dirty="0"/>
          </a:p>
        </p:txBody>
      </p:sp>
      <p:sp>
        <p:nvSpPr>
          <p:cNvPr id="4" name="Slide Number Placeholder 3"/>
          <p:cNvSpPr>
            <a:spLocks noGrp="1"/>
          </p:cNvSpPr>
          <p:nvPr>
            <p:ph type="sldNum" sz="quarter" idx="5"/>
          </p:nvPr>
        </p:nvSpPr>
        <p:spPr/>
        <p:txBody>
          <a:bodyPr/>
          <a:lstStyle/>
          <a:p>
            <a:fld id="{F597C3DE-7E53-483E-A859-2270C67B584B}" type="slidenum">
              <a:rPr lang="en-US" smtClean="0"/>
              <a:t>10</a:t>
            </a:fld>
            <a:endParaRPr lang="en-US"/>
          </a:p>
        </p:txBody>
      </p:sp>
    </p:spTree>
    <p:extLst>
      <p:ext uri="{BB962C8B-B14F-4D97-AF65-F5344CB8AC3E}">
        <p14:creationId xmlns:p14="http://schemas.microsoft.com/office/powerpoint/2010/main" val="3211957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Handout </a:t>
            </a:r>
          </a:p>
          <a:p>
            <a:r>
              <a:rPr lang="en-US"/>
              <a:t>RN education</a:t>
            </a:r>
          </a:p>
          <a:p>
            <a:r>
              <a:rPr lang="en-US"/>
              <a:t>Revised </a:t>
            </a:r>
            <a:r>
              <a:rPr lang="en-US" err="1"/>
              <a:t>powerpoint</a:t>
            </a:r>
            <a:r>
              <a:rPr lang="en-US"/>
              <a:t> for 1b </a:t>
            </a:r>
          </a:p>
          <a:p>
            <a:endParaRPr lang="en-US"/>
          </a:p>
        </p:txBody>
      </p:sp>
      <p:sp>
        <p:nvSpPr>
          <p:cNvPr id="4" name="Slide Number Placeholder 3"/>
          <p:cNvSpPr>
            <a:spLocks noGrp="1"/>
          </p:cNvSpPr>
          <p:nvPr>
            <p:ph type="sldNum" sz="quarter" idx="5"/>
          </p:nvPr>
        </p:nvSpPr>
        <p:spPr/>
        <p:txBody>
          <a:bodyPr/>
          <a:lstStyle/>
          <a:p>
            <a:fld id="{340D8DF4-8953-4380-8C36-0AA19893DAA6}" type="slidenum">
              <a:rPr lang="en-US" smtClean="0"/>
              <a:t>11</a:t>
            </a:fld>
            <a:endParaRPr lang="en-US"/>
          </a:p>
        </p:txBody>
      </p:sp>
    </p:spTree>
    <p:extLst>
      <p:ext uri="{BB962C8B-B14F-4D97-AF65-F5344CB8AC3E}">
        <p14:creationId xmlns:p14="http://schemas.microsoft.com/office/powerpoint/2010/main" val="814211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idea from Intermountain </a:t>
            </a:r>
            <a:r>
              <a:rPr lang="en-US" dirty="0" err="1"/>
              <a:t>childrens</a:t>
            </a:r>
            <a:r>
              <a:rPr lang="en-US" dirty="0"/>
              <a:t> hospital</a:t>
            </a:r>
          </a:p>
          <a:p>
            <a:endParaRPr lang="en-US" dirty="0"/>
          </a:p>
        </p:txBody>
      </p:sp>
      <p:sp>
        <p:nvSpPr>
          <p:cNvPr id="4" name="Slide Number Placeholder 3"/>
          <p:cNvSpPr>
            <a:spLocks noGrp="1"/>
          </p:cNvSpPr>
          <p:nvPr>
            <p:ph type="sldNum" sz="quarter" idx="5"/>
          </p:nvPr>
        </p:nvSpPr>
        <p:spPr/>
        <p:txBody>
          <a:bodyPr/>
          <a:lstStyle/>
          <a:p>
            <a:fld id="{F597C3DE-7E53-483E-A859-2270C67B584B}" type="slidenum">
              <a:rPr lang="en-US" smtClean="0"/>
              <a:t>12</a:t>
            </a:fld>
            <a:endParaRPr lang="en-US"/>
          </a:p>
        </p:txBody>
      </p:sp>
    </p:spTree>
    <p:extLst>
      <p:ext uri="{BB962C8B-B14F-4D97-AF65-F5344CB8AC3E}">
        <p14:creationId xmlns:p14="http://schemas.microsoft.com/office/powerpoint/2010/main" val="4000362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idea from Intermountain </a:t>
            </a:r>
            <a:r>
              <a:rPr lang="en-US" dirty="0" err="1"/>
              <a:t>childrens</a:t>
            </a:r>
            <a:r>
              <a:rPr lang="en-US" dirty="0"/>
              <a:t> hospital</a:t>
            </a:r>
          </a:p>
          <a:p>
            <a:endParaRPr lang="en-US" dirty="0"/>
          </a:p>
        </p:txBody>
      </p:sp>
      <p:sp>
        <p:nvSpPr>
          <p:cNvPr id="4" name="Slide Number Placeholder 3"/>
          <p:cNvSpPr>
            <a:spLocks noGrp="1"/>
          </p:cNvSpPr>
          <p:nvPr>
            <p:ph type="sldNum" sz="quarter" idx="5"/>
          </p:nvPr>
        </p:nvSpPr>
        <p:spPr/>
        <p:txBody>
          <a:bodyPr/>
          <a:lstStyle/>
          <a:p>
            <a:fld id="{F597C3DE-7E53-483E-A859-2270C67B584B}" type="slidenum">
              <a:rPr lang="en-US" smtClean="0"/>
              <a:t>14</a:t>
            </a:fld>
            <a:endParaRPr lang="en-US"/>
          </a:p>
        </p:txBody>
      </p:sp>
    </p:spTree>
    <p:extLst>
      <p:ext uri="{BB962C8B-B14F-4D97-AF65-F5344CB8AC3E}">
        <p14:creationId xmlns:p14="http://schemas.microsoft.com/office/powerpoint/2010/main" val="775572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C1238-5965-404D-86AD-18ED230ED9E3}"/>
              </a:ext>
            </a:extLst>
          </p:cNvPr>
          <p:cNvSpPr>
            <a:spLocks noGrp="1"/>
          </p:cNvSpPr>
          <p:nvPr>
            <p:ph type="ctrTitle" hasCustomPrompt="1"/>
          </p:nvPr>
        </p:nvSpPr>
        <p:spPr>
          <a:xfrm>
            <a:off x="1977620" y="460557"/>
            <a:ext cx="6858000" cy="636960"/>
          </a:xfrm>
          <a:prstGeom prst="rect">
            <a:avLst/>
          </a:prstGeom>
        </p:spPr>
        <p:txBody>
          <a:bodyPr lIns="0" rIns="0" anchor="t" anchorCtr="0"/>
          <a:lstStyle>
            <a:lvl1pPr algn="l">
              <a:defRPr sz="4400" b="1" i="0">
                <a:solidFill>
                  <a:schemeClr val="bg1"/>
                </a:solidFill>
                <a:latin typeface="Montserrat SemiBold" pitchFamily="2" charset="77"/>
              </a:defRPr>
            </a:lvl1pPr>
          </a:lstStyle>
          <a:p>
            <a:r>
              <a:rPr lang="en-US" dirty="0"/>
              <a:t>Title of Presentation</a:t>
            </a:r>
          </a:p>
        </p:txBody>
      </p:sp>
      <p:sp>
        <p:nvSpPr>
          <p:cNvPr id="3" name="Subtitle 2">
            <a:extLst>
              <a:ext uri="{FF2B5EF4-FFF2-40B4-BE49-F238E27FC236}">
                <a16:creationId xmlns:a16="http://schemas.microsoft.com/office/drawing/2014/main" id="{C401D028-419B-B64F-9829-336E920768BA}"/>
              </a:ext>
            </a:extLst>
          </p:cNvPr>
          <p:cNvSpPr>
            <a:spLocks noGrp="1"/>
          </p:cNvSpPr>
          <p:nvPr>
            <p:ph type="subTitle" idx="1" hasCustomPrompt="1"/>
          </p:nvPr>
        </p:nvSpPr>
        <p:spPr>
          <a:xfrm>
            <a:off x="1977620" y="1198776"/>
            <a:ext cx="6858000" cy="475611"/>
          </a:xfrm>
          <a:prstGeom prst="rect">
            <a:avLst/>
          </a:prstGeom>
        </p:spPr>
        <p:txBody>
          <a:bodyPr lIns="0" tIns="0"/>
          <a:lstStyle>
            <a:lvl1pPr marL="0" indent="0" algn="l">
              <a:buNone/>
              <a:defRPr sz="2600" b="1" i="1">
                <a:solidFill>
                  <a:schemeClr val="bg1"/>
                </a:solidFill>
                <a:latin typeface="Montserrat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10" name="Text Placeholder 9">
            <a:extLst>
              <a:ext uri="{FF2B5EF4-FFF2-40B4-BE49-F238E27FC236}">
                <a16:creationId xmlns:a16="http://schemas.microsoft.com/office/drawing/2014/main" id="{D95B714E-E786-1849-89B2-35F46E8BDD27}"/>
              </a:ext>
            </a:extLst>
          </p:cNvPr>
          <p:cNvSpPr>
            <a:spLocks noGrp="1"/>
          </p:cNvSpPr>
          <p:nvPr>
            <p:ph type="body" sz="quarter" idx="11" hasCustomPrompt="1"/>
          </p:nvPr>
        </p:nvSpPr>
        <p:spPr>
          <a:xfrm>
            <a:off x="1977620" y="1712198"/>
            <a:ext cx="5846763" cy="392763"/>
          </a:xfrm>
          <a:prstGeom prst="rect">
            <a:avLst/>
          </a:prstGeom>
        </p:spPr>
        <p:txBody>
          <a:bodyPr lIns="0" tIns="0"/>
          <a:lstStyle>
            <a:lvl1pPr marL="0" indent="0">
              <a:buFontTx/>
              <a:buNone/>
              <a:defRPr sz="1800" b="0" i="0">
                <a:solidFill>
                  <a:schemeClr val="bg1"/>
                </a:solidFill>
                <a:latin typeface="Montserrat" pitchFamily="2" charset="77"/>
              </a:defRPr>
            </a:lvl1pPr>
          </a:lstStyle>
          <a:p>
            <a:pPr lvl="0"/>
            <a:r>
              <a:rPr lang="en-US" dirty="0"/>
              <a:t>Date XX.XX.XXXX</a:t>
            </a:r>
          </a:p>
        </p:txBody>
      </p:sp>
      <p:sp>
        <p:nvSpPr>
          <p:cNvPr id="8" name="Picture Placeholder 7">
            <a:extLst>
              <a:ext uri="{FF2B5EF4-FFF2-40B4-BE49-F238E27FC236}">
                <a16:creationId xmlns:a16="http://schemas.microsoft.com/office/drawing/2014/main" id="{E53284B1-E52F-A240-BC8E-DAB692E18E03}"/>
              </a:ext>
            </a:extLst>
          </p:cNvPr>
          <p:cNvSpPr>
            <a:spLocks noGrp="1"/>
          </p:cNvSpPr>
          <p:nvPr>
            <p:ph type="pic" sz="quarter" idx="10" hasCustomPrompt="1"/>
          </p:nvPr>
        </p:nvSpPr>
        <p:spPr>
          <a:xfrm>
            <a:off x="0" y="-15875"/>
            <a:ext cx="1536700" cy="2127250"/>
          </a:xfrm>
          <a:prstGeom prst="rect">
            <a:avLst/>
          </a:prstGeom>
          <a:solidFill>
            <a:srgbClr val="F1C7EA"/>
          </a:solidFill>
        </p:spPr>
        <p:txBody>
          <a:bodyPr anchor="ctr" anchorCtr="0"/>
          <a:lstStyle>
            <a:lvl1pPr marL="0" indent="0" algn="ctr">
              <a:buFontTx/>
              <a:buNone/>
              <a:defRPr sz="1200" b="1" i="0">
                <a:solidFill>
                  <a:schemeClr val="tx1">
                    <a:alpha val="10064"/>
                  </a:schemeClr>
                </a:solidFill>
                <a:latin typeface="Montserrat SemiBold" pitchFamily="2" charset="77"/>
              </a:defRPr>
            </a:lvl1pPr>
          </a:lstStyle>
          <a:p>
            <a:r>
              <a:rPr lang="en-US" dirty="0"/>
              <a:t>PRESENTER</a:t>
            </a:r>
            <a:br>
              <a:rPr lang="en-US" dirty="0"/>
            </a:br>
            <a:r>
              <a:rPr lang="en-US" dirty="0"/>
              <a:t>PHOTO </a:t>
            </a:r>
            <a:br>
              <a:rPr lang="en-US" dirty="0"/>
            </a:br>
            <a:r>
              <a:rPr lang="en-US" dirty="0"/>
              <a:t>HERE</a:t>
            </a:r>
          </a:p>
        </p:txBody>
      </p:sp>
      <p:sp>
        <p:nvSpPr>
          <p:cNvPr id="12" name="Text Placeholder 11">
            <a:extLst>
              <a:ext uri="{FF2B5EF4-FFF2-40B4-BE49-F238E27FC236}">
                <a16:creationId xmlns:a16="http://schemas.microsoft.com/office/drawing/2014/main" id="{7CE7B9E5-C02F-AA4D-95A8-87CBFAA44F82}"/>
              </a:ext>
            </a:extLst>
          </p:cNvPr>
          <p:cNvSpPr>
            <a:spLocks noGrp="1"/>
          </p:cNvSpPr>
          <p:nvPr>
            <p:ph type="body" sz="quarter" idx="12" hasCustomPrompt="1"/>
          </p:nvPr>
        </p:nvSpPr>
        <p:spPr>
          <a:xfrm>
            <a:off x="1978025" y="3145663"/>
            <a:ext cx="6337300" cy="1254503"/>
          </a:xfrm>
          <a:prstGeom prst="rect">
            <a:avLst/>
          </a:prstGeom>
        </p:spPr>
        <p:txBody>
          <a:bodyPr lIns="0" tIns="0"/>
          <a:lstStyle>
            <a:lvl1pPr marL="0" indent="0">
              <a:lnSpc>
                <a:spcPts val="1800"/>
              </a:lnSpc>
              <a:buFontTx/>
              <a:buNone/>
              <a:defRPr lang="en-US" sz="1200" b="0" i="0" smtClean="0">
                <a:solidFill>
                  <a:schemeClr val="tx1"/>
                </a:solidFill>
                <a:effectLst/>
                <a:latin typeface="Montserrat" pitchFamily="2" charset="77"/>
              </a:defRPr>
            </a:lvl1pPr>
            <a:lvl2pPr marL="4763" indent="0">
              <a:buFontTx/>
              <a:buNone/>
              <a:tabLst/>
              <a:defRPr sz="1200">
                <a:latin typeface="Montserrat" pitchFamily="2" charset="77"/>
              </a:defRPr>
            </a:lvl2pPr>
            <a:lvl3pPr marL="4763" indent="0">
              <a:buFontTx/>
              <a:buNone/>
              <a:tabLst/>
              <a:defRPr sz="1200">
                <a:latin typeface="Montserrat" pitchFamily="2" charset="77"/>
              </a:defRPr>
            </a:lvl3pPr>
            <a:lvl4pPr marL="4763" indent="0">
              <a:buFontTx/>
              <a:buNone/>
              <a:tabLst/>
              <a:defRPr sz="1200">
                <a:latin typeface="Montserrat" pitchFamily="2" charset="77"/>
              </a:defRPr>
            </a:lvl4pPr>
            <a:lvl5pPr marL="4763" indent="0">
              <a:buFontTx/>
              <a:buNone/>
              <a:tabLst/>
              <a:defRPr sz="1200">
                <a:latin typeface="Montserrat" pitchFamily="2" charset="77"/>
              </a:defRPr>
            </a:lvl5pPr>
          </a:lstStyle>
          <a:p>
            <a:r>
              <a:rPr lang="en-US" dirty="0" err="1">
                <a:effectLst/>
                <a:latin typeface="Montserrat" pitchFamily="2" charset="77"/>
              </a:rPr>
              <a:t>Ditiusapiet</a:t>
            </a:r>
            <a:r>
              <a:rPr lang="en-US" dirty="0">
                <a:effectLst/>
                <a:latin typeface="Montserrat" pitchFamily="2" charset="77"/>
              </a:rPr>
              <a:t> </a:t>
            </a:r>
            <a:r>
              <a:rPr lang="en-US" dirty="0" err="1">
                <a:effectLst/>
                <a:latin typeface="Montserrat" pitchFamily="2" charset="77"/>
              </a:rPr>
              <a:t>lauta</a:t>
            </a:r>
            <a:r>
              <a:rPr lang="en-US" dirty="0">
                <a:effectLst/>
                <a:latin typeface="Montserrat" pitchFamily="2" charset="77"/>
              </a:rPr>
              <a:t> pe </a:t>
            </a:r>
            <a:r>
              <a:rPr lang="en-US" dirty="0" err="1">
                <a:effectLst/>
                <a:latin typeface="Montserrat" pitchFamily="2" charset="77"/>
              </a:rPr>
              <a:t>sint</a:t>
            </a:r>
            <a:r>
              <a:rPr lang="en-US" dirty="0">
                <a:effectLst/>
                <a:latin typeface="Montserrat" pitchFamily="2" charset="77"/>
              </a:rPr>
              <a:t> as alit et </a:t>
            </a:r>
            <a:r>
              <a:rPr lang="en-US" dirty="0" err="1">
                <a:effectLst/>
                <a:latin typeface="Montserrat" pitchFamily="2" charset="77"/>
              </a:rPr>
              <a:t>aceri</a:t>
            </a:r>
            <a:r>
              <a:rPr lang="en-US" dirty="0">
                <a:effectLst/>
                <a:latin typeface="Montserrat" pitchFamily="2" charset="77"/>
              </a:rPr>
              <a:t> </a:t>
            </a:r>
            <a:r>
              <a:rPr lang="en-US" dirty="0" err="1">
                <a:effectLst/>
                <a:latin typeface="Montserrat" pitchFamily="2" charset="77"/>
              </a:rPr>
              <a:t>aut</a:t>
            </a:r>
            <a:r>
              <a:rPr lang="en-US" dirty="0">
                <a:effectLst/>
                <a:latin typeface="Montserrat" pitchFamily="2" charset="77"/>
              </a:rPr>
              <a:t> hic </a:t>
            </a:r>
            <a:r>
              <a:rPr lang="en-US" dirty="0" err="1">
                <a:effectLst/>
                <a:latin typeface="Montserrat" pitchFamily="2" charset="77"/>
              </a:rPr>
              <a:t>temquatem</a:t>
            </a:r>
            <a:r>
              <a:rPr lang="en-US" dirty="0">
                <a:effectLst/>
                <a:latin typeface="Montserrat" pitchFamily="2" charset="77"/>
              </a:rPr>
              <a:t>. </a:t>
            </a:r>
            <a:r>
              <a:rPr lang="en-US" dirty="0" err="1">
                <a:effectLst/>
                <a:latin typeface="Montserrat" pitchFamily="2" charset="77"/>
              </a:rPr>
              <a:t>Illiati</a:t>
            </a:r>
            <a:r>
              <a:rPr lang="en-US" dirty="0">
                <a:effectLst/>
                <a:latin typeface="Montserrat" pitchFamily="2" charset="77"/>
              </a:rPr>
              <a:t> </a:t>
            </a:r>
            <a:r>
              <a:rPr lang="en-US" dirty="0" err="1">
                <a:effectLst/>
                <a:latin typeface="Montserrat" pitchFamily="2" charset="77"/>
              </a:rPr>
              <a:t>aessumqui</a:t>
            </a:r>
            <a:r>
              <a:rPr lang="en-US" dirty="0">
                <a:effectLst/>
                <a:latin typeface="Montserrat" pitchFamily="2" charset="77"/>
              </a:rPr>
              <a:t> </a:t>
            </a:r>
            <a:r>
              <a:rPr lang="en-US" dirty="0" err="1">
                <a:effectLst/>
                <a:latin typeface="Montserrat" pitchFamily="2" charset="77"/>
              </a:rPr>
              <a:t>officatem</a:t>
            </a:r>
            <a:r>
              <a:rPr lang="en-US" dirty="0">
                <a:effectLst/>
                <a:latin typeface="Montserrat" pitchFamily="2" charset="77"/>
              </a:rPr>
              <a:t>. </a:t>
            </a:r>
            <a:r>
              <a:rPr lang="en-US" dirty="0" err="1">
                <a:effectLst/>
                <a:latin typeface="Montserrat" pitchFamily="2" charset="77"/>
              </a:rPr>
              <a:t>Mendem</a:t>
            </a:r>
            <a:r>
              <a:rPr lang="en-US" dirty="0">
                <a:effectLst/>
                <a:latin typeface="Montserrat" pitchFamily="2" charset="77"/>
              </a:rPr>
              <a:t> re et </a:t>
            </a:r>
            <a:r>
              <a:rPr lang="en-US" dirty="0" err="1">
                <a:effectLst/>
                <a:latin typeface="Montserrat" pitchFamily="2" charset="77"/>
              </a:rPr>
              <a:t>issundi</a:t>
            </a:r>
            <a:r>
              <a:rPr lang="en-US" dirty="0">
                <a:effectLst/>
                <a:latin typeface="Montserrat" pitchFamily="2" charset="77"/>
              </a:rPr>
              <a:t> </a:t>
            </a:r>
            <a:r>
              <a:rPr lang="en-US" dirty="0" err="1">
                <a:effectLst/>
                <a:latin typeface="Montserrat" pitchFamily="2" charset="77"/>
              </a:rPr>
              <a:t>aut</a:t>
            </a:r>
            <a:r>
              <a:rPr lang="en-US" dirty="0">
                <a:effectLst/>
                <a:latin typeface="Montserrat" pitchFamily="2" charset="77"/>
              </a:rPr>
              <a:t> </a:t>
            </a:r>
            <a:r>
              <a:rPr lang="en-US" dirty="0" err="1">
                <a:effectLst/>
                <a:latin typeface="Montserrat" pitchFamily="2" charset="77"/>
              </a:rPr>
              <a:t>est</a:t>
            </a:r>
            <a:r>
              <a:rPr lang="en-US" dirty="0">
                <a:effectLst/>
                <a:latin typeface="Montserrat" pitchFamily="2" charset="77"/>
              </a:rPr>
              <a:t> </a:t>
            </a:r>
            <a:r>
              <a:rPr lang="en-US" dirty="0" err="1">
                <a:effectLst/>
                <a:latin typeface="Montserrat" pitchFamily="2" charset="77"/>
              </a:rPr>
              <a:t>ut</a:t>
            </a:r>
            <a:r>
              <a:rPr lang="en-US" dirty="0">
                <a:effectLst/>
                <a:latin typeface="Montserrat" pitchFamily="2" charset="77"/>
              </a:rPr>
              <a:t> </a:t>
            </a:r>
            <a:r>
              <a:rPr lang="en-US" dirty="0" err="1">
                <a:effectLst/>
                <a:latin typeface="Montserrat" pitchFamily="2" charset="77"/>
              </a:rPr>
              <a:t>eatum</a:t>
            </a:r>
            <a:r>
              <a:rPr lang="en-US" dirty="0">
                <a:effectLst/>
                <a:latin typeface="Montserrat" pitchFamily="2" charset="77"/>
              </a:rPr>
              <a:t> </a:t>
            </a:r>
            <a:r>
              <a:rPr lang="en-US" dirty="0" err="1">
                <a:effectLst/>
                <a:latin typeface="Montserrat" pitchFamily="2" charset="77"/>
              </a:rPr>
              <a:t>quibus</a:t>
            </a:r>
            <a:r>
              <a:rPr lang="en-US" dirty="0">
                <a:effectLst/>
                <a:latin typeface="Montserrat" pitchFamily="2" charset="77"/>
              </a:rPr>
              <a:t>, </a:t>
            </a:r>
            <a:r>
              <a:rPr lang="en-US" dirty="0" err="1">
                <a:effectLst/>
                <a:latin typeface="Montserrat" pitchFamily="2" charset="77"/>
              </a:rPr>
              <a:t>viducid</a:t>
            </a:r>
            <a:r>
              <a:rPr lang="en-US" dirty="0">
                <a:effectLst/>
                <a:latin typeface="Montserrat" pitchFamily="2" charset="77"/>
              </a:rPr>
              <a:t> quo </a:t>
            </a:r>
            <a:r>
              <a:rPr lang="en-US" dirty="0" err="1">
                <a:effectLst/>
                <a:latin typeface="Montserrat" pitchFamily="2" charset="77"/>
              </a:rPr>
              <a:t>occus</a:t>
            </a:r>
            <a:r>
              <a:rPr lang="en-US" dirty="0">
                <a:effectLst/>
                <a:latin typeface="Montserrat" pitchFamily="2" charset="77"/>
              </a:rPr>
              <a:t> nus </a:t>
            </a:r>
            <a:r>
              <a:rPr lang="en-US" dirty="0" err="1">
                <a:effectLst/>
                <a:latin typeface="Montserrat" pitchFamily="2" charset="77"/>
              </a:rPr>
              <a:t>solor</a:t>
            </a:r>
            <a:r>
              <a:rPr lang="en-US" dirty="0">
                <a:effectLst/>
                <a:latin typeface="Montserrat" pitchFamily="2" charset="77"/>
              </a:rPr>
              <a:t> </a:t>
            </a:r>
            <a:r>
              <a:rPr lang="en-US" dirty="0" err="1">
                <a:effectLst/>
                <a:latin typeface="Montserrat" pitchFamily="2" charset="77"/>
              </a:rPr>
              <a:t>recus</a:t>
            </a:r>
            <a:r>
              <a:rPr lang="en-US" dirty="0">
                <a:effectLst/>
                <a:latin typeface="Montserrat" pitchFamily="2" charset="77"/>
              </a:rPr>
              <a:t> </a:t>
            </a:r>
            <a:r>
              <a:rPr lang="en-US" dirty="0" err="1">
                <a:effectLst/>
                <a:latin typeface="Montserrat" pitchFamily="2" charset="77"/>
              </a:rPr>
              <a:t>molum</a:t>
            </a:r>
            <a:r>
              <a:rPr lang="en-US" dirty="0">
                <a:effectLst/>
                <a:latin typeface="Montserrat" pitchFamily="2" charset="77"/>
              </a:rPr>
              <a:t> </a:t>
            </a:r>
            <a:r>
              <a:rPr lang="en-US" dirty="0" err="1">
                <a:effectLst/>
                <a:latin typeface="Montserrat" pitchFamily="2" charset="77"/>
              </a:rPr>
              <a:t>volores</a:t>
            </a:r>
            <a:r>
              <a:rPr lang="en-US" dirty="0">
                <a:effectLst/>
                <a:latin typeface="Montserrat" pitchFamily="2" charset="77"/>
              </a:rPr>
              <a:t> </a:t>
            </a:r>
            <a:r>
              <a:rPr lang="en-US" dirty="0" err="1">
                <a:effectLst/>
                <a:latin typeface="Montserrat" pitchFamily="2" charset="77"/>
              </a:rPr>
              <a:t>venisi</a:t>
            </a:r>
            <a:r>
              <a:rPr lang="en-US" dirty="0">
                <a:effectLst/>
                <a:latin typeface="Montserrat" pitchFamily="2" charset="77"/>
              </a:rPr>
              <a:t> doles et </a:t>
            </a:r>
            <a:r>
              <a:rPr lang="en-US" dirty="0" err="1">
                <a:effectLst/>
                <a:latin typeface="Montserrat" pitchFamily="2" charset="77"/>
              </a:rPr>
              <a:t>occaeri</a:t>
            </a:r>
            <a:r>
              <a:rPr lang="en-US" dirty="0">
                <a:effectLst/>
                <a:latin typeface="Montserrat" pitchFamily="2" charset="77"/>
              </a:rPr>
              <a:t> </a:t>
            </a:r>
            <a:r>
              <a:rPr lang="en-US" dirty="0" err="1">
                <a:effectLst/>
                <a:latin typeface="Montserrat" pitchFamily="2" charset="77"/>
              </a:rPr>
              <a:t>onsectem</a:t>
            </a:r>
            <a:r>
              <a:rPr lang="en-US" dirty="0">
                <a:effectLst/>
                <a:latin typeface="Montserrat" pitchFamily="2" charset="77"/>
              </a:rPr>
              <a:t> </a:t>
            </a:r>
            <a:r>
              <a:rPr lang="en-US" dirty="0" err="1">
                <a:effectLst/>
                <a:latin typeface="Montserrat" pitchFamily="2" charset="77"/>
              </a:rPr>
              <a:t>eosto</a:t>
            </a:r>
            <a:r>
              <a:rPr lang="en-US" dirty="0">
                <a:effectLst/>
                <a:latin typeface="Montserrat" pitchFamily="2" charset="77"/>
              </a:rPr>
              <a:t> </a:t>
            </a:r>
            <a:r>
              <a:rPr lang="en-US" dirty="0" err="1">
                <a:effectLst/>
                <a:latin typeface="Montserrat" pitchFamily="2" charset="77"/>
              </a:rPr>
              <a:t>moluptatur</a:t>
            </a:r>
            <a:r>
              <a:rPr lang="en-US" dirty="0">
                <a:effectLst/>
                <a:latin typeface="Montserrat" pitchFamily="2" charset="77"/>
              </a:rPr>
              <a:t>, sunt </a:t>
            </a:r>
            <a:r>
              <a:rPr lang="en-US" dirty="0" err="1">
                <a:effectLst/>
                <a:latin typeface="Montserrat" pitchFamily="2" charset="77"/>
              </a:rPr>
              <a:t>dolorem</a:t>
            </a:r>
            <a:r>
              <a:rPr lang="en-US" dirty="0">
                <a:effectLst/>
                <a:latin typeface="Montserrat" pitchFamily="2" charset="77"/>
              </a:rPr>
              <a:t> </a:t>
            </a:r>
            <a:r>
              <a:rPr lang="en-US" dirty="0" err="1">
                <a:effectLst/>
                <a:latin typeface="Montserrat" pitchFamily="2" charset="77"/>
              </a:rPr>
              <a:t>porest</a:t>
            </a:r>
            <a:r>
              <a:rPr lang="en-US" dirty="0">
                <a:effectLst/>
                <a:latin typeface="Montserrat" pitchFamily="2" charset="77"/>
              </a:rPr>
              <a:t> </a:t>
            </a:r>
            <a:r>
              <a:rPr lang="en-US" dirty="0" err="1">
                <a:effectLst/>
                <a:latin typeface="Montserrat" pitchFamily="2" charset="77"/>
              </a:rPr>
              <a:t>maximent</a:t>
            </a:r>
            <a:r>
              <a:rPr lang="en-US" dirty="0">
                <a:effectLst/>
                <a:latin typeface="Montserrat" pitchFamily="2" charset="77"/>
              </a:rPr>
              <a:t>.</a:t>
            </a:r>
          </a:p>
        </p:txBody>
      </p:sp>
      <p:sp>
        <p:nvSpPr>
          <p:cNvPr id="14" name="Text Placeholder 13">
            <a:extLst>
              <a:ext uri="{FF2B5EF4-FFF2-40B4-BE49-F238E27FC236}">
                <a16:creationId xmlns:a16="http://schemas.microsoft.com/office/drawing/2014/main" id="{BFD2360B-43CA-1E4B-AEC3-BB776CF3B581}"/>
              </a:ext>
            </a:extLst>
          </p:cNvPr>
          <p:cNvSpPr>
            <a:spLocks noGrp="1"/>
          </p:cNvSpPr>
          <p:nvPr>
            <p:ph type="body" sz="quarter" idx="13" hasCustomPrompt="1"/>
          </p:nvPr>
        </p:nvSpPr>
        <p:spPr>
          <a:xfrm>
            <a:off x="1978025" y="2713647"/>
            <a:ext cx="6337300" cy="324893"/>
          </a:xfrm>
          <a:prstGeom prst="rect">
            <a:avLst/>
          </a:prstGeom>
        </p:spPr>
        <p:txBody>
          <a:bodyPr lIns="0" tIns="0"/>
          <a:lstStyle>
            <a:lvl1pPr marL="0" indent="0">
              <a:buFontTx/>
              <a:buNone/>
              <a:defRPr sz="1400" b="1" i="0">
                <a:solidFill>
                  <a:srgbClr val="EE7F4B"/>
                </a:solidFill>
                <a:latin typeface="Montserrat SemiBold" pitchFamily="2" charset="77"/>
              </a:defRPr>
            </a:lvl1pPr>
          </a:lstStyle>
          <a:p>
            <a:pPr lvl="0"/>
            <a:r>
              <a:rPr lang="en-US" dirty="0"/>
              <a:t>Introductory statement</a:t>
            </a:r>
          </a:p>
        </p:txBody>
      </p:sp>
      <p:sp>
        <p:nvSpPr>
          <p:cNvPr id="15" name="Footer Placeholder 4">
            <a:extLst>
              <a:ext uri="{FF2B5EF4-FFF2-40B4-BE49-F238E27FC236}">
                <a16:creationId xmlns:a16="http://schemas.microsoft.com/office/drawing/2014/main" id="{485159B9-B8AE-6844-9503-69BF1F2A1989}"/>
              </a:ext>
            </a:extLst>
          </p:cNvPr>
          <p:cNvSpPr>
            <a:spLocks noGrp="1"/>
          </p:cNvSpPr>
          <p:nvPr>
            <p:ph type="ftr" sz="quarter" idx="14"/>
          </p:nvPr>
        </p:nvSpPr>
        <p:spPr>
          <a:xfrm>
            <a:off x="6971532" y="4767263"/>
            <a:ext cx="1172149" cy="274637"/>
          </a:xfrm>
          <a:prstGeom prst="rect">
            <a:avLst/>
          </a:prstGeom>
        </p:spPr>
        <p:txBody>
          <a:bodyPr anchor="b" anchorCtr="0"/>
          <a:lstStyle>
            <a:lvl1pPr>
              <a:defRPr sz="1000" b="0" i="1">
                <a:solidFill>
                  <a:srgbClr val="7A7D81"/>
                </a:solidFill>
                <a:latin typeface="Montserrat" pitchFamily="2" charset="77"/>
              </a:defRPr>
            </a:lvl1pPr>
          </a:lstStyle>
          <a:p>
            <a:r>
              <a:rPr lang="en-US" dirty="0"/>
              <a:t>Footer / Date</a:t>
            </a:r>
          </a:p>
        </p:txBody>
      </p:sp>
      <p:sp>
        <p:nvSpPr>
          <p:cNvPr id="16" name="Slide Number Placeholder 5">
            <a:extLst>
              <a:ext uri="{FF2B5EF4-FFF2-40B4-BE49-F238E27FC236}">
                <a16:creationId xmlns:a16="http://schemas.microsoft.com/office/drawing/2014/main" id="{92A655E8-8323-C04F-8224-080E2633B7DE}"/>
              </a:ext>
            </a:extLst>
          </p:cNvPr>
          <p:cNvSpPr>
            <a:spLocks noGrp="1"/>
          </p:cNvSpPr>
          <p:nvPr>
            <p:ph type="sldNum" sz="quarter" idx="15"/>
          </p:nvPr>
        </p:nvSpPr>
        <p:spPr>
          <a:xfrm>
            <a:off x="8143682" y="4767263"/>
            <a:ext cx="831935" cy="274637"/>
          </a:xfrm>
          <a:prstGeom prst="rect">
            <a:avLst/>
          </a:prstGeom>
        </p:spPr>
        <p:txBody>
          <a:bodyPr bIns="0" anchor="b" anchorCtr="0"/>
          <a:lstStyle>
            <a:lvl1pPr>
              <a:defRPr b="0" i="0">
                <a:solidFill>
                  <a:srgbClr val="7A7D81"/>
                </a:solidFill>
                <a:latin typeface="Montserrat Medium" pitchFamily="2" charset="77"/>
              </a:defRPr>
            </a:lvl1pPr>
          </a:lstStyle>
          <a:p>
            <a:fld id="{EBF97524-B726-1B4E-A923-E2BF5CF85066}" type="slidenum">
              <a:rPr lang="en-US" smtClean="0"/>
              <a:pPr/>
              <a:t>‹#›</a:t>
            </a:fld>
            <a:endParaRPr lang="en-US" dirty="0"/>
          </a:p>
        </p:txBody>
      </p:sp>
    </p:spTree>
    <p:extLst>
      <p:ext uri="{BB962C8B-B14F-4D97-AF65-F5344CB8AC3E}">
        <p14:creationId xmlns:p14="http://schemas.microsoft.com/office/powerpoint/2010/main" val="507590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DC7CA73-6141-684F-9F74-1629E097BCB8}"/>
              </a:ext>
            </a:extLst>
          </p:cNvPr>
          <p:cNvSpPr>
            <a:spLocks noGrp="1"/>
          </p:cNvSpPr>
          <p:nvPr>
            <p:ph type="body" sz="quarter" idx="10" hasCustomPrompt="1"/>
          </p:nvPr>
        </p:nvSpPr>
        <p:spPr>
          <a:xfrm>
            <a:off x="2112409" y="531813"/>
            <a:ext cx="6197844" cy="531079"/>
          </a:xfrm>
          <a:prstGeom prst="rect">
            <a:avLst/>
          </a:prstGeom>
        </p:spPr>
        <p:txBody>
          <a:bodyPr lIns="0" tIns="0"/>
          <a:lstStyle>
            <a:lvl1pPr marL="0" indent="0">
              <a:buFontTx/>
              <a:buNone/>
              <a:defRPr sz="3200" b="1" i="0">
                <a:solidFill>
                  <a:schemeClr val="bg1"/>
                </a:solidFill>
                <a:latin typeface="Montserrat SemiBold"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Content version 1 title</a:t>
            </a:r>
          </a:p>
        </p:txBody>
      </p:sp>
      <p:sp>
        <p:nvSpPr>
          <p:cNvPr id="13" name="Text Placeholder 12">
            <a:extLst>
              <a:ext uri="{FF2B5EF4-FFF2-40B4-BE49-F238E27FC236}">
                <a16:creationId xmlns:a16="http://schemas.microsoft.com/office/drawing/2014/main" id="{AE119C75-057B-FE4A-9064-A580957A3FE7}"/>
              </a:ext>
            </a:extLst>
          </p:cNvPr>
          <p:cNvSpPr>
            <a:spLocks noGrp="1"/>
          </p:cNvSpPr>
          <p:nvPr>
            <p:ph type="body" sz="quarter" idx="12" hasCustomPrompt="1"/>
          </p:nvPr>
        </p:nvSpPr>
        <p:spPr>
          <a:xfrm>
            <a:off x="6026150" y="1258888"/>
            <a:ext cx="2562225" cy="2305050"/>
          </a:xfrm>
          <a:prstGeom prst="rect">
            <a:avLst/>
          </a:prstGeom>
        </p:spPr>
        <p:txBody>
          <a:bodyPr/>
          <a:lstStyle>
            <a:lvl1pPr marL="177800" indent="-177800">
              <a:buFont typeface="+mj-lt"/>
              <a:buAutoNum type="arabicPeriod"/>
              <a:tabLst/>
              <a:defRPr sz="1200" b="0" i="0">
                <a:solidFill>
                  <a:schemeClr val="bg1"/>
                </a:solidFill>
                <a:latin typeface="Montserrat" pitchFamily="2" charset="77"/>
              </a:defRPr>
            </a:lvl1pPr>
            <a:lvl2pPr marL="914400" indent="-457200">
              <a:buFont typeface="+mj-lt"/>
              <a:buAutoNum type="arabicPeriod"/>
              <a:defRPr sz="1200" b="0" i="0">
                <a:latin typeface="Montserrat Medium" pitchFamily="2" charset="77"/>
              </a:defRPr>
            </a:lvl2pPr>
            <a:lvl3pPr marL="1371600" indent="-457200">
              <a:buFont typeface="+mj-lt"/>
              <a:buAutoNum type="arabicPeriod"/>
              <a:defRPr sz="1200" b="0" i="0">
                <a:latin typeface="Montserrat Medium" pitchFamily="2" charset="77"/>
              </a:defRPr>
            </a:lvl3pPr>
            <a:lvl4pPr marL="1714500" indent="-342900">
              <a:buFont typeface="+mj-lt"/>
              <a:buAutoNum type="arabicPeriod"/>
              <a:defRPr sz="1200" b="0" i="0">
                <a:latin typeface="Montserrat Medium" pitchFamily="2" charset="77"/>
              </a:defRPr>
            </a:lvl4pPr>
            <a:lvl5pPr marL="2171700" indent="-342900">
              <a:buFont typeface="+mj-lt"/>
              <a:buAutoNum type="arabicPeriod"/>
              <a:defRPr sz="1200" b="0" i="0">
                <a:latin typeface="Montserrat Medium" pitchFamily="2" charset="77"/>
              </a:defRPr>
            </a:lvl5pPr>
          </a:lstStyle>
          <a:p>
            <a:pPr lvl="0"/>
            <a:r>
              <a:rPr lang="en-US" dirty="0"/>
              <a:t>Item/list/entry</a:t>
            </a:r>
          </a:p>
          <a:p>
            <a:pPr lvl="0"/>
            <a:r>
              <a:rPr lang="en-US" dirty="0"/>
              <a:t>Item/list/entry</a:t>
            </a:r>
          </a:p>
          <a:p>
            <a:pPr lvl="0"/>
            <a:endParaRPr lang="en-US" dirty="0"/>
          </a:p>
          <a:p>
            <a:pPr lvl="0"/>
            <a:endParaRPr lang="en-US" dirty="0"/>
          </a:p>
        </p:txBody>
      </p:sp>
      <p:sp>
        <p:nvSpPr>
          <p:cNvPr id="14" name="Footer Placeholder 4">
            <a:extLst>
              <a:ext uri="{FF2B5EF4-FFF2-40B4-BE49-F238E27FC236}">
                <a16:creationId xmlns:a16="http://schemas.microsoft.com/office/drawing/2014/main" id="{8BACD16E-56B6-7747-9846-2238077B97A7}"/>
              </a:ext>
            </a:extLst>
          </p:cNvPr>
          <p:cNvSpPr>
            <a:spLocks noGrp="1"/>
          </p:cNvSpPr>
          <p:nvPr>
            <p:ph type="ftr" sz="quarter" idx="17"/>
          </p:nvPr>
        </p:nvSpPr>
        <p:spPr>
          <a:xfrm>
            <a:off x="6971532" y="4767263"/>
            <a:ext cx="1172149" cy="274637"/>
          </a:xfrm>
          <a:prstGeom prst="rect">
            <a:avLst/>
          </a:prstGeom>
        </p:spPr>
        <p:txBody>
          <a:bodyPr anchor="b" anchorCtr="0"/>
          <a:lstStyle>
            <a:lvl1pPr>
              <a:defRPr sz="1000" b="0" i="1">
                <a:solidFill>
                  <a:srgbClr val="7A7D81"/>
                </a:solidFill>
                <a:latin typeface="Montserrat" pitchFamily="2" charset="77"/>
              </a:defRPr>
            </a:lvl1pPr>
          </a:lstStyle>
          <a:p>
            <a:r>
              <a:rPr lang="en-US" dirty="0"/>
              <a:t>Footer / Date</a:t>
            </a:r>
          </a:p>
        </p:txBody>
      </p:sp>
      <p:sp>
        <p:nvSpPr>
          <p:cNvPr id="15" name="Slide Number Placeholder 5">
            <a:extLst>
              <a:ext uri="{FF2B5EF4-FFF2-40B4-BE49-F238E27FC236}">
                <a16:creationId xmlns:a16="http://schemas.microsoft.com/office/drawing/2014/main" id="{D102B869-65EA-2049-B4FE-EB1EE04B17D1}"/>
              </a:ext>
            </a:extLst>
          </p:cNvPr>
          <p:cNvSpPr>
            <a:spLocks noGrp="1"/>
          </p:cNvSpPr>
          <p:nvPr>
            <p:ph type="sldNum" sz="quarter" idx="18"/>
          </p:nvPr>
        </p:nvSpPr>
        <p:spPr>
          <a:xfrm>
            <a:off x="8143682" y="4767263"/>
            <a:ext cx="831935" cy="274637"/>
          </a:xfrm>
          <a:prstGeom prst="rect">
            <a:avLst/>
          </a:prstGeom>
        </p:spPr>
        <p:txBody>
          <a:bodyPr bIns="0" anchor="b" anchorCtr="0"/>
          <a:lstStyle>
            <a:lvl1pPr>
              <a:defRPr b="0" i="0">
                <a:solidFill>
                  <a:srgbClr val="7A7D81"/>
                </a:solidFill>
                <a:latin typeface="Montserrat Medium" pitchFamily="2" charset="77"/>
              </a:defRPr>
            </a:lvl1pPr>
          </a:lstStyle>
          <a:p>
            <a:fld id="{EBF97524-B726-1B4E-A923-E2BF5CF85066}" type="slidenum">
              <a:rPr lang="en-US" smtClean="0"/>
              <a:pPr/>
              <a:t>‹#›</a:t>
            </a:fld>
            <a:endParaRPr lang="en-US" dirty="0"/>
          </a:p>
        </p:txBody>
      </p:sp>
      <p:sp>
        <p:nvSpPr>
          <p:cNvPr id="3" name="Text Placeholder 2">
            <a:extLst>
              <a:ext uri="{FF2B5EF4-FFF2-40B4-BE49-F238E27FC236}">
                <a16:creationId xmlns:a16="http://schemas.microsoft.com/office/drawing/2014/main" id="{B158A10C-6A9A-4742-AE5C-1CC26439E1EB}"/>
              </a:ext>
            </a:extLst>
          </p:cNvPr>
          <p:cNvSpPr>
            <a:spLocks noGrp="1"/>
          </p:cNvSpPr>
          <p:nvPr>
            <p:ph type="body" sz="quarter" idx="19" hasCustomPrompt="1"/>
          </p:nvPr>
        </p:nvSpPr>
        <p:spPr>
          <a:xfrm>
            <a:off x="2117725" y="1258888"/>
            <a:ext cx="3756025" cy="2305050"/>
          </a:xfrm>
          <a:prstGeom prst="rect">
            <a:avLst/>
          </a:prstGeom>
        </p:spPr>
        <p:txBody>
          <a:bodyPr lIns="0" tIns="0"/>
          <a:lstStyle>
            <a:lvl1pPr marL="0" indent="0">
              <a:lnSpc>
                <a:spcPts val="1800"/>
              </a:lnSpc>
              <a:buFontTx/>
              <a:buNone/>
              <a:defRPr lang="en-US" sz="1200" b="0" i="0" smtClean="0">
                <a:solidFill>
                  <a:schemeClr val="bg1"/>
                </a:solidFill>
                <a:effectLst/>
                <a:latin typeface="Montserrat" pitchFamily="2" charset="77"/>
              </a:defRPr>
            </a:lvl1pPr>
          </a:lstStyle>
          <a:p>
            <a:r>
              <a:rPr lang="en-US" dirty="0" err="1">
                <a:effectLst/>
                <a:latin typeface="Montserrat" pitchFamily="2" charset="77"/>
              </a:rPr>
              <a:t>Ditiusapiet</a:t>
            </a:r>
            <a:r>
              <a:rPr lang="en-US" dirty="0">
                <a:effectLst/>
                <a:latin typeface="Montserrat" pitchFamily="2" charset="77"/>
              </a:rPr>
              <a:t> </a:t>
            </a:r>
            <a:r>
              <a:rPr lang="en-US" dirty="0" err="1">
                <a:effectLst/>
                <a:latin typeface="Montserrat" pitchFamily="2" charset="77"/>
              </a:rPr>
              <a:t>lauta</a:t>
            </a:r>
            <a:r>
              <a:rPr lang="en-US" dirty="0">
                <a:effectLst/>
                <a:latin typeface="Montserrat" pitchFamily="2" charset="77"/>
              </a:rPr>
              <a:t> pe </a:t>
            </a:r>
            <a:r>
              <a:rPr lang="en-US" dirty="0" err="1">
                <a:effectLst/>
                <a:latin typeface="Montserrat" pitchFamily="2" charset="77"/>
              </a:rPr>
              <a:t>sint</a:t>
            </a:r>
            <a:r>
              <a:rPr lang="en-US" dirty="0">
                <a:effectLst/>
                <a:latin typeface="Montserrat" pitchFamily="2" charset="77"/>
              </a:rPr>
              <a:t> as alit et </a:t>
            </a:r>
            <a:r>
              <a:rPr lang="en-US" dirty="0" err="1">
                <a:effectLst/>
                <a:latin typeface="Montserrat" pitchFamily="2" charset="77"/>
              </a:rPr>
              <a:t>aceri</a:t>
            </a:r>
            <a:r>
              <a:rPr lang="en-US" dirty="0">
                <a:effectLst/>
                <a:latin typeface="Montserrat" pitchFamily="2" charset="77"/>
              </a:rPr>
              <a:t> </a:t>
            </a:r>
            <a:r>
              <a:rPr lang="en-US" dirty="0" err="1">
                <a:effectLst/>
                <a:latin typeface="Montserrat" pitchFamily="2" charset="77"/>
              </a:rPr>
              <a:t>aut</a:t>
            </a:r>
            <a:r>
              <a:rPr lang="en-US" dirty="0">
                <a:effectLst/>
                <a:latin typeface="Montserrat" pitchFamily="2" charset="77"/>
              </a:rPr>
              <a:t> hic </a:t>
            </a:r>
            <a:r>
              <a:rPr lang="en-US" dirty="0" err="1">
                <a:effectLst/>
                <a:latin typeface="Montserrat" pitchFamily="2" charset="77"/>
              </a:rPr>
              <a:t>temquatem</a:t>
            </a:r>
            <a:r>
              <a:rPr lang="en-US" dirty="0">
                <a:effectLst/>
                <a:latin typeface="Montserrat" pitchFamily="2" charset="77"/>
              </a:rPr>
              <a:t>. </a:t>
            </a:r>
            <a:r>
              <a:rPr lang="en-US" dirty="0" err="1">
                <a:effectLst/>
                <a:latin typeface="Montserrat" pitchFamily="2" charset="77"/>
              </a:rPr>
              <a:t>Illiati</a:t>
            </a:r>
            <a:r>
              <a:rPr lang="en-US" dirty="0">
                <a:effectLst/>
                <a:latin typeface="Montserrat" pitchFamily="2" charset="77"/>
              </a:rPr>
              <a:t> </a:t>
            </a:r>
            <a:r>
              <a:rPr lang="en-US" dirty="0" err="1">
                <a:effectLst/>
                <a:latin typeface="Montserrat" pitchFamily="2" charset="77"/>
              </a:rPr>
              <a:t>aessumqui</a:t>
            </a:r>
            <a:r>
              <a:rPr lang="en-US" dirty="0">
                <a:effectLst/>
                <a:latin typeface="Montserrat" pitchFamily="2" charset="77"/>
              </a:rPr>
              <a:t> </a:t>
            </a:r>
            <a:r>
              <a:rPr lang="en-US" dirty="0" err="1">
                <a:effectLst/>
                <a:latin typeface="Montserrat" pitchFamily="2" charset="77"/>
              </a:rPr>
              <a:t>officatem</a:t>
            </a:r>
            <a:r>
              <a:rPr lang="en-US" dirty="0">
                <a:effectLst/>
                <a:latin typeface="Montserrat" pitchFamily="2" charset="77"/>
              </a:rPr>
              <a:t>. </a:t>
            </a:r>
            <a:r>
              <a:rPr lang="en-US" dirty="0" err="1">
                <a:effectLst/>
                <a:latin typeface="Montserrat" pitchFamily="2" charset="77"/>
              </a:rPr>
              <a:t>Mendem</a:t>
            </a:r>
            <a:r>
              <a:rPr lang="en-US" dirty="0">
                <a:effectLst/>
                <a:latin typeface="Montserrat" pitchFamily="2" charset="77"/>
              </a:rPr>
              <a:t> re et </a:t>
            </a:r>
            <a:r>
              <a:rPr lang="en-US" dirty="0" err="1">
                <a:effectLst/>
                <a:latin typeface="Montserrat" pitchFamily="2" charset="77"/>
              </a:rPr>
              <a:t>issundi</a:t>
            </a:r>
            <a:r>
              <a:rPr lang="en-US" dirty="0">
                <a:effectLst/>
                <a:latin typeface="Montserrat" pitchFamily="2" charset="77"/>
              </a:rPr>
              <a:t> </a:t>
            </a:r>
            <a:r>
              <a:rPr lang="en-US" dirty="0" err="1">
                <a:effectLst/>
                <a:latin typeface="Montserrat" pitchFamily="2" charset="77"/>
              </a:rPr>
              <a:t>aut</a:t>
            </a:r>
            <a:r>
              <a:rPr lang="en-US" dirty="0">
                <a:effectLst/>
                <a:latin typeface="Montserrat" pitchFamily="2" charset="77"/>
              </a:rPr>
              <a:t> </a:t>
            </a:r>
            <a:r>
              <a:rPr lang="en-US" dirty="0" err="1">
                <a:effectLst/>
                <a:latin typeface="Montserrat" pitchFamily="2" charset="77"/>
              </a:rPr>
              <a:t>est</a:t>
            </a:r>
            <a:r>
              <a:rPr lang="en-US" dirty="0">
                <a:effectLst/>
                <a:latin typeface="Montserrat" pitchFamily="2" charset="77"/>
              </a:rPr>
              <a:t> </a:t>
            </a:r>
            <a:r>
              <a:rPr lang="en-US" dirty="0" err="1">
                <a:effectLst/>
                <a:latin typeface="Montserrat" pitchFamily="2" charset="77"/>
              </a:rPr>
              <a:t>ut</a:t>
            </a:r>
            <a:r>
              <a:rPr lang="en-US" dirty="0">
                <a:effectLst/>
                <a:latin typeface="Montserrat" pitchFamily="2" charset="77"/>
              </a:rPr>
              <a:t> </a:t>
            </a:r>
            <a:r>
              <a:rPr lang="en-US" dirty="0" err="1">
                <a:effectLst/>
                <a:latin typeface="Montserrat" pitchFamily="2" charset="77"/>
              </a:rPr>
              <a:t>eatum</a:t>
            </a:r>
            <a:r>
              <a:rPr lang="en-US" dirty="0">
                <a:effectLst/>
                <a:latin typeface="Montserrat" pitchFamily="2" charset="77"/>
              </a:rPr>
              <a:t> </a:t>
            </a:r>
            <a:r>
              <a:rPr lang="en-US" dirty="0" err="1">
                <a:effectLst/>
                <a:latin typeface="Montserrat" pitchFamily="2" charset="77"/>
              </a:rPr>
              <a:t>quibus</a:t>
            </a:r>
            <a:r>
              <a:rPr lang="en-US" dirty="0">
                <a:effectLst/>
                <a:latin typeface="Montserrat" pitchFamily="2" charset="77"/>
              </a:rPr>
              <a:t>, </a:t>
            </a:r>
            <a:r>
              <a:rPr lang="en-US" dirty="0" err="1">
                <a:effectLst/>
                <a:latin typeface="Montserrat" pitchFamily="2" charset="77"/>
              </a:rPr>
              <a:t>viducid</a:t>
            </a:r>
            <a:r>
              <a:rPr lang="en-US" dirty="0">
                <a:effectLst/>
                <a:latin typeface="Montserrat" pitchFamily="2" charset="77"/>
              </a:rPr>
              <a:t> quo </a:t>
            </a:r>
            <a:r>
              <a:rPr lang="en-US" dirty="0" err="1">
                <a:effectLst/>
                <a:latin typeface="Montserrat" pitchFamily="2" charset="77"/>
              </a:rPr>
              <a:t>occus</a:t>
            </a:r>
            <a:r>
              <a:rPr lang="en-US" dirty="0">
                <a:effectLst/>
                <a:latin typeface="Montserrat" pitchFamily="2" charset="77"/>
              </a:rPr>
              <a:t> nus </a:t>
            </a:r>
            <a:r>
              <a:rPr lang="en-US" dirty="0" err="1">
                <a:effectLst/>
                <a:latin typeface="Montserrat" pitchFamily="2" charset="77"/>
              </a:rPr>
              <a:t>solor</a:t>
            </a:r>
            <a:r>
              <a:rPr lang="en-US" dirty="0">
                <a:effectLst/>
                <a:latin typeface="Montserrat" pitchFamily="2" charset="77"/>
              </a:rPr>
              <a:t> </a:t>
            </a:r>
            <a:r>
              <a:rPr lang="en-US" dirty="0" err="1">
                <a:effectLst/>
                <a:latin typeface="Montserrat" pitchFamily="2" charset="77"/>
              </a:rPr>
              <a:t>recus</a:t>
            </a:r>
            <a:r>
              <a:rPr lang="en-US" dirty="0">
                <a:effectLst/>
                <a:latin typeface="Montserrat" pitchFamily="2" charset="77"/>
              </a:rPr>
              <a:t> </a:t>
            </a:r>
            <a:r>
              <a:rPr lang="en-US" dirty="0" err="1">
                <a:effectLst/>
                <a:latin typeface="Montserrat" pitchFamily="2" charset="77"/>
              </a:rPr>
              <a:t>molum</a:t>
            </a:r>
            <a:r>
              <a:rPr lang="en-US" dirty="0">
                <a:effectLst/>
                <a:latin typeface="Montserrat" pitchFamily="2" charset="77"/>
              </a:rPr>
              <a:t> </a:t>
            </a:r>
            <a:r>
              <a:rPr lang="en-US" dirty="0" err="1">
                <a:effectLst/>
                <a:latin typeface="Montserrat" pitchFamily="2" charset="77"/>
              </a:rPr>
              <a:t>volores</a:t>
            </a:r>
            <a:r>
              <a:rPr lang="en-US" dirty="0">
                <a:effectLst/>
                <a:latin typeface="Montserrat" pitchFamily="2" charset="77"/>
              </a:rPr>
              <a:t> </a:t>
            </a:r>
            <a:r>
              <a:rPr lang="en-US" dirty="0" err="1">
                <a:effectLst/>
                <a:latin typeface="Montserrat" pitchFamily="2" charset="77"/>
              </a:rPr>
              <a:t>venisi</a:t>
            </a:r>
            <a:r>
              <a:rPr lang="en-US" dirty="0">
                <a:effectLst/>
                <a:latin typeface="Montserrat" pitchFamily="2" charset="77"/>
              </a:rPr>
              <a:t> doles et </a:t>
            </a:r>
            <a:r>
              <a:rPr lang="en-US" dirty="0" err="1">
                <a:effectLst/>
                <a:latin typeface="Montserrat" pitchFamily="2" charset="77"/>
              </a:rPr>
              <a:t>occaeri</a:t>
            </a:r>
            <a:r>
              <a:rPr lang="en-US" dirty="0">
                <a:effectLst/>
                <a:latin typeface="Montserrat" pitchFamily="2" charset="77"/>
              </a:rPr>
              <a:t> </a:t>
            </a:r>
            <a:r>
              <a:rPr lang="en-US" dirty="0" err="1">
                <a:effectLst/>
                <a:latin typeface="Montserrat" pitchFamily="2" charset="77"/>
              </a:rPr>
              <a:t>onsectem</a:t>
            </a:r>
            <a:r>
              <a:rPr lang="en-US" dirty="0">
                <a:effectLst/>
                <a:latin typeface="Montserrat" pitchFamily="2" charset="77"/>
              </a:rPr>
              <a:t> </a:t>
            </a:r>
            <a:r>
              <a:rPr lang="en-US" dirty="0" err="1">
                <a:effectLst/>
                <a:latin typeface="Montserrat" pitchFamily="2" charset="77"/>
              </a:rPr>
              <a:t>eosto</a:t>
            </a:r>
            <a:r>
              <a:rPr lang="en-US" dirty="0">
                <a:effectLst/>
                <a:latin typeface="Montserrat" pitchFamily="2" charset="77"/>
              </a:rPr>
              <a:t> </a:t>
            </a:r>
            <a:r>
              <a:rPr lang="en-US" dirty="0" err="1">
                <a:effectLst/>
                <a:latin typeface="Montserrat" pitchFamily="2" charset="77"/>
              </a:rPr>
              <a:t>moluptatur</a:t>
            </a:r>
            <a:r>
              <a:rPr lang="en-US" dirty="0">
                <a:effectLst/>
                <a:latin typeface="Montserrat" pitchFamily="2" charset="77"/>
              </a:rPr>
              <a:t>, sunt </a:t>
            </a:r>
            <a:r>
              <a:rPr lang="en-US" dirty="0" err="1">
                <a:effectLst/>
                <a:latin typeface="Montserrat" pitchFamily="2" charset="77"/>
              </a:rPr>
              <a:t>dolorem</a:t>
            </a:r>
            <a:r>
              <a:rPr lang="en-US" dirty="0">
                <a:effectLst/>
                <a:latin typeface="Montserrat" pitchFamily="2" charset="77"/>
              </a:rPr>
              <a:t> </a:t>
            </a:r>
            <a:r>
              <a:rPr lang="en-US" dirty="0" err="1">
                <a:effectLst/>
                <a:latin typeface="Montserrat" pitchFamily="2" charset="77"/>
              </a:rPr>
              <a:t>porest</a:t>
            </a:r>
            <a:r>
              <a:rPr lang="en-US" dirty="0">
                <a:effectLst/>
                <a:latin typeface="Montserrat" pitchFamily="2" charset="77"/>
              </a:rPr>
              <a:t> </a:t>
            </a:r>
            <a:r>
              <a:rPr lang="en-US" dirty="0" err="1">
                <a:effectLst/>
                <a:latin typeface="Montserrat" pitchFamily="2" charset="77"/>
              </a:rPr>
              <a:t>maximent</a:t>
            </a:r>
            <a:r>
              <a:rPr lang="en-US" dirty="0">
                <a:effectLst/>
                <a:latin typeface="Montserrat" pitchFamily="2" charset="77"/>
              </a:rPr>
              <a:t>. </a:t>
            </a:r>
            <a:r>
              <a:rPr lang="en-US" dirty="0" err="1">
                <a:effectLst/>
                <a:latin typeface="Montserrat" pitchFamily="2" charset="77"/>
              </a:rPr>
              <a:t>Illiati</a:t>
            </a:r>
            <a:r>
              <a:rPr lang="en-US" dirty="0">
                <a:effectLst/>
                <a:latin typeface="Montserrat" pitchFamily="2" charset="77"/>
              </a:rPr>
              <a:t> </a:t>
            </a:r>
            <a:r>
              <a:rPr lang="en-US" dirty="0" err="1">
                <a:effectLst/>
                <a:latin typeface="Montserrat" pitchFamily="2" charset="77"/>
              </a:rPr>
              <a:t>aessumqui</a:t>
            </a:r>
            <a:r>
              <a:rPr lang="en-US" dirty="0">
                <a:effectLst/>
                <a:latin typeface="Montserrat" pitchFamily="2" charset="77"/>
              </a:rPr>
              <a:t> </a:t>
            </a:r>
            <a:r>
              <a:rPr lang="en-US" dirty="0" err="1">
                <a:effectLst/>
                <a:latin typeface="Montserrat" pitchFamily="2" charset="77"/>
              </a:rPr>
              <a:t>officatem</a:t>
            </a:r>
            <a:r>
              <a:rPr lang="en-US" dirty="0">
                <a:effectLst/>
                <a:latin typeface="Montserrat" pitchFamily="2" charset="77"/>
              </a:rPr>
              <a:t>. </a:t>
            </a:r>
            <a:r>
              <a:rPr lang="en-US" dirty="0" err="1">
                <a:effectLst/>
                <a:latin typeface="Montserrat" pitchFamily="2" charset="77"/>
              </a:rPr>
              <a:t>Mendem</a:t>
            </a:r>
            <a:r>
              <a:rPr lang="en-US" dirty="0">
                <a:effectLst/>
                <a:latin typeface="Montserrat" pitchFamily="2" charset="77"/>
              </a:rPr>
              <a:t> re et </a:t>
            </a:r>
            <a:r>
              <a:rPr lang="en-US" dirty="0" err="1">
                <a:effectLst/>
                <a:latin typeface="Montserrat" pitchFamily="2" charset="77"/>
              </a:rPr>
              <a:t>issundi</a:t>
            </a:r>
            <a:r>
              <a:rPr lang="en-US" dirty="0">
                <a:effectLst/>
                <a:latin typeface="Montserrat" pitchFamily="2" charset="77"/>
              </a:rPr>
              <a:t> </a:t>
            </a:r>
            <a:r>
              <a:rPr lang="en-US" dirty="0" err="1">
                <a:effectLst/>
                <a:latin typeface="Montserrat" pitchFamily="2" charset="77"/>
              </a:rPr>
              <a:t>aut</a:t>
            </a:r>
            <a:r>
              <a:rPr lang="en-US" dirty="0">
                <a:effectLst/>
                <a:latin typeface="Montserrat" pitchFamily="2" charset="77"/>
              </a:rPr>
              <a:t> </a:t>
            </a:r>
            <a:r>
              <a:rPr lang="en-US" dirty="0" err="1">
                <a:effectLst/>
                <a:latin typeface="Montserrat" pitchFamily="2" charset="77"/>
              </a:rPr>
              <a:t>est</a:t>
            </a:r>
            <a:r>
              <a:rPr lang="en-US" dirty="0">
                <a:effectLst/>
                <a:latin typeface="Montserrat" pitchFamily="2" charset="77"/>
              </a:rPr>
              <a:t> </a:t>
            </a:r>
            <a:r>
              <a:rPr lang="en-US" dirty="0" err="1">
                <a:effectLst/>
                <a:latin typeface="Montserrat" pitchFamily="2" charset="77"/>
              </a:rPr>
              <a:t>ut</a:t>
            </a:r>
            <a:r>
              <a:rPr lang="en-US" dirty="0">
                <a:effectLst/>
                <a:latin typeface="Montserrat" pitchFamily="2" charset="77"/>
              </a:rPr>
              <a:t> </a:t>
            </a:r>
            <a:r>
              <a:rPr lang="en-US" dirty="0" err="1">
                <a:effectLst/>
                <a:latin typeface="Montserrat" pitchFamily="2" charset="77"/>
              </a:rPr>
              <a:t>eatum</a:t>
            </a:r>
            <a:r>
              <a:rPr lang="en-US" dirty="0">
                <a:effectLst/>
                <a:latin typeface="Montserrat" pitchFamily="2" charset="77"/>
              </a:rPr>
              <a:t> </a:t>
            </a:r>
            <a:r>
              <a:rPr lang="en-US" dirty="0" err="1">
                <a:effectLst/>
                <a:latin typeface="Montserrat" pitchFamily="2" charset="77"/>
              </a:rPr>
              <a:t>quibus</a:t>
            </a:r>
            <a:r>
              <a:rPr lang="en-US" dirty="0">
                <a:effectLst/>
                <a:latin typeface="Montserrat" pitchFamily="2" charset="77"/>
              </a:rPr>
              <a:t>, </a:t>
            </a:r>
            <a:r>
              <a:rPr lang="en-US" dirty="0" err="1">
                <a:effectLst/>
                <a:latin typeface="Montserrat" pitchFamily="2" charset="77"/>
              </a:rPr>
              <a:t>viducid</a:t>
            </a:r>
            <a:r>
              <a:rPr lang="en-US" dirty="0">
                <a:effectLst/>
                <a:latin typeface="Montserrat" pitchFamily="2" charset="77"/>
              </a:rPr>
              <a:t> quo.</a:t>
            </a:r>
          </a:p>
        </p:txBody>
      </p:sp>
    </p:spTree>
    <p:extLst>
      <p:ext uri="{BB962C8B-B14F-4D97-AF65-F5344CB8AC3E}">
        <p14:creationId xmlns:p14="http://schemas.microsoft.com/office/powerpoint/2010/main" val="428882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528350BD-9B75-1848-B9C0-09104A602D37}"/>
              </a:ext>
            </a:extLst>
          </p:cNvPr>
          <p:cNvSpPr>
            <a:spLocks noGrp="1"/>
          </p:cNvSpPr>
          <p:nvPr>
            <p:ph type="body" sz="quarter" idx="10" hasCustomPrompt="1"/>
          </p:nvPr>
        </p:nvSpPr>
        <p:spPr>
          <a:xfrm>
            <a:off x="2169566" y="570767"/>
            <a:ext cx="6858000" cy="320187"/>
          </a:xfrm>
          <a:prstGeom prst="rect">
            <a:avLst/>
          </a:prstGeom>
        </p:spPr>
        <p:txBody>
          <a:bodyPr lIns="0"/>
          <a:lstStyle>
            <a:lvl1pPr marL="0" indent="0">
              <a:buFontTx/>
              <a:buNone/>
              <a:defRPr sz="1800" b="1" i="0">
                <a:solidFill>
                  <a:schemeClr val="bg1"/>
                </a:solidFill>
                <a:latin typeface="Montserrat SemiBold" pitchFamily="2" charset="77"/>
              </a:defRPr>
            </a:lvl1pPr>
          </a:lstStyle>
          <a:p>
            <a:pPr lvl="0"/>
            <a:r>
              <a:rPr lang="en-US" dirty="0" err="1"/>
              <a:t>Leadline</a:t>
            </a:r>
            <a:endParaRPr lang="en-US" dirty="0"/>
          </a:p>
        </p:txBody>
      </p:sp>
      <p:sp>
        <p:nvSpPr>
          <p:cNvPr id="4" name="Text Placeholder 11">
            <a:extLst>
              <a:ext uri="{FF2B5EF4-FFF2-40B4-BE49-F238E27FC236}">
                <a16:creationId xmlns:a16="http://schemas.microsoft.com/office/drawing/2014/main" id="{1A7F18E7-AF7E-5644-9DC0-B3BE0B484F8E}"/>
              </a:ext>
            </a:extLst>
          </p:cNvPr>
          <p:cNvSpPr>
            <a:spLocks noGrp="1"/>
          </p:cNvSpPr>
          <p:nvPr>
            <p:ph type="body" sz="quarter" idx="12" hasCustomPrompt="1"/>
          </p:nvPr>
        </p:nvSpPr>
        <p:spPr>
          <a:xfrm>
            <a:off x="2169566" y="996433"/>
            <a:ext cx="6337300" cy="597905"/>
          </a:xfrm>
          <a:prstGeom prst="rect">
            <a:avLst/>
          </a:prstGeom>
        </p:spPr>
        <p:txBody>
          <a:bodyPr lIns="0" tIns="0"/>
          <a:lstStyle>
            <a:lvl1pPr marL="0" indent="0">
              <a:lnSpc>
                <a:spcPts val="1800"/>
              </a:lnSpc>
              <a:buFontTx/>
              <a:buNone/>
              <a:defRPr lang="en-US" sz="1200" b="0" i="0" smtClean="0">
                <a:solidFill>
                  <a:schemeClr val="bg1"/>
                </a:solidFill>
                <a:effectLst/>
                <a:latin typeface="Montserrat" pitchFamily="2" charset="77"/>
              </a:defRPr>
            </a:lvl1pPr>
            <a:lvl2pPr marL="4763" indent="0">
              <a:buFontTx/>
              <a:buNone/>
              <a:tabLst/>
              <a:defRPr sz="1200">
                <a:latin typeface="Montserrat" pitchFamily="2" charset="77"/>
              </a:defRPr>
            </a:lvl2pPr>
            <a:lvl3pPr marL="4763" indent="0">
              <a:buFontTx/>
              <a:buNone/>
              <a:tabLst/>
              <a:defRPr sz="1200">
                <a:latin typeface="Montserrat" pitchFamily="2" charset="77"/>
              </a:defRPr>
            </a:lvl3pPr>
            <a:lvl4pPr marL="4763" indent="0">
              <a:buFontTx/>
              <a:buNone/>
              <a:tabLst/>
              <a:defRPr sz="1200">
                <a:latin typeface="Montserrat" pitchFamily="2" charset="77"/>
              </a:defRPr>
            </a:lvl4pPr>
            <a:lvl5pPr marL="4763" indent="0">
              <a:buFontTx/>
              <a:buNone/>
              <a:tabLst/>
              <a:defRPr sz="1200">
                <a:latin typeface="Montserrat" pitchFamily="2" charset="77"/>
              </a:defRPr>
            </a:lvl5pPr>
          </a:lstStyle>
          <a:p>
            <a:r>
              <a:rPr lang="en-US" dirty="0" err="1">
                <a:effectLst/>
                <a:latin typeface="Montserrat" pitchFamily="2" charset="77"/>
              </a:rPr>
              <a:t>Ditiusapiet</a:t>
            </a:r>
            <a:r>
              <a:rPr lang="en-US" dirty="0">
                <a:effectLst/>
                <a:latin typeface="Montserrat" pitchFamily="2" charset="77"/>
              </a:rPr>
              <a:t> </a:t>
            </a:r>
            <a:r>
              <a:rPr lang="en-US" dirty="0" err="1">
                <a:effectLst/>
                <a:latin typeface="Montserrat" pitchFamily="2" charset="77"/>
              </a:rPr>
              <a:t>lauta</a:t>
            </a:r>
            <a:r>
              <a:rPr lang="en-US" dirty="0">
                <a:effectLst/>
                <a:latin typeface="Montserrat" pitchFamily="2" charset="77"/>
              </a:rPr>
              <a:t> pe </a:t>
            </a:r>
            <a:r>
              <a:rPr lang="en-US" dirty="0" err="1">
                <a:effectLst/>
                <a:latin typeface="Montserrat" pitchFamily="2" charset="77"/>
              </a:rPr>
              <a:t>sint</a:t>
            </a:r>
            <a:r>
              <a:rPr lang="en-US" dirty="0">
                <a:effectLst/>
                <a:latin typeface="Montserrat" pitchFamily="2" charset="77"/>
              </a:rPr>
              <a:t> as alit et </a:t>
            </a:r>
            <a:r>
              <a:rPr lang="en-US" dirty="0" err="1">
                <a:effectLst/>
                <a:latin typeface="Montserrat" pitchFamily="2" charset="77"/>
              </a:rPr>
              <a:t>aceri</a:t>
            </a:r>
            <a:r>
              <a:rPr lang="en-US" dirty="0">
                <a:effectLst/>
                <a:latin typeface="Montserrat" pitchFamily="2" charset="77"/>
              </a:rPr>
              <a:t> </a:t>
            </a:r>
            <a:r>
              <a:rPr lang="en-US" dirty="0" err="1">
                <a:effectLst/>
                <a:latin typeface="Montserrat" pitchFamily="2" charset="77"/>
              </a:rPr>
              <a:t>aut</a:t>
            </a:r>
            <a:r>
              <a:rPr lang="en-US" dirty="0">
                <a:effectLst/>
                <a:latin typeface="Montserrat" pitchFamily="2" charset="77"/>
              </a:rPr>
              <a:t> hic </a:t>
            </a:r>
            <a:r>
              <a:rPr lang="en-US" dirty="0" err="1">
                <a:effectLst/>
                <a:latin typeface="Montserrat" pitchFamily="2" charset="77"/>
              </a:rPr>
              <a:t>temquatem</a:t>
            </a:r>
            <a:r>
              <a:rPr lang="en-US" dirty="0">
                <a:effectLst/>
                <a:latin typeface="Montserrat" pitchFamily="2" charset="77"/>
              </a:rPr>
              <a:t>. </a:t>
            </a:r>
            <a:r>
              <a:rPr lang="en-US" dirty="0" err="1">
                <a:effectLst/>
                <a:latin typeface="Montserrat" pitchFamily="2" charset="77"/>
              </a:rPr>
              <a:t>Illiati</a:t>
            </a:r>
            <a:r>
              <a:rPr lang="en-US" dirty="0">
                <a:effectLst/>
                <a:latin typeface="Montserrat" pitchFamily="2" charset="77"/>
              </a:rPr>
              <a:t> </a:t>
            </a:r>
            <a:r>
              <a:rPr lang="en-US" dirty="0" err="1">
                <a:effectLst/>
                <a:latin typeface="Montserrat" pitchFamily="2" charset="77"/>
              </a:rPr>
              <a:t>aessumqui</a:t>
            </a:r>
            <a:r>
              <a:rPr lang="en-US" dirty="0">
                <a:effectLst/>
                <a:latin typeface="Montserrat" pitchFamily="2" charset="77"/>
              </a:rPr>
              <a:t> </a:t>
            </a:r>
            <a:r>
              <a:rPr lang="en-US" dirty="0" err="1">
                <a:effectLst/>
                <a:latin typeface="Montserrat" pitchFamily="2" charset="77"/>
              </a:rPr>
              <a:t>officatem</a:t>
            </a:r>
            <a:r>
              <a:rPr lang="en-US" dirty="0">
                <a:effectLst/>
                <a:latin typeface="Montserrat" pitchFamily="2" charset="77"/>
              </a:rPr>
              <a:t>. </a:t>
            </a:r>
            <a:r>
              <a:rPr lang="en-US" dirty="0" err="1">
                <a:effectLst/>
                <a:latin typeface="Montserrat" pitchFamily="2" charset="77"/>
              </a:rPr>
              <a:t>Mendem</a:t>
            </a:r>
            <a:r>
              <a:rPr lang="en-US" dirty="0">
                <a:effectLst/>
                <a:latin typeface="Montserrat" pitchFamily="2" charset="77"/>
              </a:rPr>
              <a:t> re et </a:t>
            </a:r>
            <a:r>
              <a:rPr lang="en-US" dirty="0" err="1">
                <a:effectLst/>
                <a:latin typeface="Montserrat" pitchFamily="2" charset="77"/>
              </a:rPr>
              <a:t>issundi</a:t>
            </a:r>
            <a:r>
              <a:rPr lang="en-US" dirty="0">
                <a:effectLst/>
                <a:latin typeface="Montserrat" pitchFamily="2" charset="77"/>
              </a:rPr>
              <a:t> </a:t>
            </a:r>
            <a:r>
              <a:rPr lang="en-US" dirty="0" err="1">
                <a:effectLst/>
                <a:latin typeface="Montserrat" pitchFamily="2" charset="77"/>
              </a:rPr>
              <a:t>aut</a:t>
            </a:r>
            <a:r>
              <a:rPr lang="en-US" dirty="0">
                <a:effectLst/>
                <a:latin typeface="Montserrat" pitchFamily="2" charset="77"/>
              </a:rPr>
              <a:t> </a:t>
            </a:r>
            <a:r>
              <a:rPr lang="en-US" dirty="0" err="1">
                <a:effectLst/>
                <a:latin typeface="Montserrat" pitchFamily="2" charset="77"/>
              </a:rPr>
              <a:t>est</a:t>
            </a:r>
            <a:r>
              <a:rPr lang="en-US" dirty="0">
                <a:effectLst/>
                <a:latin typeface="Montserrat" pitchFamily="2" charset="77"/>
              </a:rPr>
              <a:t> </a:t>
            </a:r>
            <a:r>
              <a:rPr lang="en-US" dirty="0" err="1">
                <a:effectLst/>
                <a:latin typeface="Montserrat" pitchFamily="2" charset="77"/>
              </a:rPr>
              <a:t>ut</a:t>
            </a:r>
            <a:r>
              <a:rPr lang="en-US" dirty="0">
                <a:effectLst/>
                <a:latin typeface="Montserrat" pitchFamily="2" charset="77"/>
              </a:rPr>
              <a:t> </a:t>
            </a:r>
            <a:r>
              <a:rPr lang="en-US" dirty="0" err="1">
                <a:effectLst/>
                <a:latin typeface="Montserrat" pitchFamily="2" charset="77"/>
              </a:rPr>
              <a:t>eatum</a:t>
            </a:r>
            <a:r>
              <a:rPr lang="en-US" dirty="0">
                <a:effectLst/>
                <a:latin typeface="Montserrat" pitchFamily="2" charset="77"/>
              </a:rPr>
              <a:t> </a:t>
            </a:r>
            <a:r>
              <a:rPr lang="en-US" dirty="0" err="1">
                <a:effectLst/>
                <a:latin typeface="Montserrat" pitchFamily="2" charset="77"/>
              </a:rPr>
              <a:t>quibus</a:t>
            </a:r>
            <a:r>
              <a:rPr lang="en-US" dirty="0">
                <a:effectLst/>
                <a:latin typeface="Montserrat" pitchFamily="2" charset="77"/>
              </a:rPr>
              <a:t>.</a:t>
            </a:r>
          </a:p>
        </p:txBody>
      </p:sp>
      <p:sp>
        <p:nvSpPr>
          <p:cNvPr id="5" name="Picture Placeholder 13">
            <a:extLst>
              <a:ext uri="{FF2B5EF4-FFF2-40B4-BE49-F238E27FC236}">
                <a16:creationId xmlns:a16="http://schemas.microsoft.com/office/drawing/2014/main" id="{A7831456-CD99-4F4D-922C-B408242394A5}"/>
              </a:ext>
            </a:extLst>
          </p:cNvPr>
          <p:cNvSpPr>
            <a:spLocks noGrp="1"/>
          </p:cNvSpPr>
          <p:nvPr>
            <p:ph type="pic" sz="quarter" idx="17" hasCustomPrompt="1"/>
          </p:nvPr>
        </p:nvSpPr>
        <p:spPr>
          <a:xfrm>
            <a:off x="2169566" y="1746473"/>
            <a:ext cx="2941696" cy="1650553"/>
          </a:xfrm>
          <a:prstGeom prst="rect">
            <a:avLst/>
          </a:prstGeom>
          <a:solidFill>
            <a:srgbClr val="F1C7EA"/>
          </a:solidFill>
        </p:spPr>
        <p:txBody>
          <a:bodyPr anchor="ctr" anchorCtr="0"/>
          <a:lstStyle>
            <a:lvl1pPr marL="0" indent="0" algn="ctr">
              <a:buFontTx/>
              <a:buNone/>
              <a:defRPr sz="1200" b="1" i="0">
                <a:solidFill>
                  <a:srgbClr val="7A7D81">
                    <a:alpha val="20189"/>
                  </a:srgbClr>
                </a:solidFill>
                <a:latin typeface="Montserrat SemiBold" pitchFamily="2" charset="77"/>
              </a:defRPr>
            </a:lvl1pPr>
          </a:lstStyle>
          <a:p>
            <a:r>
              <a:rPr lang="en-US" dirty="0"/>
              <a:t>Photo Here</a:t>
            </a:r>
          </a:p>
        </p:txBody>
      </p:sp>
      <p:sp>
        <p:nvSpPr>
          <p:cNvPr id="7" name="Picture Placeholder 13">
            <a:extLst>
              <a:ext uri="{FF2B5EF4-FFF2-40B4-BE49-F238E27FC236}">
                <a16:creationId xmlns:a16="http://schemas.microsoft.com/office/drawing/2014/main" id="{392D7B46-8E31-C64B-91D3-3732550D5988}"/>
              </a:ext>
            </a:extLst>
          </p:cNvPr>
          <p:cNvSpPr>
            <a:spLocks noGrp="1"/>
          </p:cNvSpPr>
          <p:nvPr>
            <p:ph type="pic" sz="quarter" idx="18" hasCustomPrompt="1"/>
          </p:nvPr>
        </p:nvSpPr>
        <p:spPr>
          <a:xfrm>
            <a:off x="5467659" y="1746473"/>
            <a:ext cx="2941696" cy="1650553"/>
          </a:xfrm>
          <a:prstGeom prst="rect">
            <a:avLst/>
          </a:prstGeom>
          <a:solidFill>
            <a:srgbClr val="F1C7EA"/>
          </a:solidFill>
        </p:spPr>
        <p:txBody>
          <a:bodyPr anchor="ctr" anchorCtr="0"/>
          <a:lstStyle>
            <a:lvl1pPr marL="0" indent="0" algn="ctr">
              <a:buFontTx/>
              <a:buNone/>
              <a:defRPr sz="1200" b="1" i="0">
                <a:solidFill>
                  <a:srgbClr val="7A7D81">
                    <a:alpha val="20189"/>
                  </a:srgbClr>
                </a:solidFill>
                <a:latin typeface="Montserrat SemiBold" pitchFamily="2" charset="77"/>
              </a:defRPr>
            </a:lvl1pPr>
          </a:lstStyle>
          <a:p>
            <a:r>
              <a:rPr lang="en-US" dirty="0"/>
              <a:t>Photo Here</a:t>
            </a:r>
          </a:p>
        </p:txBody>
      </p:sp>
      <p:sp>
        <p:nvSpPr>
          <p:cNvPr id="9" name="Text Placeholder 8">
            <a:extLst>
              <a:ext uri="{FF2B5EF4-FFF2-40B4-BE49-F238E27FC236}">
                <a16:creationId xmlns:a16="http://schemas.microsoft.com/office/drawing/2014/main" id="{2C745ED6-9614-7B4D-B513-B6E4A1678A16}"/>
              </a:ext>
            </a:extLst>
          </p:cNvPr>
          <p:cNvSpPr>
            <a:spLocks noGrp="1"/>
          </p:cNvSpPr>
          <p:nvPr>
            <p:ph type="body" sz="quarter" idx="19" hasCustomPrompt="1"/>
          </p:nvPr>
        </p:nvSpPr>
        <p:spPr>
          <a:xfrm>
            <a:off x="2170113" y="3549650"/>
            <a:ext cx="2941637" cy="334963"/>
          </a:xfrm>
          <a:prstGeom prst="rect">
            <a:avLst/>
          </a:prstGeom>
        </p:spPr>
        <p:txBody>
          <a:bodyPr lIns="0"/>
          <a:lstStyle>
            <a:lvl1pPr marL="0" indent="0">
              <a:buFontTx/>
              <a:buNone/>
              <a:defRPr sz="1000" b="0" i="1">
                <a:solidFill>
                  <a:schemeClr val="bg1"/>
                </a:solidFill>
                <a:latin typeface="Montserrat" pitchFamily="2" charset="77"/>
              </a:defRPr>
            </a:lvl1pPr>
            <a:lvl2pPr marL="457200" indent="0">
              <a:buFontTx/>
              <a:buNone/>
              <a:defRPr sz="1000" b="0" i="1">
                <a:latin typeface="Montserrat" pitchFamily="2" charset="77"/>
              </a:defRPr>
            </a:lvl2pPr>
            <a:lvl3pPr marL="914400" indent="0">
              <a:buFontTx/>
              <a:buNone/>
              <a:defRPr sz="1000" b="0" i="1">
                <a:latin typeface="Montserrat" pitchFamily="2" charset="77"/>
              </a:defRPr>
            </a:lvl3pPr>
            <a:lvl4pPr marL="1371600" indent="0">
              <a:buFontTx/>
              <a:buNone/>
              <a:defRPr sz="1000" b="0" i="1">
                <a:latin typeface="Montserrat" pitchFamily="2" charset="77"/>
              </a:defRPr>
            </a:lvl4pPr>
            <a:lvl5pPr marL="1828800" indent="0">
              <a:buFontTx/>
              <a:buNone/>
              <a:defRPr sz="1000" b="0" i="1">
                <a:latin typeface="Montserrat" pitchFamily="2" charset="77"/>
              </a:defRPr>
            </a:lvl5pPr>
          </a:lstStyle>
          <a:p>
            <a:pPr lvl="0"/>
            <a:r>
              <a:rPr lang="en-US" dirty="0"/>
              <a:t>Enter caption here</a:t>
            </a:r>
          </a:p>
        </p:txBody>
      </p:sp>
      <p:sp>
        <p:nvSpPr>
          <p:cNvPr id="10" name="Text Placeholder 8">
            <a:extLst>
              <a:ext uri="{FF2B5EF4-FFF2-40B4-BE49-F238E27FC236}">
                <a16:creationId xmlns:a16="http://schemas.microsoft.com/office/drawing/2014/main" id="{BDD060C9-5DF8-4243-8262-A4A3FEA3AF92}"/>
              </a:ext>
            </a:extLst>
          </p:cNvPr>
          <p:cNvSpPr>
            <a:spLocks noGrp="1"/>
          </p:cNvSpPr>
          <p:nvPr>
            <p:ph type="body" sz="quarter" idx="20" hasCustomPrompt="1"/>
          </p:nvPr>
        </p:nvSpPr>
        <p:spPr>
          <a:xfrm>
            <a:off x="5460390" y="3549650"/>
            <a:ext cx="2941637" cy="334963"/>
          </a:xfrm>
          <a:prstGeom prst="rect">
            <a:avLst/>
          </a:prstGeom>
        </p:spPr>
        <p:txBody>
          <a:bodyPr lIns="0"/>
          <a:lstStyle>
            <a:lvl1pPr marL="0" indent="0">
              <a:buFontTx/>
              <a:buNone/>
              <a:defRPr sz="1000" b="0" i="1">
                <a:solidFill>
                  <a:schemeClr val="bg1"/>
                </a:solidFill>
                <a:latin typeface="Montserrat" pitchFamily="2" charset="77"/>
              </a:defRPr>
            </a:lvl1pPr>
            <a:lvl2pPr marL="457200" indent="0">
              <a:buFontTx/>
              <a:buNone/>
              <a:defRPr sz="1000" b="0" i="1">
                <a:latin typeface="Montserrat" pitchFamily="2" charset="77"/>
              </a:defRPr>
            </a:lvl2pPr>
            <a:lvl3pPr marL="914400" indent="0">
              <a:buFontTx/>
              <a:buNone/>
              <a:defRPr sz="1000" b="0" i="1">
                <a:latin typeface="Montserrat" pitchFamily="2" charset="77"/>
              </a:defRPr>
            </a:lvl3pPr>
            <a:lvl4pPr marL="1371600" indent="0">
              <a:buFontTx/>
              <a:buNone/>
              <a:defRPr sz="1000" b="0" i="1">
                <a:latin typeface="Montserrat" pitchFamily="2" charset="77"/>
              </a:defRPr>
            </a:lvl4pPr>
            <a:lvl5pPr marL="1828800" indent="0">
              <a:buFontTx/>
              <a:buNone/>
              <a:defRPr sz="1000" b="0" i="1">
                <a:latin typeface="Montserrat" pitchFamily="2" charset="77"/>
              </a:defRPr>
            </a:lvl5pPr>
          </a:lstStyle>
          <a:p>
            <a:pPr lvl="0"/>
            <a:r>
              <a:rPr lang="en-US" dirty="0"/>
              <a:t>Enter caption here</a:t>
            </a:r>
          </a:p>
        </p:txBody>
      </p:sp>
      <p:sp>
        <p:nvSpPr>
          <p:cNvPr id="11" name="Text Placeholder 9">
            <a:extLst>
              <a:ext uri="{FF2B5EF4-FFF2-40B4-BE49-F238E27FC236}">
                <a16:creationId xmlns:a16="http://schemas.microsoft.com/office/drawing/2014/main" id="{B2F1237E-7232-8B41-9611-1F07BA61B91C}"/>
              </a:ext>
            </a:extLst>
          </p:cNvPr>
          <p:cNvSpPr>
            <a:spLocks noGrp="1"/>
          </p:cNvSpPr>
          <p:nvPr>
            <p:ph type="body" sz="quarter" idx="21" hasCustomPrompt="1"/>
          </p:nvPr>
        </p:nvSpPr>
        <p:spPr>
          <a:xfrm>
            <a:off x="2099228" y="4252546"/>
            <a:ext cx="6858000" cy="597905"/>
          </a:xfrm>
          <a:prstGeom prst="rect">
            <a:avLst/>
          </a:prstGeom>
        </p:spPr>
        <p:txBody>
          <a:bodyPr lIns="0"/>
          <a:lstStyle>
            <a:lvl1pPr marL="0" indent="0">
              <a:buFontTx/>
              <a:buNone/>
              <a:defRPr sz="1600" b="0" i="1">
                <a:solidFill>
                  <a:srgbClr val="7A7D81">
                    <a:alpha val="49814"/>
                  </a:srgbClr>
                </a:solidFill>
                <a:latin typeface="Montserrat" pitchFamily="2" charset="77"/>
              </a:defRPr>
            </a:lvl1pPr>
          </a:lstStyle>
          <a:p>
            <a:pPr lvl="0"/>
            <a:r>
              <a:rPr lang="en-US" dirty="0"/>
              <a:t>“Quote here </a:t>
            </a:r>
            <a:r>
              <a:rPr lang="en-US" dirty="0" err="1">
                <a:effectLst/>
                <a:latin typeface="Montserrat" pitchFamily="2" charset="77"/>
              </a:rPr>
              <a:t>Ditiusapiet</a:t>
            </a:r>
            <a:r>
              <a:rPr lang="en-US" dirty="0">
                <a:effectLst/>
                <a:latin typeface="Montserrat" pitchFamily="2" charset="77"/>
              </a:rPr>
              <a:t> </a:t>
            </a:r>
            <a:r>
              <a:rPr lang="en-US" dirty="0" err="1">
                <a:effectLst/>
                <a:latin typeface="Montserrat" pitchFamily="2" charset="77"/>
              </a:rPr>
              <a:t>lauta</a:t>
            </a:r>
            <a:r>
              <a:rPr lang="en-US" dirty="0">
                <a:effectLst/>
                <a:latin typeface="Montserrat" pitchFamily="2" charset="77"/>
              </a:rPr>
              <a:t> pe </a:t>
            </a:r>
            <a:r>
              <a:rPr lang="en-US" dirty="0" err="1">
                <a:effectLst/>
                <a:latin typeface="Montserrat" pitchFamily="2" charset="77"/>
              </a:rPr>
              <a:t>sint</a:t>
            </a:r>
            <a:r>
              <a:rPr lang="en-US" dirty="0">
                <a:effectLst/>
                <a:latin typeface="Montserrat" pitchFamily="2" charset="77"/>
              </a:rPr>
              <a:t> as alit</a:t>
            </a:r>
            <a:r>
              <a:rPr lang="en-US" dirty="0"/>
              <a:t> …” </a:t>
            </a:r>
          </a:p>
          <a:p>
            <a:pPr lvl="0"/>
            <a:r>
              <a:rPr lang="en-US" dirty="0"/>
              <a:t>—Credit</a:t>
            </a:r>
          </a:p>
        </p:txBody>
      </p:sp>
      <p:sp>
        <p:nvSpPr>
          <p:cNvPr id="12" name="Footer Placeholder 4">
            <a:extLst>
              <a:ext uri="{FF2B5EF4-FFF2-40B4-BE49-F238E27FC236}">
                <a16:creationId xmlns:a16="http://schemas.microsoft.com/office/drawing/2014/main" id="{E628C87B-4310-0E42-A5E9-93CBB2D4EB17}"/>
              </a:ext>
            </a:extLst>
          </p:cNvPr>
          <p:cNvSpPr>
            <a:spLocks noGrp="1"/>
          </p:cNvSpPr>
          <p:nvPr>
            <p:ph type="ftr" sz="quarter" idx="22"/>
          </p:nvPr>
        </p:nvSpPr>
        <p:spPr>
          <a:xfrm>
            <a:off x="6971532" y="4767263"/>
            <a:ext cx="1172149" cy="274637"/>
          </a:xfrm>
          <a:prstGeom prst="rect">
            <a:avLst/>
          </a:prstGeom>
        </p:spPr>
        <p:txBody>
          <a:bodyPr anchor="b" anchorCtr="0"/>
          <a:lstStyle>
            <a:lvl1pPr>
              <a:defRPr sz="1000" b="0" i="1">
                <a:solidFill>
                  <a:srgbClr val="7A7D81"/>
                </a:solidFill>
                <a:latin typeface="Montserrat" pitchFamily="2" charset="77"/>
              </a:defRPr>
            </a:lvl1pPr>
          </a:lstStyle>
          <a:p>
            <a:r>
              <a:rPr lang="en-US" dirty="0"/>
              <a:t>Footer / Date</a:t>
            </a:r>
          </a:p>
        </p:txBody>
      </p:sp>
      <p:sp>
        <p:nvSpPr>
          <p:cNvPr id="13" name="Slide Number Placeholder 5">
            <a:extLst>
              <a:ext uri="{FF2B5EF4-FFF2-40B4-BE49-F238E27FC236}">
                <a16:creationId xmlns:a16="http://schemas.microsoft.com/office/drawing/2014/main" id="{7C67363E-FEE9-A54C-B9BE-D9B69C135A63}"/>
              </a:ext>
            </a:extLst>
          </p:cNvPr>
          <p:cNvSpPr>
            <a:spLocks noGrp="1"/>
          </p:cNvSpPr>
          <p:nvPr>
            <p:ph type="sldNum" sz="quarter" idx="23"/>
          </p:nvPr>
        </p:nvSpPr>
        <p:spPr>
          <a:xfrm>
            <a:off x="8143682" y="4767263"/>
            <a:ext cx="831935" cy="274637"/>
          </a:xfrm>
          <a:prstGeom prst="rect">
            <a:avLst/>
          </a:prstGeom>
        </p:spPr>
        <p:txBody>
          <a:bodyPr bIns="0" anchor="b" anchorCtr="0"/>
          <a:lstStyle>
            <a:lvl1pPr>
              <a:defRPr b="0" i="0">
                <a:solidFill>
                  <a:srgbClr val="7A7D81"/>
                </a:solidFill>
                <a:latin typeface="Montserrat Medium" pitchFamily="2" charset="77"/>
              </a:defRPr>
            </a:lvl1pPr>
          </a:lstStyle>
          <a:p>
            <a:fld id="{EBF97524-B726-1B4E-A923-E2BF5CF85066}" type="slidenum">
              <a:rPr lang="en-US" smtClean="0"/>
              <a:pPr/>
              <a:t>‹#›</a:t>
            </a:fld>
            <a:endParaRPr lang="en-US" dirty="0"/>
          </a:p>
        </p:txBody>
      </p:sp>
    </p:spTree>
    <p:extLst>
      <p:ext uri="{BB962C8B-B14F-4D97-AF65-F5344CB8AC3E}">
        <p14:creationId xmlns:p14="http://schemas.microsoft.com/office/powerpoint/2010/main" val="383609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9F6BD7-19D3-3144-98D0-26C9ECC27589}"/>
              </a:ext>
            </a:extLst>
          </p:cNvPr>
          <p:cNvSpPr/>
          <p:nvPr userDrawn="1"/>
        </p:nvSpPr>
        <p:spPr>
          <a:xfrm>
            <a:off x="1535289" y="0"/>
            <a:ext cx="7608711" cy="5143500"/>
          </a:xfrm>
          <a:prstGeom prst="rect">
            <a:avLst/>
          </a:prstGeom>
          <a:solidFill>
            <a:srgbClr val="CBC4BC">
              <a:alpha val="301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745A04F-5982-1449-B177-8C575E3D40B2}"/>
              </a:ext>
            </a:extLst>
          </p:cNvPr>
          <p:cNvSpPr>
            <a:spLocks noGrp="1"/>
          </p:cNvSpPr>
          <p:nvPr>
            <p:ph type="ctrTitle" hasCustomPrompt="1"/>
          </p:nvPr>
        </p:nvSpPr>
        <p:spPr>
          <a:xfrm>
            <a:off x="2044521" y="581763"/>
            <a:ext cx="3902254" cy="487519"/>
          </a:xfrm>
          <a:prstGeom prst="rect">
            <a:avLst/>
          </a:prstGeom>
        </p:spPr>
        <p:txBody>
          <a:bodyPr lIns="0" tIns="0" bIns="0" anchor="t" anchorCtr="0"/>
          <a:lstStyle>
            <a:lvl1pPr algn="l">
              <a:defRPr sz="3200" b="1" i="0">
                <a:solidFill>
                  <a:srgbClr val="007D99"/>
                </a:solidFill>
                <a:latin typeface="Montserrat SemiBold" pitchFamily="2" charset="77"/>
              </a:defRPr>
            </a:lvl1pPr>
          </a:lstStyle>
          <a:p>
            <a:r>
              <a:rPr lang="en-US" dirty="0"/>
              <a:t>Part title</a:t>
            </a:r>
          </a:p>
        </p:txBody>
      </p:sp>
      <p:sp>
        <p:nvSpPr>
          <p:cNvPr id="12" name="Text Placeholder 11">
            <a:extLst>
              <a:ext uri="{FF2B5EF4-FFF2-40B4-BE49-F238E27FC236}">
                <a16:creationId xmlns:a16="http://schemas.microsoft.com/office/drawing/2014/main" id="{E9220FE3-DD76-D047-BE87-B0A751D47E5A}"/>
              </a:ext>
            </a:extLst>
          </p:cNvPr>
          <p:cNvSpPr>
            <a:spLocks noGrp="1"/>
          </p:cNvSpPr>
          <p:nvPr>
            <p:ph type="body" sz="quarter" idx="12" hasCustomPrompt="1"/>
          </p:nvPr>
        </p:nvSpPr>
        <p:spPr>
          <a:xfrm>
            <a:off x="2044521" y="1715450"/>
            <a:ext cx="3902987" cy="1565914"/>
          </a:xfrm>
          <a:prstGeom prst="rect">
            <a:avLst/>
          </a:prstGeom>
        </p:spPr>
        <p:txBody>
          <a:bodyPr lIns="0" tIns="0"/>
          <a:lstStyle>
            <a:lvl1pPr marL="0" indent="0">
              <a:lnSpc>
                <a:spcPts val="1800"/>
              </a:lnSpc>
              <a:buFontTx/>
              <a:buNone/>
              <a:defRPr lang="en-US" sz="1200" b="0" i="0" smtClean="0">
                <a:solidFill>
                  <a:srgbClr val="7A7D81"/>
                </a:solidFill>
                <a:effectLst/>
                <a:latin typeface="Montserrat" pitchFamily="2" charset="77"/>
              </a:defRPr>
            </a:lvl1pPr>
            <a:lvl2pPr marL="4763" indent="0">
              <a:buFontTx/>
              <a:buNone/>
              <a:tabLst/>
              <a:defRPr sz="1200">
                <a:latin typeface="Montserrat" pitchFamily="2" charset="77"/>
              </a:defRPr>
            </a:lvl2pPr>
            <a:lvl3pPr marL="4763" indent="0">
              <a:buFontTx/>
              <a:buNone/>
              <a:tabLst/>
              <a:defRPr sz="1200">
                <a:latin typeface="Montserrat" pitchFamily="2" charset="77"/>
              </a:defRPr>
            </a:lvl3pPr>
            <a:lvl4pPr marL="4763" indent="0">
              <a:buFontTx/>
              <a:buNone/>
              <a:tabLst/>
              <a:defRPr sz="1200">
                <a:latin typeface="Montserrat" pitchFamily="2" charset="77"/>
              </a:defRPr>
            </a:lvl4pPr>
            <a:lvl5pPr marL="4763" indent="0">
              <a:buFontTx/>
              <a:buNone/>
              <a:tabLst/>
              <a:defRPr sz="1200">
                <a:latin typeface="Montserrat" pitchFamily="2" charset="77"/>
              </a:defRPr>
            </a:lvl5pPr>
          </a:lstStyle>
          <a:p>
            <a:r>
              <a:rPr lang="en-US" dirty="0">
                <a:effectLst/>
                <a:latin typeface="Montserrat" pitchFamily="2" charset="77"/>
              </a:rPr>
              <a:t>Et </a:t>
            </a:r>
            <a:r>
              <a:rPr lang="en-US" dirty="0" err="1">
                <a:effectLst/>
                <a:latin typeface="Montserrat" pitchFamily="2" charset="77"/>
              </a:rPr>
              <a:t>quia</a:t>
            </a:r>
            <a:r>
              <a:rPr lang="en-US" dirty="0">
                <a:effectLst/>
                <a:latin typeface="Montserrat" pitchFamily="2" charset="77"/>
              </a:rPr>
              <a:t> por </a:t>
            </a:r>
            <a:r>
              <a:rPr lang="en-US" dirty="0" err="1">
                <a:effectLst/>
                <a:latin typeface="Montserrat" pitchFamily="2" charset="77"/>
              </a:rPr>
              <a:t>sa</a:t>
            </a:r>
            <a:r>
              <a:rPr lang="en-US" dirty="0">
                <a:effectLst/>
                <a:latin typeface="Montserrat" pitchFamily="2" charset="77"/>
              </a:rPr>
              <a:t> </a:t>
            </a:r>
            <a:r>
              <a:rPr lang="en-US" dirty="0" err="1">
                <a:effectLst/>
                <a:latin typeface="Montserrat" pitchFamily="2" charset="77"/>
              </a:rPr>
              <a:t>essunt</a:t>
            </a:r>
            <a:r>
              <a:rPr lang="en-US" dirty="0">
                <a:effectLst/>
                <a:latin typeface="Montserrat" pitchFamily="2" charset="77"/>
              </a:rPr>
              <a:t> </a:t>
            </a:r>
            <a:r>
              <a:rPr lang="en-US" dirty="0" err="1">
                <a:effectLst/>
                <a:latin typeface="Montserrat" pitchFamily="2" charset="77"/>
              </a:rPr>
              <a:t>volest</a:t>
            </a:r>
            <a:r>
              <a:rPr lang="en-US" dirty="0">
                <a:effectLst/>
                <a:latin typeface="Montserrat" pitchFamily="2" charset="77"/>
              </a:rPr>
              <a:t> a </a:t>
            </a:r>
            <a:r>
              <a:rPr lang="en-US" dirty="0" err="1">
                <a:effectLst/>
                <a:latin typeface="Montserrat" pitchFamily="2" charset="77"/>
              </a:rPr>
              <a:t>aliquament</a:t>
            </a:r>
            <a:r>
              <a:rPr lang="en-US" dirty="0">
                <a:effectLst/>
                <a:latin typeface="Montserrat" pitchFamily="2" charset="77"/>
              </a:rPr>
              <a:t> verum </a:t>
            </a:r>
            <a:r>
              <a:rPr lang="en-US" dirty="0" err="1">
                <a:effectLst/>
                <a:latin typeface="Montserrat" pitchFamily="2" charset="77"/>
              </a:rPr>
              <a:t>fugias</a:t>
            </a:r>
            <a:r>
              <a:rPr lang="en-US" dirty="0">
                <a:effectLst/>
                <a:latin typeface="Montserrat" pitchFamily="2" charset="77"/>
              </a:rPr>
              <a:t> </a:t>
            </a:r>
            <a:r>
              <a:rPr lang="en-US" dirty="0" err="1">
                <a:effectLst/>
                <a:latin typeface="Montserrat" pitchFamily="2" charset="77"/>
              </a:rPr>
              <a:t>si</a:t>
            </a:r>
            <a:r>
              <a:rPr lang="en-US" dirty="0">
                <a:effectLst/>
                <a:latin typeface="Montserrat" pitchFamily="2" charset="77"/>
              </a:rPr>
              <a:t> </a:t>
            </a:r>
            <a:r>
              <a:rPr lang="en-US" dirty="0" err="1">
                <a:effectLst/>
                <a:latin typeface="Montserrat" pitchFamily="2" charset="77"/>
              </a:rPr>
              <a:t>aut</a:t>
            </a:r>
            <a:r>
              <a:rPr lang="en-US" dirty="0">
                <a:effectLst/>
                <a:latin typeface="Montserrat" pitchFamily="2" charset="77"/>
              </a:rPr>
              <a:t> dem </a:t>
            </a:r>
            <a:r>
              <a:rPr lang="en-US" dirty="0" err="1">
                <a:effectLst/>
                <a:latin typeface="Montserrat" pitchFamily="2" charset="77"/>
              </a:rPr>
              <a:t>quis</a:t>
            </a:r>
            <a:r>
              <a:rPr lang="en-US" dirty="0">
                <a:effectLst/>
                <a:latin typeface="Montserrat" pitchFamily="2" charset="77"/>
              </a:rPr>
              <a:t> </a:t>
            </a:r>
            <a:r>
              <a:rPr lang="en-US" dirty="0" err="1">
                <a:effectLst/>
                <a:latin typeface="Montserrat" pitchFamily="2" charset="77"/>
              </a:rPr>
              <a:t>ente</a:t>
            </a:r>
            <a:r>
              <a:rPr lang="en-US" dirty="0">
                <a:effectLst/>
                <a:latin typeface="Montserrat" pitchFamily="2" charset="77"/>
              </a:rPr>
              <a:t> </a:t>
            </a:r>
            <a:r>
              <a:rPr lang="en-US" dirty="0" err="1">
                <a:effectLst/>
                <a:latin typeface="Montserrat" pitchFamily="2" charset="77"/>
              </a:rPr>
              <a:t>nonsequiae</a:t>
            </a:r>
            <a:r>
              <a:rPr lang="en-US" dirty="0">
                <a:effectLst/>
                <a:latin typeface="Montserrat" pitchFamily="2" charset="77"/>
              </a:rPr>
              <a:t> </a:t>
            </a:r>
            <a:r>
              <a:rPr lang="en-US" dirty="0" err="1">
                <a:effectLst/>
                <a:latin typeface="Montserrat" pitchFamily="2" charset="77"/>
              </a:rPr>
              <a:t>suntur</a:t>
            </a:r>
            <a:r>
              <a:rPr lang="en-US" dirty="0">
                <a:effectLst/>
                <a:latin typeface="Montserrat" pitchFamily="2" charset="77"/>
              </a:rPr>
              <a:t>? Ex </a:t>
            </a:r>
            <a:r>
              <a:rPr lang="en-US" dirty="0" err="1">
                <a:effectLst/>
                <a:latin typeface="Montserrat" pitchFamily="2" charset="77"/>
              </a:rPr>
              <a:t>estin</a:t>
            </a:r>
            <a:r>
              <a:rPr lang="en-US" dirty="0">
                <a:effectLst/>
                <a:latin typeface="Montserrat" pitchFamily="2" charset="77"/>
              </a:rPr>
              <a:t> </a:t>
            </a:r>
            <a:r>
              <a:rPr lang="en-US" dirty="0" err="1">
                <a:effectLst/>
                <a:latin typeface="Montserrat" pitchFamily="2" charset="77"/>
              </a:rPr>
              <a:t>premqui</a:t>
            </a:r>
            <a:r>
              <a:rPr lang="en-US" dirty="0">
                <a:effectLst/>
                <a:latin typeface="Montserrat" pitchFamily="2" charset="77"/>
              </a:rPr>
              <a:t> </a:t>
            </a:r>
            <a:r>
              <a:rPr lang="en-US" dirty="0" err="1">
                <a:effectLst/>
                <a:latin typeface="Montserrat" pitchFamily="2" charset="77"/>
              </a:rPr>
              <a:t>nonsed</a:t>
            </a:r>
            <a:r>
              <a:rPr lang="en-US" dirty="0">
                <a:effectLst/>
                <a:latin typeface="Montserrat" pitchFamily="2" charset="77"/>
              </a:rPr>
              <a:t> </a:t>
            </a:r>
            <a:r>
              <a:rPr lang="en-US" dirty="0" err="1">
                <a:effectLst/>
                <a:latin typeface="Montserrat" pitchFamily="2" charset="77"/>
              </a:rPr>
              <a:t>maiorestibea</a:t>
            </a:r>
            <a:r>
              <a:rPr lang="en-US" dirty="0">
                <a:effectLst/>
                <a:latin typeface="Montserrat" pitchFamily="2" charset="77"/>
              </a:rPr>
              <a:t> </a:t>
            </a:r>
            <a:r>
              <a:rPr lang="en-US" dirty="0" err="1">
                <a:effectLst/>
                <a:latin typeface="Montserrat" pitchFamily="2" charset="77"/>
              </a:rPr>
              <a:t>soloreiur</a:t>
            </a:r>
            <a:r>
              <a:rPr lang="en-US" dirty="0">
                <a:effectLst/>
                <a:latin typeface="Montserrat" pitchFamily="2" charset="77"/>
              </a:rPr>
              <a:t> </a:t>
            </a:r>
            <a:r>
              <a:rPr lang="en-US" dirty="0" err="1">
                <a:effectLst/>
                <a:latin typeface="Montserrat" pitchFamily="2" charset="77"/>
              </a:rPr>
              <a:t>ratendeseque</a:t>
            </a:r>
            <a:r>
              <a:rPr lang="en-US" dirty="0">
                <a:effectLst/>
                <a:latin typeface="Montserrat" pitchFamily="2" charset="77"/>
              </a:rPr>
              <a:t> dem </a:t>
            </a:r>
            <a:r>
              <a:rPr lang="en-US" dirty="0" err="1">
                <a:effectLst/>
                <a:latin typeface="Montserrat" pitchFamily="2" charset="77"/>
              </a:rPr>
              <a:t>nectus</a:t>
            </a:r>
            <a:r>
              <a:rPr lang="en-US" dirty="0">
                <a:effectLst/>
                <a:latin typeface="Montserrat" pitchFamily="2" charset="77"/>
              </a:rPr>
              <a:t>, </a:t>
            </a:r>
            <a:r>
              <a:rPr lang="en-US" dirty="0" err="1">
                <a:effectLst/>
                <a:latin typeface="Montserrat" pitchFamily="2" charset="77"/>
              </a:rPr>
              <a:t>ommoluptati</a:t>
            </a:r>
            <a:r>
              <a:rPr lang="en-US" dirty="0">
                <a:effectLst/>
                <a:latin typeface="Montserrat" pitchFamily="2" charset="77"/>
              </a:rPr>
              <a:t> </a:t>
            </a:r>
            <a:r>
              <a:rPr lang="en-US" dirty="0" err="1">
                <a:effectLst/>
                <a:latin typeface="Montserrat" pitchFamily="2" charset="77"/>
              </a:rPr>
              <a:t>dempelendus</a:t>
            </a:r>
            <a:r>
              <a:rPr lang="en-US" dirty="0">
                <a:effectLst/>
                <a:latin typeface="Montserrat" pitchFamily="2" charset="77"/>
              </a:rPr>
              <a:t>, </a:t>
            </a:r>
            <a:r>
              <a:rPr lang="en-US" dirty="0" err="1">
                <a:effectLst/>
                <a:latin typeface="Montserrat" pitchFamily="2" charset="77"/>
              </a:rPr>
              <a:t>simaxim</a:t>
            </a:r>
            <a:r>
              <a:rPr lang="en-US" dirty="0">
                <a:effectLst/>
                <a:latin typeface="Montserrat" pitchFamily="2" charset="77"/>
              </a:rPr>
              <a:t> </a:t>
            </a:r>
            <a:r>
              <a:rPr lang="en-US" dirty="0" err="1">
                <a:effectLst/>
                <a:latin typeface="Montserrat" pitchFamily="2" charset="77"/>
              </a:rPr>
              <a:t>eos</a:t>
            </a:r>
            <a:r>
              <a:rPr lang="en-US" dirty="0">
                <a:effectLst/>
                <a:latin typeface="Montserrat" pitchFamily="2" charset="77"/>
              </a:rPr>
              <a:t> </a:t>
            </a:r>
            <a:r>
              <a:rPr lang="en-US" dirty="0" err="1">
                <a:effectLst/>
                <a:latin typeface="Montserrat" pitchFamily="2" charset="77"/>
              </a:rPr>
              <a:t>siminimus</a:t>
            </a:r>
            <a:r>
              <a:rPr lang="en-US" dirty="0">
                <a:effectLst/>
                <a:latin typeface="Montserrat" pitchFamily="2" charset="77"/>
              </a:rPr>
              <a:t> sit </a:t>
            </a:r>
            <a:r>
              <a:rPr lang="en-US" dirty="0" err="1">
                <a:effectLst/>
                <a:latin typeface="Montserrat" pitchFamily="2" charset="77"/>
              </a:rPr>
              <a:t>autate</a:t>
            </a:r>
            <a:r>
              <a:rPr lang="en-US" dirty="0">
                <a:effectLst/>
                <a:latin typeface="Montserrat" pitchFamily="2" charset="77"/>
              </a:rPr>
              <a:t> </a:t>
            </a:r>
            <a:r>
              <a:rPr lang="en-US" dirty="0" err="1">
                <a:effectLst/>
                <a:latin typeface="Montserrat" pitchFamily="2" charset="77"/>
              </a:rPr>
              <a:t>eume</a:t>
            </a:r>
            <a:r>
              <a:rPr lang="en-US" dirty="0">
                <a:effectLst/>
                <a:latin typeface="Montserrat" pitchFamily="2" charset="77"/>
              </a:rPr>
              <a:t> </a:t>
            </a:r>
            <a:r>
              <a:rPr lang="en-US" dirty="0" err="1">
                <a:effectLst/>
                <a:latin typeface="Montserrat" pitchFamily="2" charset="77"/>
              </a:rPr>
              <a:t>solorib</a:t>
            </a:r>
            <a:r>
              <a:rPr lang="en-US" dirty="0">
                <a:effectLst/>
                <a:latin typeface="Montserrat" pitchFamily="2" charset="77"/>
              </a:rPr>
              <a:t> </a:t>
            </a:r>
            <a:r>
              <a:rPr lang="en-US" dirty="0" err="1">
                <a:effectLst/>
                <a:latin typeface="Montserrat" pitchFamily="2" charset="77"/>
              </a:rPr>
              <a:t>usdandae</a:t>
            </a:r>
            <a:r>
              <a:rPr lang="en-US" dirty="0">
                <a:effectLst/>
                <a:latin typeface="Montserrat" pitchFamily="2" charset="77"/>
              </a:rPr>
              <a:t> id </a:t>
            </a:r>
            <a:r>
              <a:rPr lang="en-US" dirty="0" err="1">
                <a:effectLst/>
                <a:latin typeface="Montserrat" pitchFamily="2" charset="77"/>
              </a:rPr>
              <a:t>ulparum</a:t>
            </a:r>
            <a:r>
              <a:rPr lang="en-US" dirty="0">
                <a:effectLst/>
                <a:latin typeface="Montserrat" pitchFamily="2" charset="77"/>
              </a:rPr>
              <a:t> quasit.</a:t>
            </a:r>
          </a:p>
        </p:txBody>
      </p:sp>
      <p:sp>
        <p:nvSpPr>
          <p:cNvPr id="14" name="Text Placeholder 13">
            <a:extLst>
              <a:ext uri="{FF2B5EF4-FFF2-40B4-BE49-F238E27FC236}">
                <a16:creationId xmlns:a16="http://schemas.microsoft.com/office/drawing/2014/main" id="{3DBAE6D5-5E47-6246-AD40-418AD528117C}"/>
              </a:ext>
            </a:extLst>
          </p:cNvPr>
          <p:cNvSpPr>
            <a:spLocks noGrp="1"/>
          </p:cNvSpPr>
          <p:nvPr>
            <p:ph type="body" sz="quarter" idx="13" hasCustomPrompt="1"/>
          </p:nvPr>
        </p:nvSpPr>
        <p:spPr>
          <a:xfrm>
            <a:off x="2044700" y="1289783"/>
            <a:ext cx="3902075" cy="361262"/>
          </a:xfrm>
          <a:prstGeom prst="rect">
            <a:avLst/>
          </a:prstGeom>
        </p:spPr>
        <p:txBody>
          <a:bodyPr lIns="0"/>
          <a:lstStyle>
            <a:lvl1pPr marL="0" indent="0">
              <a:buFontTx/>
              <a:buNone/>
              <a:defRPr sz="1400" b="1" i="0">
                <a:solidFill>
                  <a:srgbClr val="EE7F4B"/>
                </a:solidFill>
                <a:latin typeface="Montserrat SemiBold" pitchFamily="2" charset="77"/>
              </a:defRPr>
            </a:lvl1pPr>
            <a:lvl2pPr marL="457200" indent="0">
              <a:buFontTx/>
              <a:buNone/>
              <a:defRPr sz="1400" b="1" i="0">
                <a:latin typeface="Montserrat SemiBold" pitchFamily="2" charset="77"/>
              </a:defRPr>
            </a:lvl2pPr>
            <a:lvl3pPr marL="914400" indent="0">
              <a:buFontTx/>
              <a:buNone/>
              <a:defRPr sz="1400" b="1" i="0">
                <a:latin typeface="Montserrat SemiBold" pitchFamily="2" charset="77"/>
              </a:defRPr>
            </a:lvl3pPr>
            <a:lvl4pPr marL="1371600" indent="0">
              <a:buFontTx/>
              <a:buNone/>
              <a:defRPr sz="1400" b="1" i="0">
                <a:latin typeface="Montserrat SemiBold" pitchFamily="2" charset="77"/>
              </a:defRPr>
            </a:lvl4pPr>
            <a:lvl5pPr marL="1828800" indent="0">
              <a:buFontTx/>
              <a:buNone/>
              <a:defRPr sz="1400" b="1" i="0">
                <a:latin typeface="Montserrat SemiBold" pitchFamily="2" charset="77"/>
              </a:defRPr>
            </a:lvl5pPr>
          </a:lstStyle>
          <a:p>
            <a:pPr lvl="0"/>
            <a:r>
              <a:rPr lang="en-US" dirty="0"/>
              <a:t>Subhead</a:t>
            </a:r>
          </a:p>
        </p:txBody>
      </p:sp>
      <p:sp>
        <p:nvSpPr>
          <p:cNvPr id="16" name="Text Placeholder 15">
            <a:extLst>
              <a:ext uri="{FF2B5EF4-FFF2-40B4-BE49-F238E27FC236}">
                <a16:creationId xmlns:a16="http://schemas.microsoft.com/office/drawing/2014/main" id="{D86AEFEC-94BB-E842-9623-2A25D48C63BF}"/>
              </a:ext>
            </a:extLst>
          </p:cNvPr>
          <p:cNvSpPr>
            <a:spLocks noGrp="1"/>
          </p:cNvSpPr>
          <p:nvPr>
            <p:ph type="body" sz="quarter" idx="14"/>
          </p:nvPr>
        </p:nvSpPr>
        <p:spPr>
          <a:xfrm>
            <a:off x="2044700" y="3448051"/>
            <a:ext cx="3902075" cy="1265237"/>
          </a:xfrm>
          <a:prstGeom prst="rect">
            <a:avLst/>
          </a:prstGeom>
        </p:spPr>
        <p:txBody>
          <a:bodyPr lIns="0"/>
          <a:lstStyle>
            <a:lvl1pPr marL="115888" indent="-109538">
              <a:buFont typeface="Arial" panose="020B0604020202020204" pitchFamily="34" charset="0"/>
              <a:buChar char="•"/>
              <a:tabLst/>
              <a:defRPr sz="1200" b="0" i="0">
                <a:solidFill>
                  <a:srgbClr val="7A7D81"/>
                </a:solidFill>
                <a:latin typeface="Montserrat Medium" pitchFamily="2" charset="77"/>
              </a:defRPr>
            </a:lvl1pPr>
            <a:lvl2pPr marL="685800" indent="-228600">
              <a:buFont typeface="Arial" panose="020B0604020202020204" pitchFamily="34" charset="0"/>
              <a:buChar char="•"/>
              <a:defRPr sz="1200" b="0" i="0">
                <a:latin typeface="Montserrat Medium" pitchFamily="2" charset="77"/>
              </a:defRPr>
            </a:lvl2pPr>
            <a:lvl3pPr marL="1143000" indent="-228600">
              <a:buFont typeface="Arial" panose="020B0604020202020204" pitchFamily="34" charset="0"/>
              <a:buChar char="•"/>
              <a:defRPr sz="1200" b="0" i="0">
                <a:latin typeface="Montserrat Medium" pitchFamily="2" charset="77"/>
              </a:defRPr>
            </a:lvl3pPr>
            <a:lvl4pPr marL="1600200" indent="-228600">
              <a:buFont typeface="Arial" panose="020B0604020202020204" pitchFamily="34" charset="0"/>
              <a:buChar char="•"/>
              <a:defRPr sz="1200" b="0" i="0">
                <a:latin typeface="Montserrat Medium" pitchFamily="2" charset="77"/>
              </a:defRPr>
            </a:lvl4pPr>
            <a:lvl5pPr marL="2057400" indent="-228600">
              <a:buFont typeface="Arial" panose="020B0604020202020204" pitchFamily="34" charset="0"/>
              <a:buChar char="•"/>
              <a:defRPr sz="1200" b="0" i="0">
                <a:latin typeface="Montserrat Medium" pitchFamily="2" charset="77"/>
              </a:defRPr>
            </a:lvl5pPr>
          </a:lstStyle>
          <a:p>
            <a:pPr lvl="0"/>
            <a:r>
              <a:rPr lang="en-US" dirty="0"/>
              <a:t>Click to edit</a:t>
            </a:r>
          </a:p>
          <a:p>
            <a:pPr lvl="0"/>
            <a:r>
              <a:rPr lang="en-US" dirty="0"/>
              <a:t>Click to edit</a:t>
            </a:r>
          </a:p>
          <a:p>
            <a:pPr lvl="0"/>
            <a:r>
              <a:rPr lang="en-US" dirty="0"/>
              <a:t>Click to edit</a:t>
            </a:r>
          </a:p>
          <a:p>
            <a:pPr lvl="0"/>
            <a:r>
              <a:rPr lang="en-US" dirty="0"/>
              <a:t>Click to edit</a:t>
            </a:r>
          </a:p>
          <a:p>
            <a:pPr lvl="0"/>
            <a:endParaRPr lang="en-US" dirty="0"/>
          </a:p>
        </p:txBody>
      </p:sp>
      <p:sp>
        <p:nvSpPr>
          <p:cNvPr id="18" name="Picture Placeholder 17">
            <a:extLst>
              <a:ext uri="{FF2B5EF4-FFF2-40B4-BE49-F238E27FC236}">
                <a16:creationId xmlns:a16="http://schemas.microsoft.com/office/drawing/2014/main" id="{B4565496-1D08-FF4D-8FE2-784034CAF935}"/>
              </a:ext>
            </a:extLst>
          </p:cNvPr>
          <p:cNvSpPr>
            <a:spLocks noGrp="1"/>
          </p:cNvSpPr>
          <p:nvPr>
            <p:ph type="pic" sz="quarter" idx="15" hasCustomPrompt="1"/>
          </p:nvPr>
        </p:nvSpPr>
        <p:spPr>
          <a:xfrm>
            <a:off x="6291263" y="581025"/>
            <a:ext cx="2392362" cy="3967529"/>
          </a:xfrm>
          <a:prstGeom prst="rect">
            <a:avLst/>
          </a:prstGeom>
          <a:solidFill>
            <a:srgbClr val="F1C7EA"/>
          </a:solidFill>
        </p:spPr>
        <p:txBody>
          <a:bodyPr anchor="ctr" anchorCtr="0"/>
          <a:lstStyle>
            <a:lvl1pPr marL="0" indent="0" algn="ctr">
              <a:buFontTx/>
              <a:buNone/>
              <a:defRPr sz="1400" b="1" i="0">
                <a:solidFill>
                  <a:srgbClr val="7A7D81">
                    <a:alpha val="19732"/>
                  </a:srgbClr>
                </a:solidFill>
                <a:latin typeface="Montserrat SemiBold" pitchFamily="2" charset="77"/>
              </a:defRPr>
            </a:lvl1pPr>
          </a:lstStyle>
          <a:p>
            <a:r>
              <a:rPr lang="en-US" dirty="0"/>
              <a:t>INSERT PHOTO</a:t>
            </a:r>
          </a:p>
        </p:txBody>
      </p:sp>
      <p:sp>
        <p:nvSpPr>
          <p:cNvPr id="19" name="Footer Placeholder 4">
            <a:extLst>
              <a:ext uri="{FF2B5EF4-FFF2-40B4-BE49-F238E27FC236}">
                <a16:creationId xmlns:a16="http://schemas.microsoft.com/office/drawing/2014/main" id="{2C800C84-8CA6-5143-A979-C5903A5B8ACD}"/>
              </a:ext>
            </a:extLst>
          </p:cNvPr>
          <p:cNvSpPr>
            <a:spLocks noGrp="1"/>
          </p:cNvSpPr>
          <p:nvPr>
            <p:ph type="ftr" sz="quarter" idx="22"/>
          </p:nvPr>
        </p:nvSpPr>
        <p:spPr>
          <a:xfrm>
            <a:off x="6971532" y="4767263"/>
            <a:ext cx="1172149" cy="274637"/>
          </a:xfrm>
          <a:prstGeom prst="rect">
            <a:avLst/>
          </a:prstGeom>
        </p:spPr>
        <p:txBody>
          <a:bodyPr anchor="b" anchorCtr="0"/>
          <a:lstStyle>
            <a:lvl1pPr>
              <a:defRPr sz="1000" b="0" i="1">
                <a:solidFill>
                  <a:srgbClr val="7A7D81"/>
                </a:solidFill>
                <a:latin typeface="Montserrat" pitchFamily="2" charset="77"/>
              </a:defRPr>
            </a:lvl1pPr>
          </a:lstStyle>
          <a:p>
            <a:r>
              <a:rPr lang="en-US" dirty="0"/>
              <a:t>Footer / Date</a:t>
            </a:r>
          </a:p>
        </p:txBody>
      </p:sp>
      <p:sp>
        <p:nvSpPr>
          <p:cNvPr id="20" name="Slide Number Placeholder 5">
            <a:extLst>
              <a:ext uri="{FF2B5EF4-FFF2-40B4-BE49-F238E27FC236}">
                <a16:creationId xmlns:a16="http://schemas.microsoft.com/office/drawing/2014/main" id="{79BFA759-39F0-7349-92CB-B334DB0C4034}"/>
              </a:ext>
            </a:extLst>
          </p:cNvPr>
          <p:cNvSpPr>
            <a:spLocks noGrp="1"/>
          </p:cNvSpPr>
          <p:nvPr>
            <p:ph type="sldNum" sz="quarter" idx="23"/>
          </p:nvPr>
        </p:nvSpPr>
        <p:spPr>
          <a:xfrm>
            <a:off x="8143682" y="4767263"/>
            <a:ext cx="831935" cy="274637"/>
          </a:xfrm>
          <a:prstGeom prst="rect">
            <a:avLst/>
          </a:prstGeom>
        </p:spPr>
        <p:txBody>
          <a:bodyPr bIns="0" anchor="b" anchorCtr="0"/>
          <a:lstStyle>
            <a:lvl1pPr>
              <a:defRPr b="0" i="0">
                <a:solidFill>
                  <a:srgbClr val="7A7D81"/>
                </a:solidFill>
                <a:latin typeface="Montserrat Medium" pitchFamily="2" charset="77"/>
              </a:defRPr>
            </a:lvl1pPr>
          </a:lstStyle>
          <a:p>
            <a:fld id="{EBF97524-B726-1B4E-A923-E2BF5CF85066}" type="slidenum">
              <a:rPr lang="en-US" smtClean="0"/>
              <a:pPr/>
              <a:t>‹#›</a:t>
            </a:fld>
            <a:endParaRPr lang="en-US" dirty="0"/>
          </a:p>
        </p:txBody>
      </p:sp>
    </p:spTree>
    <p:extLst>
      <p:ext uri="{BB962C8B-B14F-4D97-AF65-F5344CB8AC3E}">
        <p14:creationId xmlns:p14="http://schemas.microsoft.com/office/powerpoint/2010/main" val="3155704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C7526A-91DB-5C4F-8D6A-6EC78C37BD60}"/>
              </a:ext>
            </a:extLst>
          </p:cNvPr>
          <p:cNvSpPr/>
          <p:nvPr userDrawn="1"/>
        </p:nvSpPr>
        <p:spPr>
          <a:xfrm>
            <a:off x="1535289" y="0"/>
            <a:ext cx="7608711" cy="5143500"/>
          </a:xfrm>
          <a:prstGeom prst="rect">
            <a:avLst/>
          </a:prstGeom>
          <a:solidFill>
            <a:srgbClr val="00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7">
            <a:extLst>
              <a:ext uri="{FF2B5EF4-FFF2-40B4-BE49-F238E27FC236}">
                <a16:creationId xmlns:a16="http://schemas.microsoft.com/office/drawing/2014/main" id="{129F5ED0-A8D3-DE43-BC2C-0C5D7DE60B88}"/>
              </a:ext>
            </a:extLst>
          </p:cNvPr>
          <p:cNvSpPr>
            <a:spLocks noGrp="1"/>
          </p:cNvSpPr>
          <p:nvPr>
            <p:ph type="pic" sz="quarter" idx="15" hasCustomPrompt="1"/>
          </p:nvPr>
        </p:nvSpPr>
        <p:spPr>
          <a:xfrm>
            <a:off x="6291263" y="581025"/>
            <a:ext cx="2392362" cy="3967529"/>
          </a:xfrm>
          <a:prstGeom prst="rect">
            <a:avLst/>
          </a:prstGeom>
          <a:solidFill>
            <a:srgbClr val="F1C7EA"/>
          </a:solidFill>
        </p:spPr>
        <p:txBody>
          <a:bodyPr anchor="ctr" anchorCtr="0"/>
          <a:lstStyle>
            <a:lvl1pPr marL="0" indent="0" algn="ctr">
              <a:buFontTx/>
              <a:buNone/>
              <a:defRPr sz="1400" b="1" i="0">
                <a:solidFill>
                  <a:srgbClr val="7A7D81">
                    <a:alpha val="19732"/>
                  </a:srgbClr>
                </a:solidFill>
                <a:latin typeface="Montserrat SemiBold" pitchFamily="2" charset="77"/>
              </a:defRPr>
            </a:lvl1pPr>
          </a:lstStyle>
          <a:p>
            <a:r>
              <a:rPr lang="en-US" dirty="0"/>
              <a:t>INSERT PHOTO</a:t>
            </a:r>
          </a:p>
        </p:txBody>
      </p:sp>
      <p:sp>
        <p:nvSpPr>
          <p:cNvPr id="14" name="Footer Placeholder 4">
            <a:extLst>
              <a:ext uri="{FF2B5EF4-FFF2-40B4-BE49-F238E27FC236}">
                <a16:creationId xmlns:a16="http://schemas.microsoft.com/office/drawing/2014/main" id="{7B0D3734-04A9-DD44-8259-02AD6902887C}"/>
              </a:ext>
            </a:extLst>
          </p:cNvPr>
          <p:cNvSpPr>
            <a:spLocks noGrp="1"/>
          </p:cNvSpPr>
          <p:nvPr>
            <p:ph type="ftr" sz="quarter" idx="22"/>
          </p:nvPr>
        </p:nvSpPr>
        <p:spPr>
          <a:xfrm>
            <a:off x="6971532" y="4767263"/>
            <a:ext cx="1172149" cy="274637"/>
          </a:xfrm>
          <a:prstGeom prst="rect">
            <a:avLst/>
          </a:prstGeom>
        </p:spPr>
        <p:txBody>
          <a:bodyPr anchor="b" anchorCtr="0"/>
          <a:lstStyle>
            <a:lvl1pPr>
              <a:defRPr sz="1000" b="0" i="1">
                <a:solidFill>
                  <a:schemeClr val="bg1"/>
                </a:solidFill>
                <a:latin typeface="Montserrat" pitchFamily="2" charset="77"/>
              </a:defRPr>
            </a:lvl1pPr>
          </a:lstStyle>
          <a:p>
            <a:r>
              <a:rPr lang="en-US" dirty="0"/>
              <a:t>Footer / Date</a:t>
            </a:r>
          </a:p>
        </p:txBody>
      </p:sp>
      <p:sp>
        <p:nvSpPr>
          <p:cNvPr id="15" name="Slide Number Placeholder 5">
            <a:extLst>
              <a:ext uri="{FF2B5EF4-FFF2-40B4-BE49-F238E27FC236}">
                <a16:creationId xmlns:a16="http://schemas.microsoft.com/office/drawing/2014/main" id="{2B2C1280-90E8-E641-890B-C10B8BA4B3D8}"/>
              </a:ext>
            </a:extLst>
          </p:cNvPr>
          <p:cNvSpPr>
            <a:spLocks noGrp="1"/>
          </p:cNvSpPr>
          <p:nvPr>
            <p:ph type="sldNum" sz="quarter" idx="23"/>
          </p:nvPr>
        </p:nvSpPr>
        <p:spPr>
          <a:xfrm>
            <a:off x="8143682" y="4767263"/>
            <a:ext cx="831935" cy="274637"/>
          </a:xfrm>
          <a:prstGeom prst="rect">
            <a:avLst/>
          </a:prstGeom>
        </p:spPr>
        <p:txBody>
          <a:bodyPr bIns="0" anchor="b" anchorCtr="0"/>
          <a:lstStyle>
            <a:lvl1pPr>
              <a:defRPr b="0" i="0">
                <a:solidFill>
                  <a:schemeClr val="bg1"/>
                </a:solidFill>
                <a:latin typeface="Montserrat Medium" pitchFamily="2" charset="77"/>
              </a:defRPr>
            </a:lvl1pPr>
          </a:lstStyle>
          <a:p>
            <a:fld id="{EBF97524-B726-1B4E-A923-E2BF5CF85066}" type="slidenum">
              <a:rPr lang="en-US" smtClean="0"/>
              <a:pPr/>
              <a:t>‹#›</a:t>
            </a:fld>
            <a:endParaRPr lang="en-US" dirty="0"/>
          </a:p>
        </p:txBody>
      </p:sp>
      <p:sp>
        <p:nvSpPr>
          <p:cNvPr id="20" name="Text Placeholder 19">
            <a:extLst>
              <a:ext uri="{FF2B5EF4-FFF2-40B4-BE49-F238E27FC236}">
                <a16:creationId xmlns:a16="http://schemas.microsoft.com/office/drawing/2014/main" id="{5B980C63-8B7D-CE4F-A54A-8FECE81D8C6A}"/>
              </a:ext>
            </a:extLst>
          </p:cNvPr>
          <p:cNvSpPr>
            <a:spLocks noGrp="1"/>
          </p:cNvSpPr>
          <p:nvPr>
            <p:ph type="body" sz="quarter" idx="25" hasCustomPrompt="1"/>
          </p:nvPr>
        </p:nvSpPr>
        <p:spPr>
          <a:xfrm>
            <a:off x="2044521" y="1331286"/>
            <a:ext cx="3937000" cy="361950"/>
          </a:xfrm>
          <a:prstGeom prst="rect">
            <a:avLst/>
          </a:prstGeom>
        </p:spPr>
        <p:txBody>
          <a:bodyPr lIns="0" tIns="0"/>
          <a:lstStyle>
            <a:lvl1pPr marL="0" indent="0">
              <a:buFontTx/>
              <a:buNone/>
              <a:defRPr sz="1400" b="1" i="0">
                <a:solidFill>
                  <a:srgbClr val="EE7F4B"/>
                </a:solidFill>
                <a:latin typeface="Montserrat SemiBold" pitchFamily="2" charset="77"/>
              </a:defRPr>
            </a:lvl1pPr>
            <a:lvl2pPr marL="457200" indent="0">
              <a:buFontTx/>
              <a:buNone/>
              <a:defRPr b="1" i="0">
                <a:latin typeface="Montserrat SemiBold" pitchFamily="2" charset="77"/>
              </a:defRPr>
            </a:lvl2pPr>
            <a:lvl3pPr marL="914400" indent="0">
              <a:buFontTx/>
              <a:buNone/>
              <a:defRPr b="1" i="0">
                <a:latin typeface="Montserrat SemiBold" pitchFamily="2" charset="77"/>
              </a:defRPr>
            </a:lvl3pPr>
            <a:lvl4pPr marL="1371600" indent="0">
              <a:buFontTx/>
              <a:buNone/>
              <a:defRPr b="1" i="0">
                <a:latin typeface="Montserrat SemiBold" pitchFamily="2" charset="77"/>
              </a:defRPr>
            </a:lvl4pPr>
            <a:lvl5pPr marL="1828800" indent="0">
              <a:buFontTx/>
              <a:buNone/>
              <a:defRPr b="1" i="0">
                <a:latin typeface="Montserrat SemiBold" pitchFamily="2" charset="77"/>
              </a:defRPr>
            </a:lvl5pPr>
          </a:lstStyle>
          <a:p>
            <a:pPr lvl="0"/>
            <a:r>
              <a:rPr lang="en-US" dirty="0"/>
              <a:t>Subhead</a:t>
            </a:r>
          </a:p>
        </p:txBody>
      </p:sp>
      <p:sp>
        <p:nvSpPr>
          <p:cNvPr id="21" name="Text Placeholder 16">
            <a:extLst>
              <a:ext uri="{FF2B5EF4-FFF2-40B4-BE49-F238E27FC236}">
                <a16:creationId xmlns:a16="http://schemas.microsoft.com/office/drawing/2014/main" id="{0CDF602D-8EC9-AA43-9D60-89F64E64522D}"/>
              </a:ext>
            </a:extLst>
          </p:cNvPr>
          <p:cNvSpPr>
            <a:spLocks noGrp="1"/>
          </p:cNvSpPr>
          <p:nvPr>
            <p:ph type="body" sz="quarter" idx="24" hasCustomPrompt="1"/>
          </p:nvPr>
        </p:nvSpPr>
        <p:spPr>
          <a:xfrm>
            <a:off x="2044700" y="569059"/>
            <a:ext cx="3902075" cy="500224"/>
          </a:xfrm>
          <a:prstGeom prst="rect">
            <a:avLst/>
          </a:prstGeom>
        </p:spPr>
        <p:txBody>
          <a:bodyPr lIns="0" tIns="0"/>
          <a:lstStyle>
            <a:lvl1pPr marL="0" indent="0">
              <a:buFontTx/>
              <a:buNone/>
              <a:defRPr sz="3200" b="1" i="0">
                <a:solidFill>
                  <a:schemeClr val="bg1"/>
                </a:solidFill>
                <a:latin typeface="Montserrat SemiBold" pitchFamily="2" charset="77"/>
              </a:defRPr>
            </a:lvl1pPr>
          </a:lstStyle>
          <a:p>
            <a:pPr lvl="0"/>
            <a:r>
              <a:rPr lang="en-US" dirty="0"/>
              <a:t>Part title</a:t>
            </a:r>
          </a:p>
        </p:txBody>
      </p:sp>
      <p:sp>
        <p:nvSpPr>
          <p:cNvPr id="24" name="Text Placeholder 22">
            <a:extLst>
              <a:ext uri="{FF2B5EF4-FFF2-40B4-BE49-F238E27FC236}">
                <a16:creationId xmlns:a16="http://schemas.microsoft.com/office/drawing/2014/main" id="{EC0C6B2F-7101-164F-897D-A56867137D27}"/>
              </a:ext>
            </a:extLst>
          </p:cNvPr>
          <p:cNvSpPr>
            <a:spLocks noGrp="1"/>
          </p:cNvSpPr>
          <p:nvPr>
            <p:ph type="body" sz="quarter" idx="26" hasCustomPrompt="1"/>
          </p:nvPr>
        </p:nvSpPr>
        <p:spPr>
          <a:xfrm>
            <a:off x="2044521" y="1704657"/>
            <a:ext cx="3914775" cy="1587500"/>
          </a:xfrm>
          <a:prstGeom prst="rect">
            <a:avLst/>
          </a:prstGeom>
        </p:spPr>
        <p:txBody>
          <a:bodyPr lIns="0" tIns="0"/>
          <a:lstStyle>
            <a:lvl1pPr marL="0" indent="0">
              <a:lnSpc>
                <a:spcPts val="1800"/>
              </a:lnSpc>
              <a:buFontTx/>
              <a:buNone/>
              <a:defRPr sz="1200" b="0" i="0">
                <a:solidFill>
                  <a:schemeClr val="bg1"/>
                </a:solidFill>
                <a:latin typeface="Montserrat Medium" pitchFamily="2" charset="77"/>
              </a:defRPr>
            </a:lvl1pPr>
            <a:lvl2pPr marL="457200" indent="0">
              <a:buFontTx/>
              <a:buNone/>
              <a:defRPr sz="1200" b="0" i="0">
                <a:solidFill>
                  <a:schemeClr val="bg1"/>
                </a:solidFill>
                <a:latin typeface="Montserrat Medium" pitchFamily="2" charset="77"/>
              </a:defRPr>
            </a:lvl2pPr>
            <a:lvl3pPr marL="914400" indent="0">
              <a:buFontTx/>
              <a:buNone/>
              <a:defRPr sz="1200" b="0" i="0">
                <a:solidFill>
                  <a:schemeClr val="bg1"/>
                </a:solidFill>
                <a:latin typeface="Montserrat Medium" pitchFamily="2" charset="77"/>
              </a:defRPr>
            </a:lvl3pPr>
            <a:lvl4pPr marL="1371600" indent="0">
              <a:buFontTx/>
              <a:buNone/>
              <a:defRPr sz="1200" b="0" i="0">
                <a:solidFill>
                  <a:schemeClr val="bg1"/>
                </a:solidFill>
                <a:latin typeface="Montserrat Medium" pitchFamily="2" charset="77"/>
              </a:defRPr>
            </a:lvl4pPr>
            <a:lvl5pPr marL="1828800" indent="0">
              <a:buFontTx/>
              <a:buNone/>
              <a:defRPr sz="1200" b="0" i="0">
                <a:solidFill>
                  <a:schemeClr val="bg1"/>
                </a:solidFill>
                <a:latin typeface="Montserrat Medium" pitchFamily="2" charset="77"/>
              </a:defRPr>
            </a:lvl5pPr>
          </a:lstStyle>
          <a:p>
            <a:r>
              <a:rPr lang="en-US" dirty="0">
                <a:effectLst/>
                <a:latin typeface="Montserrat" pitchFamily="2" charset="77"/>
              </a:rPr>
              <a:t>Et </a:t>
            </a:r>
            <a:r>
              <a:rPr lang="en-US" dirty="0" err="1">
                <a:effectLst/>
                <a:latin typeface="Montserrat" pitchFamily="2" charset="77"/>
              </a:rPr>
              <a:t>quia</a:t>
            </a:r>
            <a:r>
              <a:rPr lang="en-US" dirty="0">
                <a:effectLst/>
                <a:latin typeface="Montserrat" pitchFamily="2" charset="77"/>
              </a:rPr>
              <a:t> por </a:t>
            </a:r>
            <a:r>
              <a:rPr lang="en-US" dirty="0" err="1">
                <a:effectLst/>
                <a:latin typeface="Montserrat" pitchFamily="2" charset="77"/>
              </a:rPr>
              <a:t>sa</a:t>
            </a:r>
            <a:r>
              <a:rPr lang="en-US" dirty="0">
                <a:effectLst/>
                <a:latin typeface="Montserrat" pitchFamily="2" charset="77"/>
              </a:rPr>
              <a:t> </a:t>
            </a:r>
            <a:r>
              <a:rPr lang="en-US" dirty="0" err="1">
                <a:effectLst/>
                <a:latin typeface="Montserrat" pitchFamily="2" charset="77"/>
              </a:rPr>
              <a:t>essunt</a:t>
            </a:r>
            <a:r>
              <a:rPr lang="en-US" dirty="0">
                <a:effectLst/>
                <a:latin typeface="Montserrat" pitchFamily="2" charset="77"/>
              </a:rPr>
              <a:t> </a:t>
            </a:r>
            <a:r>
              <a:rPr lang="en-US" dirty="0" err="1">
                <a:effectLst/>
                <a:latin typeface="Montserrat" pitchFamily="2" charset="77"/>
              </a:rPr>
              <a:t>volest</a:t>
            </a:r>
            <a:r>
              <a:rPr lang="en-US" dirty="0">
                <a:effectLst/>
                <a:latin typeface="Montserrat" pitchFamily="2" charset="77"/>
              </a:rPr>
              <a:t> a </a:t>
            </a:r>
            <a:r>
              <a:rPr lang="en-US" dirty="0" err="1">
                <a:effectLst/>
                <a:latin typeface="Montserrat" pitchFamily="2" charset="77"/>
              </a:rPr>
              <a:t>aliquament</a:t>
            </a:r>
            <a:r>
              <a:rPr lang="en-US" dirty="0">
                <a:effectLst/>
                <a:latin typeface="Montserrat" pitchFamily="2" charset="77"/>
              </a:rPr>
              <a:t> verum </a:t>
            </a:r>
            <a:r>
              <a:rPr lang="en-US" dirty="0" err="1">
                <a:effectLst/>
                <a:latin typeface="Montserrat" pitchFamily="2" charset="77"/>
              </a:rPr>
              <a:t>fugias</a:t>
            </a:r>
            <a:r>
              <a:rPr lang="en-US" dirty="0">
                <a:effectLst/>
                <a:latin typeface="Montserrat" pitchFamily="2" charset="77"/>
              </a:rPr>
              <a:t> </a:t>
            </a:r>
            <a:r>
              <a:rPr lang="en-US" dirty="0" err="1">
                <a:effectLst/>
                <a:latin typeface="Montserrat" pitchFamily="2" charset="77"/>
              </a:rPr>
              <a:t>si</a:t>
            </a:r>
            <a:r>
              <a:rPr lang="en-US" dirty="0">
                <a:effectLst/>
                <a:latin typeface="Montserrat" pitchFamily="2" charset="77"/>
              </a:rPr>
              <a:t> </a:t>
            </a:r>
            <a:r>
              <a:rPr lang="en-US" dirty="0" err="1">
                <a:effectLst/>
                <a:latin typeface="Montserrat" pitchFamily="2" charset="77"/>
              </a:rPr>
              <a:t>aut</a:t>
            </a:r>
            <a:r>
              <a:rPr lang="en-US" dirty="0">
                <a:effectLst/>
                <a:latin typeface="Montserrat" pitchFamily="2" charset="77"/>
              </a:rPr>
              <a:t> dem </a:t>
            </a:r>
            <a:r>
              <a:rPr lang="en-US" dirty="0" err="1">
                <a:effectLst/>
                <a:latin typeface="Montserrat" pitchFamily="2" charset="77"/>
              </a:rPr>
              <a:t>quis</a:t>
            </a:r>
            <a:r>
              <a:rPr lang="en-US" dirty="0">
                <a:effectLst/>
                <a:latin typeface="Montserrat" pitchFamily="2" charset="77"/>
              </a:rPr>
              <a:t> </a:t>
            </a:r>
            <a:r>
              <a:rPr lang="en-US" dirty="0" err="1">
                <a:effectLst/>
                <a:latin typeface="Montserrat" pitchFamily="2" charset="77"/>
              </a:rPr>
              <a:t>ente</a:t>
            </a:r>
            <a:r>
              <a:rPr lang="en-US" dirty="0">
                <a:effectLst/>
                <a:latin typeface="Montserrat" pitchFamily="2" charset="77"/>
              </a:rPr>
              <a:t> </a:t>
            </a:r>
            <a:r>
              <a:rPr lang="en-US" dirty="0" err="1">
                <a:effectLst/>
                <a:latin typeface="Montserrat" pitchFamily="2" charset="77"/>
              </a:rPr>
              <a:t>nonsequiae</a:t>
            </a:r>
            <a:r>
              <a:rPr lang="en-US" dirty="0">
                <a:effectLst/>
                <a:latin typeface="Montserrat" pitchFamily="2" charset="77"/>
              </a:rPr>
              <a:t> </a:t>
            </a:r>
            <a:r>
              <a:rPr lang="en-US" dirty="0" err="1">
                <a:effectLst/>
                <a:latin typeface="Montserrat" pitchFamily="2" charset="77"/>
              </a:rPr>
              <a:t>suntur</a:t>
            </a:r>
            <a:r>
              <a:rPr lang="en-US" dirty="0">
                <a:effectLst/>
                <a:latin typeface="Montserrat" pitchFamily="2" charset="77"/>
              </a:rPr>
              <a:t>? Ex </a:t>
            </a:r>
            <a:r>
              <a:rPr lang="en-US" dirty="0" err="1">
                <a:effectLst/>
                <a:latin typeface="Montserrat" pitchFamily="2" charset="77"/>
              </a:rPr>
              <a:t>estin</a:t>
            </a:r>
            <a:r>
              <a:rPr lang="en-US" dirty="0">
                <a:effectLst/>
                <a:latin typeface="Montserrat" pitchFamily="2" charset="77"/>
              </a:rPr>
              <a:t> </a:t>
            </a:r>
            <a:r>
              <a:rPr lang="en-US" dirty="0" err="1">
                <a:effectLst/>
                <a:latin typeface="Montserrat" pitchFamily="2" charset="77"/>
              </a:rPr>
              <a:t>premqui</a:t>
            </a:r>
            <a:r>
              <a:rPr lang="en-US" dirty="0">
                <a:effectLst/>
                <a:latin typeface="Montserrat" pitchFamily="2" charset="77"/>
              </a:rPr>
              <a:t> </a:t>
            </a:r>
            <a:r>
              <a:rPr lang="en-US" dirty="0" err="1">
                <a:effectLst/>
                <a:latin typeface="Montserrat" pitchFamily="2" charset="77"/>
              </a:rPr>
              <a:t>nonsed</a:t>
            </a:r>
            <a:r>
              <a:rPr lang="en-US" dirty="0">
                <a:effectLst/>
                <a:latin typeface="Montserrat" pitchFamily="2" charset="77"/>
              </a:rPr>
              <a:t> </a:t>
            </a:r>
            <a:r>
              <a:rPr lang="en-US" dirty="0" err="1">
                <a:effectLst/>
                <a:latin typeface="Montserrat" pitchFamily="2" charset="77"/>
              </a:rPr>
              <a:t>maiorestibea</a:t>
            </a:r>
            <a:r>
              <a:rPr lang="en-US" dirty="0">
                <a:effectLst/>
                <a:latin typeface="Montserrat" pitchFamily="2" charset="77"/>
              </a:rPr>
              <a:t> </a:t>
            </a:r>
            <a:r>
              <a:rPr lang="en-US" dirty="0" err="1">
                <a:effectLst/>
                <a:latin typeface="Montserrat" pitchFamily="2" charset="77"/>
              </a:rPr>
              <a:t>soloreiur</a:t>
            </a:r>
            <a:r>
              <a:rPr lang="en-US" dirty="0">
                <a:effectLst/>
                <a:latin typeface="Montserrat" pitchFamily="2" charset="77"/>
              </a:rPr>
              <a:t> </a:t>
            </a:r>
            <a:r>
              <a:rPr lang="en-US" dirty="0" err="1">
                <a:effectLst/>
                <a:latin typeface="Montserrat" pitchFamily="2" charset="77"/>
              </a:rPr>
              <a:t>ratendeseque</a:t>
            </a:r>
            <a:r>
              <a:rPr lang="en-US" dirty="0">
                <a:effectLst/>
                <a:latin typeface="Montserrat" pitchFamily="2" charset="77"/>
              </a:rPr>
              <a:t> dem </a:t>
            </a:r>
            <a:r>
              <a:rPr lang="en-US" dirty="0" err="1">
                <a:effectLst/>
                <a:latin typeface="Montserrat" pitchFamily="2" charset="77"/>
              </a:rPr>
              <a:t>nectus</a:t>
            </a:r>
            <a:r>
              <a:rPr lang="en-US" dirty="0">
                <a:effectLst/>
                <a:latin typeface="Montserrat" pitchFamily="2" charset="77"/>
              </a:rPr>
              <a:t>, </a:t>
            </a:r>
            <a:r>
              <a:rPr lang="en-US" dirty="0" err="1">
                <a:effectLst/>
                <a:latin typeface="Montserrat" pitchFamily="2" charset="77"/>
              </a:rPr>
              <a:t>ommoluptati</a:t>
            </a:r>
            <a:r>
              <a:rPr lang="en-US" dirty="0">
                <a:effectLst/>
                <a:latin typeface="Montserrat" pitchFamily="2" charset="77"/>
              </a:rPr>
              <a:t> </a:t>
            </a:r>
            <a:r>
              <a:rPr lang="en-US" dirty="0" err="1">
                <a:effectLst/>
                <a:latin typeface="Montserrat" pitchFamily="2" charset="77"/>
              </a:rPr>
              <a:t>dempelendus</a:t>
            </a:r>
            <a:r>
              <a:rPr lang="en-US" dirty="0">
                <a:effectLst/>
                <a:latin typeface="Montserrat" pitchFamily="2" charset="77"/>
              </a:rPr>
              <a:t>, </a:t>
            </a:r>
            <a:r>
              <a:rPr lang="en-US" dirty="0" err="1">
                <a:effectLst/>
                <a:latin typeface="Montserrat" pitchFamily="2" charset="77"/>
              </a:rPr>
              <a:t>simaxim</a:t>
            </a:r>
            <a:r>
              <a:rPr lang="en-US" dirty="0">
                <a:effectLst/>
                <a:latin typeface="Montserrat" pitchFamily="2" charset="77"/>
              </a:rPr>
              <a:t> </a:t>
            </a:r>
            <a:r>
              <a:rPr lang="en-US" dirty="0" err="1">
                <a:effectLst/>
                <a:latin typeface="Montserrat" pitchFamily="2" charset="77"/>
              </a:rPr>
              <a:t>eos</a:t>
            </a:r>
            <a:r>
              <a:rPr lang="en-US" dirty="0">
                <a:effectLst/>
                <a:latin typeface="Montserrat" pitchFamily="2" charset="77"/>
              </a:rPr>
              <a:t> </a:t>
            </a:r>
            <a:r>
              <a:rPr lang="en-US" dirty="0" err="1">
                <a:effectLst/>
                <a:latin typeface="Montserrat" pitchFamily="2" charset="77"/>
              </a:rPr>
              <a:t>siminimus</a:t>
            </a:r>
            <a:r>
              <a:rPr lang="en-US" dirty="0">
                <a:effectLst/>
                <a:latin typeface="Montserrat" pitchFamily="2" charset="77"/>
              </a:rPr>
              <a:t> sit </a:t>
            </a:r>
            <a:r>
              <a:rPr lang="en-US" dirty="0" err="1">
                <a:effectLst/>
                <a:latin typeface="Montserrat" pitchFamily="2" charset="77"/>
              </a:rPr>
              <a:t>autate</a:t>
            </a:r>
            <a:r>
              <a:rPr lang="en-US" dirty="0">
                <a:effectLst/>
                <a:latin typeface="Montserrat" pitchFamily="2" charset="77"/>
              </a:rPr>
              <a:t> </a:t>
            </a:r>
            <a:r>
              <a:rPr lang="en-US" dirty="0" err="1">
                <a:effectLst/>
                <a:latin typeface="Montserrat" pitchFamily="2" charset="77"/>
              </a:rPr>
              <a:t>eume</a:t>
            </a:r>
            <a:r>
              <a:rPr lang="en-US" dirty="0">
                <a:effectLst/>
                <a:latin typeface="Montserrat" pitchFamily="2" charset="77"/>
              </a:rPr>
              <a:t> </a:t>
            </a:r>
            <a:r>
              <a:rPr lang="en-US" dirty="0" err="1">
                <a:effectLst/>
                <a:latin typeface="Montserrat" pitchFamily="2" charset="77"/>
              </a:rPr>
              <a:t>solorib</a:t>
            </a:r>
            <a:r>
              <a:rPr lang="en-US" dirty="0">
                <a:effectLst/>
                <a:latin typeface="Montserrat" pitchFamily="2" charset="77"/>
              </a:rPr>
              <a:t> </a:t>
            </a:r>
            <a:r>
              <a:rPr lang="en-US" dirty="0" err="1">
                <a:effectLst/>
                <a:latin typeface="Montserrat" pitchFamily="2" charset="77"/>
              </a:rPr>
              <a:t>usdandae</a:t>
            </a:r>
            <a:r>
              <a:rPr lang="en-US" dirty="0">
                <a:effectLst/>
                <a:latin typeface="Montserrat" pitchFamily="2" charset="77"/>
              </a:rPr>
              <a:t> id </a:t>
            </a:r>
            <a:r>
              <a:rPr lang="en-US" dirty="0" err="1">
                <a:effectLst/>
                <a:latin typeface="Montserrat" pitchFamily="2" charset="77"/>
              </a:rPr>
              <a:t>ulparum</a:t>
            </a:r>
            <a:r>
              <a:rPr lang="en-US" dirty="0">
                <a:effectLst/>
                <a:latin typeface="Montserrat" pitchFamily="2" charset="77"/>
              </a:rPr>
              <a:t> quasit.</a:t>
            </a:r>
          </a:p>
        </p:txBody>
      </p:sp>
      <p:sp>
        <p:nvSpPr>
          <p:cNvPr id="26" name="Text Placeholder 25">
            <a:extLst>
              <a:ext uri="{FF2B5EF4-FFF2-40B4-BE49-F238E27FC236}">
                <a16:creationId xmlns:a16="http://schemas.microsoft.com/office/drawing/2014/main" id="{3B3E1E14-C124-D748-A4EF-15A5ABC2D47F}"/>
              </a:ext>
            </a:extLst>
          </p:cNvPr>
          <p:cNvSpPr>
            <a:spLocks noGrp="1"/>
          </p:cNvSpPr>
          <p:nvPr>
            <p:ph type="body" sz="quarter" idx="27"/>
          </p:nvPr>
        </p:nvSpPr>
        <p:spPr>
          <a:xfrm>
            <a:off x="2044521" y="3448050"/>
            <a:ext cx="3186112" cy="1319213"/>
          </a:xfrm>
          <a:prstGeom prst="rect">
            <a:avLst/>
          </a:prstGeom>
        </p:spPr>
        <p:txBody>
          <a:bodyPr lIns="0" tIns="0"/>
          <a:lstStyle>
            <a:lvl1pPr marL="115888" indent="-109538">
              <a:buFont typeface="Arial" panose="020B0604020202020204" pitchFamily="34" charset="0"/>
              <a:buChar char="•"/>
              <a:tabLst/>
              <a:defRPr sz="1200" b="0" i="0">
                <a:solidFill>
                  <a:schemeClr val="bg1"/>
                </a:solidFill>
                <a:latin typeface="Montserrat Medium" pitchFamily="2" charset="77"/>
              </a:defRPr>
            </a:lvl1pPr>
            <a:lvl2pPr marL="115888" indent="-109538">
              <a:buFont typeface="Arial" panose="020B0604020202020204" pitchFamily="34" charset="0"/>
              <a:buChar char="•"/>
              <a:tabLst/>
              <a:defRPr sz="1200" b="0" i="0">
                <a:solidFill>
                  <a:schemeClr val="bg1"/>
                </a:solidFill>
                <a:latin typeface="Montserrat Medium" pitchFamily="2" charset="77"/>
              </a:defRPr>
            </a:lvl2pPr>
            <a:lvl3pPr marL="115888" indent="-109538">
              <a:buFont typeface="Arial" panose="020B0604020202020204" pitchFamily="34" charset="0"/>
              <a:buChar char="•"/>
              <a:tabLst/>
              <a:defRPr sz="1200" b="0" i="0">
                <a:solidFill>
                  <a:schemeClr val="bg1"/>
                </a:solidFill>
                <a:latin typeface="Montserrat Medium" pitchFamily="2" charset="77"/>
              </a:defRPr>
            </a:lvl3pPr>
            <a:lvl4pPr marL="115888" indent="-109538">
              <a:buFont typeface="Arial" panose="020B0604020202020204" pitchFamily="34" charset="0"/>
              <a:buChar char="•"/>
              <a:tabLst/>
              <a:defRPr sz="1200" b="0" i="0">
                <a:solidFill>
                  <a:schemeClr val="bg1"/>
                </a:solidFill>
                <a:latin typeface="Montserrat Medium" pitchFamily="2" charset="77"/>
              </a:defRPr>
            </a:lvl4pPr>
            <a:lvl5pPr marL="115888" indent="-109538">
              <a:buFont typeface="Arial" panose="020B0604020202020204" pitchFamily="34" charset="0"/>
              <a:buChar char="•"/>
              <a:tabLst/>
              <a:defRPr sz="1200" b="0" i="0">
                <a:solidFill>
                  <a:schemeClr val="bg1"/>
                </a:solidFill>
                <a:latin typeface="Montserrat Medium" pitchFamily="2" charset="77"/>
              </a:defRPr>
            </a:lvl5pPr>
          </a:lstStyle>
          <a:p>
            <a:pPr lvl="0"/>
            <a:r>
              <a:rPr lang="en-US" dirty="0"/>
              <a:t>Click to edit </a:t>
            </a:r>
          </a:p>
          <a:p>
            <a:pPr lvl="0"/>
            <a:r>
              <a:rPr lang="en-US" dirty="0"/>
              <a:t>Click to edit </a:t>
            </a:r>
          </a:p>
          <a:p>
            <a:pPr lvl="0"/>
            <a:r>
              <a:rPr lang="en-US" dirty="0"/>
              <a:t>Click to edit</a:t>
            </a:r>
          </a:p>
          <a:p>
            <a:pPr lvl="0"/>
            <a:r>
              <a:rPr lang="en-US" dirty="0"/>
              <a:t>Click to edit</a:t>
            </a:r>
          </a:p>
        </p:txBody>
      </p:sp>
    </p:spTree>
    <p:extLst>
      <p:ext uri="{BB962C8B-B14F-4D97-AF65-F5344CB8AC3E}">
        <p14:creationId xmlns:p14="http://schemas.microsoft.com/office/powerpoint/2010/main" val="3195334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C7526A-91DB-5C4F-8D6A-6EC78C37BD60}"/>
              </a:ext>
            </a:extLst>
          </p:cNvPr>
          <p:cNvSpPr/>
          <p:nvPr userDrawn="1"/>
        </p:nvSpPr>
        <p:spPr>
          <a:xfrm>
            <a:off x="1535289" y="0"/>
            <a:ext cx="76087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A7D81"/>
              </a:solidFill>
            </a:endParaRPr>
          </a:p>
        </p:txBody>
      </p:sp>
      <p:sp>
        <p:nvSpPr>
          <p:cNvPr id="13" name="Picture Placeholder 17">
            <a:extLst>
              <a:ext uri="{FF2B5EF4-FFF2-40B4-BE49-F238E27FC236}">
                <a16:creationId xmlns:a16="http://schemas.microsoft.com/office/drawing/2014/main" id="{129F5ED0-A8D3-DE43-BC2C-0C5D7DE60B88}"/>
              </a:ext>
            </a:extLst>
          </p:cNvPr>
          <p:cNvSpPr>
            <a:spLocks noGrp="1"/>
          </p:cNvSpPr>
          <p:nvPr>
            <p:ph type="pic" sz="quarter" idx="15" hasCustomPrompt="1"/>
          </p:nvPr>
        </p:nvSpPr>
        <p:spPr>
          <a:xfrm>
            <a:off x="6291263" y="581025"/>
            <a:ext cx="2392362" cy="3967529"/>
          </a:xfrm>
          <a:prstGeom prst="rect">
            <a:avLst/>
          </a:prstGeom>
          <a:solidFill>
            <a:srgbClr val="F1C7EA"/>
          </a:solidFill>
        </p:spPr>
        <p:txBody>
          <a:bodyPr anchor="ctr" anchorCtr="0"/>
          <a:lstStyle>
            <a:lvl1pPr marL="0" indent="0" algn="ctr">
              <a:buFontTx/>
              <a:buNone/>
              <a:defRPr sz="1400" b="1" i="0">
                <a:solidFill>
                  <a:srgbClr val="7A7D81">
                    <a:alpha val="19732"/>
                  </a:srgbClr>
                </a:solidFill>
                <a:latin typeface="Montserrat SemiBold" pitchFamily="2" charset="77"/>
              </a:defRPr>
            </a:lvl1pPr>
          </a:lstStyle>
          <a:p>
            <a:r>
              <a:rPr lang="en-US" dirty="0"/>
              <a:t>INSERT PHOTO</a:t>
            </a:r>
          </a:p>
        </p:txBody>
      </p:sp>
      <p:sp>
        <p:nvSpPr>
          <p:cNvPr id="14" name="Footer Placeholder 4">
            <a:extLst>
              <a:ext uri="{FF2B5EF4-FFF2-40B4-BE49-F238E27FC236}">
                <a16:creationId xmlns:a16="http://schemas.microsoft.com/office/drawing/2014/main" id="{7B0D3734-04A9-DD44-8259-02AD6902887C}"/>
              </a:ext>
            </a:extLst>
          </p:cNvPr>
          <p:cNvSpPr>
            <a:spLocks noGrp="1"/>
          </p:cNvSpPr>
          <p:nvPr>
            <p:ph type="ftr" sz="quarter" idx="22"/>
          </p:nvPr>
        </p:nvSpPr>
        <p:spPr>
          <a:xfrm>
            <a:off x="6971532" y="4767263"/>
            <a:ext cx="1172149" cy="274637"/>
          </a:xfrm>
          <a:prstGeom prst="rect">
            <a:avLst/>
          </a:prstGeom>
        </p:spPr>
        <p:txBody>
          <a:bodyPr anchor="b" anchorCtr="0"/>
          <a:lstStyle>
            <a:lvl1pPr>
              <a:defRPr sz="1000" b="0" i="1">
                <a:solidFill>
                  <a:srgbClr val="7A7D81"/>
                </a:solidFill>
                <a:latin typeface="Montserrat" pitchFamily="2" charset="77"/>
              </a:defRPr>
            </a:lvl1pPr>
          </a:lstStyle>
          <a:p>
            <a:r>
              <a:rPr lang="en-US"/>
              <a:t>Footer / Date</a:t>
            </a:r>
            <a:endParaRPr lang="en-US" dirty="0"/>
          </a:p>
        </p:txBody>
      </p:sp>
      <p:sp>
        <p:nvSpPr>
          <p:cNvPr id="15" name="Slide Number Placeholder 5">
            <a:extLst>
              <a:ext uri="{FF2B5EF4-FFF2-40B4-BE49-F238E27FC236}">
                <a16:creationId xmlns:a16="http://schemas.microsoft.com/office/drawing/2014/main" id="{2B2C1280-90E8-E641-890B-C10B8BA4B3D8}"/>
              </a:ext>
            </a:extLst>
          </p:cNvPr>
          <p:cNvSpPr>
            <a:spLocks noGrp="1"/>
          </p:cNvSpPr>
          <p:nvPr>
            <p:ph type="sldNum" sz="quarter" idx="23"/>
          </p:nvPr>
        </p:nvSpPr>
        <p:spPr>
          <a:xfrm>
            <a:off x="8143682" y="4767263"/>
            <a:ext cx="831935" cy="274637"/>
          </a:xfrm>
          <a:prstGeom prst="rect">
            <a:avLst/>
          </a:prstGeom>
        </p:spPr>
        <p:txBody>
          <a:bodyPr bIns="0" anchor="b" anchorCtr="0"/>
          <a:lstStyle>
            <a:lvl1pPr>
              <a:defRPr b="0" i="0">
                <a:solidFill>
                  <a:srgbClr val="7A7D81"/>
                </a:solidFill>
                <a:latin typeface="Montserrat Medium" pitchFamily="2" charset="77"/>
              </a:defRPr>
            </a:lvl1pPr>
          </a:lstStyle>
          <a:p>
            <a:fld id="{EBF97524-B726-1B4E-A923-E2BF5CF85066}" type="slidenum">
              <a:rPr lang="en-US" smtClean="0"/>
              <a:pPr/>
              <a:t>‹#›</a:t>
            </a:fld>
            <a:endParaRPr lang="en-US" dirty="0"/>
          </a:p>
        </p:txBody>
      </p:sp>
      <p:sp>
        <p:nvSpPr>
          <p:cNvPr id="20" name="Text Placeholder 19">
            <a:extLst>
              <a:ext uri="{FF2B5EF4-FFF2-40B4-BE49-F238E27FC236}">
                <a16:creationId xmlns:a16="http://schemas.microsoft.com/office/drawing/2014/main" id="{5B980C63-8B7D-CE4F-A54A-8FECE81D8C6A}"/>
              </a:ext>
            </a:extLst>
          </p:cNvPr>
          <p:cNvSpPr>
            <a:spLocks noGrp="1"/>
          </p:cNvSpPr>
          <p:nvPr>
            <p:ph type="body" sz="quarter" idx="25" hasCustomPrompt="1"/>
          </p:nvPr>
        </p:nvSpPr>
        <p:spPr>
          <a:xfrm>
            <a:off x="2044521" y="1331286"/>
            <a:ext cx="3937000" cy="361950"/>
          </a:xfrm>
          <a:prstGeom prst="rect">
            <a:avLst/>
          </a:prstGeom>
        </p:spPr>
        <p:txBody>
          <a:bodyPr lIns="0" tIns="0"/>
          <a:lstStyle>
            <a:lvl1pPr marL="0" indent="0">
              <a:buFontTx/>
              <a:buNone/>
              <a:defRPr sz="1400" b="1" i="0">
                <a:solidFill>
                  <a:srgbClr val="EE7F4B"/>
                </a:solidFill>
                <a:latin typeface="Montserrat SemiBold" pitchFamily="2" charset="77"/>
              </a:defRPr>
            </a:lvl1pPr>
            <a:lvl2pPr marL="457200" indent="0">
              <a:buFontTx/>
              <a:buNone/>
              <a:defRPr b="1" i="0">
                <a:latin typeface="Montserrat SemiBold" pitchFamily="2" charset="77"/>
              </a:defRPr>
            </a:lvl2pPr>
            <a:lvl3pPr marL="914400" indent="0">
              <a:buFontTx/>
              <a:buNone/>
              <a:defRPr b="1" i="0">
                <a:latin typeface="Montserrat SemiBold" pitchFamily="2" charset="77"/>
              </a:defRPr>
            </a:lvl3pPr>
            <a:lvl4pPr marL="1371600" indent="0">
              <a:buFontTx/>
              <a:buNone/>
              <a:defRPr b="1" i="0">
                <a:latin typeface="Montserrat SemiBold" pitchFamily="2" charset="77"/>
              </a:defRPr>
            </a:lvl4pPr>
            <a:lvl5pPr marL="1828800" indent="0">
              <a:buFontTx/>
              <a:buNone/>
              <a:defRPr b="1" i="0">
                <a:latin typeface="Montserrat SemiBold" pitchFamily="2" charset="77"/>
              </a:defRPr>
            </a:lvl5pPr>
          </a:lstStyle>
          <a:p>
            <a:pPr lvl="0"/>
            <a:r>
              <a:rPr lang="en-US" dirty="0"/>
              <a:t>Subhead</a:t>
            </a:r>
          </a:p>
        </p:txBody>
      </p:sp>
      <p:sp>
        <p:nvSpPr>
          <p:cNvPr id="21" name="Text Placeholder 16">
            <a:extLst>
              <a:ext uri="{FF2B5EF4-FFF2-40B4-BE49-F238E27FC236}">
                <a16:creationId xmlns:a16="http://schemas.microsoft.com/office/drawing/2014/main" id="{0CDF602D-8EC9-AA43-9D60-89F64E64522D}"/>
              </a:ext>
            </a:extLst>
          </p:cNvPr>
          <p:cNvSpPr>
            <a:spLocks noGrp="1"/>
          </p:cNvSpPr>
          <p:nvPr>
            <p:ph type="body" sz="quarter" idx="24" hasCustomPrompt="1"/>
          </p:nvPr>
        </p:nvSpPr>
        <p:spPr>
          <a:xfrm>
            <a:off x="2044700" y="569059"/>
            <a:ext cx="3902075" cy="500224"/>
          </a:xfrm>
          <a:prstGeom prst="rect">
            <a:avLst/>
          </a:prstGeom>
        </p:spPr>
        <p:txBody>
          <a:bodyPr lIns="0" tIns="0"/>
          <a:lstStyle>
            <a:lvl1pPr marL="0" indent="0">
              <a:buFontTx/>
              <a:buNone/>
              <a:defRPr sz="3200" b="1" i="0">
                <a:solidFill>
                  <a:srgbClr val="7A7D81"/>
                </a:solidFill>
                <a:latin typeface="Montserrat SemiBold" pitchFamily="2" charset="77"/>
              </a:defRPr>
            </a:lvl1pPr>
          </a:lstStyle>
          <a:p>
            <a:pPr lvl="0"/>
            <a:r>
              <a:rPr lang="en-US" dirty="0"/>
              <a:t>Part title</a:t>
            </a:r>
          </a:p>
        </p:txBody>
      </p:sp>
      <p:sp>
        <p:nvSpPr>
          <p:cNvPr id="24" name="Text Placeholder 22">
            <a:extLst>
              <a:ext uri="{FF2B5EF4-FFF2-40B4-BE49-F238E27FC236}">
                <a16:creationId xmlns:a16="http://schemas.microsoft.com/office/drawing/2014/main" id="{EC0C6B2F-7101-164F-897D-A56867137D27}"/>
              </a:ext>
            </a:extLst>
          </p:cNvPr>
          <p:cNvSpPr>
            <a:spLocks noGrp="1"/>
          </p:cNvSpPr>
          <p:nvPr>
            <p:ph type="body" sz="quarter" idx="26" hasCustomPrompt="1"/>
          </p:nvPr>
        </p:nvSpPr>
        <p:spPr>
          <a:xfrm>
            <a:off x="2044521" y="1704657"/>
            <a:ext cx="3914775" cy="1587500"/>
          </a:xfrm>
          <a:prstGeom prst="rect">
            <a:avLst/>
          </a:prstGeom>
        </p:spPr>
        <p:txBody>
          <a:bodyPr lIns="0" tIns="0"/>
          <a:lstStyle>
            <a:lvl1pPr marL="0" indent="0">
              <a:lnSpc>
                <a:spcPts val="1800"/>
              </a:lnSpc>
              <a:buFontTx/>
              <a:buNone/>
              <a:defRPr sz="1200" b="0" i="0">
                <a:solidFill>
                  <a:srgbClr val="7A7D81"/>
                </a:solidFill>
                <a:latin typeface="Montserrat Medium" pitchFamily="2" charset="77"/>
              </a:defRPr>
            </a:lvl1pPr>
            <a:lvl2pPr marL="457200" indent="0">
              <a:buFontTx/>
              <a:buNone/>
              <a:defRPr sz="1200" b="0" i="0">
                <a:solidFill>
                  <a:schemeClr val="bg1"/>
                </a:solidFill>
                <a:latin typeface="Montserrat Medium" pitchFamily="2" charset="77"/>
              </a:defRPr>
            </a:lvl2pPr>
            <a:lvl3pPr marL="914400" indent="0">
              <a:buFontTx/>
              <a:buNone/>
              <a:defRPr sz="1200" b="0" i="0">
                <a:solidFill>
                  <a:schemeClr val="bg1"/>
                </a:solidFill>
                <a:latin typeface="Montserrat Medium" pitchFamily="2" charset="77"/>
              </a:defRPr>
            </a:lvl3pPr>
            <a:lvl4pPr marL="1371600" indent="0">
              <a:buFontTx/>
              <a:buNone/>
              <a:defRPr sz="1200" b="0" i="0">
                <a:solidFill>
                  <a:schemeClr val="bg1"/>
                </a:solidFill>
                <a:latin typeface="Montserrat Medium" pitchFamily="2" charset="77"/>
              </a:defRPr>
            </a:lvl4pPr>
            <a:lvl5pPr marL="1828800" indent="0">
              <a:buFontTx/>
              <a:buNone/>
              <a:defRPr sz="1200" b="0" i="0">
                <a:solidFill>
                  <a:schemeClr val="bg1"/>
                </a:solidFill>
                <a:latin typeface="Montserrat Medium" pitchFamily="2" charset="77"/>
              </a:defRPr>
            </a:lvl5pPr>
          </a:lstStyle>
          <a:p>
            <a:r>
              <a:rPr lang="en-US" dirty="0">
                <a:effectLst/>
                <a:latin typeface="Montserrat" pitchFamily="2" charset="77"/>
              </a:rPr>
              <a:t>Et </a:t>
            </a:r>
            <a:r>
              <a:rPr lang="en-US" dirty="0" err="1">
                <a:effectLst/>
                <a:latin typeface="Montserrat" pitchFamily="2" charset="77"/>
              </a:rPr>
              <a:t>quia</a:t>
            </a:r>
            <a:r>
              <a:rPr lang="en-US" dirty="0">
                <a:effectLst/>
                <a:latin typeface="Montserrat" pitchFamily="2" charset="77"/>
              </a:rPr>
              <a:t> por </a:t>
            </a:r>
            <a:r>
              <a:rPr lang="en-US" dirty="0" err="1">
                <a:effectLst/>
                <a:latin typeface="Montserrat" pitchFamily="2" charset="77"/>
              </a:rPr>
              <a:t>sa</a:t>
            </a:r>
            <a:r>
              <a:rPr lang="en-US" dirty="0">
                <a:effectLst/>
                <a:latin typeface="Montserrat" pitchFamily="2" charset="77"/>
              </a:rPr>
              <a:t> </a:t>
            </a:r>
            <a:r>
              <a:rPr lang="en-US" dirty="0" err="1">
                <a:effectLst/>
                <a:latin typeface="Montserrat" pitchFamily="2" charset="77"/>
              </a:rPr>
              <a:t>essunt</a:t>
            </a:r>
            <a:r>
              <a:rPr lang="en-US" dirty="0">
                <a:effectLst/>
                <a:latin typeface="Montserrat" pitchFamily="2" charset="77"/>
              </a:rPr>
              <a:t> </a:t>
            </a:r>
            <a:r>
              <a:rPr lang="en-US" dirty="0" err="1">
                <a:effectLst/>
                <a:latin typeface="Montserrat" pitchFamily="2" charset="77"/>
              </a:rPr>
              <a:t>volest</a:t>
            </a:r>
            <a:r>
              <a:rPr lang="en-US" dirty="0">
                <a:effectLst/>
                <a:latin typeface="Montserrat" pitchFamily="2" charset="77"/>
              </a:rPr>
              <a:t> a </a:t>
            </a:r>
            <a:r>
              <a:rPr lang="en-US" dirty="0" err="1">
                <a:effectLst/>
                <a:latin typeface="Montserrat" pitchFamily="2" charset="77"/>
              </a:rPr>
              <a:t>aliquament</a:t>
            </a:r>
            <a:r>
              <a:rPr lang="en-US" dirty="0">
                <a:effectLst/>
                <a:latin typeface="Montserrat" pitchFamily="2" charset="77"/>
              </a:rPr>
              <a:t> verum </a:t>
            </a:r>
            <a:r>
              <a:rPr lang="en-US" dirty="0" err="1">
                <a:effectLst/>
                <a:latin typeface="Montserrat" pitchFamily="2" charset="77"/>
              </a:rPr>
              <a:t>fugias</a:t>
            </a:r>
            <a:r>
              <a:rPr lang="en-US" dirty="0">
                <a:effectLst/>
                <a:latin typeface="Montserrat" pitchFamily="2" charset="77"/>
              </a:rPr>
              <a:t> </a:t>
            </a:r>
            <a:r>
              <a:rPr lang="en-US" dirty="0" err="1">
                <a:effectLst/>
                <a:latin typeface="Montserrat" pitchFamily="2" charset="77"/>
              </a:rPr>
              <a:t>si</a:t>
            </a:r>
            <a:r>
              <a:rPr lang="en-US" dirty="0">
                <a:effectLst/>
                <a:latin typeface="Montserrat" pitchFamily="2" charset="77"/>
              </a:rPr>
              <a:t> </a:t>
            </a:r>
            <a:r>
              <a:rPr lang="en-US" dirty="0" err="1">
                <a:effectLst/>
                <a:latin typeface="Montserrat" pitchFamily="2" charset="77"/>
              </a:rPr>
              <a:t>aut</a:t>
            </a:r>
            <a:r>
              <a:rPr lang="en-US" dirty="0">
                <a:effectLst/>
                <a:latin typeface="Montserrat" pitchFamily="2" charset="77"/>
              </a:rPr>
              <a:t> dem </a:t>
            </a:r>
            <a:r>
              <a:rPr lang="en-US" dirty="0" err="1">
                <a:effectLst/>
                <a:latin typeface="Montserrat" pitchFamily="2" charset="77"/>
              </a:rPr>
              <a:t>quis</a:t>
            </a:r>
            <a:r>
              <a:rPr lang="en-US" dirty="0">
                <a:effectLst/>
                <a:latin typeface="Montserrat" pitchFamily="2" charset="77"/>
              </a:rPr>
              <a:t> </a:t>
            </a:r>
            <a:r>
              <a:rPr lang="en-US" dirty="0" err="1">
                <a:effectLst/>
                <a:latin typeface="Montserrat" pitchFamily="2" charset="77"/>
              </a:rPr>
              <a:t>ente</a:t>
            </a:r>
            <a:r>
              <a:rPr lang="en-US" dirty="0">
                <a:effectLst/>
                <a:latin typeface="Montserrat" pitchFamily="2" charset="77"/>
              </a:rPr>
              <a:t> </a:t>
            </a:r>
            <a:r>
              <a:rPr lang="en-US" dirty="0" err="1">
                <a:effectLst/>
                <a:latin typeface="Montserrat" pitchFamily="2" charset="77"/>
              </a:rPr>
              <a:t>nonsequiae</a:t>
            </a:r>
            <a:r>
              <a:rPr lang="en-US" dirty="0">
                <a:effectLst/>
                <a:latin typeface="Montserrat" pitchFamily="2" charset="77"/>
              </a:rPr>
              <a:t> </a:t>
            </a:r>
            <a:r>
              <a:rPr lang="en-US" dirty="0" err="1">
                <a:effectLst/>
                <a:latin typeface="Montserrat" pitchFamily="2" charset="77"/>
              </a:rPr>
              <a:t>suntur</a:t>
            </a:r>
            <a:r>
              <a:rPr lang="en-US" dirty="0">
                <a:effectLst/>
                <a:latin typeface="Montserrat" pitchFamily="2" charset="77"/>
              </a:rPr>
              <a:t>? Ex </a:t>
            </a:r>
            <a:r>
              <a:rPr lang="en-US" dirty="0" err="1">
                <a:effectLst/>
                <a:latin typeface="Montserrat" pitchFamily="2" charset="77"/>
              </a:rPr>
              <a:t>estin</a:t>
            </a:r>
            <a:r>
              <a:rPr lang="en-US" dirty="0">
                <a:effectLst/>
                <a:latin typeface="Montserrat" pitchFamily="2" charset="77"/>
              </a:rPr>
              <a:t> </a:t>
            </a:r>
            <a:r>
              <a:rPr lang="en-US" dirty="0" err="1">
                <a:effectLst/>
                <a:latin typeface="Montserrat" pitchFamily="2" charset="77"/>
              </a:rPr>
              <a:t>premqui</a:t>
            </a:r>
            <a:r>
              <a:rPr lang="en-US" dirty="0">
                <a:effectLst/>
                <a:latin typeface="Montserrat" pitchFamily="2" charset="77"/>
              </a:rPr>
              <a:t> </a:t>
            </a:r>
            <a:r>
              <a:rPr lang="en-US" dirty="0" err="1">
                <a:effectLst/>
                <a:latin typeface="Montserrat" pitchFamily="2" charset="77"/>
              </a:rPr>
              <a:t>nonsed</a:t>
            </a:r>
            <a:r>
              <a:rPr lang="en-US" dirty="0">
                <a:effectLst/>
                <a:latin typeface="Montserrat" pitchFamily="2" charset="77"/>
              </a:rPr>
              <a:t> </a:t>
            </a:r>
            <a:r>
              <a:rPr lang="en-US" dirty="0" err="1">
                <a:effectLst/>
                <a:latin typeface="Montserrat" pitchFamily="2" charset="77"/>
              </a:rPr>
              <a:t>maiorestibea</a:t>
            </a:r>
            <a:r>
              <a:rPr lang="en-US" dirty="0">
                <a:effectLst/>
                <a:latin typeface="Montserrat" pitchFamily="2" charset="77"/>
              </a:rPr>
              <a:t> </a:t>
            </a:r>
            <a:r>
              <a:rPr lang="en-US" dirty="0" err="1">
                <a:effectLst/>
                <a:latin typeface="Montserrat" pitchFamily="2" charset="77"/>
              </a:rPr>
              <a:t>soloreiur</a:t>
            </a:r>
            <a:r>
              <a:rPr lang="en-US" dirty="0">
                <a:effectLst/>
                <a:latin typeface="Montserrat" pitchFamily="2" charset="77"/>
              </a:rPr>
              <a:t> </a:t>
            </a:r>
            <a:r>
              <a:rPr lang="en-US" dirty="0" err="1">
                <a:effectLst/>
                <a:latin typeface="Montserrat" pitchFamily="2" charset="77"/>
              </a:rPr>
              <a:t>ratendeseque</a:t>
            </a:r>
            <a:r>
              <a:rPr lang="en-US" dirty="0">
                <a:effectLst/>
                <a:latin typeface="Montserrat" pitchFamily="2" charset="77"/>
              </a:rPr>
              <a:t> dem </a:t>
            </a:r>
            <a:r>
              <a:rPr lang="en-US" dirty="0" err="1">
                <a:effectLst/>
                <a:latin typeface="Montserrat" pitchFamily="2" charset="77"/>
              </a:rPr>
              <a:t>nectus</a:t>
            </a:r>
            <a:r>
              <a:rPr lang="en-US" dirty="0">
                <a:effectLst/>
                <a:latin typeface="Montserrat" pitchFamily="2" charset="77"/>
              </a:rPr>
              <a:t>, </a:t>
            </a:r>
            <a:r>
              <a:rPr lang="en-US" dirty="0" err="1">
                <a:effectLst/>
                <a:latin typeface="Montserrat" pitchFamily="2" charset="77"/>
              </a:rPr>
              <a:t>ommoluptati</a:t>
            </a:r>
            <a:r>
              <a:rPr lang="en-US" dirty="0">
                <a:effectLst/>
                <a:latin typeface="Montserrat" pitchFamily="2" charset="77"/>
              </a:rPr>
              <a:t> </a:t>
            </a:r>
            <a:r>
              <a:rPr lang="en-US" dirty="0" err="1">
                <a:effectLst/>
                <a:latin typeface="Montserrat" pitchFamily="2" charset="77"/>
              </a:rPr>
              <a:t>dempelendus</a:t>
            </a:r>
            <a:r>
              <a:rPr lang="en-US" dirty="0">
                <a:effectLst/>
                <a:latin typeface="Montserrat" pitchFamily="2" charset="77"/>
              </a:rPr>
              <a:t>, </a:t>
            </a:r>
            <a:r>
              <a:rPr lang="en-US" dirty="0" err="1">
                <a:effectLst/>
                <a:latin typeface="Montserrat" pitchFamily="2" charset="77"/>
              </a:rPr>
              <a:t>simaxim</a:t>
            </a:r>
            <a:r>
              <a:rPr lang="en-US" dirty="0">
                <a:effectLst/>
                <a:latin typeface="Montserrat" pitchFamily="2" charset="77"/>
              </a:rPr>
              <a:t> </a:t>
            </a:r>
            <a:r>
              <a:rPr lang="en-US" dirty="0" err="1">
                <a:effectLst/>
                <a:latin typeface="Montserrat" pitchFamily="2" charset="77"/>
              </a:rPr>
              <a:t>eos</a:t>
            </a:r>
            <a:r>
              <a:rPr lang="en-US" dirty="0">
                <a:effectLst/>
                <a:latin typeface="Montserrat" pitchFamily="2" charset="77"/>
              </a:rPr>
              <a:t> </a:t>
            </a:r>
            <a:r>
              <a:rPr lang="en-US" dirty="0" err="1">
                <a:effectLst/>
                <a:latin typeface="Montserrat" pitchFamily="2" charset="77"/>
              </a:rPr>
              <a:t>siminimus</a:t>
            </a:r>
            <a:r>
              <a:rPr lang="en-US" dirty="0">
                <a:effectLst/>
                <a:latin typeface="Montserrat" pitchFamily="2" charset="77"/>
              </a:rPr>
              <a:t> sit </a:t>
            </a:r>
            <a:r>
              <a:rPr lang="en-US" dirty="0" err="1">
                <a:effectLst/>
                <a:latin typeface="Montserrat" pitchFamily="2" charset="77"/>
              </a:rPr>
              <a:t>autate</a:t>
            </a:r>
            <a:r>
              <a:rPr lang="en-US" dirty="0">
                <a:effectLst/>
                <a:latin typeface="Montserrat" pitchFamily="2" charset="77"/>
              </a:rPr>
              <a:t> </a:t>
            </a:r>
            <a:r>
              <a:rPr lang="en-US" dirty="0" err="1">
                <a:effectLst/>
                <a:latin typeface="Montserrat" pitchFamily="2" charset="77"/>
              </a:rPr>
              <a:t>eume</a:t>
            </a:r>
            <a:r>
              <a:rPr lang="en-US" dirty="0">
                <a:effectLst/>
                <a:latin typeface="Montserrat" pitchFamily="2" charset="77"/>
              </a:rPr>
              <a:t> </a:t>
            </a:r>
            <a:r>
              <a:rPr lang="en-US" dirty="0" err="1">
                <a:effectLst/>
                <a:latin typeface="Montserrat" pitchFamily="2" charset="77"/>
              </a:rPr>
              <a:t>solorib</a:t>
            </a:r>
            <a:r>
              <a:rPr lang="en-US" dirty="0">
                <a:effectLst/>
                <a:latin typeface="Montserrat" pitchFamily="2" charset="77"/>
              </a:rPr>
              <a:t> </a:t>
            </a:r>
            <a:r>
              <a:rPr lang="en-US" dirty="0" err="1">
                <a:effectLst/>
                <a:latin typeface="Montserrat" pitchFamily="2" charset="77"/>
              </a:rPr>
              <a:t>usdandae</a:t>
            </a:r>
            <a:r>
              <a:rPr lang="en-US" dirty="0">
                <a:effectLst/>
                <a:latin typeface="Montserrat" pitchFamily="2" charset="77"/>
              </a:rPr>
              <a:t> id </a:t>
            </a:r>
            <a:r>
              <a:rPr lang="en-US" dirty="0" err="1">
                <a:effectLst/>
                <a:latin typeface="Montserrat" pitchFamily="2" charset="77"/>
              </a:rPr>
              <a:t>ulparum</a:t>
            </a:r>
            <a:r>
              <a:rPr lang="en-US" dirty="0">
                <a:effectLst/>
                <a:latin typeface="Montserrat" pitchFamily="2" charset="77"/>
              </a:rPr>
              <a:t> quasit.</a:t>
            </a:r>
          </a:p>
        </p:txBody>
      </p:sp>
      <p:sp>
        <p:nvSpPr>
          <p:cNvPr id="26" name="Text Placeholder 25">
            <a:extLst>
              <a:ext uri="{FF2B5EF4-FFF2-40B4-BE49-F238E27FC236}">
                <a16:creationId xmlns:a16="http://schemas.microsoft.com/office/drawing/2014/main" id="{3B3E1E14-C124-D748-A4EF-15A5ABC2D47F}"/>
              </a:ext>
            </a:extLst>
          </p:cNvPr>
          <p:cNvSpPr>
            <a:spLocks noGrp="1"/>
          </p:cNvSpPr>
          <p:nvPr>
            <p:ph type="body" sz="quarter" idx="27"/>
          </p:nvPr>
        </p:nvSpPr>
        <p:spPr>
          <a:xfrm>
            <a:off x="2044521" y="3448050"/>
            <a:ext cx="3186112" cy="1319213"/>
          </a:xfrm>
          <a:prstGeom prst="rect">
            <a:avLst/>
          </a:prstGeom>
        </p:spPr>
        <p:txBody>
          <a:bodyPr lIns="0" tIns="0"/>
          <a:lstStyle>
            <a:lvl1pPr marL="115888" indent="-109538">
              <a:buFont typeface="Arial" panose="020B0604020202020204" pitchFamily="34" charset="0"/>
              <a:buChar char="•"/>
              <a:tabLst/>
              <a:defRPr sz="1200" b="0" i="0">
                <a:solidFill>
                  <a:srgbClr val="7A7D81"/>
                </a:solidFill>
                <a:latin typeface="Montserrat Medium" pitchFamily="2" charset="77"/>
              </a:defRPr>
            </a:lvl1pPr>
            <a:lvl2pPr marL="115888" indent="-109538">
              <a:buFont typeface="Arial" panose="020B0604020202020204" pitchFamily="34" charset="0"/>
              <a:buChar char="•"/>
              <a:tabLst/>
              <a:defRPr sz="1200" b="0" i="0">
                <a:solidFill>
                  <a:schemeClr val="bg1"/>
                </a:solidFill>
                <a:latin typeface="Montserrat Medium" pitchFamily="2" charset="77"/>
              </a:defRPr>
            </a:lvl2pPr>
            <a:lvl3pPr marL="115888" indent="-109538">
              <a:buFont typeface="Arial" panose="020B0604020202020204" pitchFamily="34" charset="0"/>
              <a:buChar char="•"/>
              <a:tabLst/>
              <a:defRPr sz="1200" b="0" i="0">
                <a:solidFill>
                  <a:schemeClr val="bg1"/>
                </a:solidFill>
                <a:latin typeface="Montserrat Medium" pitchFamily="2" charset="77"/>
              </a:defRPr>
            </a:lvl3pPr>
            <a:lvl4pPr marL="115888" indent="-109538">
              <a:buFont typeface="Arial" panose="020B0604020202020204" pitchFamily="34" charset="0"/>
              <a:buChar char="•"/>
              <a:tabLst/>
              <a:defRPr sz="1200" b="0" i="0">
                <a:solidFill>
                  <a:schemeClr val="bg1"/>
                </a:solidFill>
                <a:latin typeface="Montserrat Medium" pitchFamily="2" charset="77"/>
              </a:defRPr>
            </a:lvl4pPr>
            <a:lvl5pPr marL="115888" indent="-109538">
              <a:buFont typeface="Arial" panose="020B0604020202020204" pitchFamily="34" charset="0"/>
              <a:buChar char="•"/>
              <a:tabLst/>
              <a:defRPr sz="1200" b="0" i="0">
                <a:solidFill>
                  <a:schemeClr val="bg1"/>
                </a:solidFill>
                <a:latin typeface="Montserrat Medium" pitchFamily="2" charset="77"/>
              </a:defRPr>
            </a:lvl5pPr>
          </a:lstStyle>
          <a:p>
            <a:pPr lvl="0"/>
            <a:r>
              <a:rPr lang="en-US" dirty="0"/>
              <a:t>Click to edit </a:t>
            </a:r>
          </a:p>
          <a:p>
            <a:pPr lvl="0"/>
            <a:r>
              <a:rPr lang="en-US" dirty="0"/>
              <a:t>Click to edit </a:t>
            </a:r>
          </a:p>
          <a:p>
            <a:pPr lvl="0"/>
            <a:r>
              <a:rPr lang="en-US" dirty="0"/>
              <a:t>Click to edit</a:t>
            </a:r>
          </a:p>
          <a:p>
            <a:pPr lvl="0"/>
            <a:r>
              <a:rPr lang="en-US" dirty="0"/>
              <a:t>Click to edit</a:t>
            </a:r>
          </a:p>
        </p:txBody>
      </p:sp>
      <p:sp>
        <p:nvSpPr>
          <p:cNvPr id="11" name="Rectangle 10">
            <a:extLst>
              <a:ext uri="{FF2B5EF4-FFF2-40B4-BE49-F238E27FC236}">
                <a16:creationId xmlns:a16="http://schemas.microsoft.com/office/drawing/2014/main" id="{8281E86E-0425-B545-AD9E-C871083F3EB9}"/>
              </a:ext>
            </a:extLst>
          </p:cNvPr>
          <p:cNvSpPr/>
          <p:nvPr userDrawn="1"/>
        </p:nvSpPr>
        <p:spPr>
          <a:xfrm>
            <a:off x="-22224" y="-15940"/>
            <a:ext cx="1555750" cy="3987309"/>
          </a:xfrm>
          <a:prstGeom prst="rect">
            <a:avLst/>
          </a:prstGeom>
          <a:solidFill>
            <a:srgbClr val="00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19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9E7E74E-FA00-A343-A2EC-936BDB968CD9}"/>
              </a:ext>
            </a:extLst>
          </p:cNvPr>
          <p:cNvSpPr>
            <a:spLocks noGrp="1"/>
          </p:cNvSpPr>
          <p:nvPr>
            <p:ph type="pic" sz="quarter" idx="10" hasCustomPrompt="1"/>
          </p:nvPr>
        </p:nvSpPr>
        <p:spPr>
          <a:xfrm>
            <a:off x="1535658" y="0"/>
            <a:ext cx="4454833" cy="3971369"/>
          </a:xfrm>
          <a:prstGeom prst="rect">
            <a:avLst/>
          </a:prstGeom>
          <a:solidFill>
            <a:srgbClr val="F1C7EA"/>
          </a:solidFill>
        </p:spPr>
        <p:txBody>
          <a:bodyPr anchor="ctr" anchorCtr="0"/>
          <a:lstStyle>
            <a:lvl1pPr marL="0" indent="0" algn="ctr">
              <a:buFontTx/>
              <a:buNone/>
              <a:defRPr lang="en-US" sz="1200" b="1" smtClean="0">
                <a:solidFill>
                  <a:srgbClr val="7A7D81">
                    <a:alpha val="20247"/>
                  </a:srgbClr>
                </a:solidFill>
                <a:effectLst/>
              </a:defRPr>
            </a:lvl1pPr>
          </a:lstStyle>
          <a:p>
            <a:r>
              <a:rPr lang="en-US" b="1" dirty="0">
                <a:effectLst/>
                <a:latin typeface="Montserrat" pitchFamily="2" charset="77"/>
              </a:rPr>
              <a:t>STORY/TESTIMONIAL PHOTO HERE</a:t>
            </a:r>
            <a:endParaRPr lang="en-US" dirty="0">
              <a:effectLst/>
              <a:latin typeface="Montserrat" pitchFamily="2" charset="77"/>
            </a:endParaRPr>
          </a:p>
        </p:txBody>
      </p:sp>
      <p:sp>
        <p:nvSpPr>
          <p:cNvPr id="9" name="Rectangle 8">
            <a:extLst>
              <a:ext uri="{FF2B5EF4-FFF2-40B4-BE49-F238E27FC236}">
                <a16:creationId xmlns:a16="http://schemas.microsoft.com/office/drawing/2014/main" id="{72A6FA93-F5E4-4344-9D1F-736B98E66F42}"/>
              </a:ext>
            </a:extLst>
          </p:cNvPr>
          <p:cNvSpPr/>
          <p:nvPr userDrawn="1"/>
        </p:nvSpPr>
        <p:spPr>
          <a:xfrm>
            <a:off x="1535659" y="3971368"/>
            <a:ext cx="7614849" cy="1172132"/>
          </a:xfrm>
          <a:prstGeom prst="rect">
            <a:avLst/>
          </a:prstGeom>
          <a:solidFill>
            <a:srgbClr val="CBC4BC">
              <a:alpha val="2971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6D8EECF-D54B-C849-B845-957887FD081E}"/>
              </a:ext>
            </a:extLst>
          </p:cNvPr>
          <p:cNvSpPr/>
          <p:nvPr userDrawn="1"/>
        </p:nvSpPr>
        <p:spPr>
          <a:xfrm>
            <a:off x="5939692" y="-6137"/>
            <a:ext cx="3210446" cy="3977506"/>
          </a:xfrm>
          <a:prstGeom prst="rect">
            <a:avLst/>
          </a:prstGeom>
          <a:solidFill>
            <a:srgbClr val="00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BB596D4-094B-0F4D-8993-8D2908368C68}"/>
              </a:ext>
            </a:extLst>
          </p:cNvPr>
          <p:cNvSpPr/>
          <p:nvPr userDrawn="1"/>
        </p:nvSpPr>
        <p:spPr>
          <a:xfrm>
            <a:off x="5942946" y="3782645"/>
            <a:ext cx="3210446" cy="188723"/>
          </a:xfrm>
          <a:prstGeom prst="rect">
            <a:avLst/>
          </a:prstGeom>
          <a:solidFill>
            <a:srgbClr val="339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a:extLst>
              <a:ext uri="{FF2B5EF4-FFF2-40B4-BE49-F238E27FC236}">
                <a16:creationId xmlns:a16="http://schemas.microsoft.com/office/drawing/2014/main" id="{20CFECDD-E81F-F34B-8538-28839EBD9A66}"/>
              </a:ext>
            </a:extLst>
          </p:cNvPr>
          <p:cNvSpPr>
            <a:spLocks noGrp="1"/>
          </p:cNvSpPr>
          <p:nvPr>
            <p:ph type="body" sz="quarter" idx="11" hasCustomPrompt="1"/>
          </p:nvPr>
        </p:nvSpPr>
        <p:spPr>
          <a:xfrm>
            <a:off x="6290187" y="435077"/>
            <a:ext cx="2669663" cy="3133623"/>
          </a:xfrm>
          <a:prstGeom prst="rect">
            <a:avLst/>
          </a:prstGeom>
        </p:spPr>
        <p:txBody>
          <a:bodyPr lIns="0" tIns="0"/>
          <a:lstStyle>
            <a:lvl1pPr marL="115888" indent="-115888">
              <a:lnSpc>
                <a:spcPts val="2800"/>
              </a:lnSpc>
              <a:buFontTx/>
              <a:buNone/>
              <a:tabLst/>
              <a:defRPr sz="1400" b="1" i="0">
                <a:solidFill>
                  <a:schemeClr val="bg1"/>
                </a:solidFill>
                <a:latin typeface="Montserrat" pitchFamily="2" charset="77"/>
              </a:defRPr>
            </a:lvl1pPr>
            <a:lvl2pPr marL="457200" indent="0">
              <a:buFontTx/>
              <a:buNone/>
              <a:defRPr sz="1400" b="1" i="0">
                <a:latin typeface="Montserrat" pitchFamily="2" charset="77"/>
              </a:defRPr>
            </a:lvl2pPr>
            <a:lvl3pPr marL="914400" indent="0">
              <a:buFontTx/>
              <a:buNone/>
              <a:defRPr sz="1400" b="1" i="0">
                <a:latin typeface="Montserrat" pitchFamily="2" charset="77"/>
              </a:defRPr>
            </a:lvl3pPr>
            <a:lvl4pPr marL="1371600" indent="0">
              <a:buFontTx/>
              <a:buNone/>
              <a:defRPr sz="1400" b="1" i="0">
                <a:latin typeface="Montserrat" pitchFamily="2" charset="77"/>
              </a:defRPr>
            </a:lvl4pPr>
            <a:lvl5pPr marL="1828800" indent="0">
              <a:buFontTx/>
              <a:buNone/>
              <a:defRPr sz="1400" b="1" i="0">
                <a:latin typeface="Montserrat" pitchFamily="2" charset="77"/>
              </a:defRPr>
            </a:lvl5pPr>
          </a:lstStyle>
          <a:p>
            <a:r>
              <a:rPr lang="en-US" b="1" dirty="0">
                <a:effectLst/>
                <a:latin typeface="Montserrat" pitchFamily="2" charset="77"/>
              </a:rPr>
              <a:t>“Add quote here </a:t>
            </a:r>
            <a:r>
              <a:rPr lang="en-US" b="1" dirty="0" err="1">
                <a:effectLst/>
                <a:latin typeface="Montserrat" pitchFamily="2" charset="77"/>
              </a:rPr>
              <a:t>nihictur</a:t>
            </a:r>
            <a:r>
              <a:rPr lang="en-US" b="1" dirty="0">
                <a:effectLst/>
                <a:latin typeface="Montserrat" pitchFamily="2" charset="77"/>
              </a:rPr>
              <a:t> as </a:t>
            </a:r>
            <a:r>
              <a:rPr lang="en-US" b="1" dirty="0" err="1">
                <a:effectLst/>
                <a:latin typeface="Montserrat" pitchFamily="2" charset="77"/>
              </a:rPr>
              <a:t>ilist</a:t>
            </a:r>
            <a:r>
              <a:rPr lang="en-US" b="1" dirty="0">
                <a:effectLst/>
                <a:latin typeface="Montserrat" pitchFamily="2" charset="77"/>
              </a:rPr>
              <a:t> </a:t>
            </a:r>
            <a:r>
              <a:rPr lang="en-US" b="1" dirty="0" err="1">
                <a:effectLst/>
                <a:latin typeface="Montserrat" pitchFamily="2" charset="77"/>
              </a:rPr>
              <a:t>parum</a:t>
            </a:r>
            <a:r>
              <a:rPr lang="en-US" b="1" dirty="0">
                <a:effectLst/>
                <a:latin typeface="Montserrat" pitchFamily="2" charset="77"/>
              </a:rPr>
              <a:t> lam </a:t>
            </a:r>
            <a:r>
              <a:rPr lang="en-US" b="1" dirty="0" err="1">
                <a:effectLst/>
                <a:latin typeface="Montserrat" pitchFamily="2" charset="77"/>
              </a:rPr>
              <a:t>audis</a:t>
            </a:r>
            <a:r>
              <a:rPr lang="en-US" b="1" dirty="0">
                <a:effectLst/>
                <a:latin typeface="Montserrat" pitchFamily="2" charset="77"/>
              </a:rPr>
              <a:t> </a:t>
            </a:r>
            <a:r>
              <a:rPr lang="en-US" b="1" dirty="0" err="1">
                <a:effectLst/>
                <a:latin typeface="Montserrat" pitchFamily="2" charset="77"/>
              </a:rPr>
              <a:t>adigenis</a:t>
            </a:r>
            <a:r>
              <a:rPr lang="en-US" b="1" dirty="0">
                <a:effectLst/>
                <a:latin typeface="Montserrat" pitchFamily="2" charset="77"/>
              </a:rPr>
              <a:t> </a:t>
            </a:r>
            <a:r>
              <a:rPr lang="en-US" b="1" dirty="0" err="1">
                <a:effectLst/>
                <a:latin typeface="Montserrat" pitchFamily="2" charset="77"/>
              </a:rPr>
              <a:t>magnatio</a:t>
            </a:r>
            <a:r>
              <a:rPr lang="en-US" b="1" dirty="0">
                <a:effectLst/>
                <a:latin typeface="Montserrat" pitchFamily="2" charset="77"/>
              </a:rPr>
              <a:t>. Mus, </a:t>
            </a:r>
            <a:r>
              <a:rPr lang="en-US" b="1" dirty="0" err="1">
                <a:effectLst/>
                <a:latin typeface="Montserrat" pitchFamily="2" charset="77"/>
              </a:rPr>
              <a:t>ut</a:t>
            </a:r>
            <a:r>
              <a:rPr lang="en-US" b="1" dirty="0">
                <a:effectLst/>
                <a:latin typeface="Montserrat" pitchFamily="2" charset="77"/>
              </a:rPr>
              <a:t> </a:t>
            </a:r>
            <a:r>
              <a:rPr lang="en-US" b="1" dirty="0" err="1">
                <a:effectLst/>
                <a:latin typeface="Montserrat" pitchFamily="2" charset="77"/>
              </a:rPr>
              <a:t>pror</a:t>
            </a:r>
            <a:r>
              <a:rPr lang="en-US" b="1" dirty="0">
                <a:effectLst/>
                <a:latin typeface="Montserrat" pitchFamily="2" charset="77"/>
              </a:rPr>
              <a:t> </a:t>
            </a:r>
            <a:r>
              <a:rPr lang="en-US" b="1" dirty="0" err="1">
                <a:effectLst/>
                <a:latin typeface="Montserrat" pitchFamily="2" charset="77"/>
              </a:rPr>
              <a:t>aut</a:t>
            </a:r>
            <a:r>
              <a:rPr lang="en-US" b="1" dirty="0">
                <a:effectLst/>
                <a:latin typeface="Montserrat" pitchFamily="2" charset="77"/>
              </a:rPr>
              <a:t> </a:t>
            </a:r>
            <a:r>
              <a:rPr lang="en-US" b="1" dirty="0" err="1">
                <a:effectLst/>
                <a:latin typeface="Montserrat" pitchFamily="2" charset="77"/>
              </a:rPr>
              <a:t>atiorro</a:t>
            </a:r>
            <a:r>
              <a:rPr lang="en-US" b="1" dirty="0">
                <a:effectLst/>
                <a:latin typeface="Montserrat" pitchFamily="2" charset="77"/>
              </a:rPr>
              <a:t> anis </a:t>
            </a:r>
            <a:r>
              <a:rPr lang="en-US" b="1" dirty="0" err="1">
                <a:effectLst/>
                <a:latin typeface="Montserrat" pitchFamily="2" charset="77"/>
              </a:rPr>
              <a:t>ea</a:t>
            </a:r>
            <a:r>
              <a:rPr lang="en-US" b="1" dirty="0">
                <a:effectLst/>
                <a:latin typeface="Montserrat" pitchFamily="2" charset="77"/>
              </a:rPr>
              <a:t> </a:t>
            </a:r>
            <a:r>
              <a:rPr lang="en-US" b="1" dirty="0" err="1">
                <a:effectLst/>
                <a:latin typeface="Montserrat" pitchFamily="2" charset="77"/>
              </a:rPr>
              <a:t>nes</a:t>
            </a:r>
            <a:r>
              <a:rPr lang="en-US" b="1" dirty="0">
                <a:effectLst/>
                <a:latin typeface="Montserrat" pitchFamily="2" charset="77"/>
              </a:rPr>
              <a:t> nis </a:t>
            </a:r>
            <a:r>
              <a:rPr lang="en-US" b="1" dirty="0" err="1">
                <a:effectLst/>
                <a:latin typeface="Montserrat" pitchFamily="2" charset="77"/>
              </a:rPr>
              <a:t>nimusant</a:t>
            </a:r>
            <a:r>
              <a:rPr lang="en-US" b="1" dirty="0">
                <a:effectLst/>
                <a:latin typeface="Montserrat" pitchFamily="2" charset="77"/>
              </a:rPr>
              <a:t> rent as mil </a:t>
            </a:r>
            <a:r>
              <a:rPr lang="en-US" b="1" dirty="0" err="1">
                <a:effectLst/>
                <a:latin typeface="Montserrat" pitchFamily="2" charset="77"/>
              </a:rPr>
              <a:t>iduciis</a:t>
            </a:r>
            <a:r>
              <a:rPr lang="en-US" b="1" dirty="0">
                <a:effectLst/>
                <a:latin typeface="Montserrat" pitchFamily="2" charset="77"/>
              </a:rPr>
              <a:t> </a:t>
            </a:r>
            <a:r>
              <a:rPr lang="en-US" b="1" dirty="0" err="1">
                <a:effectLst/>
                <a:latin typeface="Montserrat" pitchFamily="2" charset="77"/>
              </a:rPr>
              <a:t>nonesci</a:t>
            </a:r>
            <a:r>
              <a:rPr lang="en-US" b="1" dirty="0">
                <a:effectLst/>
                <a:latin typeface="Montserrat" pitchFamily="2" charset="77"/>
              </a:rPr>
              <a:t> </a:t>
            </a:r>
            <a:r>
              <a:rPr lang="en-US" b="1" dirty="0" err="1">
                <a:effectLst/>
                <a:latin typeface="Montserrat" pitchFamily="2" charset="77"/>
              </a:rPr>
              <a:t>sae</a:t>
            </a:r>
            <a:r>
              <a:rPr lang="en-US" b="1" dirty="0">
                <a:effectLst/>
                <a:latin typeface="Montserrat" pitchFamily="2" charset="77"/>
              </a:rPr>
              <a:t> </a:t>
            </a:r>
            <a:r>
              <a:rPr lang="en-US" b="1" dirty="0" err="1">
                <a:effectLst/>
                <a:latin typeface="Montserrat" pitchFamily="2" charset="77"/>
              </a:rPr>
              <a:t>poriore</a:t>
            </a:r>
            <a:r>
              <a:rPr lang="en-US" b="1" dirty="0">
                <a:effectLst/>
                <a:latin typeface="Montserrat" pitchFamily="2" charset="77"/>
              </a:rPr>
              <a:t>, </a:t>
            </a:r>
            <a:r>
              <a:rPr lang="en-US" b="1" dirty="0" err="1">
                <a:effectLst/>
                <a:latin typeface="Montserrat" pitchFamily="2" charset="77"/>
              </a:rPr>
              <a:t>odiscienest</a:t>
            </a:r>
            <a:r>
              <a:rPr lang="en-US" b="1" dirty="0">
                <a:effectLst/>
                <a:latin typeface="Montserrat" pitchFamily="2" charset="77"/>
              </a:rPr>
              <a:t>, que vent </a:t>
            </a:r>
            <a:r>
              <a:rPr lang="en-US" b="1" dirty="0" err="1">
                <a:effectLst/>
                <a:latin typeface="Montserrat" pitchFamily="2" charset="77"/>
              </a:rPr>
              <a:t>apis</a:t>
            </a:r>
            <a:r>
              <a:rPr lang="en-US" b="1" dirty="0">
                <a:effectLst/>
                <a:latin typeface="Montserrat" pitchFamily="2" charset="77"/>
              </a:rPr>
              <a:t> et ant.”</a:t>
            </a:r>
            <a:endParaRPr lang="en-US" dirty="0">
              <a:effectLst/>
              <a:latin typeface="Montserrat" pitchFamily="2" charset="77"/>
            </a:endParaRPr>
          </a:p>
        </p:txBody>
      </p:sp>
      <p:sp>
        <p:nvSpPr>
          <p:cNvPr id="13" name="Text Placeholder 12">
            <a:extLst>
              <a:ext uri="{FF2B5EF4-FFF2-40B4-BE49-F238E27FC236}">
                <a16:creationId xmlns:a16="http://schemas.microsoft.com/office/drawing/2014/main" id="{0BC6F49A-CB20-FC42-8C9C-0CBB05F2ACD6}"/>
              </a:ext>
            </a:extLst>
          </p:cNvPr>
          <p:cNvSpPr>
            <a:spLocks noGrp="1"/>
          </p:cNvSpPr>
          <p:nvPr>
            <p:ph type="body" sz="quarter" idx="12" hasCustomPrompt="1"/>
          </p:nvPr>
        </p:nvSpPr>
        <p:spPr>
          <a:xfrm>
            <a:off x="6289675" y="4159250"/>
            <a:ext cx="2670175" cy="685800"/>
          </a:xfrm>
          <a:prstGeom prst="rect">
            <a:avLst/>
          </a:prstGeom>
        </p:spPr>
        <p:txBody>
          <a:bodyPr/>
          <a:lstStyle>
            <a:lvl1pPr marL="0" indent="0">
              <a:buFontTx/>
              <a:buNone/>
              <a:defRPr sz="1400" b="0" i="1">
                <a:solidFill>
                  <a:srgbClr val="7A7D81"/>
                </a:solidFill>
                <a:latin typeface="Montserrat" pitchFamily="2" charset="77"/>
              </a:defRPr>
            </a:lvl1pPr>
          </a:lstStyle>
          <a:p>
            <a:pPr lvl="0"/>
            <a:r>
              <a:rPr lang="en-US" dirty="0"/>
              <a:t>—Enter attribution</a:t>
            </a:r>
          </a:p>
        </p:txBody>
      </p:sp>
    </p:spTree>
    <p:extLst>
      <p:ext uri="{BB962C8B-B14F-4D97-AF65-F5344CB8AC3E}">
        <p14:creationId xmlns:p14="http://schemas.microsoft.com/office/powerpoint/2010/main" val="3351820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F36C7A-E5E8-664B-8C34-3D8E22810620}"/>
              </a:ext>
            </a:extLst>
          </p:cNvPr>
          <p:cNvSpPr/>
          <p:nvPr userDrawn="1"/>
        </p:nvSpPr>
        <p:spPr>
          <a:xfrm>
            <a:off x="1535289" y="0"/>
            <a:ext cx="7608711" cy="5143500"/>
          </a:xfrm>
          <a:prstGeom prst="rect">
            <a:avLst/>
          </a:prstGeom>
          <a:solidFill>
            <a:srgbClr val="00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6B02857E-7C7A-0743-9685-4EC20982F5DD}"/>
              </a:ext>
            </a:extLst>
          </p:cNvPr>
          <p:cNvSpPr>
            <a:spLocks noGrp="1"/>
          </p:cNvSpPr>
          <p:nvPr>
            <p:ph type="ftr" sz="quarter" idx="22"/>
          </p:nvPr>
        </p:nvSpPr>
        <p:spPr>
          <a:xfrm>
            <a:off x="6971532" y="4767263"/>
            <a:ext cx="1172149" cy="274637"/>
          </a:xfrm>
          <a:prstGeom prst="rect">
            <a:avLst/>
          </a:prstGeom>
        </p:spPr>
        <p:txBody>
          <a:bodyPr anchor="b" anchorCtr="0"/>
          <a:lstStyle>
            <a:lvl1pPr>
              <a:defRPr sz="1000" b="0" i="1">
                <a:solidFill>
                  <a:schemeClr val="bg1"/>
                </a:solidFill>
                <a:latin typeface="Montserrat" pitchFamily="2" charset="77"/>
              </a:defRPr>
            </a:lvl1pPr>
          </a:lstStyle>
          <a:p>
            <a:r>
              <a:rPr lang="en-US" dirty="0"/>
              <a:t>Footer / Date</a:t>
            </a:r>
          </a:p>
        </p:txBody>
      </p:sp>
      <p:sp>
        <p:nvSpPr>
          <p:cNvPr id="5" name="Slide Number Placeholder 5">
            <a:extLst>
              <a:ext uri="{FF2B5EF4-FFF2-40B4-BE49-F238E27FC236}">
                <a16:creationId xmlns:a16="http://schemas.microsoft.com/office/drawing/2014/main" id="{5195B99E-C662-F44B-948E-61632671E226}"/>
              </a:ext>
            </a:extLst>
          </p:cNvPr>
          <p:cNvSpPr>
            <a:spLocks noGrp="1"/>
          </p:cNvSpPr>
          <p:nvPr>
            <p:ph type="sldNum" sz="quarter" idx="23"/>
          </p:nvPr>
        </p:nvSpPr>
        <p:spPr>
          <a:xfrm>
            <a:off x="8143682" y="4767263"/>
            <a:ext cx="831935" cy="274637"/>
          </a:xfrm>
          <a:prstGeom prst="rect">
            <a:avLst/>
          </a:prstGeom>
        </p:spPr>
        <p:txBody>
          <a:bodyPr bIns="0" anchor="b" anchorCtr="0"/>
          <a:lstStyle>
            <a:lvl1pPr>
              <a:defRPr b="0" i="0">
                <a:solidFill>
                  <a:schemeClr val="bg1"/>
                </a:solidFill>
                <a:latin typeface="Montserrat Medium" pitchFamily="2" charset="77"/>
              </a:defRPr>
            </a:lvl1pPr>
          </a:lstStyle>
          <a:p>
            <a:fld id="{EBF97524-B726-1B4E-A923-E2BF5CF85066}" type="slidenum">
              <a:rPr lang="en-US" smtClean="0"/>
              <a:pPr/>
              <a:t>‹#›</a:t>
            </a:fld>
            <a:endParaRPr lang="en-US" dirty="0"/>
          </a:p>
        </p:txBody>
      </p:sp>
    </p:spTree>
    <p:extLst>
      <p:ext uri="{BB962C8B-B14F-4D97-AF65-F5344CB8AC3E}">
        <p14:creationId xmlns:p14="http://schemas.microsoft.com/office/powerpoint/2010/main" val="2723920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90696F-C2BD-1B42-A3D2-B24177809ED8}"/>
              </a:ext>
            </a:extLst>
          </p:cNvPr>
          <p:cNvSpPr/>
          <p:nvPr userDrawn="1"/>
        </p:nvSpPr>
        <p:spPr>
          <a:xfrm>
            <a:off x="1535289" y="0"/>
            <a:ext cx="7608711" cy="5143500"/>
          </a:xfrm>
          <a:prstGeom prst="rect">
            <a:avLst/>
          </a:prstGeom>
          <a:solidFill>
            <a:srgbClr val="7A7D81">
              <a:alpha val="7967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A7D81"/>
              </a:solidFill>
            </a:endParaRPr>
          </a:p>
        </p:txBody>
      </p:sp>
      <p:sp>
        <p:nvSpPr>
          <p:cNvPr id="4" name="Footer Placeholder 4">
            <a:extLst>
              <a:ext uri="{FF2B5EF4-FFF2-40B4-BE49-F238E27FC236}">
                <a16:creationId xmlns:a16="http://schemas.microsoft.com/office/drawing/2014/main" id="{38A38EFA-7F5F-2445-888F-AF4DDA40201A}"/>
              </a:ext>
            </a:extLst>
          </p:cNvPr>
          <p:cNvSpPr>
            <a:spLocks noGrp="1"/>
          </p:cNvSpPr>
          <p:nvPr>
            <p:ph type="ftr" sz="quarter" idx="22"/>
          </p:nvPr>
        </p:nvSpPr>
        <p:spPr>
          <a:xfrm>
            <a:off x="6971532" y="4767263"/>
            <a:ext cx="1172149" cy="274637"/>
          </a:xfrm>
          <a:prstGeom prst="rect">
            <a:avLst/>
          </a:prstGeom>
        </p:spPr>
        <p:txBody>
          <a:bodyPr anchor="b" anchorCtr="0"/>
          <a:lstStyle>
            <a:lvl1pPr>
              <a:defRPr sz="1000" b="0" i="1">
                <a:solidFill>
                  <a:schemeClr val="bg1"/>
                </a:solidFill>
                <a:latin typeface="Montserrat" pitchFamily="2" charset="77"/>
              </a:defRPr>
            </a:lvl1pPr>
          </a:lstStyle>
          <a:p>
            <a:r>
              <a:rPr lang="en-US" dirty="0"/>
              <a:t>Footer / Date</a:t>
            </a:r>
          </a:p>
        </p:txBody>
      </p:sp>
      <p:sp>
        <p:nvSpPr>
          <p:cNvPr id="5" name="Slide Number Placeholder 5">
            <a:extLst>
              <a:ext uri="{FF2B5EF4-FFF2-40B4-BE49-F238E27FC236}">
                <a16:creationId xmlns:a16="http://schemas.microsoft.com/office/drawing/2014/main" id="{6DCF0890-98D4-1541-9AD9-0AA4395CB273}"/>
              </a:ext>
            </a:extLst>
          </p:cNvPr>
          <p:cNvSpPr>
            <a:spLocks noGrp="1"/>
          </p:cNvSpPr>
          <p:nvPr>
            <p:ph type="sldNum" sz="quarter" idx="23"/>
          </p:nvPr>
        </p:nvSpPr>
        <p:spPr>
          <a:xfrm>
            <a:off x="8143682" y="4767263"/>
            <a:ext cx="831935" cy="274637"/>
          </a:xfrm>
          <a:prstGeom prst="rect">
            <a:avLst/>
          </a:prstGeom>
        </p:spPr>
        <p:txBody>
          <a:bodyPr bIns="0" anchor="b" anchorCtr="0"/>
          <a:lstStyle>
            <a:lvl1pPr>
              <a:defRPr b="0" i="0">
                <a:solidFill>
                  <a:schemeClr val="bg1"/>
                </a:solidFill>
                <a:latin typeface="Montserrat Medium" pitchFamily="2" charset="77"/>
              </a:defRPr>
            </a:lvl1pPr>
          </a:lstStyle>
          <a:p>
            <a:fld id="{EBF97524-B726-1B4E-A923-E2BF5CF85066}" type="slidenum">
              <a:rPr lang="en-US" smtClean="0"/>
              <a:pPr/>
              <a:t>‹#›</a:t>
            </a:fld>
            <a:endParaRPr lang="en-US" dirty="0"/>
          </a:p>
        </p:txBody>
      </p:sp>
    </p:spTree>
    <p:extLst>
      <p:ext uri="{BB962C8B-B14F-4D97-AF65-F5344CB8AC3E}">
        <p14:creationId xmlns:p14="http://schemas.microsoft.com/office/powerpoint/2010/main" val="3764191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1CB575-1761-DD4F-9E2A-83C20189285A}"/>
              </a:ext>
            </a:extLst>
          </p:cNvPr>
          <p:cNvSpPr/>
          <p:nvPr userDrawn="1"/>
        </p:nvSpPr>
        <p:spPr>
          <a:xfrm>
            <a:off x="1535289" y="0"/>
            <a:ext cx="7608711" cy="5143500"/>
          </a:xfrm>
          <a:prstGeom prst="rect">
            <a:avLst/>
          </a:prstGeom>
          <a:solidFill>
            <a:srgbClr val="CBC4BC">
              <a:alpha val="2971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F5D4F517-C5E9-194C-9B0F-2D7F38645EE4}"/>
              </a:ext>
            </a:extLst>
          </p:cNvPr>
          <p:cNvSpPr>
            <a:spLocks noGrp="1"/>
          </p:cNvSpPr>
          <p:nvPr>
            <p:ph type="ftr" sz="quarter" idx="22"/>
          </p:nvPr>
        </p:nvSpPr>
        <p:spPr>
          <a:xfrm>
            <a:off x="6971532" y="4767263"/>
            <a:ext cx="1172149" cy="274637"/>
          </a:xfrm>
          <a:prstGeom prst="rect">
            <a:avLst/>
          </a:prstGeom>
        </p:spPr>
        <p:txBody>
          <a:bodyPr anchor="b" anchorCtr="0"/>
          <a:lstStyle>
            <a:lvl1pPr>
              <a:defRPr sz="1000" b="0" i="1">
                <a:solidFill>
                  <a:srgbClr val="7A7D81"/>
                </a:solidFill>
                <a:latin typeface="Montserrat" pitchFamily="2" charset="77"/>
              </a:defRPr>
            </a:lvl1pPr>
          </a:lstStyle>
          <a:p>
            <a:r>
              <a:rPr lang="en-US" dirty="0"/>
              <a:t>Footer / Date</a:t>
            </a:r>
          </a:p>
        </p:txBody>
      </p:sp>
      <p:sp>
        <p:nvSpPr>
          <p:cNvPr id="5" name="Slide Number Placeholder 5">
            <a:extLst>
              <a:ext uri="{FF2B5EF4-FFF2-40B4-BE49-F238E27FC236}">
                <a16:creationId xmlns:a16="http://schemas.microsoft.com/office/drawing/2014/main" id="{8D46B1A4-A60F-504A-98F1-6E986750C23E}"/>
              </a:ext>
            </a:extLst>
          </p:cNvPr>
          <p:cNvSpPr>
            <a:spLocks noGrp="1"/>
          </p:cNvSpPr>
          <p:nvPr>
            <p:ph type="sldNum" sz="quarter" idx="23"/>
          </p:nvPr>
        </p:nvSpPr>
        <p:spPr>
          <a:xfrm>
            <a:off x="8143682" y="4767263"/>
            <a:ext cx="831935" cy="274637"/>
          </a:xfrm>
          <a:prstGeom prst="rect">
            <a:avLst/>
          </a:prstGeom>
        </p:spPr>
        <p:txBody>
          <a:bodyPr bIns="0" anchor="b" anchorCtr="0"/>
          <a:lstStyle>
            <a:lvl1pPr>
              <a:defRPr b="0" i="0">
                <a:solidFill>
                  <a:srgbClr val="7A7D81"/>
                </a:solidFill>
                <a:latin typeface="Montserrat Medium" pitchFamily="2" charset="77"/>
              </a:defRPr>
            </a:lvl1pPr>
          </a:lstStyle>
          <a:p>
            <a:fld id="{EBF97524-B726-1B4E-A923-E2BF5CF85066}" type="slidenum">
              <a:rPr lang="en-US" smtClean="0"/>
              <a:pPr/>
              <a:t>‹#›</a:t>
            </a:fld>
            <a:endParaRPr lang="en-US" dirty="0"/>
          </a:p>
        </p:txBody>
      </p:sp>
    </p:spTree>
    <p:extLst>
      <p:ext uri="{BB962C8B-B14F-4D97-AF65-F5344CB8AC3E}">
        <p14:creationId xmlns:p14="http://schemas.microsoft.com/office/powerpoint/2010/main" val="3676191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E170E31-3F0D-F841-A7F2-6B1FE5EE1449}"/>
              </a:ext>
            </a:extLst>
          </p:cNvPr>
          <p:cNvSpPr>
            <a:spLocks noGrp="1"/>
          </p:cNvSpPr>
          <p:nvPr>
            <p:ph type="pic" sz="quarter" idx="10" hasCustomPrompt="1"/>
          </p:nvPr>
        </p:nvSpPr>
        <p:spPr>
          <a:xfrm>
            <a:off x="1533525" y="-66675"/>
            <a:ext cx="7691438" cy="5273675"/>
          </a:xfrm>
          <a:prstGeom prst="rect">
            <a:avLst/>
          </a:prstGeom>
          <a:solidFill>
            <a:srgbClr val="F1C7EA"/>
          </a:solidFill>
        </p:spPr>
        <p:txBody>
          <a:bodyPr anchor="ctr" anchorCtr="0"/>
          <a:lstStyle>
            <a:lvl1pPr marL="0" indent="0" algn="ctr">
              <a:buFontTx/>
              <a:buNone/>
              <a:defRPr sz="1200" b="1" i="0">
                <a:solidFill>
                  <a:srgbClr val="7A7D81">
                    <a:alpha val="10076"/>
                  </a:srgbClr>
                </a:solidFill>
                <a:latin typeface="Montserrat SemiBold" pitchFamily="2" charset="77"/>
              </a:defRPr>
            </a:lvl1pPr>
          </a:lstStyle>
          <a:p>
            <a:r>
              <a:rPr lang="en-US" dirty="0"/>
              <a:t>INSERT PICTURE HERE</a:t>
            </a:r>
          </a:p>
        </p:txBody>
      </p:sp>
    </p:spTree>
    <p:extLst>
      <p:ext uri="{BB962C8B-B14F-4D97-AF65-F5344CB8AC3E}">
        <p14:creationId xmlns:p14="http://schemas.microsoft.com/office/powerpoint/2010/main" val="586089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98D53E44-7358-8748-94BC-E7D94ADD2E22}"/>
              </a:ext>
            </a:extLst>
          </p:cNvPr>
          <p:cNvSpPr>
            <a:spLocks noGrp="1"/>
          </p:cNvSpPr>
          <p:nvPr>
            <p:ph type="body" sz="quarter" idx="12" hasCustomPrompt="1"/>
          </p:nvPr>
        </p:nvSpPr>
        <p:spPr>
          <a:xfrm>
            <a:off x="1978025" y="3145663"/>
            <a:ext cx="6337300" cy="1254503"/>
          </a:xfrm>
          <a:prstGeom prst="rect">
            <a:avLst/>
          </a:prstGeom>
        </p:spPr>
        <p:txBody>
          <a:bodyPr lIns="0" tIns="0"/>
          <a:lstStyle>
            <a:lvl1pPr marL="0" indent="0">
              <a:lnSpc>
                <a:spcPts val="1800"/>
              </a:lnSpc>
              <a:buFontTx/>
              <a:buNone/>
              <a:defRPr lang="en-US" sz="1200" b="0" i="0" smtClean="0">
                <a:solidFill>
                  <a:schemeClr val="tx1"/>
                </a:solidFill>
                <a:effectLst/>
                <a:latin typeface="Montserrat" pitchFamily="2" charset="77"/>
              </a:defRPr>
            </a:lvl1pPr>
            <a:lvl2pPr marL="4763" indent="0">
              <a:buFontTx/>
              <a:buNone/>
              <a:tabLst/>
              <a:defRPr sz="1200">
                <a:latin typeface="Montserrat" pitchFamily="2" charset="77"/>
              </a:defRPr>
            </a:lvl2pPr>
            <a:lvl3pPr marL="4763" indent="0">
              <a:buFontTx/>
              <a:buNone/>
              <a:tabLst/>
              <a:defRPr sz="1200">
                <a:latin typeface="Montserrat" pitchFamily="2" charset="77"/>
              </a:defRPr>
            </a:lvl3pPr>
            <a:lvl4pPr marL="4763" indent="0">
              <a:buFontTx/>
              <a:buNone/>
              <a:tabLst/>
              <a:defRPr sz="1200">
                <a:latin typeface="Montserrat" pitchFamily="2" charset="77"/>
              </a:defRPr>
            </a:lvl4pPr>
            <a:lvl5pPr marL="4763" indent="0">
              <a:buFontTx/>
              <a:buNone/>
              <a:tabLst/>
              <a:defRPr sz="1200">
                <a:latin typeface="Montserrat" pitchFamily="2" charset="77"/>
              </a:defRPr>
            </a:lvl5pPr>
          </a:lstStyle>
          <a:p>
            <a:r>
              <a:rPr lang="en-US" dirty="0" err="1">
                <a:effectLst/>
                <a:latin typeface="Montserrat" pitchFamily="2" charset="77"/>
              </a:rPr>
              <a:t>Ditiusapiet</a:t>
            </a:r>
            <a:r>
              <a:rPr lang="en-US" dirty="0">
                <a:effectLst/>
                <a:latin typeface="Montserrat" pitchFamily="2" charset="77"/>
              </a:rPr>
              <a:t> </a:t>
            </a:r>
            <a:r>
              <a:rPr lang="en-US" dirty="0" err="1">
                <a:effectLst/>
                <a:latin typeface="Montserrat" pitchFamily="2" charset="77"/>
              </a:rPr>
              <a:t>lauta</a:t>
            </a:r>
            <a:r>
              <a:rPr lang="en-US" dirty="0">
                <a:effectLst/>
                <a:latin typeface="Montserrat" pitchFamily="2" charset="77"/>
              </a:rPr>
              <a:t> pe </a:t>
            </a:r>
            <a:r>
              <a:rPr lang="en-US" dirty="0" err="1">
                <a:effectLst/>
                <a:latin typeface="Montserrat" pitchFamily="2" charset="77"/>
              </a:rPr>
              <a:t>sint</a:t>
            </a:r>
            <a:r>
              <a:rPr lang="en-US" dirty="0">
                <a:effectLst/>
                <a:latin typeface="Montserrat" pitchFamily="2" charset="77"/>
              </a:rPr>
              <a:t> as alit et </a:t>
            </a:r>
            <a:r>
              <a:rPr lang="en-US" dirty="0" err="1">
                <a:effectLst/>
                <a:latin typeface="Montserrat" pitchFamily="2" charset="77"/>
              </a:rPr>
              <a:t>aceri</a:t>
            </a:r>
            <a:r>
              <a:rPr lang="en-US" dirty="0">
                <a:effectLst/>
                <a:latin typeface="Montserrat" pitchFamily="2" charset="77"/>
              </a:rPr>
              <a:t> </a:t>
            </a:r>
            <a:r>
              <a:rPr lang="en-US" dirty="0" err="1">
                <a:effectLst/>
                <a:latin typeface="Montserrat" pitchFamily="2" charset="77"/>
              </a:rPr>
              <a:t>aut</a:t>
            </a:r>
            <a:r>
              <a:rPr lang="en-US" dirty="0">
                <a:effectLst/>
                <a:latin typeface="Montserrat" pitchFamily="2" charset="77"/>
              </a:rPr>
              <a:t> hic </a:t>
            </a:r>
            <a:r>
              <a:rPr lang="en-US" dirty="0" err="1">
                <a:effectLst/>
                <a:latin typeface="Montserrat" pitchFamily="2" charset="77"/>
              </a:rPr>
              <a:t>temquatem</a:t>
            </a:r>
            <a:r>
              <a:rPr lang="en-US" dirty="0">
                <a:effectLst/>
                <a:latin typeface="Montserrat" pitchFamily="2" charset="77"/>
              </a:rPr>
              <a:t>. </a:t>
            </a:r>
            <a:r>
              <a:rPr lang="en-US" dirty="0" err="1">
                <a:effectLst/>
                <a:latin typeface="Montserrat" pitchFamily="2" charset="77"/>
              </a:rPr>
              <a:t>Illiati</a:t>
            </a:r>
            <a:r>
              <a:rPr lang="en-US" dirty="0">
                <a:effectLst/>
                <a:latin typeface="Montserrat" pitchFamily="2" charset="77"/>
              </a:rPr>
              <a:t> </a:t>
            </a:r>
            <a:r>
              <a:rPr lang="en-US" dirty="0" err="1">
                <a:effectLst/>
                <a:latin typeface="Montserrat" pitchFamily="2" charset="77"/>
              </a:rPr>
              <a:t>aessumqui</a:t>
            </a:r>
            <a:r>
              <a:rPr lang="en-US" dirty="0">
                <a:effectLst/>
                <a:latin typeface="Montserrat" pitchFamily="2" charset="77"/>
              </a:rPr>
              <a:t> </a:t>
            </a:r>
            <a:r>
              <a:rPr lang="en-US" dirty="0" err="1">
                <a:effectLst/>
                <a:latin typeface="Montserrat" pitchFamily="2" charset="77"/>
              </a:rPr>
              <a:t>officatem</a:t>
            </a:r>
            <a:r>
              <a:rPr lang="en-US" dirty="0">
                <a:effectLst/>
                <a:latin typeface="Montserrat" pitchFamily="2" charset="77"/>
              </a:rPr>
              <a:t>. </a:t>
            </a:r>
            <a:r>
              <a:rPr lang="en-US" dirty="0" err="1">
                <a:effectLst/>
                <a:latin typeface="Montserrat" pitchFamily="2" charset="77"/>
              </a:rPr>
              <a:t>Mendem</a:t>
            </a:r>
            <a:r>
              <a:rPr lang="en-US" dirty="0">
                <a:effectLst/>
                <a:latin typeface="Montserrat" pitchFamily="2" charset="77"/>
              </a:rPr>
              <a:t> re et </a:t>
            </a:r>
            <a:r>
              <a:rPr lang="en-US" dirty="0" err="1">
                <a:effectLst/>
                <a:latin typeface="Montserrat" pitchFamily="2" charset="77"/>
              </a:rPr>
              <a:t>issundi</a:t>
            </a:r>
            <a:r>
              <a:rPr lang="en-US" dirty="0">
                <a:effectLst/>
                <a:latin typeface="Montserrat" pitchFamily="2" charset="77"/>
              </a:rPr>
              <a:t> </a:t>
            </a:r>
            <a:r>
              <a:rPr lang="en-US" dirty="0" err="1">
                <a:effectLst/>
                <a:latin typeface="Montserrat" pitchFamily="2" charset="77"/>
              </a:rPr>
              <a:t>aut</a:t>
            </a:r>
            <a:r>
              <a:rPr lang="en-US" dirty="0">
                <a:effectLst/>
                <a:latin typeface="Montserrat" pitchFamily="2" charset="77"/>
              </a:rPr>
              <a:t> </a:t>
            </a:r>
            <a:r>
              <a:rPr lang="en-US" dirty="0" err="1">
                <a:effectLst/>
                <a:latin typeface="Montserrat" pitchFamily="2" charset="77"/>
              </a:rPr>
              <a:t>est</a:t>
            </a:r>
            <a:r>
              <a:rPr lang="en-US" dirty="0">
                <a:effectLst/>
                <a:latin typeface="Montserrat" pitchFamily="2" charset="77"/>
              </a:rPr>
              <a:t> </a:t>
            </a:r>
            <a:r>
              <a:rPr lang="en-US" dirty="0" err="1">
                <a:effectLst/>
                <a:latin typeface="Montserrat" pitchFamily="2" charset="77"/>
              </a:rPr>
              <a:t>ut</a:t>
            </a:r>
            <a:r>
              <a:rPr lang="en-US" dirty="0">
                <a:effectLst/>
                <a:latin typeface="Montserrat" pitchFamily="2" charset="77"/>
              </a:rPr>
              <a:t> </a:t>
            </a:r>
            <a:r>
              <a:rPr lang="en-US" dirty="0" err="1">
                <a:effectLst/>
                <a:latin typeface="Montserrat" pitchFamily="2" charset="77"/>
              </a:rPr>
              <a:t>eatum</a:t>
            </a:r>
            <a:r>
              <a:rPr lang="en-US" dirty="0">
                <a:effectLst/>
                <a:latin typeface="Montserrat" pitchFamily="2" charset="77"/>
              </a:rPr>
              <a:t> </a:t>
            </a:r>
            <a:r>
              <a:rPr lang="en-US" dirty="0" err="1">
                <a:effectLst/>
                <a:latin typeface="Montserrat" pitchFamily="2" charset="77"/>
              </a:rPr>
              <a:t>quibus</a:t>
            </a:r>
            <a:r>
              <a:rPr lang="en-US" dirty="0">
                <a:effectLst/>
                <a:latin typeface="Montserrat" pitchFamily="2" charset="77"/>
              </a:rPr>
              <a:t>, </a:t>
            </a:r>
            <a:r>
              <a:rPr lang="en-US" dirty="0" err="1">
                <a:effectLst/>
                <a:latin typeface="Montserrat" pitchFamily="2" charset="77"/>
              </a:rPr>
              <a:t>viducid</a:t>
            </a:r>
            <a:r>
              <a:rPr lang="en-US" dirty="0">
                <a:effectLst/>
                <a:latin typeface="Montserrat" pitchFamily="2" charset="77"/>
              </a:rPr>
              <a:t> quo </a:t>
            </a:r>
            <a:r>
              <a:rPr lang="en-US" dirty="0" err="1">
                <a:effectLst/>
                <a:latin typeface="Montserrat" pitchFamily="2" charset="77"/>
              </a:rPr>
              <a:t>occus</a:t>
            </a:r>
            <a:r>
              <a:rPr lang="en-US" dirty="0">
                <a:effectLst/>
                <a:latin typeface="Montserrat" pitchFamily="2" charset="77"/>
              </a:rPr>
              <a:t> nus </a:t>
            </a:r>
            <a:r>
              <a:rPr lang="en-US" dirty="0" err="1">
                <a:effectLst/>
                <a:latin typeface="Montserrat" pitchFamily="2" charset="77"/>
              </a:rPr>
              <a:t>solor</a:t>
            </a:r>
            <a:r>
              <a:rPr lang="en-US" dirty="0">
                <a:effectLst/>
                <a:latin typeface="Montserrat" pitchFamily="2" charset="77"/>
              </a:rPr>
              <a:t> </a:t>
            </a:r>
            <a:r>
              <a:rPr lang="en-US" dirty="0" err="1">
                <a:effectLst/>
                <a:latin typeface="Montserrat" pitchFamily="2" charset="77"/>
              </a:rPr>
              <a:t>recus</a:t>
            </a:r>
            <a:r>
              <a:rPr lang="en-US" dirty="0">
                <a:effectLst/>
                <a:latin typeface="Montserrat" pitchFamily="2" charset="77"/>
              </a:rPr>
              <a:t> </a:t>
            </a:r>
            <a:r>
              <a:rPr lang="en-US" dirty="0" err="1">
                <a:effectLst/>
                <a:latin typeface="Montserrat" pitchFamily="2" charset="77"/>
              </a:rPr>
              <a:t>molum</a:t>
            </a:r>
            <a:r>
              <a:rPr lang="en-US" dirty="0">
                <a:effectLst/>
                <a:latin typeface="Montserrat" pitchFamily="2" charset="77"/>
              </a:rPr>
              <a:t> </a:t>
            </a:r>
            <a:r>
              <a:rPr lang="en-US" dirty="0" err="1">
                <a:effectLst/>
                <a:latin typeface="Montserrat" pitchFamily="2" charset="77"/>
              </a:rPr>
              <a:t>volores</a:t>
            </a:r>
            <a:r>
              <a:rPr lang="en-US" dirty="0">
                <a:effectLst/>
                <a:latin typeface="Montserrat" pitchFamily="2" charset="77"/>
              </a:rPr>
              <a:t> </a:t>
            </a:r>
            <a:r>
              <a:rPr lang="en-US" dirty="0" err="1">
                <a:effectLst/>
                <a:latin typeface="Montserrat" pitchFamily="2" charset="77"/>
              </a:rPr>
              <a:t>venisi</a:t>
            </a:r>
            <a:r>
              <a:rPr lang="en-US" dirty="0">
                <a:effectLst/>
                <a:latin typeface="Montserrat" pitchFamily="2" charset="77"/>
              </a:rPr>
              <a:t> doles et </a:t>
            </a:r>
            <a:r>
              <a:rPr lang="en-US" dirty="0" err="1">
                <a:effectLst/>
                <a:latin typeface="Montserrat" pitchFamily="2" charset="77"/>
              </a:rPr>
              <a:t>occaeri</a:t>
            </a:r>
            <a:r>
              <a:rPr lang="en-US" dirty="0">
                <a:effectLst/>
                <a:latin typeface="Montserrat" pitchFamily="2" charset="77"/>
              </a:rPr>
              <a:t> </a:t>
            </a:r>
            <a:r>
              <a:rPr lang="en-US" dirty="0" err="1">
                <a:effectLst/>
                <a:latin typeface="Montserrat" pitchFamily="2" charset="77"/>
              </a:rPr>
              <a:t>onsectem</a:t>
            </a:r>
            <a:r>
              <a:rPr lang="en-US" dirty="0">
                <a:effectLst/>
                <a:latin typeface="Montserrat" pitchFamily="2" charset="77"/>
              </a:rPr>
              <a:t> </a:t>
            </a:r>
            <a:r>
              <a:rPr lang="en-US" dirty="0" err="1">
                <a:effectLst/>
                <a:latin typeface="Montserrat" pitchFamily="2" charset="77"/>
              </a:rPr>
              <a:t>eosto</a:t>
            </a:r>
            <a:r>
              <a:rPr lang="en-US" dirty="0">
                <a:effectLst/>
                <a:latin typeface="Montserrat" pitchFamily="2" charset="77"/>
              </a:rPr>
              <a:t> </a:t>
            </a:r>
            <a:r>
              <a:rPr lang="en-US" dirty="0" err="1">
                <a:effectLst/>
                <a:latin typeface="Montserrat" pitchFamily="2" charset="77"/>
              </a:rPr>
              <a:t>moluptatur</a:t>
            </a:r>
            <a:r>
              <a:rPr lang="en-US" dirty="0">
                <a:effectLst/>
                <a:latin typeface="Montserrat" pitchFamily="2" charset="77"/>
              </a:rPr>
              <a:t>, sunt </a:t>
            </a:r>
            <a:r>
              <a:rPr lang="en-US" dirty="0" err="1">
                <a:effectLst/>
                <a:latin typeface="Montserrat" pitchFamily="2" charset="77"/>
              </a:rPr>
              <a:t>dolorem</a:t>
            </a:r>
            <a:r>
              <a:rPr lang="en-US" dirty="0">
                <a:effectLst/>
                <a:latin typeface="Montserrat" pitchFamily="2" charset="77"/>
              </a:rPr>
              <a:t> </a:t>
            </a:r>
            <a:r>
              <a:rPr lang="en-US" dirty="0" err="1">
                <a:effectLst/>
                <a:latin typeface="Montserrat" pitchFamily="2" charset="77"/>
              </a:rPr>
              <a:t>porest</a:t>
            </a:r>
            <a:r>
              <a:rPr lang="en-US" dirty="0">
                <a:effectLst/>
                <a:latin typeface="Montserrat" pitchFamily="2" charset="77"/>
              </a:rPr>
              <a:t> </a:t>
            </a:r>
            <a:r>
              <a:rPr lang="en-US" dirty="0" err="1">
                <a:effectLst/>
                <a:latin typeface="Montserrat" pitchFamily="2" charset="77"/>
              </a:rPr>
              <a:t>maximent</a:t>
            </a:r>
            <a:r>
              <a:rPr lang="en-US" dirty="0">
                <a:effectLst/>
                <a:latin typeface="Montserrat" pitchFamily="2" charset="77"/>
              </a:rPr>
              <a:t>.</a:t>
            </a:r>
          </a:p>
        </p:txBody>
      </p:sp>
      <p:sp>
        <p:nvSpPr>
          <p:cNvPr id="11" name="Text Placeholder 13">
            <a:extLst>
              <a:ext uri="{FF2B5EF4-FFF2-40B4-BE49-F238E27FC236}">
                <a16:creationId xmlns:a16="http://schemas.microsoft.com/office/drawing/2014/main" id="{1EC846C4-AE49-5D40-80A4-E70B9579090A}"/>
              </a:ext>
            </a:extLst>
          </p:cNvPr>
          <p:cNvSpPr>
            <a:spLocks noGrp="1"/>
          </p:cNvSpPr>
          <p:nvPr>
            <p:ph type="body" sz="quarter" idx="13" hasCustomPrompt="1"/>
          </p:nvPr>
        </p:nvSpPr>
        <p:spPr>
          <a:xfrm>
            <a:off x="1978025" y="2713647"/>
            <a:ext cx="6337300" cy="324893"/>
          </a:xfrm>
          <a:prstGeom prst="rect">
            <a:avLst/>
          </a:prstGeom>
        </p:spPr>
        <p:txBody>
          <a:bodyPr lIns="0" tIns="0"/>
          <a:lstStyle>
            <a:lvl1pPr marL="0" indent="0">
              <a:buFontTx/>
              <a:buNone/>
              <a:defRPr sz="1400" b="1" i="0">
                <a:solidFill>
                  <a:srgbClr val="EE7F4B"/>
                </a:solidFill>
                <a:latin typeface="Montserrat SemiBold" pitchFamily="2" charset="77"/>
              </a:defRPr>
            </a:lvl1pPr>
          </a:lstStyle>
          <a:p>
            <a:pPr lvl="0"/>
            <a:r>
              <a:rPr lang="en-US" dirty="0"/>
              <a:t>Introductory statement</a:t>
            </a:r>
          </a:p>
        </p:txBody>
      </p:sp>
      <p:sp>
        <p:nvSpPr>
          <p:cNvPr id="12" name="Footer Placeholder 4">
            <a:extLst>
              <a:ext uri="{FF2B5EF4-FFF2-40B4-BE49-F238E27FC236}">
                <a16:creationId xmlns:a16="http://schemas.microsoft.com/office/drawing/2014/main" id="{4D3B1267-9D9E-764F-A7D4-FE89C3119C40}"/>
              </a:ext>
            </a:extLst>
          </p:cNvPr>
          <p:cNvSpPr>
            <a:spLocks noGrp="1"/>
          </p:cNvSpPr>
          <p:nvPr>
            <p:ph type="ftr" sz="quarter" idx="14"/>
          </p:nvPr>
        </p:nvSpPr>
        <p:spPr>
          <a:xfrm>
            <a:off x="6971532" y="4767263"/>
            <a:ext cx="1172149" cy="274637"/>
          </a:xfrm>
          <a:prstGeom prst="rect">
            <a:avLst/>
          </a:prstGeom>
        </p:spPr>
        <p:txBody>
          <a:bodyPr anchor="b" anchorCtr="0"/>
          <a:lstStyle>
            <a:lvl1pPr>
              <a:defRPr sz="1000" b="0" i="1">
                <a:solidFill>
                  <a:srgbClr val="7A7D81"/>
                </a:solidFill>
                <a:latin typeface="Montserrat" pitchFamily="2" charset="77"/>
              </a:defRPr>
            </a:lvl1pPr>
          </a:lstStyle>
          <a:p>
            <a:r>
              <a:rPr lang="en-US" dirty="0"/>
              <a:t>Footer / Date</a:t>
            </a:r>
          </a:p>
        </p:txBody>
      </p:sp>
      <p:sp>
        <p:nvSpPr>
          <p:cNvPr id="13" name="Slide Number Placeholder 5">
            <a:extLst>
              <a:ext uri="{FF2B5EF4-FFF2-40B4-BE49-F238E27FC236}">
                <a16:creationId xmlns:a16="http://schemas.microsoft.com/office/drawing/2014/main" id="{3C8413CA-1658-A54E-992B-CBEC2E54AF12}"/>
              </a:ext>
            </a:extLst>
          </p:cNvPr>
          <p:cNvSpPr>
            <a:spLocks noGrp="1"/>
          </p:cNvSpPr>
          <p:nvPr>
            <p:ph type="sldNum" sz="quarter" idx="15"/>
          </p:nvPr>
        </p:nvSpPr>
        <p:spPr>
          <a:xfrm>
            <a:off x="8143682" y="4767263"/>
            <a:ext cx="831935" cy="274637"/>
          </a:xfrm>
          <a:prstGeom prst="rect">
            <a:avLst/>
          </a:prstGeom>
        </p:spPr>
        <p:txBody>
          <a:bodyPr bIns="0" anchor="b" anchorCtr="0"/>
          <a:lstStyle>
            <a:lvl1pPr>
              <a:defRPr b="0" i="0">
                <a:solidFill>
                  <a:srgbClr val="7A7D81"/>
                </a:solidFill>
                <a:latin typeface="Montserrat Medium" pitchFamily="2" charset="77"/>
              </a:defRPr>
            </a:lvl1pPr>
          </a:lstStyle>
          <a:p>
            <a:fld id="{EBF97524-B726-1B4E-A923-E2BF5CF85066}" type="slidenum">
              <a:rPr lang="en-US" smtClean="0"/>
              <a:pPr/>
              <a:t>‹#›</a:t>
            </a:fld>
            <a:endParaRPr lang="en-US" dirty="0"/>
          </a:p>
        </p:txBody>
      </p:sp>
      <p:sp>
        <p:nvSpPr>
          <p:cNvPr id="15" name="Title 1">
            <a:extLst>
              <a:ext uri="{FF2B5EF4-FFF2-40B4-BE49-F238E27FC236}">
                <a16:creationId xmlns:a16="http://schemas.microsoft.com/office/drawing/2014/main" id="{901575B0-7001-404A-A1D2-9BBD6D18AF1A}"/>
              </a:ext>
            </a:extLst>
          </p:cNvPr>
          <p:cNvSpPr>
            <a:spLocks noGrp="1"/>
          </p:cNvSpPr>
          <p:nvPr>
            <p:ph type="ctrTitle" hasCustomPrompt="1"/>
          </p:nvPr>
        </p:nvSpPr>
        <p:spPr>
          <a:xfrm>
            <a:off x="1977620" y="460557"/>
            <a:ext cx="6858000" cy="636960"/>
          </a:xfrm>
          <a:prstGeom prst="rect">
            <a:avLst/>
          </a:prstGeom>
        </p:spPr>
        <p:txBody>
          <a:bodyPr lIns="0" rIns="0" anchor="t" anchorCtr="0"/>
          <a:lstStyle>
            <a:lvl1pPr algn="l">
              <a:defRPr sz="4400" b="1" i="0">
                <a:solidFill>
                  <a:schemeClr val="bg1"/>
                </a:solidFill>
                <a:latin typeface="Montserrat SemiBold" pitchFamily="2" charset="77"/>
              </a:defRPr>
            </a:lvl1pPr>
          </a:lstStyle>
          <a:p>
            <a:r>
              <a:rPr lang="en-US" dirty="0"/>
              <a:t>Title of Presentation</a:t>
            </a:r>
          </a:p>
        </p:txBody>
      </p:sp>
      <p:sp>
        <p:nvSpPr>
          <p:cNvPr id="16" name="Subtitle 2">
            <a:extLst>
              <a:ext uri="{FF2B5EF4-FFF2-40B4-BE49-F238E27FC236}">
                <a16:creationId xmlns:a16="http://schemas.microsoft.com/office/drawing/2014/main" id="{8011339E-1859-5E4E-B9B5-A38BDD5F2297}"/>
              </a:ext>
            </a:extLst>
          </p:cNvPr>
          <p:cNvSpPr>
            <a:spLocks noGrp="1"/>
          </p:cNvSpPr>
          <p:nvPr>
            <p:ph type="subTitle" idx="1" hasCustomPrompt="1"/>
          </p:nvPr>
        </p:nvSpPr>
        <p:spPr>
          <a:xfrm>
            <a:off x="1977620" y="1198776"/>
            <a:ext cx="6858000" cy="475611"/>
          </a:xfrm>
          <a:prstGeom prst="rect">
            <a:avLst/>
          </a:prstGeom>
        </p:spPr>
        <p:txBody>
          <a:bodyPr lIns="0" tIns="0"/>
          <a:lstStyle>
            <a:lvl1pPr marL="0" indent="0" algn="l">
              <a:buNone/>
              <a:defRPr sz="2600" b="1" i="1">
                <a:solidFill>
                  <a:schemeClr val="bg1"/>
                </a:solidFill>
                <a:latin typeface="Montserrat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17" name="Text Placeholder 9">
            <a:extLst>
              <a:ext uri="{FF2B5EF4-FFF2-40B4-BE49-F238E27FC236}">
                <a16:creationId xmlns:a16="http://schemas.microsoft.com/office/drawing/2014/main" id="{0F6199DA-E25A-1246-930D-AE3AF4332C3C}"/>
              </a:ext>
            </a:extLst>
          </p:cNvPr>
          <p:cNvSpPr>
            <a:spLocks noGrp="1"/>
          </p:cNvSpPr>
          <p:nvPr>
            <p:ph type="body" sz="quarter" idx="11" hasCustomPrompt="1"/>
          </p:nvPr>
        </p:nvSpPr>
        <p:spPr>
          <a:xfrm>
            <a:off x="1977620" y="1712198"/>
            <a:ext cx="5846763" cy="392763"/>
          </a:xfrm>
          <a:prstGeom prst="rect">
            <a:avLst/>
          </a:prstGeom>
        </p:spPr>
        <p:txBody>
          <a:bodyPr lIns="0" tIns="0"/>
          <a:lstStyle>
            <a:lvl1pPr marL="0" indent="0">
              <a:buFontTx/>
              <a:buNone/>
              <a:defRPr sz="1800" b="0" i="0">
                <a:solidFill>
                  <a:schemeClr val="bg1"/>
                </a:solidFill>
                <a:latin typeface="Montserrat" pitchFamily="2" charset="77"/>
              </a:defRPr>
            </a:lvl1pPr>
          </a:lstStyle>
          <a:p>
            <a:pPr lvl="0"/>
            <a:r>
              <a:rPr lang="en-US" dirty="0"/>
              <a:t>Date XX.XX.XXXX</a:t>
            </a:r>
          </a:p>
        </p:txBody>
      </p:sp>
      <p:sp>
        <p:nvSpPr>
          <p:cNvPr id="14" name="Rectangle 13">
            <a:extLst>
              <a:ext uri="{FF2B5EF4-FFF2-40B4-BE49-F238E27FC236}">
                <a16:creationId xmlns:a16="http://schemas.microsoft.com/office/drawing/2014/main" id="{E09EF95D-3E4E-0546-89C5-D2F0B9FF278E}"/>
              </a:ext>
            </a:extLst>
          </p:cNvPr>
          <p:cNvSpPr/>
          <p:nvPr userDrawn="1"/>
        </p:nvSpPr>
        <p:spPr>
          <a:xfrm>
            <a:off x="-22224" y="-15939"/>
            <a:ext cx="1555750" cy="2127250"/>
          </a:xfrm>
          <a:prstGeom prst="rect">
            <a:avLst/>
          </a:prstGeom>
          <a:solidFill>
            <a:srgbClr val="339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076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7A0B7C-9518-00FD-26FB-B2BD195CBC3C}"/>
              </a:ext>
            </a:extLst>
          </p:cNvPr>
          <p:cNvSpPr>
            <a:spLocks noGrp="1"/>
          </p:cNvSpPr>
          <p:nvPr>
            <p:ph type="dt" sz="half" idx="10"/>
          </p:nvPr>
        </p:nvSpPr>
        <p:spPr/>
        <p:txBody>
          <a:bodyPr/>
          <a:lstStyle/>
          <a:p>
            <a:fld id="{C9AB08CB-F296-4899-ABD4-DEE2B729F151}" type="datetimeFigureOut">
              <a:rPr lang="en-US" smtClean="0"/>
              <a:t>1/8/2025</a:t>
            </a:fld>
            <a:endParaRPr lang="en-US"/>
          </a:p>
        </p:txBody>
      </p:sp>
      <p:sp>
        <p:nvSpPr>
          <p:cNvPr id="3" name="Footer Placeholder 2">
            <a:extLst>
              <a:ext uri="{FF2B5EF4-FFF2-40B4-BE49-F238E27FC236}">
                <a16:creationId xmlns:a16="http://schemas.microsoft.com/office/drawing/2014/main" id="{182AE11D-D7EF-AD7C-B625-C924059B81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3A7022-796D-6F26-C18C-04B31A909AA0}"/>
              </a:ext>
            </a:extLst>
          </p:cNvPr>
          <p:cNvSpPr>
            <a:spLocks noGrp="1"/>
          </p:cNvSpPr>
          <p:nvPr>
            <p:ph type="sldNum" sz="quarter" idx="12"/>
          </p:nvPr>
        </p:nvSpPr>
        <p:spPr/>
        <p:txBody>
          <a:bodyPr/>
          <a:lstStyle/>
          <a:p>
            <a:fld id="{B0C3FA6C-EF7A-4FA7-AC2A-33E931CF7586}" type="slidenum">
              <a:rPr lang="en-US" smtClean="0"/>
              <a:t>‹#›</a:t>
            </a:fld>
            <a:endParaRPr lang="en-US"/>
          </a:p>
        </p:txBody>
      </p:sp>
    </p:spTree>
    <p:extLst>
      <p:ext uri="{BB962C8B-B14F-4D97-AF65-F5344CB8AC3E}">
        <p14:creationId xmlns:p14="http://schemas.microsoft.com/office/powerpoint/2010/main" val="2533012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E7E852E-F392-4A46-817C-65644899C1D7}"/>
              </a:ext>
            </a:extLst>
          </p:cNvPr>
          <p:cNvSpPr>
            <a:spLocks noGrp="1"/>
          </p:cNvSpPr>
          <p:nvPr>
            <p:ph type="pic" sz="quarter" idx="10" hasCustomPrompt="1"/>
          </p:nvPr>
        </p:nvSpPr>
        <p:spPr>
          <a:xfrm>
            <a:off x="1534089" y="-36870"/>
            <a:ext cx="7764462" cy="4018935"/>
          </a:xfrm>
          <a:prstGeom prst="rect">
            <a:avLst/>
          </a:prstGeom>
          <a:solidFill>
            <a:srgbClr val="F1C7EA"/>
          </a:solidFill>
        </p:spPr>
        <p:txBody>
          <a:bodyPr anchor="ctr" anchorCtr="0"/>
          <a:lstStyle>
            <a:lvl1pPr marL="0" indent="0" algn="ctr">
              <a:buFontTx/>
              <a:buNone/>
              <a:defRPr sz="1200" b="1" i="0">
                <a:solidFill>
                  <a:srgbClr val="7A7D81">
                    <a:alpha val="20000"/>
                  </a:srgbClr>
                </a:solidFill>
                <a:latin typeface="Montserrat SemiBold" pitchFamily="2" charset="77"/>
              </a:defRPr>
            </a:lvl1pPr>
          </a:lstStyle>
          <a:p>
            <a:r>
              <a:rPr lang="en-US" dirty="0"/>
              <a:t>ACTION/CANDID PHOTO HERE</a:t>
            </a:r>
          </a:p>
        </p:txBody>
      </p:sp>
      <p:sp>
        <p:nvSpPr>
          <p:cNvPr id="9" name="Text Placeholder 12">
            <a:extLst>
              <a:ext uri="{FF2B5EF4-FFF2-40B4-BE49-F238E27FC236}">
                <a16:creationId xmlns:a16="http://schemas.microsoft.com/office/drawing/2014/main" id="{E60F704E-151E-E34F-88E3-63919FDE096A}"/>
              </a:ext>
            </a:extLst>
          </p:cNvPr>
          <p:cNvSpPr>
            <a:spLocks noGrp="1"/>
          </p:cNvSpPr>
          <p:nvPr>
            <p:ph type="body" sz="quarter" idx="12" hasCustomPrompt="1"/>
          </p:nvPr>
        </p:nvSpPr>
        <p:spPr>
          <a:xfrm>
            <a:off x="6289675" y="4159250"/>
            <a:ext cx="2670175" cy="685800"/>
          </a:xfrm>
          <a:prstGeom prst="rect">
            <a:avLst/>
          </a:prstGeom>
        </p:spPr>
        <p:txBody>
          <a:bodyPr/>
          <a:lstStyle>
            <a:lvl1pPr marL="0" indent="0">
              <a:buFontTx/>
              <a:buNone/>
              <a:defRPr sz="1400" b="0" i="1">
                <a:solidFill>
                  <a:srgbClr val="7A7D81"/>
                </a:solidFill>
                <a:latin typeface="Montserrat" pitchFamily="2" charset="77"/>
              </a:defRPr>
            </a:lvl1pPr>
          </a:lstStyle>
          <a:p>
            <a:pPr lvl="0"/>
            <a:r>
              <a:rPr lang="en-US" dirty="0"/>
              <a:t>—Patient name/caption</a:t>
            </a:r>
          </a:p>
        </p:txBody>
      </p:sp>
    </p:spTree>
    <p:extLst>
      <p:ext uri="{BB962C8B-B14F-4D97-AF65-F5344CB8AC3E}">
        <p14:creationId xmlns:p14="http://schemas.microsoft.com/office/powerpoint/2010/main" val="743746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B6AEAB-0F57-3346-A143-955148A7762D}"/>
              </a:ext>
            </a:extLst>
          </p:cNvPr>
          <p:cNvSpPr/>
          <p:nvPr userDrawn="1"/>
        </p:nvSpPr>
        <p:spPr>
          <a:xfrm>
            <a:off x="6614651" y="150146"/>
            <a:ext cx="2352369" cy="4812685"/>
          </a:xfrm>
          <a:prstGeom prst="rect">
            <a:avLst/>
          </a:prstGeom>
          <a:solidFill>
            <a:srgbClr val="7A7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ign, tableware, dishware&#10;&#10;Description automatically generated">
            <a:extLst>
              <a:ext uri="{FF2B5EF4-FFF2-40B4-BE49-F238E27FC236}">
                <a16:creationId xmlns:a16="http://schemas.microsoft.com/office/drawing/2014/main" id="{6E506AE3-754E-B744-A81F-10F4E3E54544}"/>
              </a:ext>
            </a:extLst>
          </p:cNvPr>
          <p:cNvPicPr>
            <a:picLocks noChangeAspect="1"/>
          </p:cNvPicPr>
          <p:nvPr userDrawn="1"/>
        </p:nvPicPr>
        <p:blipFill>
          <a:blip r:embed="rId2"/>
          <a:stretch>
            <a:fillRect/>
          </a:stretch>
        </p:blipFill>
        <p:spPr>
          <a:xfrm>
            <a:off x="250720" y="4606947"/>
            <a:ext cx="1991033" cy="311640"/>
          </a:xfrm>
          <a:prstGeom prst="rect">
            <a:avLst/>
          </a:prstGeom>
        </p:spPr>
      </p:pic>
      <p:sp>
        <p:nvSpPr>
          <p:cNvPr id="5" name="Title 1">
            <a:extLst>
              <a:ext uri="{FF2B5EF4-FFF2-40B4-BE49-F238E27FC236}">
                <a16:creationId xmlns:a16="http://schemas.microsoft.com/office/drawing/2014/main" id="{7A51EA72-9410-F247-B495-6BF819D17192}"/>
              </a:ext>
            </a:extLst>
          </p:cNvPr>
          <p:cNvSpPr>
            <a:spLocks noGrp="1"/>
          </p:cNvSpPr>
          <p:nvPr>
            <p:ph type="ctrTitle" hasCustomPrompt="1"/>
          </p:nvPr>
        </p:nvSpPr>
        <p:spPr>
          <a:xfrm>
            <a:off x="669746" y="581763"/>
            <a:ext cx="3902254" cy="487519"/>
          </a:xfrm>
          <a:prstGeom prst="rect">
            <a:avLst/>
          </a:prstGeom>
        </p:spPr>
        <p:txBody>
          <a:bodyPr lIns="0" tIns="0" bIns="0" anchor="t" anchorCtr="0"/>
          <a:lstStyle>
            <a:lvl1pPr algn="l">
              <a:defRPr sz="3200" b="1" i="0">
                <a:solidFill>
                  <a:srgbClr val="007D99"/>
                </a:solidFill>
                <a:latin typeface="Montserrat SemiBold" pitchFamily="2" charset="77"/>
              </a:defRPr>
            </a:lvl1pPr>
          </a:lstStyle>
          <a:p>
            <a:r>
              <a:rPr lang="en-US" dirty="0"/>
              <a:t>Headline here</a:t>
            </a:r>
          </a:p>
        </p:txBody>
      </p:sp>
      <p:sp>
        <p:nvSpPr>
          <p:cNvPr id="6" name="Text Placeholder 11">
            <a:extLst>
              <a:ext uri="{FF2B5EF4-FFF2-40B4-BE49-F238E27FC236}">
                <a16:creationId xmlns:a16="http://schemas.microsoft.com/office/drawing/2014/main" id="{60C2FB3D-C5D5-E443-8B8C-6EFB5A5B307F}"/>
              </a:ext>
            </a:extLst>
          </p:cNvPr>
          <p:cNvSpPr>
            <a:spLocks noGrp="1"/>
          </p:cNvSpPr>
          <p:nvPr>
            <p:ph type="body" sz="quarter" idx="12" hasCustomPrompt="1"/>
          </p:nvPr>
        </p:nvSpPr>
        <p:spPr>
          <a:xfrm>
            <a:off x="669746" y="1715450"/>
            <a:ext cx="5342171" cy="1565914"/>
          </a:xfrm>
          <a:prstGeom prst="rect">
            <a:avLst/>
          </a:prstGeom>
        </p:spPr>
        <p:txBody>
          <a:bodyPr lIns="0" tIns="0"/>
          <a:lstStyle>
            <a:lvl1pPr marL="0" indent="0">
              <a:lnSpc>
                <a:spcPts val="1800"/>
              </a:lnSpc>
              <a:buFontTx/>
              <a:buNone/>
              <a:defRPr lang="en-US" sz="1200" b="0" i="0" smtClean="0">
                <a:solidFill>
                  <a:srgbClr val="7A7D81"/>
                </a:solidFill>
                <a:effectLst/>
                <a:latin typeface="Montserrat" pitchFamily="2" charset="77"/>
              </a:defRPr>
            </a:lvl1pPr>
            <a:lvl2pPr marL="4763" indent="0">
              <a:buFontTx/>
              <a:buNone/>
              <a:tabLst/>
              <a:defRPr sz="1200">
                <a:latin typeface="Montserrat" pitchFamily="2" charset="77"/>
              </a:defRPr>
            </a:lvl2pPr>
            <a:lvl3pPr marL="4763" indent="0">
              <a:buFontTx/>
              <a:buNone/>
              <a:tabLst/>
              <a:defRPr sz="1200">
                <a:latin typeface="Montserrat" pitchFamily="2" charset="77"/>
              </a:defRPr>
            </a:lvl3pPr>
            <a:lvl4pPr marL="4763" indent="0">
              <a:buFontTx/>
              <a:buNone/>
              <a:tabLst/>
              <a:defRPr sz="1200">
                <a:latin typeface="Montserrat" pitchFamily="2" charset="77"/>
              </a:defRPr>
            </a:lvl4pPr>
            <a:lvl5pPr marL="4763" indent="0">
              <a:buFontTx/>
              <a:buNone/>
              <a:tabLst/>
              <a:defRPr sz="1200">
                <a:latin typeface="Montserrat" pitchFamily="2" charset="77"/>
              </a:defRPr>
            </a:lvl5pPr>
          </a:lstStyle>
          <a:p>
            <a:r>
              <a:rPr lang="en-US" dirty="0">
                <a:effectLst/>
                <a:latin typeface="Montserrat" pitchFamily="2" charset="77"/>
              </a:rPr>
              <a:t>Et </a:t>
            </a:r>
            <a:r>
              <a:rPr lang="en-US" dirty="0" err="1">
                <a:effectLst/>
                <a:latin typeface="Montserrat" pitchFamily="2" charset="77"/>
              </a:rPr>
              <a:t>quia</a:t>
            </a:r>
            <a:r>
              <a:rPr lang="en-US" dirty="0">
                <a:effectLst/>
                <a:latin typeface="Montserrat" pitchFamily="2" charset="77"/>
              </a:rPr>
              <a:t> por </a:t>
            </a:r>
            <a:r>
              <a:rPr lang="en-US" dirty="0" err="1">
                <a:effectLst/>
                <a:latin typeface="Montserrat" pitchFamily="2" charset="77"/>
              </a:rPr>
              <a:t>sa</a:t>
            </a:r>
            <a:r>
              <a:rPr lang="en-US" dirty="0">
                <a:effectLst/>
                <a:latin typeface="Montserrat" pitchFamily="2" charset="77"/>
              </a:rPr>
              <a:t> </a:t>
            </a:r>
            <a:r>
              <a:rPr lang="en-US" dirty="0" err="1">
                <a:effectLst/>
                <a:latin typeface="Montserrat" pitchFamily="2" charset="77"/>
              </a:rPr>
              <a:t>essunt</a:t>
            </a:r>
            <a:r>
              <a:rPr lang="en-US" dirty="0">
                <a:effectLst/>
                <a:latin typeface="Montserrat" pitchFamily="2" charset="77"/>
              </a:rPr>
              <a:t> </a:t>
            </a:r>
            <a:r>
              <a:rPr lang="en-US" dirty="0" err="1">
                <a:effectLst/>
                <a:latin typeface="Montserrat" pitchFamily="2" charset="77"/>
              </a:rPr>
              <a:t>volest</a:t>
            </a:r>
            <a:r>
              <a:rPr lang="en-US" dirty="0">
                <a:effectLst/>
                <a:latin typeface="Montserrat" pitchFamily="2" charset="77"/>
              </a:rPr>
              <a:t> a </a:t>
            </a:r>
            <a:r>
              <a:rPr lang="en-US" dirty="0" err="1">
                <a:effectLst/>
                <a:latin typeface="Montserrat" pitchFamily="2" charset="77"/>
              </a:rPr>
              <a:t>aliquament</a:t>
            </a:r>
            <a:r>
              <a:rPr lang="en-US" dirty="0">
                <a:effectLst/>
                <a:latin typeface="Montserrat" pitchFamily="2" charset="77"/>
              </a:rPr>
              <a:t> verum </a:t>
            </a:r>
            <a:r>
              <a:rPr lang="en-US" dirty="0" err="1">
                <a:effectLst/>
                <a:latin typeface="Montserrat" pitchFamily="2" charset="77"/>
              </a:rPr>
              <a:t>fugias</a:t>
            </a:r>
            <a:r>
              <a:rPr lang="en-US" dirty="0">
                <a:effectLst/>
                <a:latin typeface="Montserrat" pitchFamily="2" charset="77"/>
              </a:rPr>
              <a:t> </a:t>
            </a:r>
            <a:r>
              <a:rPr lang="en-US" dirty="0" err="1">
                <a:effectLst/>
                <a:latin typeface="Montserrat" pitchFamily="2" charset="77"/>
              </a:rPr>
              <a:t>si</a:t>
            </a:r>
            <a:r>
              <a:rPr lang="en-US" dirty="0">
                <a:effectLst/>
                <a:latin typeface="Montserrat" pitchFamily="2" charset="77"/>
              </a:rPr>
              <a:t> </a:t>
            </a:r>
            <a:r>
              <a:rPr lang="en-US" dirty="0" err="1">
                <a:effectLst/>
                <a:latin typeface="Montserrat" pitchFamily="2" charset="77"/>
              </a:rPr>
              <a:t>aut</a:t>
            </a:r>
            <a:r>
              <a:rPr lang="en-US" dirty="0">
                <a:effectLst/>
                <a:latin typeface="Montserrat" pitchFamily="2" charset="77"/>
              </a:rPr>
              <a:t> dem </a:t>
            </a:r>
            <a:r>
              <a:rPr lang="en-US" dirty="0" err="1">
                <a:effectLst/>
                <a:latin typeface="Montserrat" pitchFamily="2" charset="77"/>
              </a:rPr>
              <a:t>quis</a:t>
            </a:r>
            <a:r>
              <a:rPr lang="en-US" dirty="0">
                <a:effectLst/>
                <a:latin typeface="Montserrat" pitchFamily="2" charset="77"/>
              </a:rPr>
              <a:t> </a:t>
            </a:r>
            <a:r>
              <a:rPr lang="en-US" dirty="0" err="1">
                <a:effectLst/>
                <a:latin typeface="Montserrat" pitchFamily="2" charset="77"/>
              </a:rPr>
              <a:t>ente</a:t>
            </a:r>
            <a:r>
              <a:rPr lang="en-US" dirty="0">
                <a:effectLst/>
                <a:latin typeface="Montserrat" pitchFamily="2" charset="77"/>
              </a:rPr>
              <a:t> </a:t>
            </a:r>
            <a:r>
              <a:rPr lang="en-US" dirty="0" err="1">
                <a:effectLst/>
                <a:latin typeface="Montserrat" pitchFamily="2" charset="77"/>
              </a:rPr>
              <a:t>nonsequiae</a:t>
            </a:r>
            <a:r>
              <a:rPr lang="en-US" dirty="0">
                <a:effectLst/>
                <a:latin typeface="Montserrat" pitchFamily="2" charset="77"/>
              </a:rPr>
              <a:t> </a:t>
            </a:r>
            <a:r>
              <a:rPr lang="en-US" dirty="0" err="1">
                <a:effectLst/>
                <a:latin typeface="Montserrat" pitchFamily="2" charset="77"/>
              </a:rPr>
              <a:t>suntur</a:t>
            </a:r>
            <a:r>
              <a:rPr lang="en-US" dirty="0">
                <a:effectLst/>
                <a:latin typeface="Montserrat" pitchFamily="2" charset="77"/>
              </a:rPr>
              <a:t>? Ex </a:t>
            </a:r>
            <a:r>
              <a:rPr lang="en-US" dirty="0" err="1">
                <a:effectLst/>
                <a:latin typeface="Montserrat" pitchFamily="2" charset="77"/>
              </a:rPr>
              <a:t>estin</a:t>
            </a:r>
            <a:r>
              <a:rPr lang="en-US" dirty="0">
                <a:effectLst/>
                <a:latin typeface="Montserrat" pitchFamily="2" charset="77"/>
              </a:rPr>
              <a:t> </a:t>
            </a:r>
            <a:r>
              <a:rPr lang="en-US" dirty="0" err="1">
                <a:effectLst/>
                <a:latin typeface="Montserrat" pitchFamily="2" charset="77"/>
              </a:rPr>
              <a:t>premqui</a:t>
            </a:r>
            <a:r>
              <a:rPr lang="en-US" dirty="0">
                <a:effectLst/>
                <a:latin typeface="Montserrat" pitchFamily="2" charset="77"/>
              </a:rPr>
              <a:t> </a:t>
            </a:r>
            <a:r>
              <a:rPr lang="en-US" dirty="0" err="1">
                <a:effectLst/>
                <a:latin typeface="Montserrat" pitchFamily="2" charset="77"/>
              </a:rPr>
              <a:t>nonsed</a:t>
            </a:r>
            <a:r>
              <a:rPr lang="en-US" dirty="0">
                <a:effectLst/>
                <a:latin typeface="Montserrat" pitchFamily="2" charset="77"/>
              </a:rPr>
              <a:t> </a:t>
            </a:r>
            <a:r>
              <a:rPr lang="en-US" dirty="0" err="1">
                <a:effectLst/>
                <a:latin typeface="Montserrat" pitchFamily="2" charset="77"/>
              </a:rPr>
              <a:t>maiorestibea</a:t>
            </a:r>
            <a:r>
              <a:rPr lang="en-US" dirty="0">
                <a:effectLst/>
                <a:latin typeface="Montserrat" pitchFamily="2" charset="77"/>
              </a:rPr>
              <a:t> </a:t>
            </a:r>
            <a:r>
              <a:rPr lang="en-US" dirty="0" err="1">
                <a:effectLst/>
                <a:latin typeface="Montserrat" pitchFamily="2" charset="77"/>
              </a:rPr>
              <a:t>soloreiur</a:t>
            </a:r>
            <a:r>
              <a:rPr lang="en-US" dirty="0">
                <a:effectLst/>
                <a:latin typeface="Montserrat" pitchFamily="2" charset="77"/>
              </a:rPr>
              <a:t> </a:t>
            </a:r>
            <a:r>
              <a:rPr lang="en-US" dirty="0" err="1">
                <a:effectLst/>
                <a:latin typeface="Montserrat" pitchFamily="2" charset="77"/>
              </a:rPr>
              <a:t>ratendeseque</a:t>
            </a:r>
            <a:r>
              <a:rPr lang="en-US" dirty="0">
                <a:effectLst/>
                <a:latin typeface="Montserrat" pitchFamily="2" charset="77"/>
              </a:rPr>
              <a:t> dem </a:t>
            </a:r>
            <a:r>
              <a:rPr lang="en-US" dirty="0" err="1">
                <a:effectLst/>
                <a:latin typeface="Montserrat" pitchFamily="2" charset="77"/>
              </a:rPr>
              <a:t>nectus</a:t>
            </a:r>
            <a:r>
              <a:rPr lang="en-US" dirty="0">
                <a:effectLst/>
                <a:latin typeface="Montserrat" pitchFamily="2" charset="77"/>
              </a:rPr>
              <a:t>, </a:t>
            </a:r>
            <a:r>
              <a:rPr lang="en-US" dirty="0" err="1">
                <a:effectLst/>
                <a:latin typeface="Montserrat" pitchFamily="2" charset="77"/>
              </a:rPr>
              <a:t>ommoluptati</a:t>
            </a:r>
            <a:r>
              <a:rPr lang="en-US" dirty="0">
                <a:effectLst/>
                <a:latin typeface="Montserrat" pitchFamily="2" charset="77"/>
              </a:rPr>
              <a:t> </a:t>
            </a:r>
            <a:r>
              <a:rPr lang="en-US" dirty="0" err="1">
                <a:effectLst/>
                <a:latin typeface="Montserrat" pitchFamily="2" charset="77"/>
              </a:rPr>
              <a:t>dempelendus</a:t>
            </a:r>
            <a:r>
              <a:rPr lang="en-US" dirty="0">
                <a:effectLst/>
                <a:latin typeface="Montserrat" pitchFamily="2" charset="77"/>
              </a:rPr>
              <a:t>, </a:t>
            </a:r>
            <a:r>
              <a:rPr lang="en-US" dirty="0" err="1">
                <a:effectLst/>
                <a:latin typeface="Montserrat" pitchFamily="2" charset="77"/>
              </a:rPr>
              <a:t>simaxim</a:t>
            </a:r>
            <a:r>
              <a:rPr lang="en-US" dirty="0">
                <a:effectLst/>
                <a:latin typeface="Montserrat" pitchFamily="2" charset="77"/>
              </a:rPr>
              <a:t> </a:t>
            </a:r>
            <a:r>
              <a:rPr lang="en-US" dirty="0" err="1">
                <a:effectLst/>
                <a:latin typeface="Montserrat" pitchFamily="2" charset="77"/>
              </a:rPr>
              <a:t>eos</a:t>
            </a:r>
            <a:r>
              <a:rPr lang="en-US" dirty="0">
                <a:effectLst/>
                <a:latin typeface="Montserrat" pitchFamily="2" charset="77"/>
              </a:rPr>
              <a:t> </a:t>
            </a:r>
            <a:r>
              <a:rPr lang="en-US" dirty="0" err="1">
                <a:effectLst/>
                <a:latin typeface="Montserrat" pitchFamily="2" charset="77"/>
              </a:rPr>
              <a:t>siminimus</a:t>
            </a:r>
            <a:r>
              <a:rPr lang="en-US" dirty="0">
                <a:effectLst/>
                <a:latin typeface="Montserrat" pitchFamily="2" charset="77"/>
              </a:rPr>
              <a:t> sit </a:t>
            </a:r>
            <a:r>
              <a:rPr lang="en-US" dirty="0" err="1">
                <a:effectLst/>
                <a:latin typeface="Montserrat" pitchFamily="2" charset="77"/>
              </a:rPr>
              <a:t>autate</a:t>
            </a:r>
            <a:r>
              <a:rPr lang="en-US" dirty="0">
                <a:effectLst/>
                <a:latin typeface="Montserrat" pitchFamily="2" charset="77"/>
              </a:rPr>
              <a:t> </a:t>
            </a:r>
            <a:r>
              <a:rPr lang="en-US" dirty="0" err="1">
                <a:effectLst/>
                <a:latin typeface="Montserrat" pitchFamily="2" charset="77"/>
              </a:rPr>
              <a:t>eume</a:t>
            </a:r>
            <a:r>
              <a:rPr lang="en-US" dirty="0">
                <a:effectLst/>
                <a:latin typeface="Montserrat" pitchFamily="2" charset="77"/>
              </a:rPr>
              <a:t> </a:t>
            </a:r>
            <a:r>
              <a:rPr lang="en-US" dirty="0" err="1">
                <a:effectLst/>
                <a:latin typeface="Montserrat" pitchFamily="2" charset="77"/>
              </a:rPr>
              <a:t>solorib</a:t>
            </a:r>
            <a:r>
              <a:rPr lang="en-US" dirty="0">
                <a:effectLst/>
                <a:latin typeface="Montserrat" pitchFamily="2" charset="77"/>
              </a:rPr>
              <a:t> </a:t>
            </a:r>
            <a:r>
              <a:rPr lang="en-US" dirty="0" err="1">
                <a:effectLst/>
                <a:latin typeface="Montserrat" pitchFamily="2" charset="77"/>
              </a:rPr>
              <a:t>usdandae</a:t>
            </a:r>
            <a:r>
              <a:rPr lang="en-US" dirty="0">
                <a:effectLst/>
                <a:latin typeface="Montserrat" pitchFamily="2" charset="77"/>
              </a:rPr>
              <a:t> id </a:t>
            </a:r>
            <a:r>
              <a:rPr lang="en-US" dirty="0" err="1">
                <a:effectLst/>
                <a:latin typeface="Montserrat" pitchFamily="2" charset="77"/>
              </a:rPr>
              <a:t>ulparum</a:t>
            </a:r>
            <a:r>
              <a:rPr lang="en-US" dirty="0">
                <a:effectLst/>
                <a:latin typeface="Montserrat" pitchFamily="2" charset="77"/>
              </a:rPr>
              <a:t> quasit.</a:t>
            </a:r>
          </a:p>
        </p:txBody>
      </p:sp>
      <p:sp>
        <p:nvSpPr>
          <p:cNvPr id="7" name="Text Placeholder 13">
            <a:extLst>
              <a:ext uri="{FF2B5EF4-FFF2-40B4-BE49-F238E27FC236}">
                <a16:creationId xmlns:a16="http://schemas.microsoft.com/office/drawing/2014/main" id="{BAF44AED-D752-0348-A0EC-901707816BCC}"/>
              </a:ext>
            </a:extLst>
          </p:cNvPr>
          <p:cNvSpPr>
            <a:spLocks noGrp="1"/>
          </p:cNvSpPr>
          <p:nvPr>
            <p:ph type="body" sz="quarter" idx="13" hasCustomPrompt="1"/>
          </p:nvPr>
        </p:nvSpPr>
        <p:spPr>
          <a:xfrm>
            <a:off x="669925" y="1289783"/>
            <a:ext cx="3902075" cy="361262"/>
          </a:xfrm>
          <a:prstGeom prst="rect">
            <a:avLst/>
          </a:prstGeom>
        </p:spPr>
        <p:txBody>
          <a:bodyPr lIns="0"/>
          <a:lstStyle>
            <a:lvl1pPr marL="0" indent="0">
              <a:buFontTx/>
              <a:buNone/>
              <a:defRPr sz="1400" b="1" i="0">
                <a:solidFill>
                  <a:srgbClr val="EE7F4B"/>
                </a:solidFill>
                <a:latin typeface="Montserrat SemiBold" pitchFamily="2" charset="77"/>
              </a:defRPr>
            </a:lvl1pPr>
            <a:lvl2pPr marL="457200" indent="0">
              <a:buFontTx/>
              <a:buNone/>
              <a:defRPr sz="1400" b="1" i="0">
                <a:latin typeface="Montserrat SemiBold" pitchFamily="2" charset="77"/>
              </a:defRPr>
            </a:lvl2pPr>
            <a:lvl3pPr marL="914400" indent="0">
              <a:buFontTx/>
              <a:buNone/>
              <a:defRPr sz="1400" b="1" i="0">
                <a:latin typeface="Montserrat SemiBold" pitchFamily="2" charset="77"/>
              </a:defRPr>
            </a:lvl3pPr>
            <a:lvl4pPr marL="1371600" indent="0">
              <a:buFontTx/>
              <a:buNone/>
              <a:defRPr sz="1400" b="1" i="0">
                <a:latin typeface="Montserrat SemiBold" pitchFamily="2" charset="77"/>
              </a:defRPr>
            </a:lvl4pPr>
            <a:lvl5pPr marL="1828800" indent="0">
              <a:buFontTx/>
              <a:buNone/>
              <a:defRPr sz="1400" b="1" i="0">
                <a:latin typeface="Montserrat SemiBold" pitchFamily="2" charset="77"/>
              </a:defRPr>
            </a:lvl5pPr>
          </a:lstStyle>
          <a:p>
            <a:pPr lvl="0"/>
            <a:r>
              <a:rPr lang="en-US" dirty="0"/>
              <a:t>Subhead here</a:t>
            </a:r>
          </a:p>
        </p:txBody>
      </p:sp>
      <p:sp>
        <p:nvSpPr>
          <p:cNvPr id="8" name="Text Placeholder 15">
            <a:extLst>
              <a:ext uri="{FF2B5EF4-FFF2-40B4-BE49-F238E27FC236}">
                <a16:creationId xmlns:a16="http://schemas.microsoft.com/office/drawing/2014/main" id="{040B0348-AA38-2A4A-B0C4-11B69F1D1025}"/>
              </a:ext>
            </a:extLst>
          </p:cNvPr>
          <p:cNvSpPr>
            <a:spLocks noGrp="1"/>
          </p:cNvSpPr>
          <p:nvPr>
            <p:ph type="body" sz="quarter" idx="14"/>
          </p:nvPr>
        </p:nvSpPr>
        <p:spPr>
          <a:xfrm>
            <a:off x="6963103" y="581763"/>
            <a:ext cx="1751935" cy="1265237"/>
          </a:xfrm>
          <a:prstGeom prst="rect">
            <a:avLst/>
          </a:prstGeom>
        </p:spPr>
        <p:txBody>
          <a:bodyPr lIns="0"/>
          <a:lstStyle>
            <a:lvl1pPr marL="115888" indent="-109538">
              <a:buFont typeface="Arial" panose="020B0604020202020204" pitchFamily="34" charset="0"/>
              <a:buChar char="•"/>
              <a:tabLst/>
              <a:defRPr sz="1200" b="0" i="0">
                <a:solidFill>
                  <a:schemeClr val="bg1"/>
                </a:solidFill>
                <a:latin typeface="Montserrat Medium" pitchFamily="2" charset="77"/>
              </a:defRPr>
            </a:lvl1pPr>
            <a:lvl2pPr marL="685800" indent="-228600">
              <a:buFont typeface="Arial" panose="020B0604020202020204" pitchFamily="34" charset="0"/>
              <a:buChar char="•"/>
              <a:defRPr sz="1200" b="0" i="0">
                <a:latin typeface="Montserrat Medium" pitchFamily="2" charset="77"/>
              </a:defRPr>
            </a:lvl2pPr>
            <a:lvl3pPr marL="1143000" indent="-228600">
              <a:buFont typeface="Arial" panose="020B0604020202020204" pitchFamily="34" charset="0"/>
              <a:buChar char="•"/>
              <a:defRPr sz="1200" b="0" i="0">
                <a:latin typeface="Montserrat Medium" pitchFamily="2" charset="77"/>
              </a:defRPr>
            </a:lvl3pPr>
            <a:lvl4pPr marL="1600200" indent="-228600">
              <a:buFont typeface="Arial" panose="020B0604020202020204" pitchFamily="34" charset="0"/>
              <a:buChar char="•"/>
              <a:defRPr sz="1200" b="0" i="0">
                <a:latin typeface="Montserrat Medium" pitchFamily="2" charset="77"/>
              </a:defRPr>
            </a:lvl4pPr>
            <a:lvl5pPr marL="2057400" indent="-228600">
              <a:buFont typeface="Arial" panose="020B0604020202020204" pitchFamily="34" charset="0"/>
              <a:buChar char="•"/>
              <a:defRPr sz="1200" b="0" i="0">
                <a:latin typeface="Montserrat Medium" pitchFamily="2" charset="77"/>
              </a:defRPr>
            </a:lvl5pPr>
          </a:lstStyle>
          <a:p>
            <a:pPr lvl="0"/>
            <a:r>
              <a:rPr lang="en-US" dirty="0"/>
              <a:t>Click to edit</a:t>
            </a:r>
          </a:p>
          <a:p>
            <a:pPr lvl="0"/>
            <a:r>
              <a:rPr lang="en-US" dirty="0"/>
              <a:t>Click to edit</a:t>
            </a:r>
          </a:p>
          <a:p>
            <a:pPr lvl="0"/>
            <a:r>
              <a:rPr lang="en-US" dirty="0"/>
              <a:t>Click to edit</a:t>
            </a:r>
          </a:p>
          <a:p>
            <a:pPr lvl="0"/>
            <a:r>
              <a:rPr lang="en-US" dirty="0"/>
              <a:t>Click to edit</a:t>
            </a:r>
          </a:p>
          <a:p>
            <a:pPr lvl="0"/>
            <a:endParaRPr lang="en-US" dirty="0"/>
          </a:p>
        </p:txBody>
      </p:sp>
    </p:spTree>
    <p:extLst>
      <p:ext uri="{BB962C8B-B14F-4D97-AF65-F5344CB8AC3E}">
        <p14:creationId xmlns:p14="http://schemas.microsoft.com/office/powerpoint/2010/main" val="3735858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4892D6-9A03-8F49-985F-B961CA0BE8CC}"/>
              </a:ext>
            </a:extLst>
          </p:cNvPr>
          <p:cNvSpPr/>
          <p:nvPr userDrawn="1"/>
        </p:nvSpPr>
        <p:spPr>
          <a:xfrm>
            <a:off x="176980" y="4535129"/>
            <a:ext cx="6474543" cy="427702"/>
          </a:xfrm>
          <a:prstGeom prst="rect">
            <a:avLst/>
          </a:prstGeom>
          <a:solidFill>
            <a:srgbClr val="7A7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ign, tableware, dishware&#10;&#10;Description automatically generated">
            <a:extLst>
              <a:ext uri="{FF2B5EF4-FFF2-40B4-BE49-F238E27FC236}">
                <a16:creationId xmlns:a16="http://schemas.microsoft.com/office/drawing/2014/main" id="{8F97FC12-19AF-974E-868B-94FA0E86C6F7}"/>
              </a:ext>
            </a:extLst>
          </p:cNvPr>
          <p:cNvPicPr>
            <a:picLocks noChangeAspect="1"/>
          </p:cNvPicPr>
          <p:nvPr userDrawn="1"/>
        </p:nvPicPr>
        <p:blipFill>
          <a:blip r:embed="rId2"/>
          <a:stretch>
            <a:fillRect/>
          </a:stretch>
        </p:blipFill>
        <p:spPr>
          <a:xfrm>
            <a:off x="6931739" y="4606947"/>
            <a:ext cx="1991033" cy="311640"/>
          </a:xfrm>
          <a:prstGeom prst="rect">
            <a:avLst/>
          </a:prstGeom>
        </p:spPr>
      </p:pic>
      <p:sp>
        <p:nvSpPr>
          <p:cNvPr id="5" name="Title 1">
            <a:extLst>
              <a:ext uri="{FF2B5EF4-FFF2-40B4-BE49-F238E27FC236}">
                <a16:creationId xmlns:a16="http://schemas.microsoft.com/office/drawing/2014/main" id="{AEAC9C01-626B-964D-B27C-687B50A8841B}"/>
              </a:ext>
            </a:extLst>
          </p:cNvPr>
          <p:cNvSpPr>
            <a:spLocks noGrp="1"/>
          </p:cNvSpPr>
          <p:nvPr>
            <p:ph type="ctrTitle" hasCustomPrompt="1"/>
          </p:nvPr>
        </p:nvSpPr>
        <p:spPr>
          <a:xfrm>
            <a:off x="669746" y="581763"/>
            <a:ext cx="3902254" cy="487519"/>
          </a:xfrm>
          <a:prstGeom prst="rect">
            <a:avLst/>
          </a:prstGeom>
        </p:spPr>
        <p:txBody>
          <a:bodyPr lIns="0" tIns="0" bIns="0" anchor="t" anchorCtr="0"/>
          <a:lstStyle>
            <a:lvl1pPr algn="l">
              <a:defRPr sz="3200" b="1" i="0">
                <a:solidFill>
                  <a:srgbClr val="007D99"/>
                </a:solidFill>
                <a:latin typeface="Montserrat SemiBold" pitchFamily="2" charset="77"/>
              </a:defRPr>
            </a:lvl1pPr>
          </a:lstStyle>
          <a:p>
            <a:r>
              <a:rPr lang="en-US" dirty="0"/>
              <a:t>Headline here</a:t>
            </a:r>
          </a:p>
        </p:txBody>
      </p:sp>
      <p:sp>
        <p:nvSpPr>
          <p:cNvPr id="6" name="Text Placeholder 11">
            <a:extLst>
              <a:ext uri="{FF2B5EF4-FFF2-40B4-BE49-F238E27FC236}">
                <a16:creationId xmlns:a16="http://schemas.microsoft.com/office/drawing/2014/main" id="{2228FC07-40F2-9742-9AF2-38D9969F7A4C}"/>
              </a:ext>
            </a:extLst>
          </p:cNvPr>
          <p:cNvSpPr>
            <a:spLocks noGrp="1"/>
          </p:cNvSpPr>
          <p:nvPr>
            <p:ph type="body" sz="quarter" idx="12" hasCustomPrompt="1"/>
          </p:nvPr>
        </p:nvSpPr>
        <p:spPr>
          <a:xfrm>
            <a:off x="669746" y="1715450"/>
            <a:ext cx="3902075" cy="1565914"/>
          </a:xfrm>
          <a:prstGeom prst="rect">
            <a:avLst/>
          </a:prstGeom>
        </p:spPr>
        <p:txBody>
          <a:bodyPr lIns="0" tIns="0"/>
          <a:lstStyle>
            <a:lvl1pPr marL="0" indent="0">
              <a:lnSpc>
                <a:spcPts val="1800"/>
              </a:lnSpc>
              <a:buFontTx/>
              <a:buNone/>
              <a:defRPr lang="en-US" sz="1200" b="0" i="0" smtClean="0">
                <a:solidFill>
                  <a:srgbClr val="7A7D81"/>
                </a:solidFill>
                <a:effectLst/>
                <a:latin typeface="Montserrat" pitchFamily="2" charset="77"/>
              </a:defRPr>
            </a:lvl1pPr>
            <a:lvl2pPr marL="4763" indent="0">
              <a:buFontTx/>
              <a:buNone/>
              <a:tabLst/>
              <a:defRPr sz="1200">
                <a:latin typeface="Montserrat" pitchFamily="2" charset="77"/>
              </a:defRPr>
            </a:lvl2pPr>
            <a:lvl3pPr marL="4763" indent="0">
              <a:buFontTx/>
              <a:buNone/>
              <a:tabLst/>
              <a:defRPr sz="1200">
                <a:latin typeface="Montserrat" pitchFamily="2" charset="77"/>
              </a:defRPr>
            </a:lvl3pPr>
            <a:lvl4pPr marL="4763" indent="0">
              <a:buFontTx/>
              <a:buNone/>
              <a:tabLst/>
              <a:defRPr sz="1200">
                <a:latin typeface="Montserrat" pitchFamily="2" charset="77"/>
              </a:defRPr>
            </a:lvl4pPr>
            <a:lvl5pPr marL="4763" indent="0">
              <a:buFontTx/>
              <a:buNone/>
              <a:tabLst/>
              <a:defRPr sz="1200">
                <a:latin typeface="Montserrat" pitchFamily="2" charset="77"/>
              </a:defRPr>
            </a:lvl5pPr>
          </a:lstStyle>
          <a:p>
            <a:r>
              <a:rPr lang="en-US" dirty="0">
                <a:effectLst/>
                <a:latin typeface="Montserrat" pitchFamily="2" charset="77"/>
              </a:rPr>
              <a:t>Et </a:t>
            </a:r>
            <a:r>
              <a:rPr lang="en-US" dirty="0" err="1">
                <a:effectLst/>
                <a:latin typeface="Montserrat" pitchFamily="2" charset="77"/>
              </a:rPr>
              <a:t>quia</a:t>
            </a:r>
            <a:r>
              <a:rPr lang="en-US" dirty="0">
                <a:effectLst/>
                <a:latin typeface="Montserrat" pitchFamily="2" charset="77"/>
              </a:rPr>
              <a:t> por </a:t>
            </a:r>
            <a:r>
              <a:rPr lang="en-US" dirty="0" err="1">
                <a:effectLst/>
                <a:latin typeface="Montserrat" pitchFamily="2" charset="77"/>
              </a:rPr>
              <a:t>sa</a:t>
            </a:r>
            <a:r>
              <a:rPr lang="en-US" dirty="0">
                <a:effectLst/>
                <a:latin typeface="Montserrat" pitchFamily="2" charset="77"/>
              </a:rPr>
              <a:t> </a:t>
            </a:r>
            <a:r>
              <a:rPr lang="en-US" dirty="0" err="1">
                <a:effectLst/>
                <a:latin typeface="Montserrat" pitchFamily="2" charset="77"/>
              </a:rPr>
              <a:t>essunt</a:t>
            </a:r>
            <a:r>
              <a:rPr lang="en-US" dirty="0">
                <a:effectLst/>
                <a:latin typeface="Montserrat" pitchFamily="2" charset="77"/>
              </a:rPr>
              <a:t> </a:t>
            </a:r>
            <a:r>
              <a:rPr lang="en-US" dirty="0" err="1">
                <a:effectLst/>
                <a:latin typeface="Montserrat" pitchFamily="2" charset="77"/>
              </a:rPr>
              <a:t>volest</a:t>
            </a:r>
            <a:r>
              <a:rPr lang="en-US" dirty="0">
                <a:effectLst/>
                <a:latin typeface="Montserrat" pitchFamily="2" charset="77"/>
              </a:rPr>
              <a:t> a </a:t>
            </a:r>
            <a:r>
              <a:rPr lang="en-US" dirty="0" err="1">
                <a:effectLst/>
                <a:latin typeface="Montserrat" pitchFamily="2" charset="77"/>
              </a:rPr>
              <a:t>aliquament</a:t>
            </a:r>
            <a:r>
              <a:rPr lang="en-US" dirty="0">
                <a:effectLst/>
                <a:latin typeface="Montserrat" pitchFamily="2" charset="77"/>
              </a:rPr>
              <a:t> verum </a:t>
            </a:r>
            <a:r>
              <a:rPr lang="en-US" dirty="0" err="1">
                <a:effectLst/>
                <a:latin typeface="Montserrat" pitchFamily="2" charset="77"/>
              </a:rPr>
              <a:t>fugias</a:t>
            </a:r>
            <a:r>
              <a:rPr lang="en-US" dirty="0">
                <a:effectLst/>
                <a:latin typeface="Montserrat" pitchFamily="2" charset="77"/>
              </a:rPr>
              <a:t> </a:t>
            </a:r>
            <a:r>
              <a:rPr lang="en-US" dirty="0" err="1">
                <a:effectLst/>
                <a:latin typeface="Montserrat" pitchFamily="2" charset="77"/>
              </a:rPr>
              <a:t>si</a:t>
            </a:r>
            <a:r>
              <a:rPr lang="en-US" dirty="0">
                <a:effectLst/>
                <a:latin typeface="Montserrat" pitchFamily="2" charset="77"/>
              </a:rPr>
              <a:t> </a:t>
            </a:r>
            <a:r>
              <a:rPr lang="en-US" dirty="0" err="1">
                <a:effectLst/>
                <a:latin typeface="Montserrat" pitchFamily="2" charset="77"/>
              </a:rPr>
              <a:t>aut</a:t>
            </a:r>
            <a:r>
              <a:rPr lang="en-US" dirty="0">
                <a:effectLst/>
                <a:latin typeface="Montserrat" pitchFamily="2" charset="77"/>
              </a:rPr>
              <a:t> dem </a:t>
            </a:r>
            <a:r>
              <a:rPr lang="en-US" dirty="0" err="1">
                <a:effectLst/>
                <a:latin typeface="Montserrat" pitchFamily="2" charset="77"/>
              </a:rPr>
              <a:t>quis</a:t>
            </a:r>
            <a:r>
              <a:rPr lang="en-US" dirty="0">
                <a:effectLst/>
                <a:latin typeface="Montserrat" pitchFamily="2" charset="77"/>
              </a:rPr>
              <a:t> </a:t>
            </a:r>
            <a:r>
              <a:rPr lang="en-US" dirty="0" err="1">
                <a:effectLst/>
                <a:latin typeface="Montserrat" pitchFamily="2" charset="77"/>
              </a:rPr>
              <a:t>ente</a:t>
            </a:r>
            <a:r>
              <a:rPr lang="en-US" dirty="0">
                <a:effectLst/>
                <a:latin typeface="Montserrat" pitchFamily="2" charset="77"/>
              </a:rPr>
              <a:t> </a:t>
            </a:r>
            <a:r>
              <a:rPr lang="en-US" dirty="0" err="1">
                <a:effectLst/>
                <a:latin typeface="Montserrat" pitchFamily="2" charset="77"/>
              </a:rPr>
              <a:t>nonsequiae</a:t>
            </a:r>
            <a:r>
              <a:rPr lang="en-US" dirty="0">
                <a:effectLst/>
                <a:latin typeface="Montserrat" pitchFamily="2" charset="77"/>
              </a:rPr>
              <a:t> </a:t>
            </a:r>
            <a:r>
              <a:rPr lang="en-US" dirty="0" err="1">
                <a:effectLst/>
                <a:latin typeface="Montserrat" pitchFamily="2" charset="77"/>
              </a:rPr>
              <a:t>suntur</a:t>
            </a:r>
            <a:r>
              <a:rPr lang="en-US" dirty="0">
                <a:effectLst/>
                <a:latin typeface="Montserrat" pitchFamily="2" charset="77"/>
              </a:rPr>
              <a:t>? Ex </a:t>
            </a:r>
            <a:r>
              <a:rPr lang="en-US" dirty="0" err="1">
                <a:effectLst/>
                <a:latin typeface="Montserrat" pitchFamily="2" charset="77"/>
              </a:rPr>
              <a:t>estin</a:t>
            </a:r>
            <a:r>
              <a:rPr lang="en-US" dirty="0">
                <a:effectLst/>
                <a:latin typeface="Montserrat" pitchFamily="2" charset="77"/>
              </a:rPr>
              <a:t> </a:t>
            </a:r>
            <a:r>
              <a:rPr lang="en-US" dirty="0" err="1">
                <a:effectLst/>
                <a:latin typeface="Montserrat" pitchFamily="2" charset="77"/>
              </a:rPr>
              <a:t>premqui</a:t>
            </a:r>
            <a:r>
              <a:rPr lang="en-US" dirty="0">
                <a:effectLst/>
                <a:latin typeface="Montserrat" pitchFamily="2" charset="77"/>
              </a:rPr>
              <a:t> </a:t>
            </a:r>
            <a:r>
              <a:rPr lang="en-US" dirty="0" err="1">
                <a:effectLst/>
                <a:latin typeface="Montserrat" pitchFamily="2" charset="77"/>
              </a:rPr>
              <a:t>nonsed</a:t>
            </a:r>
            <a:r>
              <a:rPr lang="en-US" dirty="0">
                <a:effectLst/>
                <a:latin typeface="Montserrat" pitchFamily="2" charset="77"/>
              </a:rPr>
              <a:t> </a:t>
            </a:r>
            <a:r>
              <a:rPr lang="en-US" dirty="0" err="1">
                <a:effectLst/>
                <a:latin typeface="Montserrat" pitchFamily="2" charset="77"/>
              </a:rPr>
              <a:t>maiorestibea</a:t>
            </a:r>
            <a:r>
              <a:rPr lang="en-US" dirty="0">
                <a:effectLst/>
                <a:latin typeface="Montserrat" pitchFamily="2" charset="77"/>
              </a:rPr>
              <a:t> </a:t>
            </a:r>
            <a:r>
              <a:rPr lang="en-US" dirty="0" err="1">
                <a:effectLst/>
                <a:latin typeface="Montserrat" pitchFamily="2" charset="77"/>
              </a:rPr>
              <a:t>soloreiur</a:t>
            </a:r>
            <a:r>
              <a:rPr lang="en-US" dirty="0">
                <a:effectLst/>
                <a:latin typeface="Montserrat" pitchFamily="2" charset="77"/>
              </a:rPr>
              <a:t> </a:t>
            </a:r>
            <a:r>
              <a:rPr lang="en-US" dirty="0" err="1">
                <a:effectLst/>
                <a:latin typeface="Montserrat" pitchFamily="2" charset="77"/>
              </a:rPr>
              <a:t>ratendeseque</a:t>
            </a:r>
            <a:r>
              <a:rPr lang="en-US" dirty="0">
                <a:effectLst/>
                <a:latin typeface="Montserrat" pitchFamily="2" charset="77"/>
              </a:rPr>
              <a:t> dem </a:t>
            </a:r>
            <a:r>
              <a:rPr lang="en-US" dirty="0" err="1">
                <a:effectLst/>
                <a:latin typeface="Montserrat" pitchFamily="2" charset="77"/>
              </a:rPr>
              <a:t>nectus</a:t>
            </a:r>
            <a:r>
              <a:rPr lang="en-US" dirty="0">
                <a:effectLst/>
                <a:latin typeface="Montserrat" pitchFamily="2" charset="77"/>
              </a:rPr>
              <a:t>, </a:t>
            </a:r>
            <a:r>
              <a:rPr lang="en-US" dirty="0" err="1">
                <a:effectLst/>
                <a:latin typeface="Montserrat" pitchFamily="2" charset="77"/>
              </a:rPr>
              <a:t>ommoluptati</a:t>
            </a:r>
            <a:r>
              <a:rPr lang="en-US" dirty="0">
                <a:effectLst/>
                <a:latin typeface="Montserrat" pitchFamily="2" charset="77"/>
              </a:rPr>
              <a:t> </a:t>
            </a:r>
            <a:r>
              <a:rPr lang="en-US" dirty="0" err="1">
                <a:effectLst/>
                <a:latin typeface="Montserrat" pitchFamily="2" charset="77"/>
              </a:rPr>
              <a:t>dempelendus</a:t>
            </a:r>
            <a:r>
              <a:rPr lang="en-US" dirty="0">
                <a:effectLst/>
                <a:latin typeface="Montserrat" pitchFamily="2" charset="77"/>
              </a:rPr>
              <a:t>, </a:t>
            </a:r>
            <a:r>
              <a:rPr lang="en-US" dirty="0" err="1">
                <a:effectLst/>
                <a:latin typeface="Montserrat" pitchFamily="2" charset="77"/>
              </a:rPr>
              <a:t>simaxim</a:t>
            </a:r>
            <a:r>
              <a:rPr lang="en-US" dirty="0">
                <a:effectLst/>
                <a:latin typeface="Montserrat" pitchFamily="2" charset="77"/>
              </a:rPr>
              <a:t> </a:t>
            </a:r>
            <a:r>
              <a:rPr lang="en-US" dirty="0" err="1">
                <a:effectLst/>
                <a:latin typeface="Montserrat" pitchFamily="2" charset="77"/>
              </a:rPr>
              <a:t>eos</a:t>
            </a:r>
            <a:r>
              <a:rPr lang="en-US" dirty="0">
                <a:effectLst/>
                <a:latin typeface="Montserrat" pitchFamily="2" charset="77"/>
              </a:rPr>
              <a:t> </a:t>
            </a:r>
            <a:r>
              <a:rPr lang="en-US" dirty="0" err="1">
                <a:effectLst/>
                <a:latin typeface="Montserrat" pitchFamily="2" charset="77"/>
              </a:rPr>
              <a:t>siminimus</a:t>
            </a:r>
            <a:r>
              <a:rPr lang="en-US" dirty="0">
                <a:effectLst/>
                <a:latin typeface="Montserrat" pitchFamily="2" charset="77"/>
              </a:rPr>
              <a:t> sit </a:t>
            </a:r>
            <a:r>
              <a:rPr lang="en-US" dirty="0" err="1">
                <a:effectLst/>
                <a:latin typeface="Montserrat" pitchFamily="2" charset="77"/>
              </a:rPr>
              <a:t>autate</a:t>
            </a:r>
            <a:r>
              <a:rPr lang="en-US" dirty="0">
                <a:effectLst/>
                <a:latin typeface="Montserrat" pitchFamily="2" charset="77"/>
              </a:rPr>
              <a:t> </a:t>
            </a:r>
            <a:r>
              <a:rPr lang="en-US" dirty="0" err="1">
                <a:effectLst/>
                <a:latin typeface="Montserrat" pitchFamily="2" charset="77"/>
              </a:rPr>
              <a:t>eume</a:t>
            </a:r>
            <a:r>
              <a:rPr lang="en-US" dirty="0">
                <a:effectLst/>
                <a:latin typeface="Montserrat" pitchFamily="2" charset="77"/>
              </a:rPr>
              <a:t> </a:t>
            </a:r>
            <a:r>
              <a:rPr lang="en-US" dirty="0" err="1">
                <a:effectLst/>
                <a:latin typeface="Montserrat" pitchFamily="2" charset="77"/>
              </a:rPr>
              <a:t>solorib</a:t>
            </a:r>
            <a:r>
              <a:rPr lang="en-US" dirty="0">
                <a:effectLst/>
                <a:latin typeface="Montserrat" pitchFamily="2" charset="77"/>
              </a:rPr>
              <a:t> </a:t>
            </a:r>
            <a:r>
              <a:rPr lang="en-US" dirty="0" err="1">
                <a:effectLst/>
                <a:latin typeface="Montserrat" pitchFamily="2" charset="77"/>
              </a:rPr>
              <a:t>usdandae</a:t>
            </a:r>
            <a:r>
              <a:rPr lang="en-US" dirty="0">
                <a:effectLst/>
                <a:latin typeface="Montserrat" pitchFamily="2" charset="77"/>
              </a:rPr>
              <a:t> id </a:t>
            </a:r>
            <a:r>
              <a:rPr lang="en-US" dirty="0" err="1">
                <a:effectLst/>
                <a:latin typeface="Montserrat" pitchFamily="2" charset="77"/>
              </a:rPr>
              <a:t>ulparum</a:t>
            </a:r>
            <a:r>
              <a:rPr lang="en-US" dirty="0">
                <a:effectLst/>
                <a:latin typeface="Montserrat" pitchFamily="2" charset="77"/>
              </a:rPr>
              <a:t> quasit.</a:t>
            </a:r>
          </a:p>
        </p:txBody>
      </p:sp>
      <p:sp>
        <p:nvSpPr>
          <p:cNvPr id="7" name="Text Placeholder 13">
            <a:extLst>
              <a:ext uri="{FF2B5EF4-FFF2-40B4-BE49-F238E27FC236}">
                <a16:creationId xmlns:a16="http://schemas.microsoft.com/office/drawing/2014/main" id="{EC9887EF-4565-3642-AAEB-48510667C516}"/>
              </a:ext>
            </a:extLst>
          </p:cNvPr>
          <p:cNvSpPr>
            <a:spLocks noGrp="1"/>
          </p:cNvSpPr>
          <p:nvPr>
            <p:ph type="body" sz="quarter" idx="13" hasCustomPrompt="1"/>
          </p:nvPr>
        </p:nvSpPr>
        <p:spPr>
          <a:xfrm>
            <a:off x="669925" y="1289783"/>
            <a:ext cx="3902075" cy="361262"/>
          </a:xfrm>
          <a:prstGeom prst="rect">
            <a:avLst/>
          </a:prstGeom>
        </p:spPr>
        <p:txBody>
          <a:bodyPr lIns="0"/>
          <a:lstStyle>
            <a:lvl1pPr marL="0" indent="0">
              <a:buFontTx/>
              <a:buNone/>
              <a:defRPr sz="1400" b="1" i="0">
                <a:solidFill>
                  <a:srgbClr val="EE7F4B"/>
                </a:solidFill>
                <a:latin typeface="Montserrat SemiBold" pitchFamily="2" charset="77"/>
              </a:defRPr>
            </a:lvl1pPr>
            <a:lvl2pPr marL="457200" indent="0">
              <a:buFontTx/>
              <a:buNone/>
              <a:defRPr sz="1400" b="1" i="0">
                <a:latin typeface="Montserrat SemiBold" pitchFamily="2" charset="77"/>
              </a:defRPr>
            </a:lvl2pPr>
            <a:lvl3pPr marL="914400" indent="0">
              <a:buFontTx/>
              <a:buNone/>
              <a:defRPr sz="1400" b="1" i="0">
                <a:latin typeface="Montserrat SemiBold" pitchFamily="2" charset="77"/>
              </a:defRPr>
            </a:lvl3pPr>
            <a:lvl4pPr marL="1371600" indent="0">
              <a:buFontTx/>
              <a:buNone/>
              <a:defRPr sz="1400" b="1" i="0">
                <a:latin typeface="Montserrat SemiBold" pitchFamily="2" charset="77"/>
              </a:defRPr>
            </a:lvl4pPr>
            <a:lvl5pPr marL="1828800" indent="0">
              <a:buFontTx/>
              <a:buNone/>
              <a:defRPr sz="1400" b="1" i="0">
                <a:latin typeface="Montserrat SemiBold" pitchFamily="2" charset="77"/>
              </a:defRPr>
            </a:lvl5pPr>
          </a:lstStyle>
          <a:p>
            <a:pPr lvl="0"/>
            <a:r>
              <a:rPr lang="en-US" dirty="0"/>
              <a:t>Subhead here</a:t>
            </a:r>
          </a:p>
        </p:txBody>
      </p:sp>
      <p:sp>
        <p:nvSpPr>
          <p:cNvPr id="9" name="Media Placeholder 8">
            <a:extLst>
              <a:ext uri="{FF2B5EF4-FFF2-40B4-BE49-F238E27FC236}">
                <a16:creationId xmlns:a16="http://schemas.microsoft.com/office/drawing/2014/main" id="{D4BC3954-ECB8-2542-BA9C-63E38C15F2C7}"/>
              </a:ext>
            </a:extLst>
          </p:cNvPr>
          <p:cNvSpPr>
            <a:spLocks noGrp="1"/>
          </p:cNvSpPr>
          <p:nvPr>
            <p:ph type="media" sz="quarter" idx="14" hasCustomPrompt="1"/>
          </p:nvPr>
        </p:nvSpPr>
        <p:spPr>
          <a:xfrm>
            <a:off x="4965700" y="581025"/>
            <a:ext cx="3716338" cy="3492500"/>
          </a:xfrm>
          <a:prstGeom prst="rect">
            <a:avLst/>
          </a:prstGeom>
        </p:spPr>
        <p:txBody>
          <a:bodyPr anchor="ctr" anchorCtr="0"/>
          <a:lstStyle>
            <a:lvl1pPr marL="0" indent="0" algn="ctr">
              <a:buFontTx/>
              <a:buNone/>
              <a:defRPr sz="1200" b="1" i="0">
                <a:solidFill>
                  <a:srgbClr val="7A7D81">
                    <a:alpha val="19965"/>
                  </a:srgbClr>
                </a:solidFill>
                <a:latin typeface="Montserrat SemiBold" pitchFamily="2" charset="77"/>
              </a:defRPr>
            </a:lvl1pPr>
          </a:lstStyle>
          <a:p>
            <a:r>
              <a:rPr lang="en-US" dirty="0"/>
              <a:t>INSERT MEDIA HERE</a:t>
            </a:r>
          </a:p>
        </p:txBody>
      </p:sp>
    </p:spTree>
    <p:extLst>
      <p:ext uri="{BB962C8B-B14F-4D97-AF65-F5344CB8AC3E}">
        <p14:creationId xmlns:p14="http://schemas.microsoft.com/office/powerpoint/2010/main" val="3507009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349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7A0B7C-9518-00FD-26FB-B2BD195CBC3C}"/>
              </a:ext>
            </a:extLst>
          </p:cNvPr>
          <p:cNvSpPr>
            <a:spLocks noGrp="1"/>
          </p:cNvSpPr>
          <p:nvPr>
            <p:ph type="dt" sz="half" idx="10"/>
          </p:nvPr>
        </p:nvSpPr>
        <p:spPr/>
        <p:txBody>
          <a:bodyPr/>
          <a:lstStyle/>
          <a:p>
            <a:fld id="{C9AB08CB-F296-4899-ABD4-DEE2B729F151}" type="datetimeFigureOut">
              <a:rPr lang="en-US" smtClean="0"/>
              <a:t>1/8/2025</a:t>
            </a:fld>
            <a:endParaRPr lang="en-US"/>
          </a:p>
        </p:txBody>
      </p:sp>
      <p:sp>
        <p:nvSpPr>
          <p:cNvPr id="3" name="Footer Placeholder 2">
            <a:extLst>
              <a:ext uri="{FF2B5EF4-FFF2-40B4-BE49-F238E27FC236}">
                <a16:creationId xmlns:a16="http://schemas.microsoft.com/office/drawing/2014/main" id="{182AE11D-D7EF-AD7C-B625-C924059B81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3A7022-796D-6F26-C18C-04B31A909AA0}"/>
              </a:ext>
            </a:extLst>
          </p:cNvPr>
          <p:cNvSpPr>
            <a:spLocks noGrp="1"/>
          </p:cNvSpPr>
          <p:nvPr>
            <p:ph type="sldNum" sz="quarter" idx="12"/>
          </p:nvPr>
        </p:nvSpPr>
        <p:spPr/>
        <p:txBody>
          <a:bodyPr/>
          <a:lstStyle/>
          <a:p>
            <a:fld id="{B0C3FA6C-EF7A-4FA7-AC2A-33E931CF7586}" type="slidenum">
              <a:rPr lang="en-US" smtClean="0"/>
              <a:t>‹#›</a:t>
            </a:fld>
            <a:endParaRPr lang="en-US"/>
          </a:p>
        </p:txBody>
      </p:sp>
    </p:spTree>
    <p:extLst>
      <p:ext uri="{BB962C8B-B14F-4D97-AF65-F5344CB8AC3E}">
        <p14:creationId xmlns:p14="http://schemas.microsoft.com/office/powerpoint/2010/main" val="1922610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B6AEC4A-B117-604D-92BE-795BF702BDE1}"/>
              </a:ext>
            </a:extLst>
          </p:cNvPr>
          <p:cNvPicPr>
            <a:picLocks noChangeAspect="1"/>
          </p:cNvPicPr>
          <p:nvPr userDrawn="1"/>
        </p:nvPicPr>
        <p:blipFill>
          <a:blip r:embed="rId2"/>
          <a:stretch>
            <a:fillRect/>
          </a:stretch>
        </p:blipFill>
        <p:spPr>
          <a:xfrm>
            <a:off x="3030690" y="1046115"/>
            <a:ext cx="3082618" cy="1525635"/>
          </a:xfrm>
          <a:prstGeom prst="rect">
            <a:avLst/>
          </a:prstGeom>
        </p:spPr>
      </p:pic>
      <p:sp>
        <p:nvSpPr>
          <p:cNvPr id="4" name="TextBox 3">
            <a:extLst>
              <a:ext uri="{FF2B5EF4-FFF2-40B4-BE49-F238E27FC236}">
                <a16:creationId xmlns:a16="http://schemas.microsoft.com/office/drawing/2014/main" id="{12C2B1DC-9E27-6E41-B583-69A47EF7551C}"/>
              </a:ext>
            </a:extLst>
          </p:cNvPr>
          <p:cNvSpPr txBox="1"/>
          <p:nvPr userDrawn="1"/>
        </p:nvSpPr>
        <p:spPr>
          <a:xfrm>
            <a:off x="2643648" y="3384755"/>
            <a:ext cx="3856703" cy="461665"/>
          </a:xfrm>
          <a:prstGeom prst="rect">
            <a:avLst/>
          </a:prstGeom>
          <a:noFill/>
        </p:spPr>
        <p:txBody>
          <a:bodyPr wrap="square" rtlCol="0">
            <a:spAutoFit/>
          </a:bodyPr>
          <a:lstStyle/>
          <a:p>
            <a:pPr algn="ctr"/>
            <a:r>
              <a:rPr lang="en-US" sz="2400" b="0" i="0" dirty="0">
                <a:solidFill>
                  <a:schemeClr val="bg1"/>
                </a:solidFill>
                <a:latin typeface="Montserrat" pitchFamily="2" charset="77"/>
              </a:rPr>
              <a:t>Hope. Care. Cure.</a:t>
            </a:r>
          </a:p>
        </p:txBody>
      </p:sp>
    </p:spTree>
    <p:extLst>
      <p:ext uri="{BB962C8B-B14F-4D97-AF65-F5344CB8AC3E}">
        <p14:creationId xmlns:p14="http://schemas.microsoft.com/office/powerpoint/2010/main" val="2574895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8F4A42-8254-904A-950C-30C898276B9A}"/>
              </a:ext>
            </a:extLst>
          </p:cNvPr>
          <p:cNvSpPr txBox="1"/>
          <p:nvPr userDrawn="1"/>
        </p:nvSpPr>
        <p:spPr>
          <a:xfrm>
            <a:off x="2621729" y="3384755"/>
            <a:ext cx="3856703" cy="461665"/>
          </a:xfrm>
          <a:prstGeom prst="rect">
            <a:avLst/>
          </a:prstGeom>
          <a:noFill/>
        </p:spPr>
        <p:txBody>
          <a:bodyPr wrap="square" rtlCol="0">
            <a:spAutoFit/>
          </a:bodyPr>
          <a:lstStyle/>
          <a:p>
            <a:pPr algn="ctr"/>
            <a:r>
              <a:rPr lang="en-US" sz="2400" b="0" i="0" dirty="0">
                <a:solidFill>
                  <a:srgbClr val="EE7F4B"/>
                </a:solidFill>
                <a:latin typeface="Montserrat" pitchFamily="2" charset="77"/>
              </a:rPr>
              <a:t>Hope. Care. Cure.</a:t>
            </a:r>
          </a:p>
        </p:txBody>
      </p:sp>
      <p:pic>
        <p:nvPicPr>
          <p:cNvPr id="4" name="Picture 3">
            <a:extLst>
              <a:ext uri="{FF2B5EF4-FFF2-40B4-BE49-F238E27FC236}">
                <a16:creationId xmlns:a16="http://schemas.microsoft.com/office/drawing/2014/main" id="{51D7D20D-1474-4349-B4C8-84209AD51925}"/>
              </a:ext>
            </a:extLst>
          </p:cNvPr>
          <p:cNvPicPr>
            <a:picLocks noChangeAspect="1"/>
          </p:cNvPicPr>
          <p:nvPr userDrawn="1"/>
        </p:nvPicPr>
        <p:blipFill>
          <a:blip r:embed="rId2"/>
          <a:srcRect/>
          <a:stretch/>
        </p:blipFill>
        <p:spPr>
          <a:xfrm>
            <a:off x="2651022" y="663678"/>
            <a:ext cx="3798119" cy="2304122"/>
          </a:xfrm>
          <a:prstGeom prst="rect">
            <a:avLst/>
          </a:prstGeom>
        </p:spPr>
      </p:pic>
    </p:spTree>
    <p:extLst>
      <p:ext uri="{BB962C8B-B14F-4D97-AF65-F5344CB8AC3E}">
        <p14:creationId xmlns:p14="http://schemas.microsoft.com/office/powerpoint/2010/main" val="128949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8DF9C22-4917-8143-8247-199ABDD50D22}"/>
              </a:ext>
            </a:extLst>
          </p:cNvPr>
          <p:cNvSpPr>
            <a:spLocks noGrp="1"/>
          </p:cNvSpPr>
          <p:nvPr>
            <p:ph type="pic" sz="quarter" idx="12" hasCustomPrompt="1"/>
          </p:nvPr>
        </p:nvSpPr>
        <p:spPr>
          <a:xfrm>
            <a:off x="1533525" y="2111375"/>
            <a:ext cx="7610475" cy="3038475"/>
          </a:xfrm>
          <a:prstGeom prst="rect">
            <a:avLst/>
          </a:prstGeom>
          <a:solidFill>
            <a:srgbClr val="F1C7EA"/>
          </a:solidFill>
        </p:spPr>
        <p:txBody>
          <a:bodyPr anchor="ctr" anchorCtr="0"/>
          <a:lstStyle>
            <a:lvl1pPr marL="0" indent="0" algn="ctr">
              <a:buFontTx/>
              <a:buNone/>
              <a:defRPr sz="1600" b="1" i="0">
                <a:solidFill>
                  <a:srgbClr val="7A7D81">
                    <a:alpha val="9644"/>
                  </a:srgbClr>
                </a:solidFill>
                <a:latin typeface="Montserrat SemiBold" pitchFamily="2" charset="77"/>
              </a:defRPr>
            </a:lvl1pPr>
          </a:lstStyle>
          <a:p>
            <a:r>
              <a:rPr lang="en-US" dirty="0"/>
              <a:t>INSERT PHOTO HERE</a:t>
            </a:r>
          </a:p>
        </p:txBody>
      </p:sp>
      <p:sp>
        <p:nvSpPr>
          <p:cNvPr id="13" name="Title 1">
            <a:extLst>
              <a:ext uri="{FF2B5EF4-FFF2-40B4-BE49-F238E27FC236}">
                <a16:creationId xmlns:a16="http://schemas.microsoft.com/office/drawing/2014/main" id="{92DB3985-64FE-624D-AF4B-BF5C8D24E7F8}"/>
              </a:ext>
            </a:extLst>
          </p:cNvPr>
          <p:cNvSpPr>
            <a:spLocks noGrp="1"/>
          </p:cNvSpPr>
          <p:nvPr>
            <p:ph type="ctrTitle" hasCustomPrompt="1"/>
          </p:nvPr>
        </p:nvSpPr>
        <p:spPr>
          <a:xfrm>
            <a:off x="1977620" y="460557"/>
            <a:ext cx="6858000" cy="636960"/>
          </a:xfrm>
          <a:prstGeom prst="rect">
            <a:avLst/>
          </a:prstGeom>
        </p:spPr>
        <p:txBody>
          <a:bodyPr lIns="0" rIns="0" anchor="t" anchorCtr="0"/>
          <a:lstStyle>
            <a:lvl1pPr algn="l">
              <a:defRPr sz="4400" b="1" i="0">
                <a:solidFill>
                  <a:schemeClr val="bg1"/>
                </a:solidFill>
                <a:latin typeface="Montserrat SemiBold" pitchFamily="2" charset="77"/>
              </a:defRPr>
            </a:lvl1pPr>
          </a:lstStyle>
          <a:p>
            <a:r>
              <a:rPr lang="en-US" dirty="0"/>
              <a:t>Title of Presentation</a:t>
            </a:r>
          </a:p>
        </p:txBody>
      </p:sp>
      <p:sp>
        <p:nvSpPr>
          <p:cNvPr id="14" name="Subtitle 2">
            <a:extLst>
              <a:ext uri="{FF2B5EF4-FFF2-40B4-BE49-F238E27FC236}">
                <a16:creationId xmlns:a16="http://schemas.microsoft.com/office/drawing/2014/main" id="{9EB8E4C3-2C44-3646-BCE7-4EE7CE79EF8D}"/>
              </a:ext>
            </a:extLst>
          </p:cNvPr>
          <p:cNvSpPr>
            <a:spLocks noGrp="1"/>
          </p:cNvSpPr>
          <p:nvPr>
            <p:ph type="subTitle" idx="1" hasCustomPrompt="1"/>
          </p:nvPr>
        </p:nvSpPr>
        <p:spPr>
          <a:xfrm>
            <a:off x="1977620" y="1198776"/>
            <a:ext cx="6858000" cy="475611"/>
          </a:xfrm>
          <a:prstGeom prst="rect">
            <a:avLst/>
          </a:prstGeom>
        </p:spPr>
        <p:txBody>
          <a:bodyPr lIns="0" tIns="0"/>
          <a:lstStyle>
            <a:lvl1pPr marL="0" indent="0" algn="l">
              <a:buNone/>
              <a:defRPr sz="2600" b="1" i="1">
                <a:solidFill>
                  <a:schemeClr val="bg1"/>
                </a:solidFill>
                <a:latin typeface="Montserrat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15" name="Text Placeholder 9">
            <a:extLst>
              <a:ext uri="{FF2B5EF4-FFF2-40B4-BE49-F238E27FC236}">
                <a16:creationId xmlns:a16="http://schemas.microsoft.com/office/drawing/2014/main" id="{E38FFD70-7C98-B04C-8228-281E31A7007B}"/>
              </a:ext>
            </a:extLst>
          </p:cNvPr>
          <p:cNvSpPr>
            <a:spLocks noGrp="1"/>
          </p:cNvSpPr>
          <p:nvPr>
            <p:ph type="body" sz="quarter" idx="11" hasCustomPrompt="1"/>
          </p:nvPr>
        </p:nvSpPr>
        <p:spPr>
          <a:xfrm>
            <a:off x="1977620" y="1712198"/>
            <a:ext cx="5846763" cy="392763"/>
          </a:xfrm>
          <a:prstGeom prst="rect">
            <a:avLst/>
          </a:prstGeom>
        </p:spPr>
        <p:txBody>
          <a:bodyPr lIns="0" tIns="0"/>
          <a:lstStyle>
            <a:lvl1pPr marL="0" indent="0">
              <a:buFontTx/>
              <a:buNone/>
              <a:defRPr sz="1800" b="0" i="0">
                <a:solidFill>
                  <a:schemeClr val="bg1"/>
                </a:solidFill>
                <a:latin typeface="Montserrat" pitchFamily="2" charset="77"/>
              </a:defRPr>
            </a:lvl1pPr>
          </a:lstStyle>
          <a:p>
            <a:pPr lvl="0"/>
            <a:r>
              <a:rPr lang="en-US" dirty="0"/>
              <a:t>Date XX.XX.XXXX</a:t>
            </a:r>
          </a:p>
        </p:txBody>
      </p:sp>
      <p:sp>
        <p:nvSpPr>
          <p:cNvPr id="10" name="Rectangle 9">
            <a:extLst>
              <a:ext uri="{FF2B5EF4-FFF2-40B4-BE49-F238E27FC236}">
                <a16:creationId xmlns:a16="http://schemas.microsoft.com/office/drawing/2014/main" id="{93E6E1FB-CB02-0F43-A074-C9FDFCA3B620}"/>
              </a:ext>
            </a:extLst>
          </p:cNvPr>
          <p:cNvSpPr/>
          <p:nvPr userDrawn="1"/>
        </p:nvSpPr>
        <p:spPr>
          <a:xfrm>
            <a:off x="-22224" y="-15939"/>
            <a:ext cx="1555750" cy="2127250"/>
          </a:xfrm>
          <a:prstGeom prst="rect">
            <a:avLst/>
          </a:prstGeom>
          <a:solidFill>
            <a:srgbClr val="339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498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D76D1-F954-3144-A170-0FEE42704F3A}"/>
              </a:ext>
            </a:extLst>
          </p:cNvPr>
          <p:cNvSpPr>
            <a:spLocks noGrp="1"/>
          </p:cNvSpPr>
          <p:nvPr>
            <p:ph type="ctrTitle" hasCustomPrompt="1"/>
          </p:nvPr>
        </p:nvSpPr>
        <p:spPr>
          <a:xfrm>
            <a:off x="2044521" y="581763"/>
            <a:ext cx="6858000" cy="487519"/>
          </a:xfrm>
          <a:prstGeom prst="rect">
            <a:avLst/>
          </a:prstGeom>
        </p:spPr>
        <p:txBody>
          <a:bodyPr lIns="0" tIns="0" bIns="0" anchor="t" anchorCtr="0"/>
          <a:lstStyle>
            <a:lvl1pPr algn="l">
              <a:defRPr sz="3200" b="1" i="0">
                <a:solidFill>
                  <a:srgbClr val="007D99"/>
                </a:solidFill>
                <a:latin typeface="Montserrat SemiBold" pitchFamily="2" charset="77"/>
              </a:defRPr>
            </a:lvl1pPr>
          </a:lstStyle>
          <a:p>
            <a:r>
              <a:rPr lang="en-US" dirty="0"/>
              <a:t>Additional speakers</a:t>
            </a:r>
          </a:p>
        </p:txBody>
      </p:sp>
      <p:sp>
        <p:nvSpPr>
          <p:cNvPr id="8" name="Text Placeholder 11">
            <a:extLst>
              <a:ext uri="{FF2B5EF4-FFF2-40B4-BE49-F238E27FC236}">
                <a16:creationId xmlns:a16="http://schemas.microsoft.com/office/drawing/2014/main" id="{ED812FFE-6D95-ED45-9DD3-D8D3771AB3A6}"/>
              </a:ext>
            </a:extLst>
          </p:cNvPr>
          <p:cNvSpPr>
            <a:spLocks noGrp="1"/>
          </p:cNvSpPr>
          <p:nvPr>
            <p:ph type="body" sz="quarter" idx="13" hasCustomPrompt="1"/>
          </p:nvPr>
        </p:nvSpPr>
        <p:spPr>
          <a:xfrm>
            <a:off x="2044521" y="1497503"/>
            <a:ext cx="6094927" cy="911183"/>
          </a:xfrm>
          <a:prstGeom prst="rect">
            <a:avLst/>
          </a:prstGeom>
        </p:spPr>
        <p:txBody>
          <a:bodyPr lIns="0" tIns="0"/>
          <a:lstStyle>
            <a:lvl1pPr marL="0" indent="0">
              <a:lnSpc>
                <a:spcPts val="1800"/>
              </a:lnSpc>
              <a:buFontTx/>
              <a:buNone/>
              <a:defRPr lang="en-US" sz="1200" b="0" i="0" smtClean="0">
                <a:solidFill>
                  <a:schemeClr val="tx1"/>
                </a:solidFill>
                <a:effectLst/>
                <a:latin typeface="Montserrat" pitchFamily="2" charset="77"/>
              </a:defRPr>
            </a:lvl1pPr>
            <a:lvl2pPr marL="4763" indent="0">
              <a:buFontTx/>
              <a:buNone/>
              <a:tabLst/>
              <a:defRPr sz="1200">
                <a:latin typeface="Montserrat" pitchFamily="2" charset="77"/>
              </a:defRPr>
            </a:lvl2pPr>
            <a:lvl3pPr marL="4763" indent="0">
              <a:buFontTx/>
              <a:buNone/>
              <a:tabLst/>
              <a:defRPr sz="1200">
                <a:latin typeface="Montserrat" pitchFamily="2" charset="77"/>
              </a:defRPr>
            </a:lvl3pPr>
            <a:lvl4pPr marL="4763" indent="0">
              <a:buFontTx/>
              <a:buNone/>
              <a:tabLst/>
              <a:defRPr sz="1200">
                <a:latin typeface="Montserrat" pitchFamily="2" charset="77"/>
              </a:defRPr>
            </a:lvl4pPr>
            <a:lvl5pPr marL="4763" indent="0">
              <a:buFontTx/>
              <a:buNone/>
              <a:tabLst/>
              <a:defRPr sz="1200">
                <a:latin typeface="Montserrat" pitchFamily="2" charset="77"/>
              </a:defRPr>
            </a:lvl5pPr>
          </a:lstStyle>
          <a:p>
            <a:r>
              <a:rPr lang="en-US" dirty="0" err="1">
                <a:effectLst/>
                <a:latin typeface="Montserrat" pitchFamily="2" charset="77"/>
              </a:rPr>
              <a:t>Mendem</a:t>
            </a:r>
            <a:r>
              <a:rPr lang="en-US" dirty="0">
                <a:effectLst/>
                <a:latin typeface="Montserrat" pitchFamily="2" charset="77"/>
              </a:rPr>
              <a:t> re et </a:t>
            </a:r>
            <a:r>
              <a:rPr lang="en-US" dirty="0" err="1">
                <a:effectLst/>
                <a:latin typeface="Montserrat" pitchFamily="2" charset="77"/>
              </a:rPr>
              <a:t>issundi</a:t>
            </a:r>
            <a:r>
              <a:rPr lang="en-US" dirty="0">
                <a:effectLst/>
                <a:latin typeface="Montserrat" pitchFamily="2" charset="77"/>
              </a:rPr>
              <a:t> </a:t>
            </a:r>
            <a:r>
              <a:rPr lang="en-US" dirty="0" err="1">
                <a:effectLst/>
                <a:latin typeface="Montserrat" pitchFamily="2" charset="77"/>
              </a:rPr>
              <a:t>aut</a:t>
            </a:r>
            <a:r>
              <a:rPr lang="en-US" dirty="0">
                <a:effectLst/>
                <a:latin typeface="Montserrat" pitchFamily="2" charset="77"/>
              </a:rPr>
              <a:t> </a:t>
            </a:r>
            <a:r>
              <a:rPr lang="en-US" dirty="0" err="1">
                <a:effectLst/>
                <a:latin typeface="Montserrat" pitchFamily="2" charset="77"/>
              </a:rPr>
              <a:t>est</a:t>
            </a:r>
            <a:r>
              <a:rPr lang="en-US" dirty="0">
                <a:effectLst/>
                <a:latin typeface="Montserrat" pitchFamily="2" charset="77"/>
              </a:rPr>
              <a:t> </a:t>
            </a:r>
            <a:r>
              <a:rPr lang="en-US" dirty="0" err="1">
                <a:effectLst/>
                <a:latin typeface="Montserrat" pitchFamily="2" charset="77"/>
              </a:rPr>
              <a:t>ut</a:t>
            </a:r>
            <a:r>
              <a:rPr lang="en-US" dirty="0">
                <a:effectLst/>
                <a:latin typeface="Montserrat" pitchFamily="2" charset="77"/>
              </a:rPr>
              <a:t> </a:t>
            </a:r>
            <a:r>
              <a:rPr lang="en-US" dirty="0" err="1">
                <a:effectLst/>
                <a:latin typeface="Montserrat" pitchFamily="2" charset="77"/>
              </a:rPr>
              <a:t>eatum</a:t>
            </a:r>
            <a:r>
              <a:rPr lang="en-US" dirty="0">
                <a:effectLst/>
                <a:latin typeface="Montserrat" pitchFamily="2" charset="77"/>
              </a:rPr>
              <a:t> </a:t>
            </a:r>
            <a:r>
              <a:rPr lang="en-US" dirty="0" err="1">
                <a:effectLst/>
                <a:latin typeface="Montserrat" pitchFamily="2" charset="77"/>
              </a:rPr>
              <a:t>quibus</a:t>
            </a:r>
            <a:r>
              <a:rPr lang="en-US" dirty="0">
                <a:effectLst/>
                <a:latin typeface="Montserrat" pitchFamily="2" charset="77"/>
              </a:rPr>
              <a:t>, </a:t>
            </a:r>
            <a:r>
              <a:rPr lang="en-US" dirty="0" err="1">
                <a:effectLst/>
                <a:latin typeface="Montserrat" pitchFamily="2" charset="77"/>
              </a:rPr>
              <a:t>viducid</a:t>
            </a:r>
            <a:r>
              <a:rPr lang="en-US" dirty="0">
                <a:effectLst/>
                <a:latin typeface="Montserrat" pitchFamily="2" charset="77"/>
              </a:rPr>
              <a:t> quo </a:t>
            </a:r>
            <a:r>
              <a:rPr lang="en-US" dirty="0" err="1">
                <a:effectLst/>
                <a:latin typeface="Montserrat" pitchFamily="2" charset="77"/>
              </a:rPr>
              <a:t>occus</a:t>
            </a:r>
            <a:r>
              <a:rPr lang="en-US" dirty="0">
                <a:effectLst/>
                <a:latin typeface="Montserrat" pitchFamily="2" charset="77"/>
              </a:rPr>
              <a:t> nus </a:t>
            </a:r>
            <a:r>
              <a:rPr lang="en-US" dirty="0" err="1">
                <a:effectLst/>
                <a:latin typeface="Montserrat" pitchFamily="2" charset="77"/>
              </a:rPr>
              <a:t>solor</a:t>
            </a:r>
            <a:r>
              <a:rPr lang="en-US" dirty="0">
                <a:effectLst/>
                <a:latin typeface="Montserrat" pitchFamily="2" charset="77"/>
              </a:rPr>
              <a:t> </a:t>
            </a:r>
            <a:r>
              <a:rPr lang="en-US" dirty="0" err="1">
                <a:effectLst/>
                <a:latin typeface="Montserrat" pitchFamily="2" charset="77"/>
              </a:rPr>
              <a:t>recus</a:t>
            </a:r>
            <a:r>
              <a:rPr lang="en-US" dirty="0">
                <a:effectLst/>
                <a:latin typeface="Montserrat" pitchFamily="2" charset="77"/>
              </a:rPr>
              <a:t> </a:t>
            </a:r>
            <a:r>
              <a:rPr lang="en-US" dirty="0" err="1">
                <a:effectLst/>
                <a:latin typeface="Montserrat" pitchFamily="2" charset="77"/>
              </a:rPr>
              <a:t>molum</a:t>
            </a:r>
            <a:r>
              <a:rPr lang="en-US" dirty="0">
                <a:effectLst/>
                <a:latin typeface="Montserrat" pitchFamily="2" charset="77"/>
              </a:rPr>
              <a:t> </a:t>
            </a:r>
            <a:r>
              <a:rPr lang="en-US" dirty="0" err="1">
                <a:effectLst/>
                <a:latin typeface="Montserrat" pitchFamily="2" charset="77"/>
              </a:rPr>
              <a:t>volores</a:t>
            </a:r>
            <a:r>
              <a:rPr lang="en-US" dirty="0">
                <a:effectLst/>
                <a:latin typeface="Montserrat" pitchFamily="2" charset="77"/>
              </a:rPr>
              <a:t> </a:t>
            </a:r>
            <a:r>
              <a:rPr lang="en-US" dirty="0" err="1">
                <a:effectLst/>
                <a:latin typeface="Montserrat" pitchFamily="2" charset="77"/>
              </a:rPr>
              <a:t>venisi</a:t>
            </a:r>
            <a:r>
              <a:rPr lang="en-US" dirty="0">
                <a:effectLst/>
                <a:latin typeface="Montserrat" pitchFamily="2" charset="77"/>
              </a:rPr>
              <a:t> doles et </a:t>
            </a:r>
            <a:r>
              <a:rPr lang="en-US" dirty="0" err="1">
                <a:effectLst/>
                <a:latin typeface="Montserrat" pitchFamily="2" charset="77"/>
              </a:rPr>
              <a:t>occaeri</a:t>
            </a:r>
            <a:r>
              <a:rPr lang="en-US" dirty="0">
                <a:effectLst/>
                <a:latin typeface="Montserrat" pitchFamily="2" charset="77"/>
              </a:rPr>
              <a:t> </a:t>
            </a:r>
            <a:r>
              <a:rPr lang="en-US" dirty="0" err="1">
                <a:effectLst/>
                <a:latin typeface="Montserrat" pitchFamily="2" charset="77"/>
              </a:rPr>
              <a:t>onsectem</a:t>
            </a:r>
            <a:r>
              <a:rPr lang="en-US" dirty="0">
                <a:effectLst/>
                <a:latin typeface="Montserrat" pitchFamily="2" charset="77"/>
              </a:rPr>
              <a:t> </a:t>
            </a:r>
            <a:r>
              <a:rPr lang="en-US" dirty="0" err="1">
                <a:effectLst/>
                <a:latin typeface="Montserrat" pitchFamily="2" charset="77"/>
              </a:rPr>
              <a:t>eosto</a:t>
            </a:r>
            <a:r>
              <a:rPr lang="en-US" dirty="0">
                <a:effectLst/>
                <a:latin typeface="Montserrat" pitchFamily="2" charset="77"/>
              </a:rPr>
              <a:t> </a:t>
            </a:r>
            <a:r>
              <a:rPr lang="en-US" dirty="0" err="1">
                <a:effectLst/>
                <a:latin typeface="Montserrat" pitchFamily="2" charset="77"/>
              </a:rPr>
              <a:t>moluptatur</a:t>
            </a:r>
            <a:r>
              <a:rPr lang="en-US" dirty="0">
                <a:effectLst/>
                <a:latin typeface="Montserrat" pitchFamily="2" charset="77"/>
              </a:rPr>
              <a:t>, sunt </a:t>
            </a:r>
            <a:r>
              <a:rPr lang="en-US" dirty="0" err="1">
                <a:effectLst/>
                <a:latin typeface="Montserrat" pitchFamily="2" charset="77"/>
              </a:rPr>
              <a:t>dolorem</a:t>
            </a:r>
            <a:r>
              <a:rPr lang="en-US" dirty="0">
                <a:effectLst/>
                <a:latin typeface="Montserrat" pitchFamily="2" charset="77"/>
              </a:rPr>
              <a:t> </a:t>
            </a:r>
            <a:r>
              <a:rPr lang="en-US" dirty="0" err="1">
                <a:effectLst/>
                <a:latin typeface="Montserrat" pitchFamily="2" charset="77"/>
              </a:rPr>
              <a:t>porest</a:t>
            </a:r>
            <a:r>
              <a:rPr lang="en-US" dirty="0">
                <a:effectLst/>
                <a:latin typeface="Montserrat" pitchFamily="2" charset="77"/>
              </a:rPr>
              <a:t> </a:t>
            </a:r>
            <a:r>
              <a:rPr lang="en-US" dirty="0" err="1">
                <a:effectLst/>
                <a:latin typeface="Montserrat" pitchFamily="2" charset="77"/>
              </a:rPr>
              <a:t>maximent</a:t>
            </a:r>
            <a:r>
              <a:rPr lang="en-US" dirty="0">
                <a:effectLst/>
                <a:latin typeface="Montserrat" pitchFamily="2" charset="77"/>
              </a:rPr>
              <a:t>.</a:t>
            </a:r>
          </a:p>
        </p:txBody>
      </p:sp>
      <p:sp>
        <p:nvSpPr>
          <p:cNvPr id="9" name="Text Placeholder 13">
            <a:extLst>
              <a:ext uri="{FF2B5EF4-FFF2-40B4-BE49-F238E27FC236}">
                <a16:creationId xmlns:a16="http://schemas.microsoft.com/office/drawing/2014/main" id="{F6A503B2-227E-D742-8416-1959F826AAE4}"/>
              </a:ext>
            </a:extLst>
          </p:cNvPr>
          <p:cNvSpPr>
            <a:spLocks noGrp="1"/>
          </p:cNvSpPr>
          <p:nvPr>
            <p:ph type="body" sz="quarter" idx="14" hasCustomPrompt="1"/>
          </p:nvPr>
        </p:nvSpPr>
        <p:spPr>
          <a:xfrm>
            <a:off x="2044521" y="1226473"/>
            <a:ext cx="6337300" cy="222737"/>
          </a:xfrm>
          <a:prstGeom prst="rect">
            <a:avLst/>
          </a:prstGeom>
        </p:spPr>
        <p:txBody>
          <a:bodyPr lIns="0" tIns="0"/>
          <a:lstStyle>
            <a:lvl1pPr marL="0" indent="0">
              <a:buFontTx/>
              <a:buNone/>
              <a:defRPr sz="1400" b="1" i="0">
                <a:solidFill>
                  <a:srgbClr val="EE7F4B"/>
                </a:solidFill>
                <a:latin typeface="Montserrat SemiBold" pitchFamily="2" charset="77"/>
              </a:defRPr>
            </a:lvl1pPr>
          </a:lstStyle>
          <a:p>
            <a:pPr lvl="0"/>
            <a:r>
              <a:rPr lang="en-US" dirty="0"/>
              <a:t>Subhead</a:t>
            </a:r>
          </a:p>
        </p:txBody>
      </p:sp>
      <p:sp>
        <p:nvSpPr>
          <p:cNvPr id="10" name="Footer Placeholder 4">
            <a:extLst>
              <a:ext uri="{FF2B5EF4-FFF2-40B4-BE49-F238E27FC236}">
                <a16:creationId xmlns:a16="http://schemas.microsoft.com/office/drawing/2014/main" id="{7E33BBA1-69D5-A444-8F14-E05657CE0647}"/>
              </a:ext>
            </a:extLst>
          </p:cNvPr>
          <p:cNvSpPr>
            <a:spLocks noGrp="1"/>
          </p:cNvSpPr>
          <p:nvPr>
            <p:ph type="ftr" sz="quarter" idx="15"/>
          </p:nvPr>
        </p:nvSpPr>
        <p:spPr>
          <a:xfrm>
            <a:off x="6971532" y="4767263"/>
            <a:ext cx="1172149" cy="274637"/>
          </a:xfrm>
          <a:prstGeom prst="rect">
            <a:avLst/>
          </a:prstGeom>
        </p:spPr>
        <p:txBody>
          <a:bodyPr anchor="b" anchorCtr="0"/>
          <a:lstStyle>
            <a:lvl1pPr>
              <a:defRPr sz="1000" b="0" i="1">
                <a:solidFill>
                  <a:srgbClr val="7A7D81"/>
                </a:solidFill>
                <a:latin typeface="Montserrat" pitchFamily="2" charset="77"/>
              </a:defRPr>
            </a:lvl1pPr>
          </a:lstStyle>
          <a:p>
            <a:r>
              <a:rPr lang="en-US" dirty="0"/>
              <a:t>Footer / Date</a:t>
            </a:r>
          </a:p>
        </p:txBody>
      </p:sp>
      <p:sp>
        <p:nvSpPr>
          <p:cNvPr id="11" name="Slide Number Placeholder 5">
            <a:extLst>
              <a:ext uri="{FF2B5EF4-FFF2-40B4-BE49-F238E27FC236}">
                <a16:creationId xmlns:a16="http://schemas.microsoft.com/office/drawing/2014/main" id="{19424981-779D-A649-846D-B256ACF8BA46}"/>
              </a:ext>
            </a:extLst>
          </p:cNvPr>
          <p:cNvSpPr>
            <a:spLocks noGrp="1"/>
          </p:cNvSpPr>
          <p:nvPr>
            <p:ph type="sldNum" sz="quarter" idx="16"/>
          </p:nvPr>
        </p:nvSpPr>
        <p:spPr>
          <a:xfrm>
            <a:off x="8143682" y="4767263"/>
            <a:ext cx="831935" cy="274637"/>
          </a:xfrm>
          <a:prstGeom prst="rect">
            <a:avLst/>
          </a:prstGeom>
        </p:spPr>
        <p:txBody>
          <a:bodyPr bIns="0" anchor="b" anchorCtr="0"/>
          <a:lstStyle>
            <a:lvl1pPr>
              <a:defRPr b="0" i="0">
                <a:solidFill>
                  <a:srgbClr val="7A7D81"/>
                </a:solidFill>
                <a:latin typeface="Montserrat Medium" pitchFamily="2" charset="77"/>
              </a:defRPr>
            </a:lvl1pPr>
          </a:lstStyle>
          <a:p>
            <a:fld id="{EBF97524-B726-1B4E-A923-E2BF5CF85066}" type="slidenum">
              <a:rPr lang="en-US" smtClean="0"/>
              <a:pPr/>
              <a:t>‹#›</a:t>
            </a:fld>
            <a:endParaRPr lang="en-US" dirty="0"/>
          </a:p>
        </p:txBody>
      </p:sp>
      <p:sp>
        <p:nvSpPr>
          <p:cNvPr id="14" name="Picture Placeholder 13">
            <a:extLst>
              <a:ext uri="{FF2B5EF4-FFF2-40B4-BE49-F238E27FC236}">
                <a16:creationId xmlns:a16="http://schemas.microsoft.com/office/drawing/2014/main" id="{6D9D85B3-C0BE-7046-8385-8838B8A8CA74}"/>
              </a:ext>
            </a:extLst>
          </p:cNvPr>
          <p:cNvSpPr>
            <a:spLocks noGrp="1"/>
          </p:cNvSpPr>
          <p:nvPr>
            <p:ph type="pic" sz="quarter" idx="17" hasCustomPrompt="1"/>
          </p:nvPr>
        </p:nvSpPr>
        <p:spPr>
          <a:xfrm>
            <a:off x="2044700" y="2571750"/>
            <a:ext cx="1998663" cy="1650553"/>
          </a:xfrm>
          <a:prstGeom prst="rect">
            <a:avLst/>
          </a:prstGeom>
          <a:solidFill>
            <a:srgbClr val="F1C7EA"/>
          </a:solidFill>
        </p:spPr>
        <p:txBody>
          <a:bodyPr anchor="ctr" anchorCtr="0"/>
          <a:lstStyle>
            <a:lvl1pPr marL="0" indent="0" algn="ctr">
              <a:buFontTx/>
              <a:buNone/>
              <a:defRPr sz="1200" b="1" i="0">
                <a:solidFill>
                  <a:srgbClr val="7A7D81">
                    <a:alpha val="20189"/>
                  </a:srgbClr>
                </a:solidFill>
                <a:latin typeface="Montserrat SemiBold" pitchFamily="2" charset="77"/>
              </a:defRPr>
            </a:lvl1pPr>
          </a:lstStyle>
          <a:p>
            <a:r>
              <a:rPr lang="en-US" dirty="0"/>
              <a:t>Photo Here</a:t>
            </a:r>
          </a:p>
        </p:txBody>
      </p:sp>
      <p:sp>
        <p:nvSpPr>
          <p:cNvPr id="15" name="Picture Placeholder 13">
            <a:extLst>
              <a:ext uri="{FF2B5EF4-FFF2-40B4-BE49-F238E27FC236}">
                <a16:creationId xmlns:a16="http://schemas.microsoft.com/office/drawing/2014/main" id="{D3ACD543-CC63-AD4D-943C-69F44975CAEE}"/>
              </a:ext>
            </a:extLst>
          </p:cNvPr>
          <p:cNvSpPr>
            <a:spLocks noGrp="1"/>
          </p:cNvSpPr>
          <p:nvPr>
            <p:ph type="pic" sz="quarter" idx="18" hasCustomPrompt="1"/>
          </p:nvPr>
        </p:nvSpPr>
        <p:spPr>
          <a:xfrm>
            <a:off x="4301487" y="2571750"/>
            <a:ext cx="1998663" cy="1650553"/>
          </a:xfrm>
          <a:prstGeom prst="rect">
            <a:avLst/>
          </a:prstGeom>
          <a:solidFill>
            <a:srgbClr val="F1C7EA"/>
          </a:solidFill>
        </p:spPr>
        <p:txBody>
          <a:bodyPr anchor="ctr" anchorCtr="0"/>
          <a:lstStyle>
            <a:lvl1pPr marL="0" indent="0" algn="ctr">
              <a:buFontTx/>
              <a:buNone/>
              <a:defRPr sz="1200" b="1" i="0">
                <a:solidFill>
                  <a:srgbClr val="7A7D81">
                    <a:alpha val="20189"/>
                  </a:srgbClr>
                </a:solidFill>
                <a:latin typeface="Montserrat SemiBold" pitchFamily="2" charset="77"/>
              </a:defRPr>
            </a:lvl1pPr>
          </a:lstStyle>
          <a:p>
            <a:r>
              <a:rPr lang="en-US" dirty="0"/>
              <a:t>Photo Here</a:t>
            </a:r>
          </a:p>
        </p:txBody>
      </p:sp>
      <p:sp>
        <p:nvSpPr>
          <p:cNvPr id="16" name="Picture Placeholder 13">
            <a:extLst>
              <a:ext uri="{FF2B5EF4-FFF2-40B4-BE49-F238E27FC236}">
                <a16:creationId xmlns:a16="http://schemas.microsoft.com/office/drawing/2014/main" id="{EC045E8C-FAE4-4849-848B-0D09076E3116}"/>
              </a:ext>
            </a:extLst>
          </p:cNvPr>
          <p:cNvSpPr>
            <a:spLocks noGrp="1"/>
          </p:cNvSpPr>
          <p:nvPr>
            <p:ph type="pic" sz="quarter" idx="19" hasCustomPrompt="1"/>
          </p:nvPr>
        </p:nvSpPr>
        <p:spPr>
          <a:xfrm>
            <a:off x="6558274" y="2571750"/>
            <a:ext cx="1998663" cy="1650553"/>
          </a:xfrm>
          <a:prstGeom prst="rect">
            <a:avLst/>
          </a:prstGeom>
          <a:solidFill>
            <a:srgbClr val="F1C7EA"/>
          </a:solidFill>
        </p:spPr>
        <p:txBody>
          <a:bodyPr anchor="ctr" anchorCtr="0"/>
          <a:lstStyle>
            <a:lvl1pPr marL="0" indent="0" algn="ctr">
              <a:buFontTx/>
              <a:buNone/>
              <a:defRPr sz="1200" b="1" i="0">
                <a:solidFill>
                  <a:srgbClr val="7A7D81">
                    <a:alpha val="20189"/>
                  </a:srgbClr>
                </a:solidFill>
                <a:latin typeface="Montserrat SemiBold" pitchFamily="2" charset="77"/>
              </a:defRPr>
            </a:lvl1pPr>
          </a:lstStyle>
          <a:p>
            <a:r>
              <a:rPr lang="en-US" dirty="0"/>
              <a:t>Photo Here</a:t>
            </a:r>
          </a:p>
        </p:txBody>
      </p:sp>
      <p:grpSp>
        <p:nvGrpSpPr>
          <p:cNvPr id="19" name="Group 18">
            <a:extLst>
              <a:ext uri="{FF2B5EF4-FFF2-40B4-BE49-F238E27FC236}">
                <a16:creationId xmlns:a16="http://schemas.microsoft.com/office/drawing/2014/main" id="{74545040-20EA-D442-AC88-2300AEB5CA3C}"/>
              </a:ext>
            </a:extLst>
          </p:cNvPr>
          <p:cNvGrpSpPr/>
          <p:nvPr userDrawn="1"/>
        </p:nvGrpSpPr>
        <p:grpSpPr>
          <a:xfrm>
            <a:off x="2044342" y="4035358"/>
            <a:ext cx="1998842" cy="585163"/>
            <a:chOff x="2044342" y="3799268"/>
            <a:chExt cx="1998842" cy="585163"/>
          </a:xfrm>
        </p:grpSpPr>
        <p:sp>
          <p:nvSpPr>
            <p:cNvPr id="17" name="Rectangle 16">
              <a:extLst>
                <a:ext uri="{FF2B5EF4-FFF2-40B4-BE49-F238E27FC236}">
                  <a16:creationId xmlns:a16="http://schemas.microsoft.com/office/drawing/2014/main" id="{BA0FF7A9-9F3B-6B46-A6DB-E47960B0E61F}"/>
                </a:ext>
              </a:extLst>
            </p:cNvPr>
            <p:cNvSpPr/>
            <p:nvPr userDrawn="1"/>
          </p:nvSpPr>
          <p:spPr>
            <a:xfrm>
              <a:off x="2044521" y="3799268"/>
              <a:ext cx="1998663" cy="186945"/>
            </a:xfrm>
            <a:prstGeom prst="rect">
              <a:avLst/>
            </a:prstGeom>
            <a:solidFill>
              <a:srgbClr val="339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97AD"/>
                </a:solidFill>
              </a:endParaRPr>
            </a:p>
          </p:txBody>
        </p:sp>
        <p:sp>
          <p:nvSpPr>
            <p:cNvPr id="18" name="Rectangle 17">
              <a:extLst>
                <a:ext uri="{FF2B5EF4-FFF2-40B4-BE49-F238E27FC236}">
                  <a16:creationId xmlns:a16="http://schemas.microsoft.com/office/drawing/2014/main" id="{F61BCB82-1821-D74F-9ED3-FB812E8F4E4F}"/>
                </a:ext>
              </a:extLst>
            </p:cNvPr>
            <p:cNvSpPr/>
            <p:nvPr userDrawn="1"/>
          </p:nvSpPr>
          <p:spPr>
            <a:xfrm>
              <a:off x="2044342" y="3986213"/>
              <a:ext cx="1998663" cy="398218"/>
            </a:xfrm>
            <a:prstGeom prst="rect">
              <a:avLst/>
            </a:prstGeom>
            <a:solidFill>
              <a:srgbClr val="00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84F8F6C6-F0ED-974C-BCEF-57F7B46178DC}"/>
              </a:ext>
            </a:extLst>
          </p:cNvPr>
          <p:cNvGrpSpPr/>
          <p:nvPr userDrawn="1"/>
        </p:nvGrpSpPr>
        <p:grpSpPr>
          <a:xfrm>
            <a:off x="4295173" y="4035358"/>
            <a:ext cx="1998842" cy="585163"/>
            <a:chOff x="2044342" y="3799268"/>
            <a:chExt cx="1998842" cy="585163"/>
          </a:xfrm>
        </p:grpSpPr>
        <p:sp>
          <p:nvSpPr>
            <p:cNvPr id="21" name="Rectangle 20">
              <a:extLst>
                <a:ext uri="{FF2B5EF4-FFF2-40B4-BE49-F238E27FC236}">
                  <a16:creationId xmlns:a16="http://schemas.microsoft.com/office/drawing/2014/main" id="{A030F857-E917-DB4F-B342-26F0C027148E}"/>
                </a:ext>
              </a:extLst>
            </p:cNvPr>
            <p:cNvSpPr/>
            <p:nvPr userDrawn="1"/>
          </p:nvSpPr>
          <p:spPr>
            <a:xfrm>
              <a:off x="2044521" y="3799268"/>
              <a:ext cx="1998663" cy="186945"/>
            </a:xfrm>
            <a:prstGeom prst="rect">
              <a:avLst/>
            </a:prstGeom>
            <a:solidFill>
              <a:srgbClr val="339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97AD"/>
                </a:solidFill>
              </a:endParaRPr>
            </a:p>
          </p:txBody>
        </p:sp>
        <p:sp>
          <p:nvSpPr>
            <p:cNvPr id="22" name="Rectangle 21">
              <a:extLst>
                <a:ext uri="{FF2B5EF4-FFF2-40B4-BE49-F238E27FC236}">
                  <a16:creationId xmlns:a16="http://schemas.microsoft.com/office/drawing/2014/main" id="{6A9D66BC-8B33-784A-891D-652F18DF90D5}"/>
                </a:ext>
              </a:extLst>
            </p:cNvPr>
            <p:cNvSpPr/>
            <p:nvPr userDrawn="1"/>
          </p:nvSpPr>
          <p:spPr>
            <a:xfrm>
              <a:off x="2044342" y="3986213"/>
              <a:ext cx="1998663" cy="398218"/>
            </a:xfrm>
            <a:prstGeom prst="rect">
              <a:avLst/>
            </a:prstGeom>
            <a:solidFill>
              <a:srgbClr val="00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4E93D51B-CC16-124B-8F09-17683457D5AC}"/>
              </a:ext>
            </a:extLst>
          </p:cNvPr>
          <p:cNvGrpSpPr/>
          <p:nvPr userDrawn="1"/>
        </p:nvGrpSpPr>
        <p:grpSpPr>
          <a:xfrm>
            <a:off x="6553819" y="4035358"/>
            <a:ext cx="1998842" cy="585163"/>
            <a:chOff x="2044342" y="3799268"/>
            <a:chExt cx="1998842" cy="585163"/>
          </a:xfrm>
        </p:grpSpPr>
        <p:sp>
          <p:nvSpPr>
            <p:cNvPr id="24" name="Rectangle 23">
              <a:extLst>
                <a:ext uri="{FF2B5EF4-FFF2-40B4-BE49-F238E27FC236}">
                  <a16:creationId xmlns:a16="http://schemas.microsoft.com/office/drawing/2014/main" id="{69951ECE-6A1F-6C4A-ABC0-568786BAD441}"/>
                </a:ext>
              </a:extLst>
            </p:cNvPr>
            <p:cNvSpPr/>
            <p:nvPr userDrawn="1"/>
          </p:nvSpPr>
          <p:spPr>
            <a:xfrm>
              <a:off x="2044521" y="3799268"/>
              <a:ext cx="1998663" cy="186945"/>
            </a:xfrm>
            <a:prstGeom prst="rect">
              <a:avLst/>
            </a:prstGeom>
            <a:solidFill>
              <a:srgbClr val="339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97AD"/>
                </a:solidFill>
              </a:endParaRPr>
            </a:p>
          </p:txBody>
        </p:sp>
        <p:sp>
          <p:nvSpPr>
            <p:cNvPr id="25" name="Rectangle 24">
              <a:extLst>
                <a:ext uri="{FF2B5EF4-FFF2-40B4-BE49-F238E27FC236}">
                  <a16:creationId xmlns:a16="http://schemas.microsoft.com/office/drawing/2014/main" id="{94A95E2C-E08E-CF4C-82DA-9601E031F4EC}"/>
                </a:ext>
              </a:extLst>
            </p:cNvPr>
            <p:cNvSpPr/>
            <p:nvPr userDrawn="1"/>
          </p:nvSpPr>
          <p:spPr>
            <a:xfrm>
              <a:off x="2044342" y="3986213"/>
              <a:ext cx="1998663" cy="398218"/>
            </a:xfrm>
            <a:prstGeom prst="rect">
              <a:avLst/>
            </a:prstGeom>
            <a:solidFill>
              <a:srgbClr val="00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 Placeholder 26">
            <a:extLst>
              <a:ext uri="{FF2B5EF4-FFF2-40B4-BE49-F238E27FC236}">
                <a16:creationId xmlns:a16="http://schemas.microsoft.com/office/drawing/2014/main" id="{2453DC81-F54C-E348-A160-36A7EE4039CA}"/>
              </a:ext>
            </a:extLst>
          </p:cNvPr>
          <p:cNvSpPr>
            <a:spLocks noGrp="1"/>
          </p:cNvSpPr>
          <p:nvPr>
            <p:ph type="body" sz="quarter" idx="20" hasCustomPrompt="1"/>
          </p:nvPr>
        </p:nvSpPr>
        <p:spPr>
          <a:xfrm>
            <a:off x="2044701" y="4222750"/>
            <a:ext cx="1990490" cy="397771"/>
          </a:xfrm>
          <a:prstGeom prst="rect">
            <a:avLst/>
          </a:prstGeom>
        </p:spPr>
        <p:txBody>
          <a:bodyPr lIns="182880" tIns="91440"/>
          <a:lstStyle>
            <a:lvl1pPr marL="0" indent="0">
              <a:buFontTx/>
              <a:buNone/>
              <a:defRPr sz="1100" b="0" i="1">
                <a:solidFill>
                  <a:schemeClr val="bg1"/>
                </a:solidFill>
                <a:latin typeface="Montserrat Medium" pitchFamily="2" charset="77"/>
              </a:defRPr>
            </a:lvl1pPr>
            <a:lvl2pPr marL="457200" indent="0">
              <a:buFontTx/>
              <a:buNone/>
              <a:defRPr sz="1000" b="0" i="1">
                <a:latin typeface="Montserrat" pitchFamily="2" charset="77"/>
              </a:defRPr>
            </a:lvl2pPr>
            <a:lvl3pPr marL="914400" indent="0">
              <a:buFontTx/>
              <a:buNone/>
              <a:defRPr sz="1000" b="0" i="1">
                <a:latin typeface="Montserrat" pitchFamily="2" charset="77"/>
              </a:defRPr>
            </a:lvl3pPr>
            <a:lvl4pPr marL="1371600" indent="0">
              <a:buFontTx/>
              <a:buNone/>
              <a:defRPr sz="1000" b="0" i="1">
                <a:latin typeface="Montserrat" pitchFamily="2" charset="77"/>
              </a:defRPr>
            </a:lvl4pPr>
            <a:lvl5pPr marL="1828800" indent="0">
              <a:buFontTx/>
              <a:buNone/>
              <a:defRPr sz="1000" b="0" i="1">
                <a:latin typeface="Montserrat" pitchFamily="2" charset="77"/>
              </a:defRPr>
            </a:lvl5pPr>
          </a:lstStyle>
          <a:p>
            <a:pPr lvl="0"/>
            <a:r>
              <a:rPr lang="en-US" dirty="0"/>
              <a:t>Name, Title</a:t>
            </a:r>
          </a:p>
        </p:txBody>
      </p:sp>
      <p:sp>
        <p:nvSpPr>
          <p:cNvPr id="28" name="Text Placeholder 26">
            <a:extLst>
              <a:ext uri="{FF2B5EF4-FFF2-40B4-BE49-F238E27FC236}">
                <a16:creationId xmlns:a16="http://schemas.microsoft.com/office/drawing/2014/main" id="{E7BFC784-46BF-F043-80CC-11A73937D29C}"/>
              </a:ext>
            </a:extLst>
          </p:cNvPr>
          <p:cNvSpPr>
            <a:spLocks noGrp="1"/>
          </p:cNvSpPr>
          <p:nvPr>
            <p:ph type="body" sz="quarter" idx="21" hasCustomPrompt="1"/>
          </p:nvPr>
        </p:nvSpPr>
        <p:spPr>
          <a:xfrm>
            <a:off x="4287715" y="4222750"/>
            <a:ext cx="2006121" cy="397771"/>
          </a:xfrm>
          <a:prstGeom prst="rect">
            <a:avLst/>
          </a:prstGeom>
        </p:spPr>
        <p:txBody>
          <a:bodyPr lIns="182880" tIns="91440"/>
          <a:lstStyle>
            <a:lvl1pPr marL="0" indent="0">
              <a:buFontTx/>
              <a:buNone/>
              <a:defRPr sz="1100" b="0" i="1">
                <a:solidFill>
                  <a:schemeClr val="bg1"/>
                </a:solidFill>
                <a:latin typeface="Montserrat Medium" pitchFamily="2" charset="77"/>
              </a:defRPr>
            </a:lvl1pPr>
            <a:lvl2pPr marL="457200" indent="0">
              <a:buFontTx/>
              <a:buNone/>
              <a:defRPr sz="1000" b="0" i="1">
                <a:latin typeface="Montserrat" pitchFamily="2" charset="77"/>
              </a:defRPr>
            </a:lvl2pPr>
            <a:lvl3pPr marL="914400" indent="0">
              <a:buFontTx/>
              <a:buNone/>
              <a:defRPr sz="1000" b="0" i="1">
                <a:latin typeface="Montserrat" pitchFamily="2" charset="77"/>
              </a:defRPr>
            </a:lvl3pPr>
            <a:lvl4pPr marL="1371600" indent="0">
              <a:buFontTx/>
              <a:buNone/>
              <a:defRPr sz="1000" b="0" i="1">
                <a:latin typeface="Montserrat" pitchFamily="2" charset="77"/>
              </a:defRPr>
            </a:lvl4pPr>
            <a:lvl5pPr marL="1828800" indent="0">
              <a:buFontTx/>
              <a:buNone/>
              <a:defRPr sz="1000" b="0" i="1">
                <a:latin typeface="Montserrat" pitchFamily="2" charset="77"/>
              </a:defRPr>
            </a:lvl5pPr>
          </a:lstStyle>
          <a:p>
            <a:pPr lvl="0"/>
            <a:r>
              <a:rPr lang="en-US" dirty="0"/>
              <a:t>Name, Title</a:t>
            </a:r>
          </a:p>
        </p:txBody>
      </p:sp>
      <p:sp>
        <p:nvSpPr>
          <p:cNvPr id="29" name="Text Placeholder 26">
            <a:extLst>
              <a:ext uri="{FF2B5EF4-FFF2-40B4-BE49-F238E27FC236}">
                <a16:creationId xmlns:a16="http://schemas.microsoft.com/office/drawing/2014/main" id="{97BECE9D-8FA6-F943-8376-B430D82A38FE}"/>
              </a:ext>
            </a:extLst>
          </p:cNvPr>
          <p:cNvSpPr>
            <a:spLocks noGrp="1"/>
          </p:cNvSpPr>
          <p:nvPr>
            <p:ph type="body" sz="quarter" idx="22" hasCustomPrompt="1"/>
          </p:nvPr>
        </p:nvSpPr>
        <p:spPr>
          <a:xfrm>
            <a:off x="6554177" y="4222750"/>
            <a:ext cx="2006121" cy="397771"/>
          </a:xfrm>
          <a:prstGeom prst="rect">
            <a:avLst/>
          </a:prstGeom>
        </p:spPr>
        <p:txBody>
          <a:bodyPr lIns="182880" tIns="91440"/>
          <a:lstStyle>
            <a:lvl1pPr marL="0" indent="0">
              <a:buFontTx/>
              <a:buNone/>
              <a:defRPr sz="1100" b="0" i="1">
                <a:solidFill>
                  <a:schemeClr val="bg1"/>
                </a:solidFill>
                <a:latin typeface="Montserrat Medium" pitchFamily="2" charset="77"/>
              </a:defRPr>
            </a:lvl1pPr>
            <a:lvl2pPr marL="457200" indent="0">
              <a:buFontTx/>
              <a:buNone/>
              <a:defRPr sz="1000" b="0" i="1">
                <a:latin typeface="Montserrat" pitchFamily="2" charset="77"/>
              </a:defRPr>
            </a:lvl2pPr>
            <a:lvl3pPr marL="914400" indent="0">
              <a:buFontTx/>
              <a:buNone/>
              <a:defRPr sz="1000" b="0" i="1">
                <a:latin typeface="Montserrat" pitchFamily="2" charset="77"/>
              </a:defRPr>
            </a:lvl3pPr>
            <a:lvl4pPr marL="1371600" indent="0">
              <a:buFontTx/>
              <a:buNone/>
              <a:defRPr sz="1000" b="0" i="1">
                <a:latin typeface="Montserrat" pitchFamily="2" charset="77"/>
              </a:defRPr>
            </a:lvl4pPr>
            <a:lvl5pPr marL="1828800" indent="0">
              <a:buFontTx/>
              <a:buNone/>
              <a:defRPr sz="1000" b="0" i="1">
                <a:latin typeface="Montserrat" pitchFamily="2" charset="77"/>
              </a:defRPr>
            </a:lvl5pPr>
          </a:lstStyle>
          <a:p>
            <a:pPr lvl="0"/>
            <a:r>
              <a:rPr lang="en-US" dirty="0"/>
              <a:t>Name, Title</a:t>
            </a:r>
          </a:p>
        </p:txBody>
      </p:sp>
    </p:spTree>
    <p:extLst>
      <p:ext uri="{BB962C8B-B14F-4D97-AF65-F5344CB8AC3E}">
        <p14:creationId xmlns:p14="http://schemas.microsoft.com/office/powerpoint/2010/main" val="142800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DD9494D-202A-3E4F-835A-2AE83554CC43}"/>
              </a:ext>
            </a:extLst>
          </p:cNvPr>
          <p:cNvSpPr>
            <a:spLocks noGrp="1"/>
          </p:cNvSpPr>
          <p:nvPr>
            <p:ph type="ctrTitle" hasCustomPrompt="1"/>
          </p:nvPr>
        </p:nvSpPr>
        <p:spPr>
          <a:xfrm>
            <a:off x="2044521" y="581763"/>
            <a:ext cx="6858000" cy="487519"/>
          </a:xfrm>
          <a:prstGeom prst="rect">
            <a:avLst/>
          </a:prstGeom>
        </p:spPr>
        <p:txBody>
          <a:bodyPr lIns="0" tIns="0" bIns="0" anchor="t" anchorCtr="0"/>
          <a:lstStyle>
            <a:lvl1pPr algn="l">
              <a:defRPr sz="3200" b="1" i="0">
                <a:solidFill>
                  <a:srgbClr val="007D99"/>
                </a:solidFill>
                <a:latin typeface="Montserrat SemiBold" pitchFamily="2" charset="77"/>
              </a:defRPr>
            </a:lvl1pPr>
          </a:lstStyle>
          <a:p>
            <a:r>
              <a:rPr lang="en-US" dirty="0"/>
              <a:t>Speaker Disclosures</a:t>
            </a:r>
          </a:p>
        </p:txBody>
      </p:sp>
      <p:sp>
        <p:nvSpPr>
          <p:cNvPr id="10" name="Text Placeholder 9">
            <a:extLst>
              <a:ext uri="{FF2B5EF4-FFF2-40B4-BE49-F238E27FC236}">
                <a16:creationId xmlns:a16="http://schemas.microsoft.com/office/drawing/2014/main" id="{16B7ECF0-85A6-1E4D-9719-E56FEF50E19C}"/>
              </a:ext>
            </a:extLst>
          </p:cNvPr>
          <p:cNvSpPr>
            <a:spLocks noGrp="1"/>
          </p:cNvSpPr>
          <p:nvPr>
            <p:ph type="body" sz="quarter" idx="10" hasCustomPrompt="1"/>
          </p:nvPr>
        </p:nvSpPr>
        <p:spPr>
          <a:xfrm>
            <a:off x="2044521" y="1289783"/>
            <a:ext cx="6858000" cy="320187"/>
          </a:xfrm>
          <a:prstGeom prst="rect">
            <a:avLst/>
          </a:prstGeom>
        </p:spPr>
        <p:txBody>
          <a:bodyPr lIns="0"/>
          <a:lstStyle>
            <a:lvl1pPr marL="0" indent="0">
              <a:buFontTx/>
              <a:buNone/>
              <a:defRPr sz="1800" b="1" i="0">
                <a:solidFill>
                  <a:srgbClr val="7A7D81"/>
                </a:solidFill>
                <a:latin typeface="Montserrat SemiBold" pitchFamily="2" charset="77"/>
              </a:defRPr>
            </a:lvl1pPr>
          </a:lstStyle>
          <a:p>
            <a:pPr lvl="0"/>
            <a:r>
              <a:rPr lang="en-US" dirty="0" err="1"/>
              <a:t>Leadline</a:t>
            </a:r>
            <a:endParaRPr lang="en-US" dirty="0"/>
          </a:p>
        </p:txBody>
      </p:sp>
      <p:sp>
        <p:nvSpPr>
          <p:cNvPr id="11" name="Text Placeholder 11">
            <a:extLst>
              <a:ext uri="{FF2B5EF4-FFF2-40B4-BE49-F238E27FC236}">
                <a16:creationId xmlns:a16="http://schemas.microsoft.com/office/drawing/2014/main" id="{7AC78848-F4D3-B04A-A8A0-5B8A91BFCB9C}"/>
              </a:ext>
            </a:extLst>
          </p:cNvPr>
          <p:cNvSpPr>
            <a:spLocks noGrp="1"/>
          </p:cNvSpPr>
          <p:nvPr>
            <p:ph type="body" sz="quarter" idx="12" hasCustomPrompt="1"/>
          </p:nvPr>
        </p:nvSpPr>
        <p:spPr>
          <a:xfrm>
            <a:off x="2044521" y="1715449"/>
            <a:ext cx="6337300" cy="597905"/>
          </a:xfrm>
          <a:prstGeom prst="rect">
            <a:avLst/>
          </a:prstGeom>
        </p:spPr>
        <p:txBody>
          <a:bodyPr lIns="0" tIns="0"/>
          <a:lstStyle>
            <a:lvl1pPr marL="0" indent="0">
              <a:lnSpc>
                <a:spcPts val="1800"/>
              </a:lnSpc>
              <a:buFontTx/>
              <a:buNone/>
              <a:defRPr lang="en-US" sz="1200" b="0" i="0" smtClean="0">
                <a:solidFill>
                  <a:schemeClr val="tx1"/>
                </a:solidFill>
                <a:effectLst/>
                <a:latin typeface="Montserrat" pitchFamily="2" charset="77"/>
              </a:defRPr>
            </a:lvl1pPr>
            <a:lvl2pPr marL="4763" indent="0">
              <a:buFontTx/>
              <a:buNone/>
              <a:tabLst/>
              <a:defRPr sz="1200">
                <a:latin typeface="Montserrat" pitchFamily="2" charset="77"/>
              </a:defRPr>
            </a:lvl2pPr>
            <a:lvl3pPr marL="4763" indent="0">
              <a:buFontTx/>
              <a:buNone/>
              <a:tabLst/>
              <a:defRPr sz="1200">
                <a:latin typeface="Montserrat" pitchFamily="2" charset="77"/>
              </a:defRPr>
            </a:lvl3pPr>
            <a:lvl4pPr marL="4763" indent="0">
              <a:buFontTx/>
              <a:buNone/>
              <a:tabLst/>
              <a:defRPr sz="1200">
                <a:latin typeface="Montserrat" pitchFamily="2" charset="77"/>
              </a:defRPr>
            </a:lvl4pPr>
            <a:lvl5pPr marL="4763" indent="0">
              <a:buFontTx/>
              <a:buNone/>
              <a:tabLst/>
              <a:defRPr sz="1200">
                <a:latin typeface="Montserrat" pitchFamily="2" charset="77"/>
              </a:defRPr>
            </a:lvl5pPr>
          </a:lstStyle>
          <a:p>
            <a:r>
              <a:rPr lang="en-US" dirty="0" err="1">
                <a:effectLst/>
                <a:latin typeface="Montserrat" pitchFamily="2" charset="77"/>
              </a:rPr>
              <a:t>Ditiusapiet</a:t>
            </a:r>
            <a:r>
              <a:rPr lang="en-US" dirty="0">
                <a:effectLst/>
                <a:latin typeface="Montserrat" pitchFamily="2" charset="77"/>
              </a:rPr>
              <a:t> </a:t>
            </a:r>
            <a:r>
              <a:rPr lang="en-US" dirty="0" err="1">
                <a:effectLst/>
                <a:latin typeface="Montserrat" pitchFamily="2" charset="77"/>
              </a:rPr>
              <a:t>lauta</a:t>
            </a:r>
            <a:r>
              <a:rPr lang="en-US" dirty="0">
                <a:effectLst/>
                <a:latin typeface="Montserrat" pitchFamily="2" charset="77"/>
              </a:rPr>
              <a:t> pe </a:t>
            </a:r>
            <a:r>
              <a:rPr lang="en-US" dirty="0" err="1">
                <a:effectLst/>
                <a:latin typeface="Montserrat" pitchFamily="2" charset="77"/>
              </a:rPr>
              <a:t>sint</a:t>
            </a:r>
            <a:r>
              <a:rPr lang="en-US" dirty="0">
                <a:effectLst/>
                <a:latin typeface="Montserrat" pitchFamily="2" charset="77"/>
              </a:rPr>
              <a:t> as alit et </a:t>
            </a:r>
            <a:r>
              <a:rPr lang="en-US" dirty="0" err="1">
                <a:effectLst/>
                <a:latin typeface="Montserrat" pitchFamily="2" charset="77"/>
              </a:rPr>
              <a:t>aceri</a:t>
            </a:r>
            <a:r>
              <a:rPr lang="en-US" dirty="0">
                <a:effectLst/>
                <a:latin typeface="Montserrat" pitchFamily="2" charset="77"/>
              </a:rPr>
              <a:t> </a:t>
            </a:r>
            <a:r>
              <a:rPr lang="en-US" dirty="0" err="1">
                <a:effectLst/>
                <a:latin typeface="Montserrat" pitchFamily="2" charset="77"/>
              </a:rPr>
              <a:t>aut</a:t>
            </a:r>
            <a:r>
              <a:rPr lang="en-US" dirty="0">
                <a:effectLst/>
                <a:latin typeface="Montserrat" pitchFamily="2" charset="77"/>
              </a:rPr>
              <a:t> hic </a:t>
            </a:r>
            <a:r>
              <a:rPr lang="en-US" dirty="0" err="1">
                <a:effectLst/>
                <a:latin typeface="Montserrat" pitchFamily="2" charset="77"/>
              </a:rPr>
              <a:t>temquatem</a:t>
            </a:r>
            <a:r>
              <a:rPr lang="en-US" dirty="0">
                <a:effectLst/>
                <a:latin typeface="Montserrat" pitchFamily="2" charset="77"/>
              </a:rPr>
              <a:t>. </a:t>
            </a:r>
            <a:r>
              <a:rPr lang="en-US" dirty="0" err="1">
                <a:effectLst/>
                <a:latin typeface="Montserrat" pitchFamily="2" charset="77"/>
              </a:rPr>
              <a:t>Illiati</a:t>
            </a:r>
            <a:r>
              <a:rPr lang="en-US" dirty="0">
                <a:effectLst/>
                <a:latin typeface="Montserrat" pitchFamily="2" charset="77"/>
              </a:rPr>
              <a:t> </a:t>
            </a:r>
            <a:r>
              <a:rPr lang="en-US" dirty="0" err="1">
                <a:effectLst/>
                <a:latin typeface="Montserrat" pitchFamily="2" charset="77"/>
              </a:rPr>
              <a:t>aessumqui</a:t>
            </a:r>
            <a:r>
              <a:rPr lang="en-US" dirty="0">
                <a:effectLst/>
                <a:latin typeface="Montserrat" pitchFamily="2" charset="77"/>
              </a:rPr>
              <a:t> </a:t>
            </a:r>
            <a:r>
              <a:rPr lang="en-US" dirty="0" err="1">
                <a:effectLst/>
                <a:latin typeface="Montserrat" pitchFamily="2" charset="77"/>
              </a:rPr>
              <a:t>officatem</a:t>
            </a:r>
            <a:r>
              <a:rPr lang="en-US" dirty="0">
                <a:effectLst/>
                <a:latin typeface="Montserrat" pitchFamily="2" charset="77"/>
              </a:rPr>
              <a:t>. </a:t>
            </a:r>
            <a:r>
              <a:rPr lang="en-US" dirty="0" err="1">
                <a:effectLst/>
                <a:latin typeface="Montserrat" pitchFamily="2" charset="77"/>
              </a:rPr>
              <a:t>Mendem</a:t>
            </a:r>
            <a:r>
              <a:rPr lang="en-US" dirty="0">
                <a:effectLst/>
                <a:latin typeface="Montserrat" pitchFamily="2" charset="77"/>
              </a:rPr>
              <a:t> re et </a:t>
            </a:r>
            <a:r>
              <a:rPr lang="en-US" dirty="0" err="1">
                <a:effectLst/>
                <a:latin typeface="Montserrat" pitchFamily="2" charset="77"/>
              </a:rPr>
              <a:t>issundi</a:t>
            </a:r>
            <a:r>
              <a:rPr lang="en-US" dirty="0">
                <a:effectLst/>
                <a:latin typeface="Montserrat" pitchFamily="2" charset="77"/>
              </a:rPr>
              <a:t> </a:t>
            </a:r>
            <a:r>
              <a:rPr lang="en-US" dirty="0" err="1">
                <a:effectLst/>
                <a:latin typeface="Montserrat" pitchFamily="2" charset="77"/>
              </a:rPr>
              <a:t>aut</a:t>
            </a:r>
            <a:r>
              <a:rPr lang="en-US" dirty="0">
                <a:effectLst/>
                <a:latin typeface="Montserrat" pitchFamily="2" charset="77"/>
              </a:rPr>
              <a:t> </a:t>
            </a:r>
            <a:r>
              <a:rPr lang="en-US" dirty="0" err="1">
                <a:effectLst/>
                <a:latin typeface="Montserrat" pitchFamily="2" charset="77"/>
              </a:rPr>
              <a:t>est</a:t>
            </a:r>
            <a:r>
              <a:rPr lang="en-US" dirty="0">
                <a:effectLst/>
                <a:latin typeface="Montserrat" pitchFamily="2" charset="77"/>
              </a:rPr>
              <a:t> </a:t>
            </a:r>
            <a:r>
              <a:rPr lang="en-US" dirty="0" err="1">
                <a:effectLst/>
                <a:latin typeface="Montserrat" pitchFamily="2" charset="77"/>
              </a:rPr>
              <a:t>ut</a:t>
            </a:r>
            <a:r>
              <a:rPr lang="en-US" dirty="0">
                <a:effectLst/>
                <a:latin typeface="Montserrat" pitchFamily="2" charset="77"/>
              </a:rPr>
              <a:t> </a:t>
            </a:r>
            <a:r>
              <a:rPr lang="en-US" dirty="0" err="1">
                <a:effectLst/>
                <a:latin typeface="Montserrat" pitchFamily="2" charset="77"/>
              </a:rPr>
              <a:t>eatum</a:t>
            </a:r>
            <a:r>
              <a:rPr lang="en-US" dirty="0">
                <a:effectLst/>
                <a:latin typeface="Montserrat" pitchFamily="2" charset="77"/>
              </a:rPr>
              <a:t> </a:t>
            </a:r>
            <a:r>
              <a:rPr lang="en-US" dirty="0" err="1">
                <a:effectLst/>
                <a:latin typeface="Montserrat" pitchFamily="2" charset="77"/>
              </a:rPr>
              <a:t>quibus</a:t>
            </a:r>
            <a:r>
              <a:rPr lang="en-US" dirty="0">
                <a:effectLst/>
                <a:latin typeface="Montserrat" pitchFamily="2" charset="77"/>
              </a:rPr>
              <a:t>.</a:t>
            </a:r>
          </a:p>
        </p:txBody>
      </p:sp>
      <p:sp>
        <p:nvSpPr>
          <p:cNvPr id="12" name="Text Placeholder 9">
            <a:extLst>
              <a:ext uri="{FF2B5EF4-FFF2-40B4-BE49-F238E27FC236}">
                <a16:creationId xmlns:a16="http://schemas.microsoft.com/office/drawing/2014/main" id="{D74F1A01-E6EB-4D4A-8CB7-F4847AAB73A9}"/>
              </a:ext>
            </a:extLst>
          </p:cNvPr>
          <p:cNvSpPr>
            <a:spLocks noGrp="1"/>
          </p:cNvSpPr>
          <p:nvPr>
            <p:ph type="body" sz="quarter" idx="13" hasCustomPrompt="1"/>
          </p:nvPr>
        </p:nvSpPr>
        <p:spPr>
          <a:xfrm>
            <a:off x="2044521" y="2485537"/>
            <a:ext cx="6858000" cy="320187"/>
          </a:xfrm>
          <a:prstGeom prst="rect">
            <a:avLst/>
          </a:prstGeom>
        </p:spPr>
        <p:txBody>
          <a:bodyPr lIns="0"/>
          <a:lstStyle>
            <a:lvl1pPr marL="0" indent="0">
              <a:buFontTx/>
              <a:buNone/>
              <a:defRPr sz="1800" b="1" i="0">
                <a:solidFill>
                  <a:srgbClr val="7A7D81"/>
                </a:solidFill>
                <a:latin typeface="Montserrat SemiBold" pitchFamily="2" charset="77"/>
              </a:defRPr>
            </a:lvl1pPr>
          </a:lstStyle>
          <a:p>
            <a:pPr lvl="0"/>
            <a:r>
              <a:rPr lang="en-US" dirty="0" err="1"/>
              <a:t>Leadline</a:t>
            </a:r>
            <a:endParaRPr lang="en-US" dirty="0"/>
          </a:p>
        </p:txBody>
      </p:sp>
      <p:sp>
        <p:nvSpPr>
          <p:cNvPr id="13" name="Text Placeholder 11">
            <a:extLst>
              <a:ext uri="{FF2B5EF4-FFF2-40B4-BE49-F238E27FC236}">
                <a16:creationId xmlns:a16="http://schemas.microsoft.com/office/drawing/2014/main" id="{CCE6ADB3-CEB3-0544-BD33-D58DB0EE5282}"/>
              </a:ext>
            </a:extLst>
          </p:cNvPr>
          <p:cNvSpPr>
            <a:spLocks noGrp="1"/>
          </p:cNvSpPr>
          <p:nvPr>
            <p:ph type="body" sz="quarter" idx="14" hasCustomPrompt="1"/>
          </p:nvPr>
        </p:nvSpPr>
        <p:spPr>
          <a:xfrm>
            <a:off x="2044521" y="2911203"/>
            <a:ext cx="6337300" cy="597905"/>
          </a:xfrm>
          <a:prstGeom prst="rect">
            <a:avLst/>
          </a:prstGeom>
        </p:spPr>
        <p:txBody>
          <a:bodyPr lIns="0" tIns="0"/>
          <a:lstStyle>
            <a:lvl1pPr marL="0" indent="0">
              <a:lnSpc>
                <a:spcPts val="1800"/>
              </a:lnSpc>
              <a:buFontTx/>
              <a:buNone/>
              <a:defRPr lang="en-US" sz="1200" b="0" i="0" smtClean="0">
                <a:solidFill>
                  <a:schemeClr val="tx1"/>
                </a:solidFill>
                <a:effectLst/>
                <a:latin typeface="Montserrat" pitchFamily="2" charset="77"/>
              </a:defRPr>
            </a:lvl1pPr>
            <a:lvl2pPr marL="4763" indent="0">
              <a:buFontTx/>
              <a:buNone/>
              <a:tabLst/>
              <a:defRPr sz="1200">
                <a:latin typeface="Montserrat" pitchFamily="2" charset="77"/>
              </a:defRPr>
            </a:lvl2pPr>
            <a:lvl3pPr marL="4763" indent="0">
              <a:buFontTx/>
              <a:buNone/>
              <a:tabLst/>
              <a:defRPr sz="1200">
                <a:latin typeface="Montserrat" pitchFamily="2" charset="77"/>
              </a:defRPr>
            </a:lvl3pPr>
            <a:lvl4pPr marL="4763" indent="0">
              <a:buFontTx/>
              <a:buNone/>
              <a:tabLst/>
              <a:defRPr sz="1200">
                <a:latin typeface="Montserrat" pitchFamily="2" charset="77"/>
              </a:defRPr>
            </a:lvl4pPr>
            <a:lvl5pPr marL="4763" indent="0">
              <a:buFontTx/>
              <a:buNone/>
              <a:tabLst/>
              <a:defRPr sz="1200">
                <a:latin typeface="Montserrat" pitchFamily="2" charset="77"/>
              </a:defRPr>
            </a:lvl5pPr>
          </a:lstStyle>
          <a:p>
            <a:r>
              <a:rPr lang="en-US" dirty="0" err="1">
                <a:effectLst/>
                <a:latin typeface="Montserrat" pitchFamily="2" charset="77"/>
              </a:rPr>
              <a:t>Ditiusapiet</a:t>
            </a:r>
            <a:r>
              <a:rPr lang="en-US" dirty="0">
                <a:effectLst/>
                <a:latin typeface="Montserrat" pitchFamily="2" charset="77"/>
              </a:rPr>
              <a:t> </a:t>
            </a:r>
            <a:r>
              <a:rPr lang="en-US" dirty="0" err="1">
                <a:effectLst/>
                <a:latin typeface="Montserrat" pitchFamily="2" charset="77"/>
              </a:rPr>
              <a:t>lauta</a:t>
            </a:r>
            <a:r>
              <a:rPr lang="en-US" dirty="0">
                <a:effectLst/>
                <a:latin typeface="Montserrat" pitchFamily="2" charset="77"/>
              </a:rPr>
              <a:t> pe </a:t>
            </a:r>
            <a:r>
              <a:rPr lang="en-US" dirty="0" err="1">
                <a:effectLst/>
                <a:latin typeface="Montserrat" pitchFamily="2" charset="77"/>
              </a:rPr>
              <a:t>sint</a:t>
            </a:r>
            <a:r>
              <a:rPr lang="en-US" dirty="0">
                <a:effectLst/>
                <a:latin typeface="Montserrat" pitchFamily="2" charset="77"/>
              </a:rPr>
              <a:t> as alit et </a:t>
            </a:r>
            <a:r>
              <a:rPr lang="en-US" dirty="0" err="1">
                <a:effectLst/>
                <a:latin typeface="Montserrat" pitchFamily="2" charset="77"/>
              </a:rPr>
              <a:t>aceri</a:t>
            </a:r>
            <a:r>
              <a:rPr lang="en-US" dirty="0">
                <a:effectLst/>
                <a:latin typeface="Montserrat" pitchFamily="2" charset="77"/>
              </a:rPr>
              <a:t> </a:t>
            </a:r>
            <a:r>
              <a:rPr lang="en-US" dirty="0" err="1">
                <a:effectLst/>
                <a:latin typeface="Montserrat" pitchFamily="2" charset="77"/>
              </a:rPr>
              <a:t>aut</a:t>
            </a:r>
            <a:r>
              <a:rPr lang="en-US" dirty="0">
                <a:effectLst/>
                <a:latin typeface="Montserrat" pitchFamily="2" charset="77"/>
              </a:rPr>
              <a:t> hic </a:t>
            </a:r>
            <a:r>
              <a:rPr lang="en-US" dirty="0" err="1">
                <a:effectLst/>
                <a:latin typeface="Montserrat" pitchFamily="2" charset="77"/>
              </a:rPr>
              <a:t>temquatem</a:t>
            </a:r>
            <a:r>
              <a:rPr lang="en-US" dirty="0">
                <a:effectLst/>
                <a:latin typeface="Montserrat" pitchFamily="2" charset="77"/>
              </a:rPr>
              <a:t>. </a:t>
            </a:r>
            <a:r>
              <a:rPr lang="en-US" dirty="0" err="1">
                <a:effectLst/>
                <a:latin typeface="Montserrat" pitchFamily="2" charset="77"/>
              </a:rPr>
              <a:t>Illiati</a:t>
            </a:r>
            <a:r>
              <a:rPr lang="en-US" dirty="0">
                <a:effectLst/>
                <a:latin typeface="Montserrat" pitchFamily="2" charset="77"/>
              </a:rPr>
              <a:t> </a:t>
            </a:r>
            <a:r>
              <a:rPr lang="en-US" dirty="0" err="1">
                <a:effectLst/>
                <a:latin typeface="Montserrat" pitchFamily="2" charset="77"/>
              </a:rPr>
              <a:t>aessumqui</a:t>
            </a:r>
            <a:r>
              <a:rPr lang="en-US" dirty="0">
                <a:effectLst/>
                <a:latin typeface="Montserrat" pitchFamily="2" charset="77"/>
              </a:rPr>
              <a:t> </a:t>
            </a:r>
            <a:r>
              <a:rPr lang="en-US" dirty="0" err="1">
                <a:effectLst/>
                <a:latin typeface="Montserrat" pitchFamily="2" charset="77"/>
              </a:rPr>
              <a:t>officatem</a:t>
            </a:r>
            <a:r>
              <a:rPr lang="en-US" dirty="0">
                <a:effectLst/>
                <a:latin typeface="Montserrat" pitchFamily="2" charset="77"/>
              </a:rPr>
              <a:t>. </a:t>
            </a:r>
            <a:r>
              <a:rPr lang="en-US" dirty="0" err="1">
                <a:effectLst/>
                <a:latin typeface="Montserrat" pitchFamily="2" charset="77"/>
              </a:rPr>
              <a:t>Mendem</a:t>
            </a:r>
            <a:r>
              <a:rPr lang="en-US" dirty="0">
                <a:effectLst/>
                <a:latin typeface="Montserrat" pitchFamily="2" charset="77"/>
              </a:rPr>
              <a:t> re et </a:t>
            </a:r>
            <a:r>
              <a:rPr lang="en-US" dirty="0" err="1">
                <a:effectLst/>
                <a:latin typeface="Montserrat" pitchFamily="2" charset="77"/>
              </a:rPr>
              <a:t>issundi</a:t>
            </a:r>
            <a:r>
              <a:rPr lang="en-US" dirty="0">
                <a:effectLst/>
                <a:latin typeface="Montserrat" pitchFamily="2" charset="77"/>
              </a:rPr>
              <a:t> </a:t>
            </a:r>
            <a:r>
              <a:rPr lang="en-US" dirty="0" err="1">
                <a:effectLst/>
                <a:latin typeface="Montserrat" pitchFamily="2" charset="77"/>
              </a:rPr>
              <a:t>aut</a:t>
            </a:r>
            <a:r>
              <a:rPr lang="en-US" dirty="0">
                <a:effectLst/>
                <a:latin typeface="Montserrat" pitchFamily="2" charset="77"/>
              </a:rPr>
              <a:t> </a:t>
            </a:r>
            <a:r>
              <a:rPr lang="en-US" dirty="0" err="1">
                <a:effectLst/>
                <a:latin typeface="Montserrat" pitchFamily="2" charset="77"/>
              </a:rPr>
              <a:t>est</a:t>
            </a:r>
            <a:r>
              <a:rPr lang="en-US" dirty="0">
                <a:effectLst/>
                <a:latin typeface="Montserrat" pitchFamily="2" charset="77"/>
              </a:rPr>
              <a:t> </a:t>
            </a:r>
            <a:r>
              <a:rPr lang="en-US" dirty="0" err="1">
                <a:effectLst/>
                <a:latin typeface="Montserrat" pitchFamily="2" charset="77"/>
              </a:rPr>
              <a:t>ut</a:t>
            </a:r>
            <a:r>
              <a:rPr lang="en-US" dirty="0">
                <a:effectLst/>
                <a:latin typeface="Montserrat" pitchFamily="2" charset="77"/>
              </a:rPr>
              <a:t> </a:t>
            </a:r>
            <a:r>
              <a:rPr lang="en-US" dirty="0" err="1">
                <a:effectLst/>
                <a:latin typeface="Montserrat" pitchFamily="2" charset="77"/>
              </a:rPr>
              <a:t>eatum</a:t>
            </a:r>
            <a:r>
              <a:rPr lang="en-US" dirty="0">
                <a:effectLst/>
                <a:latin typeface="Montserrat" pitchFamily="2" charset="77"/>
              </a:rPr>
              <a:t> </a:t>
            </a:r>
            <a:r>
              <a:rPr lang="en-US" dirty="0" err="1">
                <a:effectLst/>
                <a:latin typeface="Montserrat" pitchFamily="2" charset="77"/>
              </a:rPr>
              <a:t>quibus</a:t>
            </a:r>
            <a:r>
              <a:rPr lang="en-US" dirty="0">
                <a:effectLst/>
                <a:latin typeface="Montserrat" pitchFamily="2" charset="77"/>
              </a:rPr>
              <a:t>.</a:t>
            </a:r>
          </a:p>
        </p:txBody>
      </p:sp>
      <p:sp>
        <p:nvSpPr>
          <p:cNvPr id="14" name="Text Placeholder 9">
            <a:extLst>
              <a:ext uri="{FF2B5EF4-FFF2-40B4-BE49-F238E27FC236}">
                <a16:creationId xmlns:a16="http://schemas.microsoft.com/office/drawing/2014/main" id="{1FA4EF69-C248-4D49-9B71-0B9EC746ADAF}"/>
              </a:ext>
            </a:extLst>
          </p:cNvPr>
          <p:cNvSpPr>
            <a:spLocks noGrp="1"/>
          </p:cNvSpPr>
          <p:nvPr>
            <p:ph type="body" sz="quarter" idx="15" hasCustomPrompt="1"/>
          </p:nvPr>
        </p:nvSpPr>
        <p:spPr>
          <a:xfrm>
            <a:off x="2044521" y="3681291"/>
            <a:ext cx="6858000" cy="320187"/>
          </a:xfrm>
          <a:prstGeom prst="rect">
            <a:avLst/>
          </a:prstGeom>
        </p:spPr>
        <p:txBody>
          <a:bodyPr lIns="0"/>
          <a:lstStyle>
            <a:lvl1pPr marL="0" indent="0">
              <a:buFontTx/>
              <a:buNone/>
              <a:defRPr sz="1800" b="1" i="0">
                <a:solidFill>
                  <a:srgbClr val="7A7D81"/>
                </a:solidFill>
                <a:latin typeface="Montserrat SemiBold" pitchFamily="2" charset="77"/>
              </a:defRPr>
            </a:lvl1pPr>
          </a:lstStyle>
          <a:p>
            <a:pPr lvl="0"/>
            <a:r>
              <a:rPr lang="en-US" dirty="0" err="1"/>
              <a:t>Leadline</a:t>
            </a:r>
            <a:endParaRPr lang="en-US" dirty="0"/>
          </a:p>
        </p:txBody>
      </p:sp>
      <p:sp>
        <p:nvSpPr>
          <p:cNvPr id="15" name="Text Placeholder 11">
            <a:extLst>
              <a:ext uri="{FF2B5EF4-FFF2-40B4-BE49-F238E27FC236}">
                <a16:creationId xmlns:a16="http://schemas.microsoft.com/office/drawing/2014/main" id="{62E31C58-9CAE-6E4F-B1E6-64F23F81544A}"/>
              </a:ext>
            </a:extLst>
          </p:cNvPr>
          <p:cNvSpPr>
            <a:spLocks noGrp="1"/>
          </p:cNvSpPr>
          <p:nvPr>
            <p:ph type="body" sz="quarter" idx="16" hasCustomPrompt="1"/>
          </p:nvPr>
        </p:nvSpPr>
        <p:spPr>
          <a:xfrm>
            <a:off x="2044521" y="4106957"/>
            <a:ext cx="6337300" cy="597905"/>
          </a:xfrm>
          <a:prstGeom prst="rect">
            <a:avLst/>
          </a:prstGeom>
        </p:spPr>
        <p:txBody>
          <a:bodyPr lIns="0" tIns="0"/>
          <a:lstStyle>
            <a:lvl1pPr marL="0" indent="0">
              <a:lnSpc>
                <a:spcPts val="1800"/>
              </a:lnSpc>
              <a:buFontTx/>
              <a:buNone/>
              <a:defRPr lang="en-US" sz="1200" b="0" i="0" smtClean="0">
                <a:solidFill>
                  <a:schemeClr val="tx1"/>
                </a:solidFill>
                <a:effectLst/>
                <a:latin typeface="Montserrat" pitchFamily="2" charset="77"/>
              </a:defRPr>
            </a:lvl1pPr>
            <a:lvl2pPr marL="4763" indent="0">
              <a:buFontTx/>
              <a:buNone/>
              <a:tabLst/>
              <a:defRPr sz="1200">
                <a:latin typeface="Montserrat" pitchFamily="2" charset="77"/>
              </a:defRPr>
            </a:lvl2pPr>
            <a:lvl3pPr marL="4763" indent="0">
              <a:buFontTx/>
              <a:buNone/>
              <a:tabLst/>
              <a:defRPr sz="1200">
                <a:latin typeface="Montserrat" pitchFamily="2" charset="77"/>
              </a:defRPr>
            </a:lvl3pPr>
            <a:lvl4pPr marL="4763" indent="0">
              <a:buFontTx/>
              <a:buNone/>
              <a:tabLst/>
              <a:defRPr sz="1200">
                <a:latin typeface="Montserrat" pitchFamily="2" charset="77"/>
              </a:defRPr>
            </a:lvl4pPr>
            <a:lvl5pPr marL="4763" indent="0">
              <a:buFontTx/>
              <a:buNone/>
              <a:tabLst/>
              <a:defRPr sz="1200">
                <a:latin typeface="Montserrat" pitchFamily="2" charset="77"/>
              </a:defRPr>
            </a:lvl5pPr>
          </a:lstStyle>
          <a:p>
            <a:r>
              <a:rPr lang="en-US" dirty="0" err="1">
                <a:effectLst/>
                <a:latin typeface="Montserrat" pitchFamily="2" charset="77"/>
              </a:rPr>
              <a:t>Ditiusapiet</a:t>
            </a:r>
            <a:r>
              <a:rPr lang="en-US" dirty="0">
                <a:effectLst/>
                <a:latin typeface="Montserrat" pitchFamily="2" charset="77"/>
              </a:rPr>
              <a:t> </a:t>
            </a:r>
            <a:r>
              <a:rPr lang="en-US" dirty="0" err="1">
                <a:effectLst/>
                <a:latin typeface="Montserrat" pitchFamily="2" charset="77"/>
              </a:rPr>
              <a:t>lauta</a:t>
            </a:r>
            <a:r>
              <a:rPr lang="en-US" dirty="0">
                <a:effectLst/>
                <a:latin typeface="Montserrat" pitchFamily="2" charset="77"/>
              </a:rPr>
              <a:t> pe </a:t>
            </a:r>
            <a:r>
              <a:rPr lang="en-US" dirty="0" err="1">
                <a:effectLst/>
                <a:latin typeface="Montserrat" pitchFamily="2" charset="77"/>
              </a:rPr>
              <a:t>sint</a:t>
            </a:r>
            <a:r>
              <a:rPr lang="en-US" dirty="0">
                <a:effectLst/>
                <a:latin typeface="Montserrat" pitchFamily="2" charset="77"/>
              </a:rPr>
              <a:t> as alit et </a:t>
            </a:r>
            <a:r>
              <a:rPr lang="en-US" dirty="0" err="1">
                <a:effectLst/>
                <a:latin typeface="Montserrat" pitchFamily="2" charset="77"/>
              </a:rPr>
              <a:t>aceri</a:t>
            </a:r>
            <a:r>
              <a:rPr lang="en-US" dirty="0">
                <a:effectLst/>
                <a:latin typeface="Montserrat" pitchFamily="2" charset="77"/>
              </a:rPr>
              <a:t> </a:t>
            </a:r>
            <a:r>
              <a:rPr lang="en-US" dirty="0" err="1">
                <a:effectLst/>
                <a:latin typeface="Montserrat" pitchFamily="2" charset="77"/>
              </a:rPr>
              <a:t>aut</a:t>
            </a:r>
            <a:r>
              <a:rPr lang="en-US" dirty="0">
                <a:effectLst/>
                <a:latin typeface="Montserrat" pitchFamily="2" charset="77"/>
              </a:rPr>
              <a:t> hic </a:t>
            </a:r>
            <a:r>
              <a:rPr lang="en-US" dirty="0" err="1">
                <a:effectLst/>
                <a:latin typeface="Montserrat" pitchFamily="2" charset="77"/>
              </a:rPr>
              <a:t>temquatem</a:t>
            </a:r>
            <a:r>
              <a:rPr lang="en-US" dirty="0">
                <a:effectLst/>
                <a:latin typeface="Montserrat" pitchFamily="2" charset="77"/>
              </a:rPr>
              <a:t>. </a:t>
            </a:r>
            <a:r>
              <a:rPr lang="en-US" dirty="0" err="1">
                <a:effectLst/>
                <a:latin typeface="Montserrat" pitchFamily="2" charset="77"/>
              </a:rPr>
              <a:t>Illiati</a:t>
            </a:r>
            <a:r>
              <a:rPr lang="en-US" dirty="0">
                <a:effectLst/>
                <a:latin typeface="Montserrat" pitchFamily="2" charset="77"/>
              </a:rPr>
              <a:t> </a:t>
            </a:r>
            <a:r>
              <a:rPr lang="en-US" dirty="0" err="1">
                <a:effectLst/>
                <a:latin typeface="Montserrat" pitchFamily="2" charset="77"/>
              </a:rPr>
              <a:t>aessumqui</a:t>
            </a:r>
            <a:r>
              <a:rPr lang="en-US" dirty="0">
                <a:effectLst/>
                <a:latin typeface="Montserrat" pitchFamily="2" charset="77"/>
              </a:rPr>
              <a:t> </a:t>
            </a:r>
            <a:r>
              <a:rPr lang="en-US" dirty="0" err="1">
                <a:effectLst/>
                <a:latin typeface="Montserrat" pitchFamily="2" charset="77"/>
              </a:rPr>
              <a:t>officatem</a:t>
            </a:r>
            <a:r>
              <a:rPr lang="en-US" dirty="0">
                <a:effectLst/>
                <a:latin typeface="Montserrat" pitchFamily="2" charset="77"/>
              </a:rPr>
              <a:t>. </a:t>
            </a:r>
            <a:r>
              <a:rPr lang="en-US" dirty="0" err="1">
                <a:effectLst/>
                <a:latin typeface="Montserrat" pitchFamily="2" charset="77"/>
              </a:rPr>
              <a:t>Mendem</a:t>
            </a:r>
            <a:r>
              <a:rPr lang="en-US" dirty="0">
                <a:effectLst/>
                <a:latin typeface="Montserrat" pitchFamily="2" charset="77"/>
              </a:rPr>
              <a:t> re et </a:t>
            </a:r>
            <a:r>
              <a:rPr lang="en-US" dirty="0" err="1">
                <a:effectLst/>
                <a:latin typeface="Montserrat" pitchFamily="2" charset="77"/>
              </a:rPr>
              <a:t>issundi</a:t>
            </a:r>
            <a:r>
              <a:rPr lang="en-US" dirty="0">
                <a:effectLst/>
                <a:latin typeface="Montserrat" pitchFamily="2" charset="77"/>
              </a:rPr>
              <a:t> </a:t>
            </a:r>
            <a:r>
              <a:rPr lang="en-US" dirty="0" err="1">
                <a:effectLst/>
                <a:latin typeface="Montserrat" pitchFamily="2" charset="77"/>
              </a:rPr>
              <a:t>aut</a:t>
            </a:r>
            <a:r>
              <a:rPr lang="en-US" dirty="0">
                <a:effectLst/>
                <a:latin typeface="Montserrat" pitchFamily="2" charset="77"/>
              </a:rPr>
              <a:t> </a:t>
            </a:r>
            <a:r>
              <a:rPr lang="en-US" dirty="0" err="1">
                <a:effectLst/>
                <a:latin typeface="Montserrat" pitchFamily="2" charset="77"/>
              </a:rPr>
              <a:t>est</a:t>
            </a:r>
            <a:r>
              <a:rPr lang="en-US" dirty="0">
                <a:effectLst/>
                <a:latin typeface="Montserrat" pitchFamily="2" charset="77"/>
              </a:rPr>
              <a:t> </a:t>
            </a:r>
            <a:r>
              <a:rPr lang="en-US" dirty="0" err="1">
                <a:effectLst/>
                <a:latin typeface="Montserrat" pitchFamily="2" charset="77"/>
              </a:rPr>
              <a:t>ut</a:t>
            </a:r>
            <a:r>
              <a:rPr lang="en-US" dirty="0">
                <a:effectLst/>
                <a:latin typeface="Montserrat" pitchFamily="2" charset="77"/>
              </a:rPr>
              <a:t> </a:t>
            </a:r>
            <a:r>
              <a:rPr lang="en-US" dirty="0" err="1">
                <a:effectLst/>
                <a:latin typeface="Montserrat" pitchFamily="2" charset="77"/>
              </a:rPr>
              <a:t>eatum</a:t>
            </a:r>
            <a:r>
              <a:rPr lang="en-US" dirty="0">
                <a:effectLst/>
                <a:latin typeface="Montserrat" pitchFamily="2" charset="77"/>
              </a:rPr>
              <a:t> </a:t>
            </a:r>
            <a:r>
              <a:rPr lang="en-US" dirty="0" err="1">
                <a:effectLst/>
                <a:latin typeface="Montserrat" pitchFamily="2" charset="77"/>
              </a:rPr>
              <a:t>quibus</a:t>
            </a:r>
            <a:r>
              <a:rPr lang="en-US" dirty="0">
                <a:effectLst/>
                <a:latin typeface="Montserrat" pitchFamily="2" charset="77"/>
              </a:rPr>
              <a:t>.</a:t>
            </a:r>
          </a:p>
        </p:txBody>
      </p:sp>
      <p:sp>
        <p:nvSpPr>
          <p:cNvPr id="16" name="Footer Placeholder 4">
            <a:extLst>
              <a:ext uri="{FF2B5EF4-FFF2-40B4-BE49-F238E27FC236}">
                <a16:creationId xmlns:a16="http://schemas.microsoft.com/office/drawing/2014/main" id="{758B6A33-7D23-6F43-BF76-24A53CEAD777}"/>
              </a:ext>
            </a:extLst>
          </p:cNvPr>
          <p:cNvSpPr>
            <a:spLocks noGrp="1"/>
          </p:cNvSpPr>
          <p:nvPr>
            <p:ph type="ftr" sz="quarter" idx="17"/>
          </p:nvPr>
        </p:nvSpPr>
        <p:spPr>
          <a:xfrm>
            <a:off x="6971532" y="4767263"/>
            <a:ext cx="1172149" cy="274637"/>
          </a:xfrm>
          <a:prstGeom prst="rect">
            <a:avLst/>
          </a:prstGeom>
        </p:spPr>
        <p:txBody>
          <a:bodyPr anchor="b" anchorCtr="0"/>
          <a:lstStyle>
            <a:lvl1pPr>
              <a:defRPr sz="1000" b="0" i="1">
                <a:solidFill>
                  <a:srgbClr val="7A7D81"/>
                </a:solidFill>
                <a:latin typeface="Montserrat" pitchFamily="2" charset="77"/>
              </a:defRPr>
            </a:lvl1pPr>
          </a:lstStyle>
          <a:p>
            <a:r>
              <a:rPr lang="en-US" dirty="0"/>
              <a:t>Footer / Date</a:t>
            </a:r>
          </a:p>
        </p:txBody>
      </p:sp>
      <p:sp>
        <p:nvSpPr>
          <p:cNvPr id="17" name="Slide Number Placeholder 5">
            <a:extLst>
              <a:ext uri="{FF2B5EF4-FFF2-40B4-BE49-F238E27FC236}">
                <a16:creationId xmlns:a16="http://schemas.microsoft.com/office/drawing/2014/main" id="{D5BAF5CD-ADA9-C142-B361-0DB76E9816DF}"/>
              </a:ext>
            </a:extLst>
          </p:cNvPr>
          <p:cNvSpPr>
            <a:spLocks noGrp="1"/>
          </p:cNvSpPr>
          <p:nvPr>
            <p:ph type="sldNum" sz="quarter" idx="18"/>
          </p:nvPr>
        </p:nvSpPr>
        <p:spPr>
          <a:xfrm>
            <a:off x="8143682" y="4767263"/>
            <a:ext cx="831935" cy="274637"/>
          </a:xfrm>
          <a:prstGeom prst="rect">
            <a:avLst/>
          </a:prstGeom>
        </p:spPr>
        <p:txBody>
          <a:bodyPr bIns="0" anchor="b" anchorCtr="0"/>
          <a:lstStyle>
            <a:lvl1pPr>
              <a:defRPr b="0" i="0">
                <a:solidFill>
                  <a:srgbClr val="7A7D81"/>
                </a:solidFill>
                <a:latin typeface="Montserrat Medium" pitchFamily="2" charset="77"/>
              </a:defRPr>
            </a:lvl1pPr>
          </a:lstStyle>
          <a:p>
            <a:fld id="{EBF97524-B726-1B4E-A923-E2BF5CF85066}" type="slidenum">
              <a:rPr lang="en-US" smtClean="0"/>
              <a:pPr/>
              <a:t>‹#›</a:t>
            </a:fld>
            <a:endParaRPr lang="en-US" dirty="0"/>
          </a:p>
        </p:txBody>
      </p:sp>
    </p:spTree>
    <p:extLst>
      <p:ext uri="{BB962C8B-B14F-4D97-AF65-F5344CB8AC3E}">
        <p14:creationId xmlns:p14="http://schemas.microsoft.com/office/powerpoint/2010/main" val="226046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B126DBD-7CF6-4141-AB3C-B034CAB7FE80}"/>
              </a:ext>
            </a:extLst>
          </p:cNvPr>
          <p:cNvSpPr>
            <a:spLocks noGrp="1"/>
          </p:cNvSpPr>
          <p:nvPr>
            <p:ph type="ctrTitle" hasCustomPrompt="1"/>
          </p:nvPr>
        </p:nvSpPr>
        <p:spPr>
          <a:xfrm>
            <a:off x="2044521" y="581763"/>
            <a:ext cx="3426248" cy="520206"/>
          </a:xfrm>
          <a:prstGeom prst="rect">
            <a:avLst/>
          </a:prstGeom>
        </p:spPr>
        <p:txBody>
          <a:bodyPr lIns="0" tIns="0" bIns="0" anchor="t" anchorCtr="0"/>
          <a:lstStyle>
            <a:lvl1pPr algn="l">
              <a:defRPr sz="3200" b="1" i="0">
                <a:solidFill>
                  <a:srgbClr val="007D99"/>
                </a:solidFill>
                <a:latin typeface="Montserrat SemiBold" pitchFamily="2" charset="77"/>
              </a:defRPr>
            </a:lvl1pPr>
          </a:lstStyle>
          <a:p>
            <a:r>
              <a:rPr lang="en-US" dirty="0"/>
              <a:t>Today’s agenda</a:t>
            </a:r>
          </a:p>
        </p:txBody>
      </p:sp>
      <p:sp>
        <p:nvSpPr>
          <p:cNvPr id="9" name="Footer Placeholder 4">
            <a:extLst>
              <a:ext uri="{FF2B5EF4-FFF2-40B4-BE49-F238E27FC236}">
                <a16:creationId xmlns:a16="http://schemas.microsoft.com/office/drawing/2014/main" id="{B718D78C-1282-A74F-B90D-65A822E48EEF}"/>
              </a:ext>
            </a:extLst>
          </p:cNvPr>
          <p:cNvSpPr>
            <a:spLocks noGrp="1"/>
          </p:cNvSpPr>
          <p:nvPr>
            <p:ph type="ftr" sz="quarter" idx="17"/>
          </p:nvPr>
        </p:nvSpPr>
        <p:spPr>
          <a:xfrm>
            <a:off x="3896530" y="4767263"/>
            <a:ext cx="1172149" cy="274637"/>
          </a:xfrm>
          <a:prstGeom prst="rect">
            <a:avLst/>
          </a:prstGeom>
        </p:spPr>
        <p:txBody>
          <a:bodyPr anchor="b" anchorCtr="0"/>
          <a:lstStyle>
            <a:lvl1pPr>
              <a:defRPr sz="1000" b="0" i="1">
                <a:solidFill>
                  <a:srgbClr val="7A7D81"/>
                </a:solidFill>
                <a:latin typeface="Montserrat" pitchFamily="2" charset="77"/>
              </a:defRPr>
            </a:lvl1pPr>
          </a:lstStyle>
          <a:p>
            <a:r>
              <a:rPr lang="en-US" dirty="0"/>
              <a:t>Footer / Date</a:t>
            </a:r>
          </a:p>
        </p:txBody>
      </p:sp>
      <p:sp>
        <p:nvSpPr>
          <p:cNvPr id="10" name="Slide Number Placeholder 5">
            <a:extLst>
              <a:ext uri="{FF2B5EF4-FFF2-40B4-BE49-F238E27FC236}">
                <a16:creationId xmlns:a16="http://schemas.microsoft.com/office/drawing/2014/main" id="{4662E05D-BD9C-1048-A869-64247771AEA8}"/>
              </a:ext>
            </a:extLst>
          </p:cNvPr>
          <p:cNvSpPr>
            <a:spLocks noGrp="1"/>
          </p:cNvSpPr>
          <p:nvPr>
            <p:ph type="sldNum" sz="quarter" idx="18"/>
          </p:nvPr>
        </p:nvSpPr>
        <p:spPr>
          <a:xfrm>
            <a:off x="5068681" y="4767263"/>
            <a:ext cx="717816" cy="274637"/>
          </a:xfrm>
          <a:prstGeom prst="rect">
            <a:avLst/>
          </a:prstGeom>
        </p:spPr>
        <p:txBody>
          <a:bodyPr bIns="0" anchor="b" anchorCtr="0"/>
          <a:lstStyle>
            <a:lvl1pPr>
              <a:defRPr b="0" i="0">
                <a:solidFill>
                  <a:srgbClr val="7A7D81"/>
                </a:solidFill>
                <a:latin typeface="Montserrat Medium" pitchFamily="2" charset="77"/>
              </a:defRPr>
            </a:lvl1pPr>
          </a:lstStyle>
          <a:p>
            <a:fld id="{EBF97524-B726-1B4E-A923-E2BF5CF85066}" type="slidenum">
              <a:rPr lang="en-US" smtClean="0"/>
              <a:pPr/>
              <a:t>‹#›</a:t>
            </a:fld>
            <a:endParaRPr lang="en-US" dirty="0"/>
          </a:p>
        </p:txBody>
      </p:sp>
      <p:sp>
        <p:nvSpPr>
          <p:cNvPr id="11" name="Picture Placeholder 11">
            <a:extLst>
              <a:ext uri="{FF2B5EF4-FFF2-40B4-BE49-F238E27FC236}">
                <a16:creationId xmlns:a16="http://schemas.microsoft.com/office/drawing/2014/main" id="{494271EC-8CCF-434C-A0F7-87F4BA4F0D20}"/>
              </a:ext>
            </a:extLst>
          </p:cNvPr>
          <p:cNvSpPr>
            <a:spLocks noGrp="1"/>
          </p:cNvSpPr>
          <p:nvPr>
            <p:ph type="pic" sz="quarter" idx="12" hasCustomPrompt="1"/>
          </p:nvPr>
        </p:nvSpPr>
        <p:spPr>
          <a:xfrm>
            <a:off x="5786496" y="-1"/>
            <a:ext cx="3357504" cy="5149851"/>
          </a:xfrm>
          <a:prstGeom prst="rect">
            <a:avLst/>
          </a:prstGeom>
          <a:solidFill>
            <a:srgbClr val="F1C7EA"/>
          </a:solidFill>
        </p:spPr>
        <p:txBody>
          <a:bodyPr anchor="ctr" anchorCtr="0"/>
          <a:lstStyle>
            <a:lvl1pPr marL="0" indent="0" algn="ctr">
              <a:buFontTx/>
              <a:buNone/>
              <a:defRPr sz="1600" b="1" i="0">
                <a:solidFill>
                  <a:srgbClr val="7A7D81">
                    <a:alpha val="9644"/>
                  </a:srgbClr>
                </a:solidFill>
                <a:latin typeface="Montserrat SemiBold" pitchFamily="2" charset="77"/>
              </a:defRPr>
            </a:lvl1pPr>
          </a:lstStyle>
          <a:p>
            <a:r>
              <a:rPr lang="en-US" dirty="0"/>
              <a:t>INSERT PHOTO HERE</a:t>
            </a:r>
          </a:p>
        </p:txBody>
      </p:sp>
      <p:sp>
        <p:nvSpPr>
          <p:cNvPr id="13" name="Text Placeholder 12">
            <a:extLst>
              <a:ext uri="{FF2B5EF4-FFF2-40B4-BE49-F238E27FC236}">
                <a16:creationId xmlns:a16="http://schemas.microsoft.com/office/drawing/2014/main" id="{E644F3A5-9B9F-FA4D-BBCE-401A671A63B8}"/>
              </a:ext>
            </a:extLst>
          </p:cNvPr>
          <p:cNvSpPr>
            <a:spLocks noGrp="1"/>
          </p:cNvSpPr>
          <p:nvPr>
            <p:ph type="body" sz="quarter" idx="19" hasCustomPrompt="1"/>
          </p:nvPr>
        </p:nvSpPr>
        <p:spPr>
          <a:xfrm>
            <a:off x="2044700" y="1398588"/>
            <a:ext cx="3425825" cy="3157537"/>
          </a:xfrm>
          <a:prstGeom prst="rect">
            <a:avLst/>
          </a:prstGeom>
        </p:spPr>
        <p:txBody>
          <a:bodyPr/>
          <a:lstStyle>
            <a:lvl1pPr marL="0" indent="0">
              <a:buFontTx/>
              <a:buNone/>
              <a:defRPr lang="en-US" sz="1800" b="1" i="0" smtClean="0">
                <a:effectLst/>
                <a:latin typeface="Montserrat SemiBold" pitchFamily="2" charset="77"/>
              </a:defRPr>
            </a:lvl1pPr>
          </a:lstStyle>
          <a:p>
            <a:r>
              <a:rPr lang="en-US" b="1" dirty="0">
                <a:solidFill>
                  <a:srgbClr val="7A7D81"/>
                </a:solidFill>
                <a:effectLst/>
                <a:latin typeface="Montserrat" pitchFamily="2" charset="77"/>
              </a:rPr>
              <a:t>00:00 - Meet and Greet</a:t>
            </a:r>
            <a:endParaRPr lang="en-US" dirty="0">
              <a:solidFill>
                <a:srgbClr val="7A7D81"/>
              </a:solidFill>
              <a:effectLst/>
              <a:latin typeface="Montserrat SemiBold" pitchFamily="2" charset="77"/>
            </a:endParaRPr>
          </a:p>
          <a:p>
            <a:r>
              <a:rPr lang="en-US" b="1" dirty="0">
                <a:solidFill>
                  <a:srgbClr val="7A7D81"/>
                </a:solidFill>
                <a:effectLst/>
                <a:latin typeface="Montserrat" pitchFamily="2" charset="77"/>
              </a:rPr>
              <a:t>00:00 - Intro</a:t>
            </a:r>
            <a:endParaRPr lang="en-US" dirty="0">
              <a:solidFill>
                <a:srgbClr val="7A7D81"/>
              </a:solidFill>
              <a:effectLst/>
              <a:latin typeface="Montserrat SemiBold" pitchFamily="2" charset="77"/>
            </a:endParaRPr>
          </a:p>
          <a:p>
            <a:r>
              <a:rPr lang="en-US" b="1" dirty="0">
                <a:solidFill>
                  <a:srgbClr val="7A7D81"/>
                </a:solidFill>
                <a:effectLst/>
                <a:latin typeface="Montserrat" pitchFamily="2" charset="77"/>
              </a:rPr>
              <a:t>00:00 - Example Part 1</a:t>
            </a:r>
            <a:endParaRPr lang="en-US" dirty="0">
              <a:solidFill>
                <a:srgbClr val="7A7D81"/>
              </a:solidFill>
              <a:effectLst/>
              <a:latin typeface="Montserrat SemiBold" pitchFamily="2" charset="77"/>
            </a:endParaRPr>
          </a:p>
          <a:p>
            <a:r>
              <a:rPr lang="en-US" b="1" dirty="0">
                <a:solidFill>
                  <a:srgbClr val="7A7D81"/>
                </a:solidFill>
                <a:effectLst/>
                <a:latin typeface="Montserrat" pitchFamily="2" charset="77"/>
              </a:rPr>
              <a:t>00:00 - Example Part 2</a:t>
            </a:r>
            <a:endParaRPr lang="en-US" dirty="0">
              <a:solidFill>
                <a:srgbClr val="7A7D81"/>
              </a:solidFill>
              <a:effectLst/>
              <a:latin typeface="Montserrat SemiBold" pitchFamily="2" charset="77"/>
            </a:endParaRPr>
          </a:p>
          <a:p>
            <a:r>
              <a:rPr lang="en-US" b="1" dirty="0">
                <a:solidFill>
                  <a:srgbClr val="7A7D81"/>
                </a:solidFill>
                <a:effectLst/>
                <a:latin typeface="Montserrat" pitchFamily="2" charset="77"/>
              </a:rPr>
              <a:t>00:00 - Break</a:t>
            </a:r>
            <a:endParaRPr lang="en-US" dirty="0">
              <a:solidFill>
                <a:srgbClr val="7A7D81"/>
              </a:solidFill>
              <a:effectLst/>
              <a:latin typeface="Montserrat SemiBold" pitchFamily="2" charset="77"/>
            </a:endParaRPr>
          </a:p>
          <a:p>
            <a:r>
              <a:rPr lang="en-US" b="1" dirty="0">
                <a:solidFill>
                  <a:srgbClr val="7A7D81"/>
                </a:solidFill>
                <a:effectLst/>
                <a:latin typeface="Montserrat" pitchFamily="2" charset="77"/>
              </a:rPr>
              <a:t>00:00 - Example Part 3</a:t>
            </a:r>
            <a:endParaRPr lang="en-US" dirty="0">
              <a:solidFill>
                <a:srgbClr val="7A7D81"/>
              </a:solidFill>
              <a:effectLst/>
              <a:latin typeface="Montserrat SemiBold" pitchFamily="2" charset="77"/>
            </a:endParaRPr>
          </a:p>
          <a:p>
            <a:r>
              <a:rPr lang="en-US" b="1" dirty="0">
                <a:solidFill>
                  <a:srgbClr val="7A7D81"/>
                </a:solidFill>
                <a:effectLst/>
                <a:latin typeface="Montserrat" pitchFamily="2" charset="77"/>
              </a:rPr>
              <a:t>00:00 - Example Part 4</a:t>
            </a:r>
            <a:endParaRPr lang="en-US" dirty="0">
              <a:solidFill>
                <a:srgbClr val="7A7D81"/>
              </a:solidFill>
              <a:effectLst/>
              <a:latin typeface="Montserrat SemiBold" pitchFamily="2" charset="77"/>
            </a:endParaRPr>
          </a:p>
          <a:p>
            <a:r>
              <a:rPr lang="en-US" b="1" dirty="0">
                <a:solidFill>
                  <a:srgbClr val="7A7D81"/>
                </a:solidFill>
                <a:effectLst/>
                <a:latin typeface="Montserrat" pitchFamily="2" charset="77"/>
              </a:rPr>
              <a:t>00:00 - Social</a:t>
            </a:r>
            <a:endParaRPr lang="en-US" dirty="0">
              <a:solidFill>
                <a:srgbClr val="7A7D81"/>
              </a:solidFill>
              <a:effectLst/>
              <a:latin typeface="Montserrat SemiBold" pitchFamily="2" charset="77"/>
            </a:endParaRPr>
          </a:p>
        </p:txBody>
      </p:sp>
    </p:spTree>
    <p:extLst>
      <p:ext uri="{BB962C8B-B14F-4D97-AF65-F5344CB8AC3E}">
        <p14:creationId xmlns:p14="http://schemas.microsoft.com/office/powerpoint/2010/main" val="1143892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62A9FB3-DCB0-6F42-866C-CF4A5F3F4B73}"/>
              </a:ext>
            </a:extLst>
          </p:cNvPr>
          <p:cNvSpPr>
            <a:spLocks noGrp="1"/>
          </p:cNvSpPr>
          <p:nvPr>
            <p:ph type="body" sz="quarter" idx="10" hasCustomPrompt="1"/>
          </p:nvPr>
        </p:nvSpPr>
        <p:spPr>
          <a:xfrm>
            <a:off x="1992313" y="2470150"/>
            <a:ext cx="6034087" cy="421542"/>
          </a:xfrm>
          <a:prstGeom prst="rect">
            <a:avLst/>
          </a:prstGeom>
        </p:spPr>
        <p:txBody>
          <a:bodyPr lIns="0" tIns="0"/>
          <a:lstStyle>
            <a:lvl1pPr marL="0" indent="0">
              <a:buFontTx/>
              <a:buNone/>
              <a:defRPr sz="3200" b="1" i="0">
                <a:solidFill>
                  <a:srgbClr val="007D99"/>
                </a:solidFill>
                <a:latin typeface="Montserrat SemiBold" pitchFamily="2" charset="77"/>
              </a:defRPr>
            </a:lvl1pPr>
          </a:lstStyle>
          <a:p>
            <a:pPr lvl="0"/>
            <a:r>
              <a:rPr lang="en-US" dirty="0"/>
              <a:t>Introduction title</a:t>
            </a:r>
          </a:p>
        </p:txBody>
      </p:sp>
      <p:sp>
        <p:nvSpPr>
          <p:cNvPr id="14" name="Text Placeholder 11">
            <a:extLst>
              <a:ext uri="{FF2B5EF4-FFF2-40B4-BE49-F238E27FC236}">
                <a16:creationId xmlns:a16="http://schemas.microsoft.com/office/drawing/2014/main" id="{BAA444B7-D74C-BE4F-9539-F53A532B4896}"/>
              </a:ext>
            </a:extLst>
          </p:cNvPr>
          <p:cNvSpPr>
            <a:spLocks noGrp="1"/>
          </p:cNvSpPr>
          <p:nvPr>
            <p:ph type="body" sz="quarter" idx="12" hasCustomPrompt="1"/>
          </p:nvPr>
        </p:nvSpPr>
        <p:spPr>
          <a:xfrm>
            <a:off x="1992313" y="3032402"/>
            <a:ext cx="6337300" cy="1594306"/>
          </a:xfrm>
          <a:prstGeom prst="rect">
            <a:avLst/>
          </a:prstGeom>
        </p:spPr>
        <p:txBody>
          <a:bodyPr lIns="0" tIns="0"/>
          <a:lstStyle>
            <a:lvl1pPr marL="0" indent="0">
              <a:lnSpc>
                <a:spcPts val="1800"/>
              </a:lnSpc>
              <a:buFontTx/>
              <a:buNone/>
              <a:defRPr lang="en-US" sz="1200" b="0" i="0" smtClean="0">
                <a:solidFill>
                  <a:schemeClr val="tx1"/>
                </a:solidFill>
                <a:effectLst/>
                <a:latin typeface="Montserrat" pitchFamily="2" charset="77"/>
              </a:defRPr>
            </a:lvl1pPr>
            <a:lvl2pPr marL="4763" indent="0">
              <a:buFontTx/>
              <a:buNone/>
              <a:tabLst/>
              <a:defRPr sz="1200">
                <a:latin typeface="Montserrat" pitchFamily="2" charset="77"/>
              </a:defRPr>
            </a:lvl2pPr>
            <a:lvl3pPr marL="4763" indent="0">
              <a:buFontTx/>
              <a:buNone/>
              <a:tabLst/>
              <a:defRPr sz="1200">
                <a:latin typeface="Montserrat" pitchFamily="2" charset="77"/>
              </a:defRPr>
            </a:lvl3pPr>
            <a:lvl4pPr marL="4763" indent="0">
              <a:buFontTx/>
              <a:buNone/>
              <a:tabLst/>
              <a:defRPr sz="1200">
                <a:latin typeface="Montserrat" pitchFamily="2" charset="77"/>
              </a:defRPr>
            </a:lvl4pPr>
            <a:lvl5pPr marL="4763" indent="0">
              <a:buFontTx/>
              <a:buNone/>
              <a:tabLst/>
              <a:defRPr sz="1200">
                <a:latin typeface="Montserrat" pitchFamily="2" charset="77"/>
              </a:defRPr>
            </a:lvl5pPr>
          </a:lstStyle>
          <a:p>
            <a:r>
              <a:rPr lang="en-US" dirty="0" err="1">
                <a:effectLst/>
                <a:latin typeface="Montserrat" pitchFamily="2" charset="77"/>
              </a:rPr>
              <a:t>Ditiusapiet</a:t>
            </a:r>
            <a:r>
              <a:rPr lang="en-US" dirty="0">
                <a:effectLst/>
                <a:latin typeface="Montserrat" pitchFamily="2" charset="77"/>
              </a:rPr>
              <a:t> </a:t>
            </a:r>
            <a:r>
              <a:rPr lang="en-US" dirty="0" err="1">
                <a:effectLst/>
                <a:latin typeface="Montserrat" pitchFamily="2" charset="77"/>
              </a:rPr>
              <a:t>lauta</a:t>
            </a:r>
            <a:r>
              <a:rPr lang="en-US" dirty="0">
                <a:effectLst/>
                <a:latin typeface="Montserrat" pitchFamily="2" charset="77"/>
              </a:rPr>
              <a:t> pe </a:t>
            </a:r>
            <a:r>
              <a:rPr lang="en-US" dirty="0" err="1">
                <a:effectLst/>
                <a:latin typeface="Montserrat" pitchFamily="2" charset="77"/>
              </a:rPr>
              <a:t>sint</a:t>
            </a:r>
            <a:r>
              <a:rPr lang="en-US" dirty="0">
                <a:effectLst/>
                <a:latin typeface="Montserrat" pitchFamily="2" charset="77"/>
              </a:rPr>
              <a:t> as alit et </a:t>
            </a:r>
            <a:r>
              <a:rPr lang="en-US" dirty="0" err="1">
                <a:effectLst/>
                <a:latin typeface="Montserrat" pitchFamily="2" charset="77"/>
              </a:rPr>
              <a:t>aceri</a:t>
            </a:r>
            <a:r>
              <a:rPr lang="en-US" dirty="0">
                <a:effectLst/>
                <a:latin typeface="Montserrat" pitchFamily="2" charset="77"/>
              </a:rPr>
              <a:t> </a:t>
            </a:r>
            <a:r>
              <a:rPr lang="en-US" dirty="0" err="1">
                <a:effectLst/>
                <a:latin typeface="Montserrat" pitchFamily="2" charset="77"/>
              </a:rPr>
              <a:t>aut</a:t>
            </a:r>
            <a:r>
              <a:rPr lang="en-US" dirty="0">
                <a:effectLst/>
                <a:latin typeface="Montserrat" pitchFamily="2" charset="77"/>
              </a:rPr>
              <a:t> hic </a:t>
            </a:r>
            <a:r>
              <a:rPr lang="en-US" dirty="0" err="1">
                <a:effectLst/>
                <a:latin typeface="Montserrat" pitchFamily="2" charset="77"/>
              </a:rPr>
              <a:t>temquatem</a:t>
            </a:r>
            <a:r>
              <a:rPr lang="en-US" dirty="0">
                <a:effectLst/>
                <a:latin typeface="Montserrat" pitchFamily="2" charset="77"/>
              </a:rPr>
              <a:t>. </a:t>
            </a:r>
            <a:r>
              <a:rPr lang="en-US" dirty="0" err="1">
                <a:effectLst/>
                <a:latin typeface="Montserrat" pitchFamily="2" charset="77"/>
              </a:rPr>
              <a:t>Illiati</a:t>
            </a:r>
            <a:r>
              <a:rPr lang="en-US" dirty="0">
                <a:effectLst/>
                <a:latin typeface="Montserrat" pitchFamily="2" charset="77"/>
              </a:rPr>
              <a:t> </a:t>
            </a:r>
            <a:r>
              <a:rPr lang="en-US" dirty="0" err="1">
                <a:effectLst/>
                <a:latin typeface="Montserrat" pitchFamily="2" charset="77"/>
              </a:rPr>
              <a:t>aessumqui</a:t>
            </a:r>
            <a:r>
              <a:rPr lang="en-US" dirty="0">
                <a:effectLst/>
                <a:latin typeface="Montserrat" pitchFamily="2" charset="77"/>
              </a:rPr>
              <a:t> </a:t>
            </a:r>
            <a:r>
              <a:rPr lang="en-US" dirty="0" err="1">
                <a:effectLst/>
                <a:latin typeface="Montserrat" pitchFamily="2" charset="77"/>
              </a:rPr>
              <a:t>officatem</a:t>
            </a:r>
            <a:r>
              <a:rPr lang="en-US" dirty="0">
                <a:effectLst/>
                <a:latin typeface="Montserrat" pitchFamily="2" charset="77"/>
              </a:rPr>
              <a:t>. </a:t>
            </a:r>
            <a:r>
              <a:rPr lang="en-US" dirty="0" err="1">
                <a:effectLst/>
                <a:latin typeface="Montserrat" pitchFamily="2" charset="77"/>
              </a:rPr>
              <a:t>Mendem</a:t>
            </a:r>
            <a:r>
              <a:rPr lang="en-US" dirty="0">
                <a:effectLst/>
                <a:latin typeface="Montserrat" pitchFamily="2" charset="77"/>
              </a:rPr>
              <a:t> re et </a:t>
            </a:r>
            <a:r>
              <a:rPr lang="en-US" dirty="0" err="1">
                <a:effectLst/>
                <a:latin typeface="Montserrat" pitchFamily="2" charset="77"/>
              </a:rPr>
              <a:t>issundi</a:t>
            </a:r>
            <a:r>
              <a:rPr lang="en-US" dirty="0">
                <a:effectLst/>
                <a:latin typeface="Montserrat" pitchFamily="2" charset="77"/>
              </a:rPr>
              <a:t> </a:t>
            </a:r>
            <a:r>
              <a:rPr lang="en-US" dirty="0" err="1">
                <a:effectLst/>
                <a:latin typeface="Montserrat" pitchFamily="2" charset="77"/>
              </a:rPr>
              <a:t>aut</a:t>
            </a:r>
            <a:r>
              <a:rPr lang="en-US" dirty="0">
                <a:effectLst/>
                <a:latin typeface="Montserrat" pitchFamily="2" charset="77"/>
              </a:rPr>
              <a:t> </a:t>
            </a:r>
            <a:r>
              <a:rPr lang="en-US" dirty="0" err="1">
                <a:effectLst/>
                <a:latin typeface="Montserrat" pitchFamily="2" charset="77"/>
              </a:rPr>
              <a:t>est</a:t>
            </a:r>
            <a:r>
              <a:rPr lang="en-US" dirty="0">
                <a:effectLst/>
                <a:latin typeface="Montserrat" pitchFamily="2" charset="77"/>
              </a:rPr>
              <a:t> </a:t>
            </a:r>
            <a:r>
              <a:rPr lang="en-US" dirty="0" err="1">
                <a:effectLst/>
                <a:latin typeface="Montserrat" pitchFamily="2" charset="77"/>
              </a:rPr>
              <a:t>ut</a:t>
            </a:r>
            <a:r>
              <a:rPr lang="en-US" dirty="0">
                <a:effectLst/>
                <a:latin typeface="Montserrat" pitchFamily="2" charset="77"/>
              </a:rPr>
              <a:t> </a:t>
            </a:r>
            <a:r>
              <a:rPr lang="en-US" dirty="0" err="1">
                <a:effectLst/>
                <a:latin typeface="Montserrat" pitchFamily="2" charset="77"/>
              </a:rPr>
              <a:t>eatum</a:t>
            </a:r>
            <a:r>
              <a:rPr lang="en-US" dirty="0">
                <a:effectLst/>
                <a:latin typeface="Montserrat" pitchFamily="2" charset="77"/>
              </a:rPr>
              <a:t> </a:t>
            </a:r>
            <a:r>
              <a:rPr lang="en-US" dirty="0" err="1">
                <a:effectLst/>
                <a:latin typeface="Montserrat" pitchFamily="2" charset="77"/>
              </a:rPr>
              <a:t>quibus</a:t>
            </a:r>
            <a:r>
              <a:rPr lang="en-US" dirty="0">
                <a:effectLst/>
                <a:latin typeface="Montserrat" pitchFamily="2" charset="77"/>
              </a:rPr>
              <a:t>, </a:t>
            </a:r>
            <a:r>
              <a:rPr lang="en-US" dirty="0" err="1">
                <a:effectLst/>
                <a:latin typeface="Montserrat" pitchFamily="2" charset="77"/>
              </a:rPr>
              <a:t>viducid</a:t>
            </a:r>
            <a:r>
              <a:rPr lang="en-US" dirty="0">
                <a:effectLst/>
                <a:latin typeface="Montserrat" pitchFamily="2" charset="77"/>
              </a:rPr>
              <a:t> quo </a:t>
            </a:r>
            <a:r>
              <a:rPr lang="en-US" dirty="0" err="1">
                <a:effectLst/>
                <a:latin typeface="Montserrat" pitchFamily="2" charset="77"/>
              </a:rPr>
              <a:t>occus</a:t>
            </a:r>
            <a:r>
              <a:rPr lang="en-US" dirty="0">
                <a:effectLst/>
                <a:latin typeface="Montserrat" pitchFamily="2" charset="77"/>
              </a:rPr>
              <a:t> nus </a:t>
            </a:r>
            <a:r>
              <a:rPr lang="en-US" dirty="0" err="1">
                <a:effectLst/>
                <a:latin typeface="Montserrat" pitchFamily="2" charset="77"/>
              </a:rPr>
              <a:t>solor</a:t>
            </a:r>
            <a:r>
              <a:rPr lang="en-US" dirty="0">
                <a:effectLst/>
                <a:latin typeface="Montserrat" pitchFamily="2" charset="77"/>
              </a:rPr>
              <a:t> </a:t>
            </a:r>
            <a:r>
              <a:rPr lang="en-US" dirty="0" err="1">
                <a:effectLst/>
                <a:latin typeface="Montserrat" pitchFamily="2" charset="77"/>
              </a:rPr>
              <a:t>recus</a:t>
            </a:r>
            <a:r>
              <a:rPr lang="en-US" dirty="0">
                <a:effectLst/>
                <a:latin typeface="Montserrat" pitchFamily="2" charset="77"/>
              </a:rPr>
              <a:t> </a:t>
            </a:r>
            <a:r>
              <a:rPr lang="en-US" dirty="0" err="1">
                <a:effectLst/>
                <a:latin typeface="Montserrat" pitchFamily="2" charset="77"/>
              </a:rPr>
              <a:t>molum</a:t>
            </a:r>
            <a:r>
              <a:rPr lang="en-US" dirty="0">
                <a:effectLst/>
                <a:latin typeface="Montserrat" pitchFamily="2" charset="77"/>
              </a:rPr>
              <a:t> </a:t>
            </a:r>
            <a:r>
              <a:rPr lang="en-US" dirty="0" err="1">
                <a:effectLst/>
                <a:latin typeface="Montserrat" pitchFamily="2" charset="77"/>
              </a:rPr>
              <a:t>volores</a:t>
            </a:r>
            <a:r>
              <a:rPr lang="en-US" dirty="0">
                <a:effectLst/>
                <a:latin typeface="Montserrat" pitchFamily="2" charset="77"/>
              </a:rPr>
              <a:t> </a:t>
            </a:r>
            <a:r>
              <a:rPr lang="en-US" dirty="0" err="1">
                <a:effectLst/>
                <a:latin typeface="Montserrat" pitchFamily="2" charset="77"/>
              </a:rPr>
              <a:t>venisi</a:t>
            </a:r>
            <a:r>
              <a:rPr lang="en-US" dirty="0">
                <a:effectLst/>
                <a:latin typeface="Montserrat" pitchFamily="2" charset="77"/>
              </a:rPr>
              <a:t> doles et </a:t>
            </a:r>
            <a:r>
              <a:rPr lang="en-US" dirty="0" err="1">
                <a:effectLst/>
                <a:latin typeface="Montserrat" pitchFamily="2" charset="77"/>
              </a:rPr>
              <a:t>occaeri</a:t>
            </a:r>
            <a:r>
              <a:rPr lang="en-US" dirty="0">
                <a:effectLst/>
                <a:latin typeface="Montserrat" pitchFamily="2" charset="77"/>
              </a:rPr>
              <a:t> </a:t>
            </a:r>
            <a:r>
              <a:rPr lang="en-US" dirty="0" err="1">
                <a:effectLst/>
                <a:latin typeface="Montserrat" pitchFamily="2" charset="77"/>
              </a:rPr>
              <a:t>onsectem</a:t>
            </a:r>
            <a:r>
              <a:rPr lang="en-US" dirty="0">
                <a:effectLst/>
                <a:latin typeface="Montserrat" pitchFamily="2" charset="77"/>
              </a:rPr>
              <a:t> </a:t>
            </a:r>
            <a:r>
              <a:rPr lang="en-US" dirty="0" err="1">
                <a:effectLst/>
                <a:latin typeface="Montserrat" pitchFamily="2" charset="77"/>
              </a:rPr>
              <a:t>eosto</a:t>
            </a:r>
            <a:r>
              <a:rPr lang="en-US" dirty="0">
                <a:effectLst/>
                <a:latin typeface="Montserrat" pitchFamily="2" charset="77"/>
              </a:rPr>
              <a:t> </a:t>
            </a:r>
            <a:r>
              <a:rPr lang="en-US" dirty="0" err="1">
                <a:effectLst/>
                <a:latin typeface="Montserrat" pitchFamily="2" charset="77"/>
              </a:rPr>
              <a:t>moluptatur</a:t>
            </a:r>
            <a:r>
              <a:rPr lang="en-US" dirty="0">
                <a:effectLst/>
                <a:latin typeface="Montserrat" pitchFamily="2" charset="77"/>
              </a:rPr>
              <a:t>, sunt </a:t>
            </a:r>
            <a:r>
              <a:rPr lang="en-US" dirty="0" err="1">
                <a:effectLst/>
                <a:latin typeface="Montserrat" pitchFamily="2" charset="77"/>
              </a:rPr>
              <a:t>dolorem</a:t>
            </a:r>
            <a:r>
              <a:rPr lang="en-US" dirty="0">
                <a:effectLst/>
                <a:latin typeface="Montserrat" pitchFamily="2" charset="77"/>
              </a:rPr>
              <a:t> </a:t>
            </a:r>
            <a:r>
              <a:rPr lang="en-US" dirty="0" err="1">
                <a:effectLst/>
                <a:latin typeface="Montserrat" pitchFamily="2" charset="77"/>
              </a:rPr>
              <a:t>porest</a:t>
            </a:r>
            <a:r>
              <a:rPr lang="en-US" dirty="0">
                <a:effectLst/>
                <a:latin typeface="Montserrat" pitchFamily="2" charset="77"/>
              </a:rPr>
              <a:t> </a:t>
            </a:r>
            <a:r>
              <a:rPr lang="en-US" dirty="0" err="1">
                <a:effectLst/>
                <a:latin typeface="Montserrat" pitchFamily="2" charset="77"/>
              </a:rPr>
              <a:t>maximent</a:t>
            </a:r>
            <a:r>
              <a:rPr lang="en-US" dirty="0">
                <a:effectLst/>
                <a:latin typeface="Montserrat" pitchFamily="2" charset="77"/>
              </a:rPr>
              <a:t>.</a:t>
            </a:r>
          </a:p>
        </p:txBody>
      </p:sp>
      <p:sp>
        <p:nvSpPr>
          <p:cNvPr id="15" name="Footer Placeholder 4">
            <a:extLst>
              <a:ext uri="{FF2B5EF4-FFF2-40B4-BE49-F238E27FC236}">
                <a16:creationId xmlns:a16="http://schemas.microsoft.com/office/drawing/2014/main" id="{04806E79-A414-9148-9FC3-C252FD9E550D}"/>
              </a:ext>
            </a:extLst>
          </p:cNvPr>
          <p:cNvSpPr>
            <a:spLocks noGrp="1"/>
          </p:cNvSpPr>
          <p:nvPr>
            <p:ph type="ftr" sz="quarter" idx="17"/>
          </p:nvPr>
        </p:nvSpPr>
        <p:spPr>
          <a:xfrm>
            <a:off x="6971532" y="4767263"/>
            <a:ext cx="1172149" cy="274637"/>
          </a:xfrm>
          <a:prstGeom prst="rect">
            <a:avLst/>
          </a:prstGeom>
        </p:spPr>
        <p:txBody>
          <a:bodyPr anchor="b" anchorCtr="0"/>
          <a:lstStyle>
            <a:lvl1pPr>
              <a:defRPr sz="1000" b="0" i="1">
                <a:solidFill>
                  <a:srgbClr val="7A7D81"/>
                </a:solidFill>
                <a:latin typeface="Montserrat" pitchFamily="2" charset="77"/>
              </a:defRPr>
            </a:lvl1pPr>
          </a:lstStyle>
          <a:p>
            <a:r>
              <a:rPr lang="en-US" dirty="0"/>
              <a:t>Footer / Date</a:t>
            </a:r>
          </a:p>
        </p:txBody>
      </p:sp>
      <p:sp>
        <p:nvSpPr>
          <p:cNvPr id="16" name="Slide Number Placeholder 5">
            <a:extLst>
              <a:ext uri="{FF2B5EF4-FFF2-40B4-BE49-F238E27FC236}">
                <a16:creationId xmlns:a16="http://schemas.microsoft.com/office/drawing/2014/main" id="{885F6C89-5D7E-6647-8D82-AEB4746AC975}"/>
              </a:ext>
            </a:extLst>
          </p:cNvPr>
          <p:cNvSpPr>
            <a:spLocks noGrp="1"/>
          </p:cNvSpPr>
          <p:nvPr>
            <p:ph type="sldNum" sz="quarter" idx="18"/>
          </p:nvPr>
        </p:nvSpPr>
        <p:spPr>
          <a:xfrm>
            <a:off x="8143682" y="4767263"/>
            <a:ext cx="831935" cy="274637"/>
          </a:xfrm>
          <a:prstGeom prst="rect">
            <a:avLst/>
          </a:prstGeom>
        </p:spPr>
        <p:txBody>
          <a:bodyPr bIns="0" anchor="b" anchorCtr="0"/>
          <a:lstStyle>
            <a:lvl1pPr>
              <a:defRPr b="0" i="0">
                <a:solidFill>
                  <a:srgbClr val="7A7D81"/>
                </a:solidFill>
                <a:latin typeface="Montserrat Medium" pitchFamily="2" charset="77"/>
              </a:defRPr>
            </a:lvl1pPr>
          </a:lstStyle>
          <a:p>
            <a:fld id="{EBF97524-B726-1B4E-A923-E2BF5CF85066}" type="slidenum">
              <a:rPr lang="en-US" smtClean="0"/>
              <a:pPr/>
              <a:t>‹#›</a:t>
            </a:fld>
            <a:endParaRPr lang="en-US" dirty="0"/>
          </a:p>
        </p:txBody>
      </p:sp>
      <p:sp>
        <p:nvSpPr>
          <p:cNvPr id="7" name="Picture Placeholder 2">
            <a:extLst>
              <a:ext uri="{FF2B5EF4-FFF2-40B4-BE49-F238E27FC236}">
                <a16:creationId xmlns:a16="http://schemas.microsoft.com/office/drawing/2014/main" id="{88933E1C-1FD8-5447-85F0-3BED0555D726}"/>
              </a:ext>
            </a:extLst>
          </p:cNvPr>
          <p:cNvSpPr>
            <a:spLocks noGrp="1"/>
          </p:cNvSpPr>
          <p:nvPr>
            <p:ph type="pic" sz="quarter" idx="19" hasCustomPrompt="1"/>
          </p:nvPr>
        </p:nvSpPr>
        <p:spPr>
          <a:xfrm>
            <a:off x="1528763" y="-51077"/>
            <a:ext cx="7662862" cy="2159000"/>
          </a:xfrm>
          <a:prstGeom prst="rect">
            <a:avLst/>
          </a:prstGeom>
          <a:solidFill>
            <a:srgbClr val="F1C7EA"/>
          </a:solidFill>
        </p:spPr>
        <p:txBody>
          <a:bodyPr anchor="ctr" anchorCtr="0"/>
          <a:lstStyle>
            <a:lvl1pPr marL="0" indent="0" algn="ctr">
              <a:buFontTx/>
              <a:buNone/>
              <a:defRPr sz="1200" b="1" i="0">
                <a:solidFill>
                  <a:srgbClr val="7A7D81">
                    <a:alpha val="19742"/>
                  </a:srgbClr>
                </a:solidFill>
                <a:latin typeface="Montserrat SemiBold" pitchFamily="2" charset="77"/>
              </a:defRPr>
            </a:lvl1pPr>
          </a:lstStyle>
          <a:p>
            <a:r>
              <a:rPr lang="en-US" dirty="0"/>
              <a:t>INSERT PHOTO HERE</a:t>
            </a:r>
          </a:p>
        </p:txBody>
      </p:sp>
    </p:spTree>
    <p:extLst>
      <p:ext uri="{BB962C8B-B14F-4D97-AF65-F5344CB8AC3E}">
        <p14:creationId xmlns:p14="http://schemas.microsoft.com/office/powerpoint/2010/main" val="1628217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4E75E3-B6FE-5840-AC9E-480704813A02}"/>
              </a:ext>
            </a:extLst>
          </p:cNvPr>
          <p:cNvSpPr/>
          <p:nvPr userDrawn="1"/>
        </p:nvSpPr>
        <p:spPr>
          <a:xfrm>
            <a:off x="1534545" y="-49795"/>
            <a:ext cx="7668303" cy="2163779"/>
          </a:xfrm>
          <a:prstGeom prst="rect">
            <a:avLst/>
          </a:prstGeom>
          <a:solidFill>
            <a:srgbClr val="CBC4BC">
              <a:alpha val="303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4193DD23-87FA-5A41-A6EE-6ECE35DD4B69}"/>
              </a:ext>
            </a:extLst>
          </p:cNvPr>
          <p:cNvSpPr>
            <a:spLocks noGrp="1"/>
          </p:cNvSpPr>
          <p:nvPr>
            <p:ph type="body" sz="quarter" idx="10" hasCustomPrompt="1"/>
          </p:nvPr>
        </p:nvSpPr>
        <p:spPr>
          <a:xfrm>
            <a:off x="1946888" y="329290"/>
            <a:ext cx="4558027" cy="472039"/>
          </a:xfrm>
          <a:prstGeom prst="rect">
            <a:avLst/>
          </a:prstGeom>
        </p:spPr>
        <p:txBody>
          <a:bodyPr lIns="0">
            <a:normAutofit/>
          </a:bodyPr>
          <a:lstStyle>
            <a:lvl1pPr marL="3175" indent="0">
              <a:buFontTx/>
              <a:buNone/>
              <a:tabLst/>
              <a:defRPr b="1" i="0">
                <a:solidFill>
                  <a:srgbClr val="007D99"/>
                </a:solidFill>
                <a:latin typeface="Montserrat SemiBold" pitchFamily="2" charset="77"/>
              </a:defRPr>
            </a:lvl1pPr>
            <a:lvl2pPr>
              <a:defRPr>
                <a:solidFill>
                  <a:srgbClr val="7A7D81"/>
                </a:solidFill>
                <a:latin typeface="Montserrat" pitchFamily="2" charset="77"/>
              </a:defRPr>
            </a:lvl2pPr>
            <a:lvl3pPr>
              <a:defRPr>
                <a:solidFill>
                  <a:srgbClr val="7A7D81"/>
                </a:solidFill>
                <a:latin typeface="Montserrat" pitchFamily="2" charset="77"/>
              </a:defRPr>
            </a:lvl3pPr>
            <a:lvl4pPr>
              <a:defRPr>
                <a:solidFill>
                  <a:srgbClr val="7A7D81"/>
                </a:solidFill>
                <a:latin typeface="Montserrat" pitchFamily="2" charset="77"/>
              </a:defRPr>
            </a:lvl4pPr>
            <a:lvl5pPr marL="3175" indent="0">
              <a:lnSpc>
                <a:spcPts val="1800"/>
              </a:lnSpc>
              <a:buFontTx/>
              <a:buNone/>
              <a:tabLst/>
              <a:defRPr sz="1400">
                <a:solidFill>
                  <a:srgbClr val="7A7D81"/>
                </a:solidFill>
                <a:latin typeface="Montserrat" pitchFamily="2" charset="77"/>
              </a:defRPr>
            </a:lvl5pPr>
          </a:lstStyle>
          <a:p>
            <a:pPr lvl="0"/>
            <a:r>
              <a:rPr lang="en-US" dirty="0"/>
              <a:t>Click to edit text</a:t>
            </a:r>
          </a:p>
        </p:txBody>
      </p:sp>
      <p:sp>
        <p:nvSpPr>
          <p:cNvPr id="11" name="Footer Placeholder 4">
            <a:extLst>
              <a:ext uri="{FF2B5EF4-FFF2-40B4-BE49-F238E27FC236}">
                <a16:creationId xmlns:a16="http://schemas.microsoft.com/office/drawing/2014/main" id="{4412688D-4618-F04B-8FA7-BEEB68AF600E}"/>
              </a:ext>
            </a:extLst>
          </p:cNvPr>
          <p:cNvSpPr>
            <a:spLocks noGrp="1"/>
          </p:cNvSpPr>
          <p:nvPr>
            <p:ph type="ftr" sz="quarter" idx="17"/>
          </p:nvPr>
        </p:nvSpPr>
        <p:spPr>
          <a:xfrm>
            <a:off x="6971532" y="4767263"/>
            <a:ext cx="1172149" cy="274637"/>
          </a:xfrm>
          <a:prstGeom prst="rect">
            <a:avLst/>
          </a:prstGeom>
        </p:spPr>
        <p:txBody>
          <a:bodyPr anchor="b" anchorCtr="0"/>
          <a:lstStyle>
            <a:lvl1pPr>
              <a:defRPr sz="1000" b="0" i="1">
                <a:solidFill>
                  <a:srgbClr val="7A7D81"/>
                </a:solidFill>
                <a:latin typeface="Montserrat" pitchFamily="2" charset="77"/>
              </a:defRPr>
            </a:lvl1pPr>
          </a:lstStyle>
          <a:p>
            <a:r>
              <a:rPr lang="en-US" dirty="0"/>
              <a:t>Footer / Date</a:t>
            </a:r>
          </a:p>
        </p:txBody>
      </p:sp>
      <p:sp>
        <p:nvSpPr>
          <p:cNvPr id="12" name="Slide Number Placeholder 5">
            <a:extLst>
              <a:ext uri="{FF2B5EF4-FFF2-40B4-BE49-F238E27FC236}">
                <a16:creationId xmlns:a16="http://schemas.microsoft.com/office/drawing/2014/main" id="{F40A66B5-E300-8A4A-985F-BA58B903D87D}"/>
              </a:ext>
            </a:extLst>
          </p:cNvPr>
          <p:cNvSpPr>
            <a:spLocks noGrp="1"/>
          </p:cNvSpPr>
          <p:nvPr>
            <p:ph type="sldNum" sz="quarter" idx="18"/>
          </p:nvPr>
        </p:nvSpPr>
        <p:spPr>
          <a:xfrm>
            <a:off x="8143682" y="4767263"/>
            <a:ext cx="831935" cy="274637"/>
          </a:xfrm>
          <a:prstGeom prst="rect">
            <a:avLst/>
          </a:prstGeom>
        </p:spPr>
        <p:txBody>
          <a:bodyPr bIns="0" anchor="b" anchorCtr="0"/>
          <a:lstStyle>
            <a:lvl1pPr>
              <a:defRPr b="0" i="0">
                <a:solidFill>
                  <a:srgbClr val="7A7D81"/>
                </a:solidFill>
                <a:latin typeface="Montserrat Medium" pitchFamily="2" charset="77"/>
              </a:defRPr>
            </a:lvl1pPr>
          </a:lstStyle>
          <a:p>
            <a:fld id="{EBF97524-B726-1B4E-A923-E2BF5CF85066}" type="slidenum">
              <a:rPr lang="en-US" smtClean="0"/>
              <a:pPr/>
              <a:t>‹#›</a:t>
            </a:fld>
            <a:endParaRPr lang="en-US" dirty="0"/>
          </a:p>
        </p:txBody>
      </p:sp>
      <p:grpSp>
        <p:nvGrpSpPr>
          <p:cNvPr id="7" name="Group 6">
            <a:extLst>
              <a:ext uri="{FF2B5EF4-FFF2-40B4-BE49-F238E27FC236}">
                <a16:creationId xmlns:a16="http://schemas.microsoft.com/office/drawing/2014/main" id="{512589CA-8DAA-DC4F-A70E-5F1E05BB23E9}"/>
              </a:ext>
            </a:extLst>
          </p:cNvPr>
          <p:cNvGrpSpPr/>
          <p:nvPr userDrawn="1"/>
        </p:nvGrpSpPr>
        <p:grpSpPr>
          <a:xfrm>
            <a:off x="6729110" y="1767465"/>
            <a:ext cx="1998841" cy="2650625"/>
            <a:chOff x="2044343" y="3799268"/>
            <a:chExt cx="1998841" cy="2650625"/>
          </a:xfrm>
        </p:grpSpPr>
        <p:sp>
          <p:nvSpPr>
            <p:cNvPr id="13" name="Rectangle 12">
              <a:extLst>
                <a:ext uri="{FF2B5EF4-FFF2-40B4-BE49-F238E27FC236}">
                  <a16:creationId xmlns:a16="http://schemas.microsoft.com/office/drawing/2014/main" id="{F79C4215-DB65-BF4C-ACAF-BA9476F7D739}"/>
                </a:ext>
              </a:extLst>
            </p:cNvPr>
            <p:cNvSpPr/>
            <p:nvPr userDrawn="1"/>
          </p:nvSpPr>
          <p:spPr>
            <a:xfrm>
              <a:off x="2044343" y="3986212"/>
              <a:ext cx="1998664" cy="2463681"/>
            </a:xfrm>
            <a:prstGeom prst="rect">
              <a:avLst/>
            </a:prstGeom>
            <a:solidFill>
              <a:srgbClr val="00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D8A950F-EFE1-7B41-A171-64937C45B036}"/>
                </a:ext>
              </a:extLst>
            </p:cNvPr>
            <p:cNvSpPr/>
            <p:nvPr userDrawn="1"/>
          </p:nvSpPr>
          <p:spPr>
            <a:xfrm>
              <a:off x="2044521" y="3799268"/>
              <a:ext cx="1998663" cy="346519"/>
            </a:xfrm>
            <a:prstGeom prst="rect">
              <a:avLst/>
            </a:prstGeom>
            <a:solidFill>
              <a:srgbClr val="339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97AD"/>
                </a:solidFill>
              </a:endParaRPr>
            </a:p>
          </p:txBody>
        </p:sp>
      </p:grpSp>
      <p:sp>
        <p:nvSpPr>
          <p:cNvPr id="6" name="Text Placeholder 5">
            <a:extLst>
              <a:ext uri="{FF2B5EF4-FFF2-40B4-BE49-F238E27FC236}">
                <a16:creationId xmlns:a16="http://schemas.microsoft.com/office/drawing/2014/main" id="{671A29DE-834A-1840-BF72-04F27160F2CD}"/>
              </a:ext>
            </a:extLst>
          </p:cNvPr>
          <p:cNvSpPr>
            <a:spLocks noGrp="1"/>
          </p:cNvSpPr>
          <p:nvPr>
            <p:ph type="body" sz="quarter" idx="20" hasCustomPrompt="1"/>
          </p:nvPr>
        </p:nvSpPr>
        <p:spPr>
          <a:xfrm>
            <a:off x="1946275" y="2359025"/>
            <a:ext cx="4391025" cy="258532"/>
          </a:xfrm>
          <a:prstGeom prst="rect">
            <a:avLst/>
          </a:prstGeom>
        </p:spPr>
        <p:txBody>
          <a:bodyPr lIns="0">
            <a:noAutofit/>
          </a:bodyPr>
          <a:lstStyle>
            <a:lvl1pPr marL="0" indent="0">
              <a:buFontTx/>
              <a:buNone/>
              <a:defRPr sz="1400" b="1" i="0">
                <a:solidFill>
                  <a:srgbClr val="EE7F4B"/>
                </a:solidFill>
                <a:latin typeface="Montserrat SemiBold" pitchFamily="2" charset="77"/>
              </a:defRPr>
            </a:lvl1pPr>
            <a:lvl2pPr marL="457200" indent="0">
              <a:buFontTx/>
              <a:buNone/>
              <a:defRPr sz="1200" b="1" i="0">
                <a:latin typeface="Montserrat SemiBold" pitchFamily="2" charset="77"/>
              </a:defRPr>
            </a:lvl2pPr>
            <a:lvl3pPr marL="914400" indent="0">
              <a:buFontTx/>
              <a:buNone/>
              <a:defRPr sz="1200" b="1" i="0">
                <a:latin typeface="Montserrat SemiBold" pitchFamily="2" charset="77"/>
              </a:defRPr>
            </a:lvl3pPr>
            <a:lvl4pPr marL="1371600" indent="0">
              <a:buFontTx/>
              <a:buNone/>
              <a:defRPr sz="1200" b="1" i="0">
                <a:latin typeface="Montserrat SemiBold" pitchFamily="2" charset="77"/>
              </a:defRPr>
            </a:lvl4pPr>
            <a:lvl5pPr marL="1828800" indent="0">
              <a:buFontTx/>
              <a:buNone/>
              <a:defRPr sz="1200" b="1" i="0">
                <a:latin typeface="Montserrat SemiBold" pitchFamily="2" charset="77"/>
              </a:defRPr>
            </a:lvl5pPr>
          </a:lstStyle>
          <a:p>
            <a:pPr lvl="0"/>
            <a:r>
              <a:rPr lang="en-US" dirty="0"/>
              <a:t>Subhead</a:t>
            </a:r>
          </a:p>
        </p:txBody>
      </p:sp>
      <p:sp>
        <p:nvSpPr>
          <p:cNvPr id="15" name="Text Placeholder 5">
            <a:extLst>
              <a:ext uri="{FF2B5EF4-FFF2-40B4-BE49-F238E27FC236}">
                <a16:creationId xmlns:a16="http://schemas.microsoft.com/office/drawing/2014/main" id="{FAC6C578-D133-C34F-9B90-25EE6A09875A}"/>
              </a:ext>
            </a:extLst>
          </p:cNvPr>
          <p:cNvSpPr>
            <a:spLocks noGrp="1"/>
          </p:cNvSpPr>
          <p:nvPr>
            <p:ph type="body" sz="quarter" idx="21" hasCustomPrompt="1"/>
          </p:nvPr>
        </p:nvSpPr>
        <p:spPr>
          <a:xfrm>
            <a:off x="6971533" y="1825143"/>
            <a:ext cx="1593482" cy="248101"/>
          </a:xfrm>
          <a:prstGeom prst="rect">
            <a:avLst/>
          </a:prstGeom>
        </p:spPr>
        <p:txBody>
          <a:bodyPr lIns="0">
            <a:noAutofit/>
          </a:bodyPr>
          <a:lstStyle>
            <a:lvl1pPr marL="0" indent="0">
              <a:buFontTx/>
              <a:buNone/>
              <a:defRPr sz="1200" b="1" i="0">
                <a:solidFill>
                  <a:schemeClr val="bg1"/>
                </a:solidFill>
                <a:latin typeface="Montserrat SemiBold" pitchFamily="2" charset="77"/>
              </a:defRPr>
            </a:lvl1pPr>
            <a:lvl2pPr marL="457200" indent="0">
              <a:buFontTx/>
              <a:buNone/>
              <a:defRPr sz="1200" b="1" i="0">
                <a:latin typeface="Montserrat SemiBold" pitchFamily="2" charset="77"/>
              </a:defRPr>
            </a:lvl2pPr>
            <a:lvl3pPr marL="914400" indent="0">
              <a:buFontTx/>
              <a:buNone/>
              <a:defRPr sz="1200" b="1" i="0">
                <a:latin typeface="Montserrat SemiBold" pitchFamily="2" charset="77"/>
              </a:defRPr>
            </a:lvl3pPr>
            <a:lvl4pPr marL="1371600" indent="0">
              <a:buFontTx/>
              <a:buNone/>
              <a:defRPr sz="1200" b="1" i="0">
                <a:latin typeface="Montserrat SemiBold" pitchFamily="2" charset="77"/>
              </a:defRPr>
            </a:lvl4pPr>
            <a:lvl5pPr marL="1828800" indent="0">
              <a:buFontTx/>
              <a:buNone/>
              <a:defRPr sz="1200" b="1" i="0">
                <a:latin typeface="Montserrat SemiBold" pitchFamily="2" charset="77"/>
              </a:defRPr>
            </a:lvl5pPr>
          </a:lstStyle>
          <a:p>
            <a:pPr lvl="0"/>
            <a:r>
              <a:rPr lang="en-US" dirty="0"/>
              <a:t>Callout box title</a:t>
            </a:r>
          </a:p>
        </p:txBody>
      </p:sp>
      <p:sp>
        <p:nvSpPr>
          <p:cNvPr id="17" name="Content Placeholder 16">
            <a:extLst>
              <a:ext uri="{FF2B5EF4-FFF2-40B4-BE49-F238E27FC236}">
                <a16:creationId xmlns:a16="http://schemas.microsoft.com/office/drawing/2014/main" id="{D98CDADC-40FF-0D49-A02D-515DA3AFCB04}"/>
              </a:ext>
            </a:extLst>
          </p:cNvPr>
          <p:cNvSpPr>
            <a:spLocks noGrp="1"/>
          </p:cNvSpPr>
          <p:nvPr>
            <p:ph sz="quarter" idx="22" hasCustomPrompt="1"/>
          </p:nvPr>
        </p:nvSpPr>
        <p:spPr>
          <a:xfrm>
            <a:off x="6970907" y="2300928"/>
            <a:ext cx="1593671" cy="1946275"/>
          </a:xfrm>
          <a:prstGeom prst="rect">
            <a:avLst/>
          </a:prstGeom>
        </p:spPr>
        <p:txBody>
          <a:bodyPr lIns="0"/>
          <a:lstStyle>
            <a:lvl1pPr marL="231775" marR="0" indent="-228600" algn="l" defTabSz="914400" rtl="0" eaLnBrk="1" fontAlgn="auto" latinLnBrk="0" hangingPunct="1">
              <a:lnSpc>
                <a:spcPts val="1600"/>
              </a:lnSpc>
              <a:spcBef>
                <a:spcPts val="1000"/>
              </a:spcBef>
              <a:spcAft>
                <a:spcPts val="0"/>
              </a:spcAft>
              <a:buClrTx/>
              <a:buSzTx/>
              <a:buFont typeface="+mj-lt"/>
              <a:buAutoNum type="arabicPeriod"/>
              <a:tabLst/>
              <a:defRPr sz="1000" b="0" i="0">
                <a:solidFill>
                  <a:schemeClr val="bg1"/>
                </a:solidFill>
                <a:latin typeface="Montserrat Medium" pitchFamily="2" charset="77"/>
              </a:defRPr>
            </a:lvl1pPr>
            <a:lvl2pPr marL="231775" indent="-228600">
              <a:lnSpc>
                <a:spcPts val="1600"/>
              </a:lnSpc>
              <a:buFont typeface="+mj-lt"/>
              <a:buAutoNum type="arabicPeriod"/>
              <a:tabLst/>
              <a:defRPr sz="1000" b="0" i="0">
                <a:solidFill>
                  <a:schemeClr val="bg1"/>
                </a:solidFill>
                <a:latin typeface="Montserrat Medium" pitchFamily="2" charset="77"/>
              </a:defRPr>
            </a:lvl2pPr>
            <a:lvl3pPr marL="231775" indent="-228600">
              <a:lnSpc>
                <a:spcPts val="1600"/>
              </a:lnSpc>
              <a:buFont typeface="+mj-lt"/>
              <a:buAutoNum type="arabicPeriod"/>
              <a:tabLst/>
              <a:defRPr sz="1000" b="0" i="0">
                <a:solidFill>
                  <a:schemeClr val="bg1"/>
                </a:solidFill>
                <a:latin typeface="Montserrat Medium" pitchFamily="2" charset="77"/>
              </a:defRPr>
            </a:lvl3pPr>
            <a:lvl4pPr marL="231775" indent="-228600">
              <a:lnSpc>
                <a:spcPts val="1600"/>
              </a:lnSpc>
              <a:buFont typeface="+mj-lt"/>
              <a:buAutoNum type="arabicPeriod"/>
              <a:tabLst/>
              <a:defRPr sz="1000" b="0" i="0">
                <a:solidFill>
                  <a:schemeClr val="bg1"/>
                </a:solidFill>
                <a:latin typeface="Montserrat Medium" pitchFamily="2" charset="77"/>
              </a:defRPr>
            </a:lvl4pPr>
            <a:lvl5pPr marL="231775" indent="-228600">
              <a:lnSpc>
                <a:spcPts val="1600"/>
              </a:lnSpc>
              <a:buFont typeface="+mj-lt"/>
              <a:buAutoNum type="arabicPeriod"/>
              <a:tabLst/>
              <a:defRPr sz="1000" b="0" i="0">
                <a:solidFill>
                  <a:schemeClr val="bg1"/>
                </a:solidFill>
                <a:latin typeface="Montserrat Medium" pitchFamily="2" charset="77"/>
              </a:defRPr>
            </a:lvl5pPr>
          </a:lstStyle>
          <a:p>
            <a:pPr lvl="0"/>
            <a:r>
              <a:rPr lang="en-US" dirty="0"/>
              <a:t>Click to edit text</a:t>
            </a:r>
          </a:p>
          <a:p>
            <a:pPr marL="231775" marR="0" lvl="0" indent="-228600" algn="l" defTabSz="914400" rtl="0" eaLnBrk="1" fontAlgn="auto" latinLnBrk="0" hangingPunct="1">
              <a:lnSpc>
                <a:spcPts val="1600"/>
              </a:lnSpc>
              <a:spcBef>
                <a:spcPts val="1000"/>
              </a:spcBef>
              <a:spcAft>
                <a:spcPts val="0"/>
              </a:spcAft>
              <a:buClrTx/>
              <a:buSzTx/>
              <a:tabLst/>
              <a:defRPr/>
            </a:pPr>
            <a:r>
              <a:rPr lang="en-US" dirty="0"/>
              <a:t>Click to edit text</a:t>
            </a:r>
          </a:p>
          <a:p>
            <a:pPr marL="231775" marR="0" lvl="0" indent="-228600" algn="l" defTabSz="914400" rtl="0" eaLnBrk="1" fontAlgn="auto" latinLnBrk="0" hangingPunct="1">
              <a:lnSpc>
                <a:spcPts val="1600"/>
              </a:lnSpc>
              <a:spcBef>
                <a:spcPts val="1000"/>
              </a:spcBef>
              <a:spcAft>
                <a:spcPts val="0"/>
              </a:spcAft>
              <a:buClrTx/>
              <a:buSzTx/>
              <a:tabLst/>
              <a:defRPr/>
            </a:pPr>
            <a:r>
              <a:rPr lang="en-US" dirty="0"/>
              <a:t>Click to edit text</a:t>
            </a:r>
          </a:p>
          <a:p>
            <a:pPr marL="231775" marR="0" lvl="0" indent="-228600" algn="l" defTabSz="914400" rtl="0" eaLnBrk="1" fontAlgn="auto" latinLnBrk="0" hangingPunct="1">
              <a:lnSpc>
                <a:spcPts val="1600"/>
              </a:lnSpc>
              <a:spcBef>
                <a:spcPts val="1000"/>
              </a:spcBef>
              <a:spcAft>
                <a:spcPts val="0"/>
              </a:spcAft>
              <a:buClrTx/>
              <a:buSzTx/>
              <a:tabLst/>
              <a:defRPr/>
            </a:pPr>
            <a:r>
              <a:rPr lang="en-US" dirty="0"/>
              <a:t>Click to edit text</a:t>
            </a:r>
          </a:p>
          <a:p>
            <a:pPr marL="231775" marR="0" lvl="0" indent="-228600" algn="l" defTabSz="914400" rtl="0" eaLnBrk="1" fontAlgn="auto" latinLnBrk="0" hangingPunct="1">
              <a:lnSpc>
                <a:spcPts val="1600"/>
              </a:lnSpc>
              <a:spcBef>
                <a:spcPts val="1000"/>
              </a:spcBef>
              <a:spcAft>
                <a:spcPts val="0"/>
              </a:spcAft>
              <a:buClrTx/>
              <a:buSzTx/>
              <a:tabLst/>
              <a:defRPr/>
            </a:pPr>
            <a:r>
              <a:rPr lang="en-US" dirty="0"/>
              <a:t>Click to edit text</a:t>
            </a:r>
          </a:p>
          <a:p>
            <a:pPr lvl="0"/>
            <a:endParaRPr lang="en-US" dirty="0"/>
          </a:p>
        </p:txBody>
      </p:sp>
      <p:sp>
        <p:nvSpPr>
          <p:cNvPr id="19" name="Picture Placeholder 18">
            <a:extLst>
              <a:ext uri="{FF2B5EF4-FFF2-40B4-BE49-F238E27FC236}">
                <a16:creationId xmlns:a16="http://schemas.microsoft.com/office/drawing/2014/main" id="{440AD230-1C48-9848-BF80-7271651EBEA0}"/>
              </a:ext>
            </a:extLst>
          </p:cNvPr>
          <p:cNvSpPr>
            <a:spLocks noGrp="1"/>
          </p:cNvSpPr>
          <p:nvPr>
            <p:ph type="pic" sz="quarter" idx="23" hasCustomPrompt="1"/>
          </p:nvPr>
        </p:nvSpPr>
        <p:spPr>
          <a:xfrm>
            <a:off x="6729413" y="384175"/>
            <a:ext cx="1998662" cy="1382713"/>
          </a:xfrm>
          <a:prstGeom prst="rect">
            <a:avLst/>
          </a:prstGeom>
          <a:solidFill>
            <a:srgbClr val="F1C7EA"/>
          </a:solidFill>
        </p:spPr>
        <p:txBody>
          <a:bodyPr anchor="ctr" anchorCtr="0"/>
          <a:lstStyle>
            <a:lvl1pPr marL="0" indent="0" algn="ctr">
              <a:buFontTx/>
              <a:buNone/>
              <a:defRPr sz="1000" b="1" i="0">
                <a:solidFill>
                  <a:srgbClr val="7A7D81">
                    <a:alpha val="20058"/>
                  </a:srgbClr>
                </a:solidFill>
                <a:latin typeface="Montserrat SemiBold" pitchFamily="2" charset="77"/>
              </a:defRPr>
            </a:lvl1pPr>
          </a:lstStyle>
          <a:p>
            <a:r>
              <a:rPr lang="en-US" dirty="0"/>
              <a:t>OPTIONAL PHOTO</a:t>
            </a:r>
          </a:p>
        </p:txBody>
      </p:sp>
      <p:sp>
        <p:nvSpPr>
          <p:cNvPr id="16" name="Text Placeholder 15">
            <a:extLst>
              <a:ext uri="{FF2B5EF4-FFF2-40B4-BE49-F238E27FC236}">
                <a16:creationId xmlns:a16="http://schemas.microsoft.com/office/drawing/2014/main" id="{B7B6C19E-5A8B-8049-89C8-A983732A14A5}"/>
              </a:ext>
            </a:extLst>
          </p:cNvPr>
          <p:cNvSpPr>
            <a:spLocks noGrp="1"/>
          </p:cNvSpPr>
          <p:nvPr>
            <p:ph type="body" sz="quarter" idx="25"/>
          </p:nvPr>
        </p:nvSpPr>
        <p:spPr>
          <a:xfrm>
            <a:off x="1946275" y="2711450"/>
            <a:ext cx="4391025" cy="1781175"/>
          </a:xfrm>
          <a:prstGeom prst="rect">
            <a:avLst/>
          </a:prstGeom>
        </p:spPr>
        <p:txBody>
          <a:bodyPr lIns="0"/>
          <a:lstStyle>
            <a:lvl1pPr marL="227013" indent="-227013">
              <a:tabLst/>
              <a:defRPr sz="1200" b="0" i="0">
                <a:solidFill>
                  <a:schemeClr val="tx1"/>
                </a:solidFill>
                <a:latin typeface="Montserrat Medium" pitchFamily="2" charset="77"/>
              </a:defRPr>
            </a:lvl1pPr>
            <a:lvl2pPr marL="227013" indent="-227013">
              <a:tabLst/>
              <a:defRPr sz="1200" b="0" i="0">
                <a:solidFill>
                  <a:schemeClr val="tx1"/>
                </a:solidFill>
                <a:latin typeface="Montserrat Medium" pitchFamily="2" charset="77"/>
              </a:defRPr>
            </a:lvl2pPr>
            <a:lvl3pPr marL="227013" indent="-227013">
              <a:tabLst/>
              <a:defRPr sz="1200" b="0" i="0">
                <a:solidFill>
                  <a:schemeClr val="tx1"/>
                </a:solidFill>
                <a:latin typeface="Montserrat Medium" pitchFamily="2" charset="77"/>
              </a:defRPr>
            </a:lvl3pPr>
            <a:lvl4pPr marL="227013" indent="-227013">
              <a:tabLst/>
              <a:defRPr sz="1200" b="0" i="0">
                <a:solidFill>
                  <a:schemeClr val="tx1"/>
                </a:solidFill>
                <a:latin typeface="Montserrat Medium" pitchFamily="2" charset="77"/>
              </a:defRPr>
            </a:lvl4pPr>
            <a:lvl5pPr marL="227013" indent="-227013">
              <a:tabLst/>
              <a:defRPr sz="1200" b="0" i="0">
                <a:solidFill>
                  <a:schemeClr val="tx1"/>
                </a:solidFill>
                <a:latin typeface="Montserrat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11">
            <a:extLst>
              <a:ext uri="{FF2B5EF4-FFF2-40B4-BE49-F238E27FC236}">
                <a16:creationId xmlns:a16="http://schemas.microsoft.com/office/drawing/2014/main" id="{E12ADA69-ACD2-5542-86DF-0D33B7AA9709}"/>
              </a:ext>
            </a:extLst>
          </p:cNvPr>
          <p:cNvSpPr>
            <a:spLocks noGrp="1"/>
          </p:cNvSpPr>
          <p:nvPr>
            <p:ph type="body" sz="quarter" idx="12" hasCustomPrompt="1"/>
          </p:nvPr>
        </p:nvSpPr>
        <p:spPr>
          <a:xfrm>
            <a:off x="1946275" y="955474"/>
            <a:ext cx="4252506" cy="1043447"/>
          </a:xfrm>
          <a:prstGeom prst="rect">
            <a:avLst/>
          </a:prstGeom>
        </p:spPr>
        <p:txBody>
          <a:bodyPr lIns="0" tIns="0"/>
          <a:lstStyle>
            <a:lvl1pPr marL="0" indent="0">
              <a:lnSpc>
                <a:spcPts val="1800"/>
              </a:lnSpc>
              <a:buFontTx/>
              <a:buNone/>
              <a:defRPr lang="en-US" sz="1200" b="0" i="0" smtClean="0">
                <a:solidFill>
                  <a:srgbClr val="7A7D81"/>
                </a:solidFill>
                <a:effectLst/>
                <a:latin typeface="Montserrat" pitchFamily="2" charset="77"/>
              </a:defRPr>
            </a:lvl1pPr>
            <a:lvl2pPr marL="4763" indent="0">
              <a:buFontTx/>
              <a:buNone/>
              <a:tabLst/>
              <a:defRPr sz="1200">
                <a:latin typeface="Montserrat" pitchFamily="2" charset="77"/>
              </a:defRPr>
            </a:lvl2pPr>
            <a:lvl3pPr marL="4763" indent="0">
              <a:buFontTx/>
              <a:buNone/>
              <a:tabLst/>
              <a:defRPr sz="1200">
                <a:latin typeface="Montserrat" pitchFamily="2" charset="77"/>
              </a:defRPr>
            </a:lvl3pPr>
            <a:lvl4pPr marL="4763" indent="0">
              <a:buFontTx/>
              <a:buNone/>
              <a:tabLst/>
              <a:defRPr sz="1200">
                <a:latin typeface="Montserrat" pitchFamily="2" charset="77"/>
              </a:defRPr>
            </a:lvl4pPr>
            <a:lvl5pPr marL="4763" indent="0">
              <a:buFontTx/>
              <a:buNone/>
              <a:tabLst/>
              <a:defRPr sz="1200">
                <a:latin typeface="Montserrat" pitchFamily="2" charset="77"/>
              </a:defRPr>
            </a:lvl5pPr>
          </a:lstStyle>
          <a:p>
            <a:r>
              <a:rPr lang="en-US" dirty="0" err="1">
                <a:effectLst/>
                <a:latin typeface="Montserrat" pitchFamily="2" charset="77"/>
              </a:rPr>
              <a:t>Ditiusapiet</a:t>
            </a:r>
            <a:r>
              <a:rPr lang="en-US" dirty="0">
                <a:effectLst/>
                <a:latin typeface="Montserrat" pitchFamily="2" charset="77"/>
              </a:rPr>
              <a:t> </a:t>
            </a:r>
            <a:r>
              <a:rPr lang="en-US" dirty="0" err="1">
                <a:effectLst/>
                <a:latin typeface="Montserrat" pitchFamily="2" charset="77"/>
              </a:rPr>
              <a:t>lauta</a:t>
            </a:r>
            <a:r>
              <a:rPr lang="en-US" dirty="0">
                <a:effectLst/>
                <a:latin typeface="Montserrat" pitchFamily="2" charset="77"/>
              </a:rPr>
              <a:t> pe </a:t>
            </a:r>
            <a:r>
              <a:rPr lang="en-US" dirty="0" err="1">
                <a:effectLst/>
                <a:latin typeface="Montserrat" pitchFamily="2" charset="77"/>
              </a:rPr>
              <a:t>sint</a:t>
            </a:r>
            <a:r>
              <a:rPr lang="en-US" dirty="0">
                <a:effectLst/>
                <a:latin typeface="Montserrat" pitchFamily="2" charset="77"/>
              </a:rPr>
              <a:t> as alit et </a:t>
            </a:r>
            <a:r>
              <a:rPr lang="en-US" dirty="0" err="1">
                <a:effectLst/>
                <a:latin typeface="Montserrat" pitchFamily="2" charset="77"/>
              </a:rPr>
              <a:t>aceri</a:t>
            </a:r>
            <a:r>
              <a:rPr lang="en-US" dirty="0">
                <a:effectLst/>
                <a:latin typeface="Montserrat" pitchFamily="2" charset="77"/>
              </a:rPr>
              <a:t> </a:t>
            </a:r>
            <a:r>
              <a:rPr lang="en-US" dirty="0" err="1">
                <a:effectLst/>
                <a:latin typeface="Montserrat" pitchFamily="2" charset="77"/>
              </a:rPr>
              <a:t>aut</a:t>
            </a:r>
            <a:r>
              <a:rPr lang="en-US" dirty="0">
                <a:effectLst/>
                <a:latin typeface="Montserrat" pitchFamily="2" charset="77"/>
              </a:rPr>
              <a:t> hic </a:t>
            </a:r>
            <a:r>
              <a:rPr lang="en-US" dirty="0" err="1">
                <a:effectLst/>
                <a:latin typeface="Montserrat" pitchFamily="2" charset="77"/>
              </a:rPr>
              <a:t>temquatem</a:t>
            </a:r>
            <a:r>
              <a:rPr lang="en-US" dirty="0">
                <a:effectLst/>
                <a:latin typeface="Montserrat" pitchFamily="2" charset="77"/>
              </a:rPr>
              <a:t>. </a:t>
            </a:r>
            <a:r>
              <a:rPr lang="en-US" dirty="0" err="1">
                <a:effectLst/>
                <a:latin typeface="Montserrat" pitchFamily="2" charset="77"/>
              </a:rPr>
              <a:t>Illiati</a:t>
            </a:r>
            <a:r>
              <a:rPr lang="en-US" dirty="0">
                <a:effectLst/>
                <a:latin typeface="Montserrat" pitchFamily="2" charset="77"/>
              </a:rPr>
              <a:t> </a:t>
            </a:r>
            <a:r>
              <a:rPr lang="en-US" dirty="0" err="1">
                <a:effectLst/>
                <a:latin typeface="Montserrat" pitchFamily="2" charset="77"/>
              </a:rPr>
              <a:t>aessumqui</a:t>
            </a:r>
            <a:r>
              <a:rPr lang="en-US" dirty="0">
                <a:effectLst/>
                <a:latin typeface="Montserrat" pitchFamily="2" charset="77"/>
              </a:rPr>
              <a:t> </a:t>
            </a:r>
            <a:r>
              <a:rPr lang="en-US" dirty="0" err="1">
                <a:effectLst/>
                <a:latin typeface="Montserrat" pitchFamily="2" charset="77"/>
              </a:rPr>
              <a:t>officatem</a:t>
            </a:r>
            <a:r>
              <a:rPr lang="en-US" dirty="0">
                <a:effectLst/>
                <a:latin typeface="Montserrat" pitchFamily="2" charset="77"/>
              </a:rPr>
              <a:t>. </a:t>
            </a:r>
            <a:r>
              <a:rPr lang="en-US" dirty="0" err="1">
                <a:effectLst/>
                <a:latin typeface="Montserrat" pitchFamily="2" charset="77"/>
              </a:rPr>
              <a:t>Mendem</a:t>
            </a:r>
            <a:r>
              <a:rPr lang="en-US" dirty="0">
                <a:effectLst/>
                <a:latin typeface="Montserrat" pitchFamily="2" charset="77"/>
              </a:rPr>
              <a:t> re et </a:t>
            </a:r>
            <a:r>
              <a:rPr lang="en-US" dirty="0" err="1">
                <a:effectLst/>
                <a:latin typeface="Montserrat" pitchFamily="2" charset="77"/>
              </a:rPr>
              <a:t>issundi</a:t>
            </a:r>
            <a:r>
              <a:rPr lang="en-US" dirty="0">
                <a:effectLst/>
                <a:latin typeface="Montserrat" pitchFamily="2" charset="77"/>
              </a:rPr>
              <a:t> </a:t>
            </a:r>
            <a:r>
              <a:rPr lang="en-US" dirty="0" err="1">
                <a:effectLst/>
                <a:latin typeface="Montserrat" pitchFamily="2" charset="77"/>
              </a:rPr>
              <a:t>aut</a:t>
            </a:r>
            <a:r>
              <a:rPr lang="en-US" dirty="0">
                <a:effectLst/>
                <a:latin typeface="Montserrat" pitchFamily="2" charset="77"/>
              </a:rPr>
              <a:t> </a:t>
            </a:r>
            <a:r>
              <a:rPr lang="en-US" dirty="0" err="1">
                <a:effectLst/>
                <a:latin typeface="Montserrat" pitchFamily="2" charset="77"/>
              </a:rPr>
              <a:t>est</a:t>
            </a:r>
            <a:r>
              <a:rPr lang="en-US" dirty="0">
                <a:effectLst/>
                <a:latin typeface="Montserrat" pitchFamily="2" charset="77"/>
              </a:rPr>
              <a:t> </a:t>
            </a:r>
            <a:r>
              <a:rPr lang="en-US" dirty="0" err="1">
                <a:effectLst/>
                <a:latin typeface="Montserrat" pitchFamily="2" charset="77"/>
              </a:rPr>
              <a:t>ut</a:t>
            </a:r>
            <a:r>
              <a:rPr lang="en-US" dirty="0">
                <a:effectLst/>
                <a:latin typeface="Montserrat" pitchFamily="2" charset="77"/>
              </a:rPr>
              <a:t> </a:t>
            </a:r>
            <a:r>
              <a:rPr lang="en-US" dirty="0" err="1">
                <a:effectLst/>
                <a:latin typeface="Montserrat" pitchFamily="2" charset="77"/>
              </a:rPr>
              <a:t>eatum</a:t>
            </a:r>
            <a:r>
              <a:rPr lang="en-US" dirty="0">
                <a:effectLst/>
                <a:latin typeface="Montserrat" pitchFamily="2" charset="77"/>
              </a:rPr>
              <a:t> </a:t>
            </a:r>
            <a:r>
              <a:rPr lang="en-US" dirty="0" err="1">
                <a:effectLst/>
                <a:latin typeface="Montserrat" pitchFamily="2" charset="77"/>
              </a:rPr>
              <a:t>quibus</a:t>
            </a:r>
            <a:r>
              <a:rPr lang="en-US" dirty="0">
                <a:effectLst/>
                <a:latin typeface="Montserrat" pitchFamily="2" charset="77"/>
              </a:rPr>
              <a:t>.</a:t>
            </a:r>
          </a:p>
        </p:txBody>
      </p:sp>
    </p:spTree>
    <p:extLst>
      <p:ext uri="{BB962C8B-B14F-4D97-AF65-F5344CB8AC3E}">
        <p14:creationId xmlns:p14="http://schemas.microsoft.com/office/powerpoint/2010/main" val="1869688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9175F2E-92F8-5D48-AA3B-6F4D1FE37B15}"/>
              </a:ext>
            </a:extLst>
          </p:cNvPr>
          <p:cNvSpPr/>
          <p:nvPr userDrawn="1"/>
        </p:nvSpPr>
        <p:spPr>
          <a:xfrm>
            <a:off x="1534545" y="-49795"/>
            <a:ext cx="7668303" cy="2163779"/>
          </a:xfrm>
          <a:prstGeom prst="rect">
            <a:avLst/>
          </a:prstGeom>
          <a:solidFill>
            <a:srgbClr val="CBC4BC">
              <a:alpha val="303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hart Placeholder 5">
            <a:extLst>
              <a:ext uri="{FF2B5EF4-FFF2-40B4-BE49-F238E27FC236}">
                <a16:creationId xmlns:a16="http://schemas.microsoft.com/office/drawing/2014/main" id="{43AFCD84-34E2-3F4D-8B47-135A616F1E2E}"/>
              </a:ext>
            </a:extLst>
          </p:cNvPr>
          <p:cNvSpPr>
            <a:spLocks noGrp="1"/>
          </p:cNvSpPr>
          <p:nvPr>
            <p:ph type="chart" sz="quarter" idx="10"/>
          </p:nvPr>
        </p:nvSpPr>
        <p:spPr>
          <a:xfrm>
            <a:off x="2133967" y="2308634"/>
            <a:ext cx="2874962" cy="2048203"/>
          </a:xfrm>
          <a:prstGeom prst="rect">
            <a:avLst/>
          </a:prstGeom>
        </p:spPr>
        <p:txBody>
          <a:bodyPr/>
          <a:lstStyle>
            <a:lvl1pPr marL="0" indent="0" algn="ctr">
              <a:buFontTx/>
              <a:buNone/>
              <a:defRPr sz="2000" b="1" i="0">
                <a:solidFill>
                  <a:srgbClr val="7A7D81"/>
                </a:solidFill>
                <a:latin typeface="Montserrat SemiBold" pitchFamily="2" charset="77"/>
              </a:defRPr>
            </a:lvl1pPr>
          </a:lstStyle>
          <a:p>
            <a:endParaRPr lang="en-US" dirty="0"/>
          </a:p>
        </p:txBody>
      </p:sp>
      <p:sp>
        <p:nvSpPr>
          <p:cNvPr id="8" name="Text Placeholder 7">
            <a:extLst>
              <a:ext uri="{FF2B5EF4-FFF2-40B4-BE49-F238E27FC236}">
                <a16:creationId xmlns:a16="http://schemas.microsoft.com/office/drawing/2014/main" id="{A74D6470-268E-1F4B-87B0-0B71C321F38C}"/>
              </a:ext>
            </a:extLst>
          </p:cNvPr>
          <p:cNvSpPr>
            <a:spLocks noGrp="1"/>
          </p:cNvSpPr>
          <p:nvPr>
            <p:ph type="body" sz="quarter" idx="11" hasCustomPrompt="1"/>
          </p:nvPr>
        </p:nvSpPr>
        <p:spPr>
          <a:xfrm>
            <a:off x="2133967" y="405161"/>
            <a:ext cx="2874962" cy="311139"/>
          </a:xfrm>
          <a:prstGeom prst="rect">
            <a:avLst/>
          </a:prstGeom>
        </p:spPr>
        <p:txBody>
          <a:bodyPr lIns="0"/>
          <a:lstStyle>
            <a:lvl1pPr marL="0" indent="0" algn="l">
              <a:buFontTx/>
              <a:buNone/>
              <a:defRPr sz="1400" b="1" i="0">
                <a:solidFill>
                  <a:srgbClr val="007D99"/>
                </a:solidFill>
                <a:latin typeface="Montserrat SemiBold" pitchFamily="2" charset="77"/>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en-US" dirty="0"/>
              <a:t>CHART TITLE HERE</a:t>
            </a:r>
          </a:p>
        </p:txBody>
      </p:sp>
      <p:sp>
        <p:nvSpPr>
          <p:cNvPr id="10" name="Chart Placeholder 5">
            <a:extLst>
              <a:ext uri="{FF2B5EF4-FFF2-40B4-BE49-F238E27FC236}">
                <a16:creationId xmlns:a16="http://schemas.microsoft.com/office/drawing/2014/main" id="{A0242AF1-3EA1-7049-A1CE-97A0EF8F44A8}"/>
              </a:ext>
            </a:extLst>
          </p:cNvPr>
          <p:cNvSpPr>
            <a:spLocks noGrp="1"/>
          </p:cNvSpPr>
          <p:nvPr>
            <p:ph type="chart" sz="quarter" idx="12"/>
          </p:nvPr>
        </p:nvSpPr>
        <p:spPr>
          <a:xfrm>
            <a:off x="5627444" y="2308634"/>
            <a:ext cx="2874962" cy="2048203"/>
          </a:xfrm>
          <a:prstGeom prst="rect">
            <a:avLst/>
          </a:prstGeom>
        </p:spPr>
        <p:txBody>
          <a:bodyPr/>
          <a:lstStyle>
            <a:lvl1pPr marL="0" indent="0" algn="ctr">
              <a:buFontTx/>
              <a:buNone/>
              <a:defRPr sz="2000" b="1" i="0">
                <a:solidFill>
                  <a:srgbClr val="7A7D81"/>
                </a:solidFill>
                <a:latin typeface="Montserrat SemiBold" pitchFamily="2" charset="77"/>
              </a:defRPr>
            </a:lvl1pPr>
          </a:lstStyle>
          <a:p>
            <a:endParaRPr lang="en-US" dirty="0"/>
          </a:p>
        </p:txBody>
      </p:sp>
      <p:sp>
        <p:nvSpPr>
          <p:cNvPr id="11" name="Text Placeholder 7">
            <a:extLst>
              <a:ext uri="{FF2B5EF4-FFF2-40B4-BE49-F238E27FC236}">
                <a16:creationId xmlns:a16="http://schemas.microsoft.com/office/drawing/2014/main" id="{3525A68C-CF31-464E-B006-CFF81A010E1C}"/>
              </a:ext>
            </a:extLst>
          </p:cNvPr>
          <p:cNvSpPr>
            <a:spLocks noGrp="1"/>
          </p:cNvSpPr>
          <p:nvPr>
            <p:ph type="body" sz="quarter" idx="13" hasCustomPrompt="1"/>
          </p:nvPr>
        </p:nvSpPr>
        <p:spPr>
          <a:xfrm>
            <a:off x="5627444" y="405161"/>
            <a:ext cx="2874962" cy="311139"/>
          </a:xfrm>
          <a:prstGeom prst="rect">
            <a:avLst/>
          </a:prstGeom>
        </p:spPr>
        <p:txBody>
          <a:bodyPr lIns="0"/>
          <a:lstStyle>
            <a:lvl1pPr marL="0" indent="0" algn="l">
              <a:buFontTx/>
              <a:buNone/>
              <a:defRPr sz="1400" b="1" i="0">
                <a:solidFill>
                  <a:srgbClr val="007D99"/>
                </a:solidFill>
                <a:latin typeface="Montserrat SemiBold" pitchFamily="2" charset="77"/>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en-US" dirty="0"/>
              <a:t>CHART TITLE HERE</a:t>
            </a:r>
          </a:p>
        </p:txBody>
      </p:sp>
      <p:cxnSp>
        <p:nvCxnSpPr>
          <p:cNvPr id="14" name="Straight Connector 13">
            <a:extLst>
              <a:ext uri="{FF2B5EF4-FFF2-40B4-BE49-F238E27FC236}">
                <a16:creationId xmlns:a16="http://schemas.microsoft.com/office/drawing/2014/main" id="{986EECE2-DB55-1347-90E0-7636BBB20922}"/>
              </a:ext>
            </a:extLst>
          </p:cNvPr>
          <p:cNvCxnSpPr/>
          <p:nvPr userDrawn="1"/>
        </p:nvCxnSpPr>
        <p:spPr>
          <a:xfrm>
            <a:off x="2133967" y="785428"/>
            <a:ext cx="2874962" cy="0"/>
          </a:xfrm>
          <a:prstGeom prst="line">
            <a:avLst/>
          </a:prstGeom>
          <a:ln w="12700">
            <a:solidFill>
              <a:srgbClr val="7A7D8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D0C80D9-A6FF-5444-9866-47C3DB80225C}"/>
              </a:ext>
            </a:extLst>
          </p:cNvPr>
          <p:cNvCxnSpPr/>
          <p:nvPr userDrawn="1"/>
        </p:nvCxnSpPr>
        <p:spPr>
          <a:xfrm>
            <a:off x="5619628" y="785428"/>
            <a:ext cx="2874962" cy="0"/>
          </a:xfrm>
          <a:prstGeom prst="line">
            <a:avLst/>
          </a:prstGeom>
          <a:ln w="12700">
            <a:solidFill>
              <a:srgbClr val="7A7D81"/>
            </a:solidFill>
            <a:prstDash val="sysDot"/>
          </a:ln>
        </p:spPr>
        <p:style>
          <a:lnRef idx="1">
            <a:schemeClr val="accent1"/>
          </a:lnRef>
          <a:fillRef idx="0">
            <a:schemeClr val="accent1"/>
          </a:fillRef>
          <a:effectRef idx="0">
            <a:schemeClr val="accent1"/>
          </a:effectRef>
          <a:fontRef idx="minor">
            <a:schemeClr val="tx1"/>
          </a:fontRef>
        </p:style>
      </p:cxnSp>
      <p:sp>
        <p:nvSpPr>
          <p:cNvPr id="18" name="Footer Placeholder 4">
            <a:extLst>
              <a:ext uri="{FF2B5EF4-FFF2-40B4-BE49-F238E27FC236}">
                <a16:creationId xmlns:a16="http://schemas.microsoft.com/office/drawing/2014/main" id="{05460527-BC8F-9443-AD27-1E8D20046EEF}"/>
              </a:ext>
            </a:extLst>
          </p:cNvPr>
          <p:cNvSpPr>
            <a:spLocks noGrp="1"/>
          </p:cNvSpPr>
          <p:nvPr>
            <p:ph type="ftr" sz="quarter" idx="17"/>
          </p:nvPr>
        </p:nvSpPr>
        <p:spPr>
          <a:xfrm>
            <a:off x="6971532" y="4767263"/>
            <a:ext cx="1172149" cy="274637"/>
          </a:xfrm>
          <a:prstGeom prst="rect">
            <a:avLst/>
          </a:prstGeom>
        </p:spPr>
        <p:txBody>
          <a:bodyPr anchor="b" anchorCtr="0"/>
          <a:lstStyle>
            <a:lvl1pPr>
              <a:defRPr sz="1000" b="0" i="1">
                <a:solidFill>
                  <a:srgbClr val="7A7D81"/>
                </a:solidFill>
                <a:latin typeface="Montserrat" pitchFamily="2" charset="77"/>
              </a:defRPr>
            </a:lvl1pPr>
          </a:lstStyle>
          <a:p>
            <a:r>
              <a:rPr lang="en-US" dirty="0"/>
              <a:t>Footer / Date</a:t>
            </a:r>
          </a:p>
        </p:txBody>
      </p:sp>
      <p:sp>
        <p:nvSpPr>
          <p:cNvPr id="19" name="Slide Number Placeholder 5">
            <a:extLst>
              <a:ext uri="{FF2B5EF4-FFF2-40B4-BE49-F238E27FC236}">
                <a16:creationId xmlns:a16="http://schemas.microsoft.com/office/drawing/2014/main" id="{E8EABBCB-FD41-9D45-BA54-B32AEA4BD749}"/>
              </a:ext>
            </a:extLst>
          </p:cNvPr>
          <p:cNvSpPr>
            <a:spLocks noGrp="1"/>
          </p:cNvSpPr>
          <p:nvPr>
            <p:ph type="sldNum" sz="quarter" idx="18"/>
          </p:nvPr>
        </p:nvSpPr>
        <p:spPr>
          <a:xfrm>
            <a:off x="8143682" y="4767263"/>
            <a:ext cx="831935" cy="274637"/>
          </a:xfrm>
          <a:prstGeom prst="rect">
            <a:avLst/>
          </a:prstGeom>
        </p:spPr>
        <p:txBody>
          <a:bodyPr bIns="0" anchor="b" anchorCtr="0"/>
          <a:lstStyle>
            <a:lvl1pPr>
              <a:defRPr b="0" i="0">
                <a:solidFill>
                  <a:srgbClr val="7A7D81"/>
                </a:solidFill>
                <a:latin typeface="Montserrat Medium" pitchFamily="2" charset="77"/>
              </a:defRPr>
            </a:lvl1pPr>
          </a:lstStyle>
          <a:p>
            <a:fld id="{EBF97524-B726-1B4E-A923-E2BF5CF85066}" type="slidenum">
              <a:rPr lang="en-US" smtClean="0"/>
              <a:pPr/>
              <a:t>‹#›</a:t>
            </a:fld>
            <a:endParaRPr lang="en-US" dirty="0"/>
          </a:p>
        </p:txBody>
      </p:sp>
      <p:sp>
        <p:nvSpPr>
          <p:cNvPr id="4" name="Text Placeholder 3">
            <a:extLst>
              <a:ext uri="{FF2B5EF4-FFF2-40B4-BE49-F238E27FC236}">
                <a16:creationId xmlns:a16="http://schemas.microsoft.com/office/drawing/2014/main" id="{CB7D649B-CF94-AD48-8DB0-BC890811B5F4}"/>
              </a:ext>
            </a:extLst>
          </p:cNvPr>
          <p:cNvSpPr>
            <a:spLocks noGrp="1"/>
          </p:cNvSpPr>
          <p:nvPr>
            <p:ph type="body" sz="quarter" idx="21" hasCustomPrompt="1"/>
          </p:nvPr>
        </p:nvSpPr>
        <p:spPr>
          <a:xfrm>
            <a:off x="2133599" y="923926"/>
            <a:ext cx="2874961" cy="1190058"/>
          </a:xfrm>
          <a:prstGeom prst="rect">
            <a:avLst/>
          </a:prstGeom>
        </p:spPr>
        <p:txBody>
          <a:bodyPr lIns="0" tIns="0"/>
          <a:lstStyle>
            <a:lvl1pPr marL="0" indent="0">
              <a:lnSpc>
                <a:spcPts val="1400"/>
              </a:lnSpc>
              <a:buFontTx/>
              <a:buNone/>
              <a:defRPr sz="1000" b="0" i="0">
                <a:solidFill>
                  <a:srgbClr val="7A7D81"/>
                </a:solidFill>
                <a:latin typeface="Montserrat" pitchFamily="2" charset="77"/>
              </a:defRPr>
            </a:lvl1pPr>
            <a:lvl2pPr marL="457200" indent="0">
              <a:buFontTx/>
              <a:buNone/>
              <a:defRPr sz="1200" b="0" i="0">
                <a:latin typeface="Montserrat" pitchFamily="2" charset="77"/>
              </a:defRPr>
            </a:lvl2pPr>
            <a:lvl3pPr marL="914400" indent="0">
              <a:buFontTx/>
              <a:buNone/>
              <a:defRPr sz="1200" b="0" i="0">
                <a:latin typeface="Montserrat" pitchFamily="2" charset="77"/>
              </a:defRPr>
            </a:lvl3pPr>
            <a:lvl4pPr marL="1371600" indent="0">
              <a:buFontTx/>
              <a:buNone/>
              <a:defRPr sz="1200" b="0" i="0">
                <a:latin typeface="Montserrat" pitchFamily="2" charset="77"/>
              </a:defRPr>
            </a:lvl4pPr>
            <a:lvl5pPr marL="1828800" indent="0">
              <a:buFontTx/>
              <a:buNone/>
              <a:defRPr sz="1200" b="0" i="0">
                <a:latin typeface="Montserrat" pitchFamily="2" charset="77"/>
              </a:defRPr>
            </a:lvl5pPr>
          </a:lstStyle>
          <a:p>
            <a:r>
              <a:rPr lang="en-US" dirty="0" err="1">
                <a:effectLst/>
                <a:latin typeface="Montserrat" pitchFamily="2" charset="77"/>
              </a:rPr>
              <a:t>Mendem</a:t>
            </a:r>
            <a:r>
              <a:rPr lang="en-US" dirty="0">
                <a:effectLst/>
                <a:latin typeface="Montserrat" pitchFamily="2" charset="77"/>
              </a:rPr>
              <a:t> re et </a:t>
            </a:r>
            <a:r>
              <a:rPr lang="en-US" dirty="0" err="1">
                <a:effectLst/>
                <a:latin typeface="Montserrat" pitchFamily="2" charset="77"/>
              </a:rPr>
              <a:t>issundi</a:t>
            </a:r>
            <a:r>
              <a:rPr lang="en-US" dirty="0">
                <a:effectLst/>
                <a:latin typeface="Montserrat" pitchFamily="2" charset="77"/>
              </a:rPr>
              <a:t> </a:t>
            </a:r>
            <a:r>
              <a:rPr lang="en-US" dirty="0" err="1">
                <a:effectLst/>
                <a:latin typeface="Montserrat" pitchFamily="2" charset="77"/>
              </a:rPr>
              <a:t>aut</a:t>
            </a:r>
            <a:r>
              <a:rPr lang="en-US" dirty="0">
                <a:effectLst/>
                <a:latin typeface="Montserrat" pitchFamily="2" charset="77"/>
              </a:rPr>
              <a:t> </a:t>
            </a:r>
            <a:r>
              <a:rPr lang="en-US" dirty="0" err="1">
                <a:effectLst/>
                <a:latin typeface="Montserrat" pitchFamily="2" charset="77"/>
              </a:rPr>
              <a:t>est</a:t>
            </a:r>
            <a:r>
              <a:rPr lang="en-US" dirty="0">
                <a:effectLst/>
                <a:latin typeface="Montserrat" pitchFamily="2" charset="77"/>
              </a:rPr>
              <a:t> </a:t>
            </a:r>
            <a:r>
              <a:rPr lang="en-US" dirty="0" err="1">
                <a:effectLst/>
                <a:latin typeface="Montserrat" pitchFamily="2" charset="77"/>
              </a:rPr>
              <a:t>ut</a:t>
            </a:r>
            <a:r>
              <a:rPr lang="en-US" dirty="0">
                <a:effectLst/>
                <a:latin typeface="Montserrat" pitchFamily="2" charset="77"/>
              </a:rPr>
              <a:t> </a:t>
            </a:r>
            <a:r>
              <a:rPr lang="en-US" dirty="0" err="1">
                <a:effectLst/>
                <a:latin typeface="Montserrat" pitchFamily="2" charset="77"/>
              </a:rPr>
              <a:t>eatum</a:t>
            </a:r>
            <a:r>
              <a:rPr lang="en-US" dirty="0">
                <a:effectLst/>
                <a:latin typeface="Montserrat" pitchFamily="2" charset="77"/>
              </a:rPr>
              <a:t> </a:t>
            </a:r>
            <a:r>
              <a:rPr lang="en-US" dirty="0" err="1">
                <a:effectLst/>
                <a:latin typeface="Montserrat" pitchFamily="2" charset="77"/>
              </a:rPr>
              <a:t>quibus</a:t>
            </a:r>
            <a:r>
              <a:rPr lang="en-US" dirty="0">
                <a:effectLst/>
                <a:latin typeface="Montserrat" pitchFamily="2" charset="77"/>
              </a:rPr>
              <a:t>, </a:t>
            </a:r>
            <a:r>
              <a:rPr lang="en-US" dirty="0" err="1">
                <a:effectLst/>
                <a:latin typeface="Montserrat" pitchFamily="2" charset="77"/>
              </a:rPr>
              <a:t>viducid</a:t>
            </a:r>
            <a:r>
              <a:rPr lang="en-US" dirty="0">
                <a:effectLst/>
                <a:latin typeface="Montserrat" pitchFamily="2" charset="77"/>
              </a:rPr>
              <a:t> quo </a:t>
            </a:r>
            <a:r>
              <a:rPr lang="en-US" dirty="0" err="1">
                <a:effectLst/>
                <a:latin typeface="Montserrat" pitchFamily="2" charset="77"/>
              </a:rPr>
              <a:t>occus</a:t>
            </a:r>
            <a:r>
              <a:rPr lang="en-US" dirty="0">
                <a:effectLst/>
                <a:latin typeface="Montserrat" pitchFamily="2" charset="77"/>
              </a:rPr>
              <a:t> nus </a:t>
            </a:r>
            <a:r>
              <a:rPr lang="en-US" dirty="0" err="1">
                <a:effectLst/>
                <a:latin typeface="Montserrat" pitchFamily="2" charset="77"/>
              </a:rPr>
              <a:t>solor</a:t>
            </a:r>
            <a:r>
              <a:rPr lang="en-US" dirty="0">
                <a:effectLst/>
                <a:latin typeface="Montserrat" pitchFamily="2" charset="77"/>
              </a:rPr>
              <a:t> </a:t>
            </a:r>
            <a:r>
              <a:rPr lang="en-US" dirty="0" err="1">
                <a:effectLst/>
                <a:latin typeface="Montserrat" pitchFamily="2" charset="77"/>
              </a:rPr>
              <a:t>recus</a:t>
            </a:r>
            <a:r>
              <a:rPr lang="en-US" dirty="0">
                <a:effectLst/>
                <a:latin typeface="Montserrat" pitchFamily="2" charset="77"/>
              </a:rPr>
              <a:t> </a:t>
            </a:r>
            <a:r>
              <a:rPr lang="en-US" dirty="0" err="1">
                <a:effectLst/>
                <a:latin typeface="Montserrat" pitchFamily="2" charset="77"/>
              </a:rPr>
              <a:t>molum</a:t>
            </a:r>
            <a:r>
              <a:rPr lang="en-US" dirty="0">
                <a:effectLst/>
                <a:latin typeface="Montserrat" pitchFamily="2" charset="77"/>
              </a:rPr>
              <a:t> </a:t>
            </a:r>
            <a:r>
              <a:rPr lang="en-US" dirty="0" err="1">
                <a:effectLst/>
                <a:latin typeface="Montserrat" pitchFamily="2" charset="77"/>
              </a:rPr>
              <a:t>volores</a:t>
            </a:r>
            <a:r>
              <a:rPr lang="en-US" dirty="0">
                <a:effectLst/>
                <a:latin typeface="Montserrat" pitchFamily="2" charset="77"/>
              </a:rPr>
              <a:t> </a:t>
            </a:r>
            <a:r>
              <a:rPr lang="en-US" dirty="0" err="1">
                <a:effectLst/>
                <a:latin typeface="Montserrat" pitchFamily="2" charset="77"/>
              </a:rPr>
              <a:t>venisi</a:t>
            </a:r>
            <a:r>
              <a:rPr lang="en-US" dirty="0">
                <a:effectLst/>
                <a:latin typeface="Montserrat" pitchFamily="2" charset="77"/>
              </a:rPr>
              <a:t> doles et </a:t>
            </a:r>
            <a:r>
              <a:rPr lang="en-US" dirty="0" err="1">
                <a:effectLst/>
                <a:latin typeface="Montserrat" pitchFamily="2" charset="77"/>
              </a:rPr>
              <a:t>occaeri</a:t>
            </a:r>
            <a:r>
              <a:rPr lang="en-US" dirty="0">
                <a:effectLst/>
                <a:latin typeface="Montserrat" pitchFamily="2" charset="77"/>
              </a:rPr>
              <a:t> </a:t>
            </a:r>
            <a:r>
              <a:rPr lang="en-US" dirty="0" err="1">
                <a:effectLst/>
                <a:latin typeface="Montserrat" pitchFamily="2" charset="77"/>
              </a:rPr>
              <a:t>onsectem</a:t>
            </a:r>
            <a:r>
              <a:rPr lang="en-US" dirty="0">
                <a:effectLst/>
                <a:latin typeface="Montserrat" pitchFamily="2" charset="77"/>
              </a:rPr>
              <a:t> </a:t>
            </a:r>
            <a:r>
              <a:rPr lang="en-US" dirty="0" err="1">
                <a:effectLst/>
                <a:latin typeface="Montserrat" pitchFamily="2" charset="77"/>
              </a:rPr>
              <a:t>eosto</a:t>
            </a:r>
            <a:r>
              <a:rPr lang="en-US" dirty="0">
                <a:effectLst/>
                <a:latin typeface="Montserrat" pitchFamily="2" charset="77"/>
              </a:rPr>
              <a:t> </a:t>
            </a:r>
            <a:r>
              <a:rPr lang="en-US" dirty="0" err="1">
                <a:effectLst/>
                <a:latin typeface="Montserrat" pitchFamily="2" charset="77"/>
              </a:rPr>
              <a:t>moluptatur</a:t>
            </a:r>
            <a:r>
              <a:rPr lang="en-US" dirty="0">
                <a:effectLst/>
                <a:latin typeface="Montserrat" pitchFamily="2" charset="77"/>
              </a:rPr>
              <a:t>, sunt </a:t>
            </a:r>
            <a:r>
              <a:rPr lang="en-US" dirty="0" err="1">
                <a:effectLst/>
                <a:latin typeface="Montserrat" pitchFamily="2" charset="77"/>
              </a:rPr>
              <a:t>dolorem</a:t>
            </a:r>
            <a:r>
              <a:rPr lang="en-US" dirty="0">
                <a:effectLst/>
                <a:latin typeface="Montserrat" pitchFamily="2" charset="77"/>
              </a:rPr>
              <a:t> </a:t>
            </a:r>
            <a:r>
              <a:rPr lang="en-US" dirty="0" err="1">
                <a:effectLst/>
                <a:latin typeface="Montserrat" pitchFamily="2" charset="77"/>
              </a:rPr>
              <a:t>porest</a:t>
            </a:r>
            <a:r>
              <a:rPr lang="en-US" dirty="0">
                <a:effectLst/>
                <a:latin typeface="Montserrat" pitchFamily="2" charset="77"/>
              </a:rPr>
              <a:t> </a:t>
            </a:r>
            <a:r>
              <a:rPr lang="en-US" dirty="0" err="1">
                <a:effectLst/>
                <a:latin typeface="Montserrat" pitchFamily="2" charset="77"/>
              </a:rPr>
              <a:t>maximent</a:t>
            </a:r>
            <a:r>
              <a:rPr lang="en-US" dirty="0">
                <a:effectLst/>
                <a:latin typeface="Montserrat" pitchFamily="2" charset="77"/>
              </a:rPr>
              <a:t>.</a:t>
            </a:r>
          </a:p>
        </p:txBody>
      </p:sp>
      <p:sp>
        <p:nvSpPr>
          <p:cNvPr id="7" name="Text Placeholder 6">
            <a:extLst>
              <a:ext uri="{FF2B5EF4-FFF2-40B4-BE49-F238E27FC236}">
                <a16:creationId xmlns:a16="http://schemas.microsoft.com/office/drawing/2014/main" id="{143FCC78-EDDE-424F-BEDA-7D38C3692AA8}"/>
              </a:ext>
            </a:extLst>
          </p:cNvPr>
          <p:cNvSpPr>
            <a:spLocks noGrp="1"/>
          </p:cNvSpPr>
          <p:nvPr>
            <p:ph type="body" sz="quarter" idx="22" hasCustomPrompt="1"/>
          </p:nvPr>
        </p:nvSpPr>
        <p:spPr>
          <a:xfrm>
            <a:off x="5627074" y="923927"/>
            <a:ext cx="2867515" cy="1190054"/>
          </a:xfrm>
          <a:prstGeom prst="rect">
            <a:avLst/>
          </a:prstGeom>
        </p:spPr>
        <p:txBody>
          <a:bodyPr lIns="0" tIns="0"/>
          <a:lstStyle>
            <a:lvl1pPr marL="0" indent="0">
              <a:lnSpc>
                <a:spcPts val="1400"/>
              </a:lnSpc>
              <a:buFontTx/>
              <a:buNone/>
              <a:defRPr lang="en-US" sz="1000" b="0" i="0" smtClean="0">
                <a:solidFill>
                  <a:srgbClr val="7A7D81"/>
                </a:solidFill>
                <a:effectLst/>
                <a:latin typeface="Montserrat" pitchFamily="2" charset="77"/>
              </a:defRPr>
            </a:lvl1pPr>
          </a:lstStyle>
          <a:p>
            <a:r>
              <a:rPr lang="en-US" dirty="0" err="1">
                <a:effectLst/>
                <a:latin typeface="Montserrat" pitchFamily="2" charset="77"/>
              </a:rPr>
              <a:t>Mendem</a:t>
            </a:r>
            <a:r>
              <a:rPr lang="en-US" dirty="0">
                <a:effectLst/>
                <a:latin typeface="Montserrat" pitchFamily="2" charset="77"/>
              </a:rPr>
              <a:t> re et </a:t>
            </a:r>
            <a:r>
              <a:rPr lang="en-US" dirty="0" err="1">
                <a:effectLst/>
                <a:latin typeface="Montserrat" pitchFamily="2" charset="77"/>
              </a:rPr>
              <a:t>issundi</a:t>
            </a:r>
            <a:r>
              <a:rPr lang="en-US" dirty="0">
                <a:effectLst/>
                <a:latin typeface="Montserrat" pitchFamily="2" charset="77"/>
              </a:rPr>
              <a:t> </a:t>
            </a:r>
            <a:r>
              <a:rPr lang="en-US" dirty="0" err="1">
                <a:effectLst/>
                <a:latin typeface="Montserrat" pitchFamily="2" charset="77"/>
              </a:rPr>
              <a:t>aut</a:t>
            </a:r>
            <a:r>
              <a:rPr lang="en-US" dirty="0">
                <a:effectLst/>
                <a:latin typeface="Montserrat" pitchFamily="2" charset="77"/>
              </a:rPr>
              <a:t> </a:t>
            </a:r>
            <a:r>
              <a:rPr lang="en-US" dirty="0" err="1">
                <a:effectLst/>
                <a:latin typeface="Montserrat" pitchFamily="2" charset="77"/>
              </a:rPr>
              <a:t>est</a:t>
            </a:r>
            <a:r>
              <a:rPr lang="en-US" dirty="0">
                <a:effectLst/>
                <a:latin typeface="Montserrat" pitchFamily="2" charset="77"/>
              </a:rPr>
              <a:t> </a:t>
            </a:r>
            <a:r>
              <a:rPr lang="en-US" dirty="0" err="1">
                <a:effectLst/>
                <a:latin typeface="Montserrat" pitchFamily="2" charset="77"/>
              </a:rPr>
              <a:t>ut</a:t>
            </a:r>
            <a:r>
              <a:rPr lang="en-US" dirty="0">
                <a:effectLst/>
                <a:latin typeface="Montserrat" pitchFamily="2" charset="77"/>
              </a:rPr>
              <a:t> </a:t>
            </a:r>
            <a:r>
              <a:rPr lang="en-US" dirty="0" err="1">
                <a:effectLst/>
                <a:latin typeface="Montserrat" pitchFamily="2" charset="77"/>
              </a:rPr>
              <a:t>eatum</a:t>
            </a:r>
            <a:r>
              <a:rPr lang="en-US" dirty="0">
                <a:effectLst/>
                <a:latin typeface="Montserrat" pitchFamily="2" charset="77"/>
              </a:rPr>
              <a:t> </a:t>
            </a:r>
            <a:r>
              <a:rPr lang="en-US" dirty="0" err="1">
                <a:effectLst/>
                <a:latin typeface="Montserrat" pitchFamily="2" charset="77"/>
              </a:rPr>
              <a:t>quibus</a:t>
            </a:r>
            <a:r>
              <a:rPr lang="en-US" dirty="0">
                <a:effectLst/>
                <a:latin typeface="Montserrat" pitchFamily="2" charset="77"/>
              </a:rPr>
              <a:t>, </a:t>
            </a:r>
            <a:r>
              <a:rPr lang="en-US" dirty="0" err="1">
                <a:effectLst/>
                <a:latin typeface="Montserrat" pitchFamily="2" charset="77"/>
              </a:rPr>
              <a:t>viducid</a:t>
            </a:r>
            <a:r>
              <a:rPr lang="en-US" dirty="0">
                <a:effectLst/>
                <a:latin typeface="Montserrat" pitchFamily="2" charset="77"/>
              </a:rPr>
              <a:t> quo </a:t>
            </a:r>
            <a:r>
              <a:rPr lang="en-US" dirty="0" err="1">
                <a:effectLst/>
                <a:latin typeface="Montserrat" pitchFamily="2" charset="77"/>
              </a:rPr>
              <a:t>occus</a:t>
            </a:r>
            <a:r>
              <a:rPr lang="en-US" dirty="0">
                <a:effectLst/>
                <a:latin typeface="Montserrat" pitchFamily="2" charset="77"/>
              </a:rPr>
              <a:t> nus </a:t>
            </a:r>
            <a:r>
              <a:rPr lang="en-US" dirty="0" err="1">
                <a:effectLst/>
                <a:latin typeface="Montserrat" pitchFamily="2" charset="77"/>
              </a:rPr>
              <a:t>solor</a:t>
            </a:r>
            <a:r>
              <a:rPr lang="en-US" dirty="0">
                <a:effectLst/>
                <a:latin typeface="Montserrat" pitchFamily="2" charset="77"/>
              </a:rPr>
              <a:t> </a:t>
            </a:r>
            <a:r>
              <a:rPr lang="en-US" dirty="0" err="1">
                <a:effectLst/>
                <a:latin typeface="Montserrat" pitchFamily="2" charset="77"/>
              </a:rPr>
              <a:t>recus</a:t>
            </a:r>
            <a:r>
              <a:rPr lang="en-US" dirty="0">
                <a:effectLst/>
                <a:latin typeface="Montserrat" pitchFamily="2" charset="77"/>
              </a:rPr>
              <a:t> </a:t>
            </a:r>
            <a:r>
              <a:rPr lang="en-US" dirty="0" err="1">
                <a:effectLst/>
                <a:latin typeface="Montserrat" pitchFamily="2" charset="77"/>
              </a:rPr>
              <a:t>molum</a:t>
            </a:r>
            <a:r>
              <a:rPr lang="en-US" dirty="0">
                <a:effectLst/>
                <a:latin typeface="Montserrat" pitchFamily="2" charset="77"/>
              </a:rPr>
              <a:t> </a:t>
            </a:r>
            <a:r>
              <a:rPr lang="en-US" dirty="0" err="1">
                <a:effectLst/>
                <a:latin typeface="Montserrat" pitchFamily="2" charset="77"/>
              </a:rPr>
              <a:t>volores</a:t>
            </a:r>
            <a:r>
              <a:rPr lang="en-US" dirty="0">
                <a:effectLst/>
                <a:latin typeface="Montserrat" pitchFamily="2" charset="77"/>
              </a:rPr>
              <a:t> </a:t>
            </a:r>
            <a:r>
              <a:rPr lang="en-US" dirty="0" err="1">
                <a:effectLst/>
                <a:latin typeface="Montserrat" pitchFamily="2" charset="77"/>
              </a:rPr>
              <a:t>venisi</a:t>
            </a:r>
            <a:r>
              <a:rPr lang="en-US" dirty="0">
                <a:effectLst/>
                <a:latin typeface="Montserrat" pitchFamily="2" charset="77"/>
              </a:rPr>
              <a:t> doles et </a:t>
            </a:r>
            <a:r>
              <a:rPr lang="en-US" dirty="0" err="1">
                <a:effectLst/>
                <a:latin typeface="Montserrat" pitchFamily="2" charset="77"/>
              </a:rPr>
              <a:t>occaeri</a:t>
            </a:r>
            <a:r>
              <a:rPr lang="en-US" dirty="0">
                <a:effectLst/>
                <a:latin typeface="Montserrat" pitchFamily="2" charset="77"/>
              </a:rPr>
              <a:t> </a:t>
            </a:r>
            <a:r>
              <a:rPr lang="en-US" dirty="0" err="1">
                <a:effectLst/>
                <a:latin typeface="Montserrat" pitchFamily="2" charset="77"/>
              </a:rPr>
              <a:t>onsectem</a:t>
            </a:r>
            <a:r>
              <a:rPr lang="en-US" dirty="0">
                <a:effectLst/>
                <a:latin typeface="Montserrat" pitchFamily="2" charset="77"/>
              </a:rPr>
              <a:t> </a:t>
            </a:r>
            <a:r>
              <a:rPr lang="en-US" dirty="0" err="1">
                <a:effectLst/>
                <a:latin typeface="Montserrat" pitchFamily="2" charset="77"/>
              </a:rPr>
              <a:t>eosto</a:t>
            </a:r>
            <a:r>
              <a:rPr lang="en-US" dirty="0">
                <a:effectLst/>
                <a:latin typeface="Montserrat" pitchFamily="2" charset="77"/>
              </a:rPr>
              <a:t> </a:t>
            </a:r>
            <a:r>
              <a:rPr lang="en-US" dirty="0" err="1">
                <a:effectLst/>
                <a:latin typeface="Montserrat" pitchFamily="2" charset="77"/>
              </a:rPr>
              <a:t>moluptatur</a:t>
            </a:r>
            <a:r>
              <a:rPr lang="en-US" dirty="0">
                <a:effectLst/>
                <a:latin typeface="Montserrat" pitchFamily="2" charset="77"/>
              </a:rPr>
              <a:t>, sunt </a:t>
            </a:r>
            <a:r>
              <a:rPr lang="en-US" dirty="0" err="1">
                <a:effectLst/>
                <a:latin typeface="Montserrat" pitchFamily="2" charset="77"/>
              </a:rPr>
              <a:t>dolorem</a:t>
            </a:r>
            <a:r>
              <a:rPr lang="en-US" dirty="0">
                <a:effectLst/>
                <a:latin typeface="Montserrat" pitchFamily="2" charset="77"/>
              </a:rPr>
              <a:t> </a:t>
            </a:r>
            <a:r>
              <a:rPr lang="en-US" dirty="0" err="1">
                <a:effectLst/>
                <a:latin typeface="Montserrat" pitchFamily="2" charset="77"/>
              </a:rPr>
              <a:t>porest</a:t>
            </a:r>
            <a:r>
              <a:rPr lang="en-US" dirty="0">
                <a:effectLst/>
                <a:latin typeface="Montserrat" pitchFamily="2" charset="77"/>
              </a:rPr>
              <a:t> </a:t>
            </a:r>
            <a:r>
              <a:rPr lang="en-US" dirty="0" err="1">
                <a:effectLst/>
                <a:latin typeface="Montserrat" pitchFamily="2" charset="77"/>
              </a:rPr>
              <a:t>maximent</a:t>
            </a:r>
            <a:r>
              <a:rPr lang="en-US" dirty="0">
                <a:effectLst/>
                <a:latin typeface="Montserrat" pitchFamily="2" charset="77"/>
              </a:rPr>
              <a:t>.</a:t>
            </a:r>
          </a:p>
        </p:txBody>
      </p:sp>
    </p:spTree>
    <p:extLst>
      <p:ext uri="{BB962C8B-B14F-4D97-AF65-F5344CB8AC3E}">
        <p14:creationId xmlns:p14="http://schemas.microsoft.com/office/powerpoint/2010/main" val="35255222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5.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jpg"/><Relationship Id="rId5" Type="http://schemas.openxmlformats.org/officeDocument/2006/relationships/theme" Target="../theme/theme7.xml"/><Relationship Id="rId4" Type="http://schemas.openxmlformats.org/officeDocument/2006/relationships/slideLayout" Target="../slideLayouts/slideLayout25.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6.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2683C9-351F-8E49-BDC6-98DD843862CC}"/>
              </a:ext>
            </a:extLst>
          </p:cNvPr>
          <p:cNvSpPr/>
          <p:nvPr userDrawn="1"/>
        </p:nvSpPr>
        <p:spPr>
          <a:xfrm>
            <a:off x="-56444" y="5013677"/>
            <a:ext cx="1591733" cy="184855"/>
          </a:xfrm>
          <a:prstGeom prst="rect">
            <a:avLst/>
          </a:prstGeom>
          <a:solidFill>
            <a:srgbClr val="7A7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B3E6F03-C226-B047-9E9F-779330ACDFE9}"/>
              </a:ext>
            </a:extLst>
          </p:cNvPr>
          <p:cNvPicPr>
            <a:picLocks noChangeAspect="1"/>
          </p:cNvPicPr>
          <p:nvPr userDrawn="1"/>
        </p:nvPicPr>
        <p:blipFill>
          <a:blip r:embed="rId5"/>
          <a:srcRect/>
          <a:stretch/>
        </p:blipFill>
        <p:spPr>
          <a:xfrm>
            <a:off x="169879" y="4259419"/>
            <a:ext cx="1223200" cy="530744"/>
          </a:xfrm>
          <a:prstGeom prst="rect">
            <a:avLst/>
          </a:prstGeom>
        </p:spPr>
      </p:pic>
      <p:sp>
        <p:nvSpPr>
          <p:cNvPr id="9" name="Rectangle 8">
            <a:extLst>
              <a:ext uri="{FF2B5EF4-FFF2-40B4-BE49-F238E27FC236}">
                <a16:creationId xmlns:a16="http://schemas.microsoft.com/office/drawing/2014/main" id="{10B45F26-3DD8-5F44-876C-924C41FA8877}"/>
              </a:ext>
            </a:extLst>
          </p:cNvPr>
          <p:cNvSpPr/>
          <p:nvPr userDrawn="1"/>
        </p:nvSpPr>
        <p:spPr>
          <a:xfrm>
            <a:off x="1484671" y="-6137"/>
            <a:ext cx="7665467" cy="2117235"/>
          </a:xfrm>
          <a:prstGeom prst="rect">
            <a:avLst/>
          </a:prstGeom>
          <a:solidFill>
            <a:srgbClr val="00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129301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0EFB47-B0FB-0A46-A6A4-C7FE01E9AE89}"/>
              </a:ext>
            </a:extLst>
          </p:cNvPr>
          <p:cNvSpPr/>
          <p:nvPr userDrawn="1"/>
        </p:nvSpPr>
        <p:spPr>
          <a:xfrm>
            <a:off x="-56444" y="5013677"/>
            <a:ext cx="1591733" cy="184855"/>
          </a:xfrm>
          <a:prstGeom prst="rect">
            <a:avLst/>
          </a:prstGeom>
          <a:solidFill>
            <a:srgbClr val="7A7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EE43178-6C21-C24D-8BB8-5D930C3E5775}"/>
              </a:ext>
            </a:extLst>
          </p:cNvPr>
          <p:cNvPicPr>
            <a:picLocks noChangeAspect="1"/>
          </p:cNvPicPr>
          <p:nvPr userDrawn="1"/>
        </p:nvPicPr>
        <p:blipFill>
          <a:blip r:embed="rId5"/>
          <a:srcRect/>
          <a:stretch/>
        </p:blipFill>
        <p:spPr>
          <a:xfrm>
            <a:off x="169879" y="4259419"/>
            <a:ext cx="1223200" cy="530744"/>
          </a:xfrm>
          <a:prstGeom prst="rect">
            <a:avLst/>
          </a:prstGeom>
        </p:spPr>
      </p:pic>
      <p:sp>
        <p:nvSpPr>
          <p:cNvPr id="9" name="Rectangle 8">
            <a:extLst>
              <a:ext uri="{FF2B5EF4-FFF2-40B4-BE49-F238E27FC236}">
                <a16:creationId xmlns:a16="http://schemas.microsoft.com/office/drawing/2014/main" id="{A70EEE76-FF76-1141-9FE7-F3D58BD5923B}"/>
              </a:ext>
            </a:extLst>
          </p:cNvPr>
          <p:cNvSpPr/>
          <p:nvPr userDrawn="1"/>
        </p:nvSpPr>
        <p:spPr>
          <a:xfrm>
            <a:off x="1535289" y="0"/>
            <a:ext cx="7608711" cy="5143500"/>
          </a:xfrm>
          <a:prstGeom prst="rect">
            <a:avLst/>
          </a:prstGeom>
          <a:solidFill>
            <a:srgbClr val="CBC4BC">
              <a:alpha val="301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0490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D3A45E-032E-7D4E-9D84-B1B3E94C6193}"/>
              </a:ext>
            </a:extLst>
          </p:cNvPr>
          <p:cNvSpPr/>
          <p:nvPr userDrawn="1"/>
        </p:nvSpPr>
        <p:spPr>
          <a:xfrm flipH="1">
            <a:off x="-56444" y="-54707"/>
            <a:ext cx="1591734" cy="2165806"/>
          </a:xfrm>
          <a:prstGeom prst="rect">
            <a:avLst/>
          </a:prstGeom>
          <a:solidFill>
            <a:srgbClr val="00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A2B391D-BFF3-0946-B436-8AA2E70BA442}"/>
              </a:ext>
            </a:extLst>
          </p:cNvPr>
          <p:cNvSpPr/>
          <p:nvPr userDrawn="1"/>
        </p:nvSpPr>
        <p:spPr>
          <a:xfrm>
            <a:off x="-56444" y="5013677"/>
            <a:ext cx="1591733" cy="184855"/>
          </a:xfrm>
          <a:prstGeom prst="rect">
            <a:avLst/>
          </a:prstGeom>
          <a:solidFill>
            <a:srgbClr val="7A7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E922F27-D350-6C4A-8F99-FCCC494E19EF}"/>
              </a:ext>
            </a:extLst>
          </p:cNvPr>
          <p:cNvPicPr>
            <a:picLocks noChangeAspect="1"/>
          </p:cNvPicPr>
          <p:nvPr userDrawn="1"/>
        </p:nvPicPr>
        <p:blipFill>
          <a:blip r:embed="rId5"/>
          <a:srcRect/>
          <a:stretch/>
        </p:blipFill>
        <p:spPr>
          <a:xfrm>
            <a:off x="169879" y="4259419"/>
            <a:ext cx="1223200" cy="530744"/>
          </a:xfrm>
          <a:prstGeom prst="rect">
            <a:avLst/>
          </a:prstGeom>
        </p:spPr>
      </p:pic>
    </p:spTree>
    <p:extLst>
      <p:ext uri="{BB962C8B-B14F-4D97-AF65-F5344CB8AC3E}">
        <p14:creationId xmlns:p14="http://schemas.microsoft.com/office/powerpoint/2010/main" val="128317561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8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4CCBA8-1A8A-B74D-902E-8AC44ABFA294}"/>
              </a:ext>
            </a:extLst>
          </p:cNvPr>
          <p:cNvSpPr/>
          <p:nvPr userDrawn="1"/>
        </p:nvSpPr>
        <p:spPr>
          <a:xfrm>
            <a:off x="-22224" y="-6137"/>
            <a:ext cx="9172362" cy="3977506"/>
          </a:xfrm>
          <a:prstGeom prst="rect">
            <a:avLst/>
          </a:prstGeom>
          <a:solidFill>
            <a:srgbClr val="00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38BBE27-D3FE-4049-8D96-C7E4CD709A02}"/>
              </a:ext>
            </a:extLst>
          </p:cNvPr>
          <p:cNvSpPr/>
          <p:nvPr userDrawn="1"/>
        </p:nvSpPr>
        <p:spPr>
          <a:xfrm>
            <a:off x="-22224" y="-15940"/>
            <a:ext cx="1555750" cy="3987309"/>
          </a:xfrm>
          <a:prstGeom prst="rect">
            <a:avLst/>
          </a:prstGeom>
          <a:solidFill>
            <a:srgbClr val="339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45900A6-04E6-E64A-BD6A-AC59C60B89CB}"/>
              </a:ext>
            </a:extLst>
          </p:cNvPr>
          <p:cNvSpPr/>
          <p:nvPr userDrawn="1"/>
        </p:nvSpPr>
        <p:spPr>
          <a:xfrm>
            <a:off x="-56444" y="5013677"/>
            <a:ext cx="1591733" cy="184855"/>
          </a:xfrm>
          <a:prstGeom prst="rect">
            <a:avLst/>
          </a:prstGeom>
          <a:solidFill>
            <a:srgbClr val="7A7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396AE0B-E687-E74B-9B87-AF3183964C07}"/>
              </a:ext>
            </a:extLst>
          </p:cNvPr>
          <p:cNvPicPr>
            <a:picLocks noChangeAspect="1"/>
          </p:cNvPicPr>
          <p:nvPr userDrawn="1"/>
        </p:nvPicPr>
        <p:blipFill>
          <a:blip r:embed="rId4"/>
          <a:srcRect/>
          <a:stretch/>
        </p:blipFill>
        <p:spPr>
          <a:xfrm>
            <a:off x="169879" y="4259419"/>
            <a:ext cx="1223200" cy="530744"/>
          </a:xfrm>
          <a:prstGeom prst="rect">
            <a:avLst/>
          </a:prstGeom>
        </p:spPr>
      </p:pic>
    </p:spTree>
    <p:extLst>
      <p:ext uri="{BB962C8B-B14F-4D97-AF65-F5344CB8AC3E}">
        <p14:creationId xmlns:p14="http://schemas.microsoft.com/office/powerpoint/2010/main" val="2980353598"/>
      </p:ext>
    </p:extLst>
  </p:cSld>
  <p:clrMap bg1="lt1" tx1="dk1" bg2="lt2" tx2="dk2" accent1="accent1" accent2="accent2" accent3="accent3" accent4="accent4" accent5="accent5" accent6="accent6" hlink="hlink" folHlink="folHlink"/>
  <p:sldLayoutIdLst>
    <p:sldLayoutId id="2147483674" r:id="rId1"/>
    <p:sldLayoutId id="214748368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BD16FB-B349-1045-AF1D-B8A1CCBFA5B2}"/>
              </a:ext>
            </a:extLst>
          </p:cNvPr>
          <p:cNvSpPr/>
          <p:nvPr userDrawn="1"/>
        </p:nvSpPr>
        <p:spPr>
          <a:xfrm>
            <a:off x="-56444" y="5013677"/>
            <a:ext cx="1591733" cy="184855"/>
          </a:xfrm>
          <a:prstGeom prst="rect">
            <a:avLst/>
          </a:prstGeom>
          <a:solidFill>
            <a:srgbClr val="7A7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2004BB2-CDEE-B44D-A02A-85155E4E2765}"/>
              </a:ext>
            </a:extLst>
          </p:cNvPr>
          <p:cNvPicPr>
            <a:picLocks noChangeAspect="1"/>
          </p:cNvPicPr>
          <p:nvPr userDrawn="1"/>
        </p:nvPicPr>
        <p:blipFill>
          <a:blip r:embed="rId11"/>
          <a:srcRect/>
          <a:stretch/>
        </p:blipFill>
        <p:spPr>
          <a:xfrm>
            <a:off x="169879" y="4259419"/>
            <a:ext cx="1223200" cy="530744"/>
          </a:xfrm>
          <a:prstGeom prst="rect">
            <a:avLst/>
          </a:prstGeom>
        </p:spPr>
      </p:pic>
    </p:spTree>
    <p:extLst>
      <p:ext uri="{BB962C8B-B14F-4D97-AF65-F5344CB8AC3E}">
        <p14:creationId xmlns:p14="http://schemas.microsoft.com/office/powerpoint/2010/main" val="398585677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3" r:id="rId3"/>
    <p:sldLayoutId id="2147483681" r:id="rId4"/>
    <p:sldLayoutId id="2147483678" r:id="rId5"/>
    <p:sldLayoutId id="2147483679" r:id="rId6"/>
    <p:sldLayoutId id="2147483680" r:id="rId7"/>
    <p:sldLayoutId id="2147483682" r:id="rId8"/>
    <p:sldLayoutId id="214748370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11CEC4-1B50-2042-9917-CAB1B14FF58F}"/>
              </a:ext>
            </a:extLst>
          </p:cNvPr>
          <p:cNvSpPr/>
          <p:nvPr userDrawn="1"/>
        </p:nvSpPr>
        <p:spPr>
          <a:xfrm>
            <a:off x="-56444" y="5013677"/>
            <a:ext cx="1591733" cy="184855"/>
          </a:xfrm>
          <a:prstGeom prst="rect">
            <a:avLst/>
          </a:prstGeom>
          <a:solidFill>
            <a:srgbClr val="7A7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150CC83-D506-6849-98D5-61D44F0C8FD3}"/>
              </a:ext>
            </a:extLst>
          </p:cNvPr>
          <p:cNvPicPr>
            <a:picLocks noChangeAspect="1"/>
          </p:cNvPicPr>
          <p:nvPr userDrawn="1"/>
        </p:nvPicPr>
        <p:blipFill>
          <a:blip r:embed="rId3"/>
          <a:srcRect/>
          <a:stretch/>
        </p:blipFill>
        <p:spPr>
          <a:xfrm>
            <a:off x="169879" y="4259419"/>
            <a:ext cx="1223200" cy="530744"/>
          </a:xfrm>
          <a:prstGeom prst="rect">
            <a:avLst/>
          </a:prstGeom>
        </p:spPr>
      </p:pic>
      <p:sp>
        <p:nvSpPr>
          <p:cNvPr id="9" name="Rectangle 8">
            <a:extLst>
              <a:ext uri="{FF2B5EF4-FFF2-40B4-BE49-F238E27FC236}">
                <a16:creationId xmlns:a16="http://schemas.microsoft.com/office/drawing/2014/main" id="{374235E0-C06A-8547-8B9E-3EE2D170553D}"/>
              </a:ext>
            </a:extLst>
          </p:cNvPr>
          <p:cNvSpPr/>
          <p:nvPr userDrawn="1"/>
        </p:nvSpPr>
        <p:spPr>
          <a:xfrm>
            <a:off x="-22224" y="-15940"/>
            <a:ext cx="1555750" cy="3987309"/>
          </a:xfrm>
          <a:prstGeom prst="rect">
            <a:avLst/>
          </a:prstGeom>
          <a:solidFill>
            <a:srgbClr val="00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9798750"/>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with low confidence">
            <a:extLst>
              <a:ext uri="{FF2B5EF4-FFF2-40B4-BE49-F238E27FC236}">
                <a16:creationId xmlns:a16="http://schemas.microsoft.com/office/drawing/2014/main" id="{AF4590E5-E199-AF4C-9A9D-3CF26B69F552}"/>
              </a:ext>
            </a:extLst>
          </p:cNvPr>
          <p:cNvPicPr>
            <a:picLocks noChangeAspect="1"/>
          </p:cNvPicPr>
          <p:nvPr userDrawn="1"/>
        </p:nvPicPr>
        <p:blipFill>
          <a:blip r:embed="rId6"/>
          <a:stretch>
            <a:fillRect/>
          </a:stretch>
        </p:blipFill>
        <p:spPr>
          <a:xfrm>
            <a:off x="189609" y="150146"/>
            <a:ext cx="8775715" cy="4445000"/>
          </a:xfrm>
          <a:prstGeom prst="rect">
            <a:avLst/>
          </a:prstGeom>
        </p:spPr>
      </p:pic>
    </p:spTree>
    <p:extLst>
      <p:ext uri="{BB962C8B-B14F-4D97-AF65-F5344CB8AC3E}">
        <p14:creationId xmlns:p14="http://schemas.microsoft.com/office/powerpoint/2010/main" val="384135824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81D677-234F-A54C-8494-A263F8AEC2DA}"/>
              </a:ext>
            </a:extLst>
          </p:cNvPr>
          <p:cNvSpPr/>
          <p:nvPr userDrawn="1"/>
        </p:nvSpPr>
        <p:spPr>
          <a:xfrm>
            <a:off x="-58993" y="-22122"/>
            <a:ext cx="9263444" cy="5080819"/>
          </a:xfrm>
          <a:prstGeom prst="rect">
            <a:avLst/>
          </a:prstGeom>
          <a:solidFill>
            <a:srgbClr val="00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2159EBF-8DD2-D547-A64E-CFEA75503228}"/>
              </a:ext>
            </a:extLst>
          </p:cNvPr>
          <p:cNvSpPr/>
          <p:nvPr userDrawn="1"/>
        </p:nvSpPr>
        <p:spPr>
          <a:xfrm>
            <a:off x="-58993" y="5013677"/>
            <a:ext cx="9263444" cy="184855"/>
          </a:xfrm>
          <a:prstGeom prst="rect">
            <a:avLst/>
          </a:prstGeom>
          <a:solidFill>
            <a:srgbClr val="7A7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429752"/>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00640E-D0DE-1F47-9130-5B54BD3060A0}"/>
              </a:ext>
            </a:extLst>
          </p:cNvPr>
          <p:cNvSpPr/>
          <p:nvPr userDrawn="1"/>
        </p:nvSpPr>
        <p:spPr>
          <a:xfrm>
            <a:off x="-58993" y="5013677"/>
            <a:ext cx="9263444" cy="184855"/>
          </a:xfrm>
          <a:prstGeom prst="rect">
            <a:avLst/>
          </a:prstGeom>
          <a:solidFill>
            <a:srgbClr val="7A7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529545"/>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text, building, outdoor, area&#10;&#10;Description automatically generated">
            <a:extLst>
              <a:ext uri="{FF2B5EF4-FFF2-40B4-BE49-F238E27FC236}">
                <a16:creationId xmlns:a16="http://schemas.microsoft.com/office/drawing/2014/main" id="{85C6ACD7-2BBA-4C89-84F9-9925243BB5EE}"/>
              </a:ext>
            </a:extLst>
          </p:cNvPr>
          <p:cNvPicPr>
            <a:picLocks noGrp="1" noChangeAspect="1"/>
          </p:cNvPicPr>
          <p:nvPr>
            <p:ph type="pic" sz="quarter" idx="12"/>
          </p:nvPr>
        </p:nvPicPr>
        <p:blipFill>
          <a:blip r:embed="rId2"/>
          <a:srcRect t="20056" b="20056"/>
          <a:stretch>
            <a:fillRect/>
          </a:stretch>
        </p:blipFill>
        <p:spPr/>
      </p:pic>
      <p:sp>
        <p:nvSpPr>
          <p:cNvPr id="3" name="Title 2">
            <a:extLst>
              <a:ext uri="{FF2B5EF4-FFF2-40B4-BE49-F238E27FC236}">
                <a16:creationId xmlns:a16="http://schemas.microsoft.com/office/drawing/2014/main" id="{777820CF-95AF-4BDE-88E0-2C9B6347B856}"/>
              </a:ext>
            </a:extLst>
          </p:cNvPr>
          <p:cNvSpPr>
            <a:spLocks noGrp="1"/>
          </p:cNvSpPr>
          <p:nvPr>
            <p:ph type="ctrTitle"/>
          </p:nvPr>
        </p:nvSpPr>
        <p:spPr>
          <a:xfrm>
            <a:off x="1977620" y="208738"/>
            <a:ext cx="6858000" cy="636960"/>
          </a:xfrm>
        </p:spPr>
        <p:txBody>
          <a:bodyPr/>
          <a:lstStyle/>
          <a:p>
            <a:pPr>
              <a:lnSpc>
                <a:spcPct val="100000"/>
              </a:lnSpc>
              <a:spcBef>
                <a:spcPts val="0"/>
              </a:spcBef>
            </a:pPr>
            <a:r>
              <a:rPr lang="en-US" sz="1800" dirty="0">
                <a:solidFill>
                  <a:srgbClr val="FFFFFF"/>
                </a:solidFill>
              </a:rPr>
              <a:t>Barrier Reduction in Insulin pump Delivery for Greater Equity (BRIDGE)- an Intervention focused on patients with a primary language of care other than English </a:t>
            </a:r>
            <a:endParaRPr lang="en-US" sz="1800" dirty="0"/>
          </a:p>
        </p:txBody>
      </p:sp>
      <p:sp>
        <p:nvSpPr>
          <p:cNvPr id="4" name="Subtitle 3">
            <a:extLst>
              <a:ext uri="{FF2B5EF4-FFF2-40B4-BE49-F238E27FC236}">
                <a16:creationId xmlns:a16="http://schemas.microsoft.com/office/drawing/2014/main" id="{79531225-3D58-44AA-ADAF-2E96471F84FA}"/>
              </a:ext>
            </a:extLst>
          </p:cNvPr>
          <p:cNvSpPr>
            <a:spLocks noGrp="1"/>
          </p:cNvSpPr>
          <p:nvPr>
            <p:ph type="subTitle" idx="1"/>
          </p:nvPr>
        </p:nvSpPr>
        <p:spPr>
          <a:xfrm>
            <a:off x="1977620" y="1206705"/>
            <a:ext cx="6858000" cy="636960"/>
          </a:xfrm>
        </p:spPr>
        <p:txBody>
          <a:bodyPr/>
          <a:lstStyle/>
          <a:p>
            <a:pPr>
              <a:lnSpc>
                <a:spcPct val="100000"/>
              </a:lnSpc>
              <a:spcBef>
                <a:spcPts val="0"/>
              </a:spcBef>
            </a:pPr>
            <a:r>
              <a:rPr lang="en-US" sz="1400" dirty="0"/>
              <a:t>QI Leads: Samantha Goldklang, ARNP &amp; Alissa Roberts, MD</a:t>
            </a:r>
          </a:p>
          <a:p>
            <a:pPr>
              <a:lnSpc>
                <a:spcPct val="100000"/>
              </a:lnSpc>
              <a:spcBef>
                <a:spcPts val="0"/>
              </a:spcBef>
            </a:pPr>
            <a:r>
              <a:rPr lang="en-US" sz="1400" dirty="0"/>
              <a:t>Presenter: Yasi Mohsenian, MPH</a:t>
            </a:r>
          </a:p>
        </p:txBody>
      </p:sp>
      <p:sp>
        <p:nvSpPr>
          <p:cNvPr id="5" name="Text Placeholder 4">
            <a:extLst>
              <a:ext uri="{FF2B5EF4-FFF2-40B4-BE49-F238E27FC236}">
                <a16:creationId xmlns:a16="http://schemas.microsoft.com/office/drawing/2014/main" id="{DEAC8B64-C818-4852-BB43-2635A1DA1C3C}"/>
              </a:ext>
            </a:extLst>
          </p:cNvPr>
          <p:cNvSpPr>
            <a:spLocks noGrp="1"/>
          </p:cNvSpPr>
          <p:nvPr>
            <p:ph type="body" sz="quarter" idx="11"/>
          </p:nvPr>
        </p:nvSpPr>
        <p:spPr>
          <a:xfrm>
            <a:off x="1977620" y="1647283"/>
            <a:ext cx="5846763" cy="392763"/>
          </a:xfrm>
        </p:spPr>
        <p:txBody>
          <a:bodyPr/>
          <a:lstStyle/>
          <a:p>
            <a:pPr>
              <a:lnSpc>
                <a:spcPct val="100000"/>
              </a:lnSpc>
              <a:spcBef>
                <a:spcPts val="0"/>
              </a:spcBef>
            </a:pPr>
            <a:r>
              <a:rPr lang="en-US" sz="1400" dirty="0"/>
              <a:t>January 14, 2025</a:t>
            </a:r>
          </a:p>
        </p:txBody>
      </p:sp>
    </p:spTree>
    <p:extLst>
      <p:ext uri="{BB962C8B-B14F-4D97-AF65-F5344CB8AC3E}">
        <p14:creationId xmlns:p14="http://schemas.microsoft.com/office/powerpoint/2010/main" val="2601343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1E96-6A76-8143-8512-B763E5300C60}"/>
              </a:ext>
            </a:extLst>
          </p:cNvPr>
          <p:cNvSpPr>
            <a:spLocks noGrp="1"/>
          </p:cNvSpPr>
          <p:nvPr>
            <p:ph type="ctrTitle"/>
          </p:nvPr>
        </p:nvSpPr>
        <p:spPr>
          <a:xfrm>
            <a:off x="669746" y="581763"/>
            <a:ext cx="7794804" cy="487519"/>
          </a:xfrm>
        </p:spPr>
        <p:txBody>
          <a:bodyPr/>
          <a:lstStyle/>
          <a:p>
            <a:pPr>
              <a:lnSpc>
                <a:spcPct val="100000"/>
              </a:lnSpc>
              <a:spcBef>
                <a:spcPts val="0"/>
              </a:spcBef>
            </a:pPr>
            <a:r>
              <a:rPr lang="en-US" dirty="0"/>
              <a:t>Intervention #2:</a:t>
            </a:r>
            <a:br>
              <a:rPr lang="en-US" dirty="0"/>
            </a:br>
            <a:endParaRPr lang="en-US" dirty="0"/>
          </a:p>
        </p:txBody>
      </p:sp>
      <p:sp>
        <p:nvSpPr>
          <p:cNvPr id="3" name="TextBox 2">
            <a:extLst>
              <a:ext uri="{FF2B5EF4-FFF2-40B4-BE49-F238E27FC236}">
                <a16:creationId xmlns:a16="http://schemas.microsoft.com/office/drawing/2014/main" id="{E42B937D-8C47-F3D3-F6ED-20D893EA9B49}"/>
              </a:ext>
            </a:extLst>
          </p:cNvPr>
          <p:cNvSpPr txBox="1"/>
          <p:nvPr/>
        </p:nvSpPr>
        <p:spPr>
          <a:xfrm>
            <a:off x="612553" y="955368"/>
            <a:ext cx="6991350" cy="369332"/>
          </a:xfrm>
          <a:prstGeom prst="rect">
            <a:avLst/>
          </a:prstGeom>
          <a:noFill/>
        </p:spPr>
        <p:txBody>
          <a:bodyPr wrap="square" rtlCol="0">
            <a:spAutoFit/>
          </a:bodyPr>
          <a:lstStyle/>
          <a:p>
            <a:r>
              <a:rPr lang="en-US" dirty="0">
                <a:solidFill>
                  <a:srgbClr val="4A4F55"/>
                </a:solidFill>
                <a:latin typeface="Montserrat" panose="00000500000000000000" pitchFamily="2" charset="0"/>
              </a:rPr>
              <a:t>(Standard post pump start provider visit)</a:t>
            </a:r>
          </a:p>
        </p:txBody>
      </p:sp>
      <p:sp>
        <p:nvSpPr>
          <p:cNvPr id="4" name="TextBox 3">
            <a:extLst>
              <a:ext uri="{FF2B5EF4-FFF2-40B4-BE49-F238E27FC236}">
                <a16:creationId xmlns:a16="http://schemas.microsoft.com/office/drawing/2014/main" id="{4D952C85-8865-53C5-5060-BC31F5EEEC9D}"/>
              </a:ext>
            </a:extLst>
          </p:cNvPr>
          <p:cNvSpPr txBox="1"/>
          <p:nvPr/>
        </p:nvSpPr>
        <p:spPr>
          <a:xfrm>
            <a:off x="612553" y="1698305"/>
            <a:ext cx="7874000" cy="2585323"/>
          </a:xfrm>
          <a:prstGeom prst="rect">
            <a:avLst/>
          </a:prstGeom>
          <a:noFill/>
        </p:spPr>
        <p:txBody>
          <a:bodyPr wrap="square" rtlCol="0">
            <a:spAutoFit/>
          </a:bodyPr>
          <a:lstStyle/>
          <a:p>
            <a:r>
              <a:rPr lang="en-US" b="1" dirty="0">
                <a:solidFill>
                  <a:srgbClr val="4A4F55"/>
                </a:solidFill>
                <a:latin typeface="Montserrat" panose="00000500000000000000" pitchFamily="2" charset="0"/>
              </a:rPr>
              <a:t>Aim</a:t>
            </a:r>
            <a:r>
              <a:rPr lang="en-US" dirty="0">
                <a:solidFill>
                  <a:srgbClr val="4A4F55"/>
                </a:solidFill>
                <a:latin typeface="Montserrat" panose="00000500000000000000" pitchFamily="2" charset="0"/>
              </a:rPr>
              <a:t>: to have a touchpoint 2-3 weeks following pump initiation to help adjust pump settings and troubleshoot issues for long term success on pump therapy</a:t>
            </a:r>
          </a:p>
          <a:p>
            <a:endParaRPr lang="en-US" dirty="0">
              <a:solidFill>
                <a:srgbClr val="4A4F55"/>
              </a:solidFill>
              <a:latin typeface="Montserrat" panose="00000500000000000000" pitchFamily="2" charset="0"/>
            </a:endParaRPr>
          </a:p>
          <a:p>
            <a:r>
              <a:rPr lang="en-US" b="1" dirty="0">
                <a:solidFill>
                  <a:srgbClr val="4A4F55"/>
                </a:solidFill>
                <a:latin typeface="Montserrat" panose="00000500000000000000" pitchFamily="2" charset="0"/>
              </a:rPr>
              <a:t>June 2023</a:t>
            </a:r>
            <a:r>
              <a:rPr lang="en-US" dirty="0">
                <a:solidFill>
                  <a:srgbClr val="4A4F55"/>
                </a:solidFill>
                <a:latin typeface="Montserrat" panose="00000500000000000000" pitchFamily="2" charset="0"/>
              </a:rPr>
              <a:t>: Implemented via telemedicine with one APP who saw youth with diabetes 2-3 weeks following initiation of pump</a:t>
            </a:r>
          </a:p>
          <a:p>
            <a:endParaRPr lang="en-US" dirty="0">
              <a:solidFill>
                <a:srgbClr val="4A4F55"/>
              </a:solidFill>
              <a:latin typeface="Montserrat" panose="00000500000000000000" pitchFamily="2" charset="0"/>
            </a:endParaRPr>
          </a:p>
          <a:p>
            <a:r>
              <a:rPr lang="en-US" b="1" dirty="0">
                <a:solidFill>
                  <a:srgbClr val="4A4F55"/>
                </a:solidFill>
                <a:latin typeface="Montserrat" panose="00000500000000000000" pitchFamily="2" charset="0"/>
              </a:rPr>
              <a:t>September 2023</a:t>
            </a:r>
            <a:r>
              <a:rPr lang="en-US" dirty="0">
                <a:solidFill>
                  <a:srgbClr val="4A4F55"/>
                </a:solidFill>
                <a:latin typeface="Montserrat" panose="00000500000000000000" pitchFamily="2" charset="0"/>
              </a:rPr>
              <a:t>: Expanded to all providers to try to keep continuity of care</a:t>
            </a:r>
          </a:p>
        </p:txBody>
      </p:sp>
    </p:spTree>
    <p:extLst>
      <p:ext uri="{BB962C8B-B14F-4D97-AF65-F5344CB8AC3E}">
        <p14:creationId xmlns:p14="http://schemas.microsoft.com/office/powerpoint/2010/main" val="2344850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822385F-6E3B-DA7F-2E63-2CCBBFA155B8}"/>
              </a:ext>
            </a:extLst>
          </p:cNvPr>
          <p:cNvSpPr txBox="1">
            <a:spLocks/>
          </p:cNvSpPr>
          <p:nvPr/>
        </p:nvSpPr>
        <p:spPr>
          <a:xfrm>
            <a:off x="268549" y="204017"/>
            <a:ext cx="8875451" cy="890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dirty="0">
                <a:solidFill>
                  <a:srgbClr val="007D99"/>
                </a:solidFill>
                <a:latin typeface="Montserrat SemiBold" panose="00000700000000000000" pitchFamily="2" charset="0"/>
              </a:rPr>
              <a:t>Intervention #3: </a:t>
            </a:r>
          </a:p>
          <a:p>
            <a:r>
              <a:rPr lang="en-US" sz="1800" dirty="0">
                <a:solidFill>
                  <a:srgbClr val="4A4F55"/>
                </a:solidFill>
                <a:latin typeface="Montserrat" panose="00000500000000000000" pitchFamily="2" charset="0"/>
              </a:rPr>
              <a:t>Revised pump start process: launched </a:t>
            </a:r>
          </a:p>
          <a:p>
            <a:r>
              <a:rPr lang="en-US" sz="1800" dirty="0">
                <a:solidFill>
                  <a:srgbClr val="4A4F55"/>
                </a:solidFill>
                <a:latin typeface="Montserrat" panose="00000500000000000000" pitchFamily="2" charset="0"/>
              </a:rPr>
              <a:t>March/April 2024</a:t>
            </a:r>
          </a:p>
        </p:txBody>
      </p:sp>
      <p:sp>
        <p:nvSpPr>
          <p:cNvPr id="46" name="TextBox 45">
            <a:extLst>
              <a:ext uri="{FF2B5EF4-FFF2-40B4-BE49-F238E27FC236}">
                <a16:creationId xmlns:a16="http://schemas.microsoft.com/office/drawing/2014/main" id="{E748EFD5-B44C-FF0A-C051-EF493D2D3CA6}"/>
              </a:ext>
            </a:extLst>
          </p:cNvPr>
          <p:cNvSpPr txBox="1"/>
          <p:nvPr/>
        </p:nvSpPr>
        <p:spPr>
          <a:xfrm>
            <a:off x="1302160" y="4379978"/>
            <a:ext cx="5311859" cy="710451"/>
          </a:xfrm>
          <a:prstGeom prst="rect">
            <a:avLst/>
          </a:prstGeom>
          <a:noFill/>
          <a:ln>
            <a:solidFill>
              <a:schemeClr val="accent1">
                <a:shade val="15000"/>
              </a:schemeClr>
            </a:solidFill>
          </a:ln>
        </p:spPr>
        <p:txBody>
          <a:bodyPr wrap="square" rtlCol="0">
            <a:spAutoFit/>
          </a:bodyPr>
          <a:lstStyle/>
          <a:p>
            <a:pPr defTabSz="500634">
              <a:spcAft>
                <a:spcPts val="450"/>
              </a:spcAft>
            </a:pPr>
            <a:r>
              <a:rPr lang="en-US" sz="900" b="1" dirty="0"/>
              <a:t>Key Changes</a:t>
            </a:r>
            <a:r>
              <a:rPr lang="en-US" sz="900" dirty="0"/>
              <a:t>: Removes pump 101 class which was a barrier to staffing &amp; patient getting scheduled for/coming to an extra appointment, Prescribe pump sooner for eligible/interested patients</a:t>
            </a:r>
          </a:p>
          <a:p>
            <a:pPr defTabSz="500634">
              <a:spcAft>
                <a:spcPts val="450"/>
              </a:spcAft>
            </a:pPr>
            <a:r>
              <a:rPr lang="en-US" sz="900" b="1" dirty="0"/>
              <a:t>Goals of Changes</a:t>
            </a:r>
            <a:r>
              <a:rPr lang="en-US" sz="900" dirty="0"/>
              <a:t>: In person interpreter likely present at appointments for education, Individualized approach to pump therapy with provider/patient discussion to find the right fit</a:t>
            </a:r>
          </a:p>
        </p:txBody>
      </p:sp>
      <p:sp>
        <p:nvSpPr>
          <p:cNvPr id="3" name="Oval 2">
            <a:extLst>
              <a:ext uri="{FF2B5EF4-FFF2-40B4-BE49-F238E27FC236}">
                <a16:creationId xmlns:a16="http://schemas.microsoft.com/office/drawing/2014/main" id="{2247C9DD-B205-5922-8E71-347AA9B176EB}"/>
              </a:ext>
            </a:extLst>
          </p:cNvPr>
          <p:cNvSpPr/>
          <p:nvPr/>
        </p:nvSpPr>
        <p:spPr>
          <a:xfrm>
            <a:off x="419415" y="1635651"/>
            <a:ext cx="1431043" cy="7183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82" dirty="0"/>
          </a:p>
          <a:p>
            <a:pPr algn="ctr"/>
            <a:r>
              <a:rPr lang="en-US" sz="900" dirty="0"/>
              <a:t>New Onset T1DM Track 1a Visit or Inpatient Admission</a:t>
            </a:r>
          </a:p>
          <a:p>
            <a:pPr algn="ctr"/>
            <a:endParaRPr lang="en-US" sz="1350" dirty="0"/>
          </a:p>
        </p:txBody>
      </p:sp>
      <p:sp>
        <p:nvSpPr>
          <p:cNvPr id="9" name="Rectangle: Rounded Corners 8">
            <a:extLst>
              <a:ext uri="{FF2B5EF4-FFF2-40B4-BE49-F238E27FC236}">
                <a16:creationId xmlns:a16="http://schemas.microsoft.com/office/drawing/2014/main" id="{61407ED2-629A-446E-2004-B787CD16D08B}"/>
              </a:ext>
            </a:extLst>
          </p:cNvPr>
          <p:cNvSpPr/>
          <p:nvPr/>
        </p:nvSpPr>
        <p:spPr>
          <a:xfrm>
            <a:off x="1993759" y="1701668"/>
            <a:ext cx="1027388" cy="5863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Track 1b Visit - 1 Week Post Dx</a:t>
            </a:r>
          </a:p>
          <a:p>
            <a:pPr algn="ctr"/>
            <a:r>
              <a:rPr lang="en-US" sz="675" dirty="0"/>
              <a:t>(Patient Usually Starts CGM between 1a and 1b or at 1b)</a:t>
            </a:r>
          </a:p>
        </p:txBody>
      </p:sp>
      <p:sp>
        <p:nvSpPr>
          <p:cNvPr id="10" name="Rectangle: Rounded Corners 9">
            <a:extLst>
              <a:ext uri="{FF2B5EF4-FFF2-40B4-BE49-F238E27FC236}">
                <a16:creationId xmlns:a16="http://schemas.microsoft.com/office/drawing/2014/main" id="{0B664939-5520-A5FD-DEBF-0C3439B70110}"/>
              </a:ext>
            </a:extLst>
          </p:cNvPr>
          <p:cNvSpPr/>
          <p:nvPr/>
        </p:nvSpPr>
        <p:spPr>
          <a:xfrm>
            <a:off x="3201514" y="1701668"/>
            <a:ext cx="1027388" cy="5863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25" dirty="0"/>
              <a:t>Pt Receives Abbreviated Pump 101 Presentation in 1b</a:t>
            </a:r>
          </a:p>
        </p:txBody>
      </p:sp>
      <p:sp>
        <p:nvSpPr>
          <p:cNvPr id="11" name="Rectangle: Rounded Corners 10">
            <a:extLst>
              <a:ext uri="{FF2B5EF4-FFF2-40B4-BE49-F238E27FC236}">
                <a16:creationId xmlns:a16="http://schemas.microsoft.com/office/drawing/2014/main" id="{9D353AD6-8FD1-3F00-C075-64ADC7FE0CD8}"/>
              </a:ext>
            </a:extLst>
          </p:cNvPr>
          <p:cNvSpPr/>
          <p:nvPr/>
        </p:nvSpPr>
        <p:spPr>
          <a:xfrm>
            <a:off x="4493926" y="1701668"/>
            <a:ext cx="1027388" cy="5863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1 Month New Patient Follow-Up</a:t>
            </a:r>
          </a:p>
        </p:txBody>
      </p:sp>
      <p:sp>
        <p:nvSpPr>
          <p:cNvPr id="12" name="Diamond 11">
            <a:extLst>
              <a:ext uri="{FF2B5EF4-FFF2-40B4-BE49-F238E27FC236}">
                <a16:creationId xmlns:a16="http://schemas.microsoft.com/office/drawing/2014/main" id="{C153FF9B-17F3-FA83-F011-486ED04C3EB4}"/>
              </a:ext>
            </a:extLst>
          </p:cNvPr>
          <p:cNvSpPr/>
          <p:nvPr/>
        </p:nvSpPr>
        <p:spPr>
          <a:xfrm>
            <a:off x="5857663" y="1600183"/>
            <a:ext cx="1192430" cy="789299"/>
          </a:xfrm>
          <a:prstGeom prst="diamon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0634">
              <a:spcAft>
                <a:spcPts val="450"/>
              </a:spcAft>
            </a:pPr>
            <a:r>
              <a:rPr lang="en-US" sz="602" dirty="0"/>
              <a:t>Patient &amp; Provider Discuss Pump Therapy</a:t>
            </a:r>
            <a:endParaRPr lang="en-US" sz="825" dirty="0">
              <a:solidFill>
                <a:schemeClr val="accent2"/>
              </a:solidFill>
            </a:endParaRPr>
          </a:p>
        </p:txBody>
      </p:sp>
      <p:sp>
        <p:nvSpPr>
          <p:cNvPr id="16" name="Oval 15">
            <a:extLst>
              <a:ext uri="{FF2B5EF4-FFF2-40B4-BE49-F238E27FC236}">
                <a16:creationId xmlns:a16="http://schemas.microsoft.com/office/drawing/2014/main" id="{73BB1E4D-9074-72B3-A3BD-5B369579AFAB}"/>
              </a:ext>
            </a:extLst>
          </p:cNvPr>
          <p:cNvSpPr/>
          <p:nvPr/>
        </p:nvSpPr>
        <p:spPr>
          <a:xfrm>
            <a:off x="419415" y="3627736"/>
            <a:ext cx="1431043" cy="7183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82" dirty="0"/>
          </a:p>
          <a:p>
            <a:pPr algn="ctr"/>
            <a:r>
              <a:rPr lang="en-US" sz="900" dirty="0"/>
              <a:t>2-3 Week Follow-Up Visit with APP via Telemed</a:t>
            </a:r>
          </a:p>
          <a:p>
            <a:pPr algn="ctr"/>
            <a:endParaRPr lang="en-US" sz="1350" dirty="0"/>
          </a:p>
        </p:txBody>
      </p:sp>
      <p:sp>
        <p:nvSpPr>
          <p:cNvPr id="20" name="Rectangle: Rounded Corners 19">
            <a:extLst>
              <a:ext uri="{FF2B5EF4-FFF2-40B4-BE49-F238E27FC236}">
                <a16:creationId xmlns:a16="http://schemas.microsoft.com/office/drawing/2014/main" id="{CFC805C8-164D-CCF4-EDF2-56D6E71220AC}"/>
              </a:ext>
            </a:extLst>
          </p:cNvPr>
          <p:cNvSpPr/>
          <p:nvPr/>
        </p:nvSpPr>
        <p:spPr>
          <a:xfrm>
            <a:off x="5940184" y="2667049"/>
            <a:ext cx="1027388" cy="5863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RN Notifies Pump Vendor of Patient Interest</a:t>
            </a:r>
            <a:endParaRPr lang="en-US" sz="675" dirty="0"/>
          </a:p>
        </p:txBody>
      </p:sp>
      <p:sp>
        <p:nvSpPr>
          <p:cNvPr id="21" name="Flowchart: Predefined Process 20">
            <a:extLst>
              <a:ext uri="{FF2B5EF4-FFF2-40B4-BE49-F238E27FC236}">
                <a16:creationId xmlns:a16="http://schemas.microsoft.com/office/drawing/2014/main" id="{4FC96A49-E7F0-944E-1EDC-2379B91C7914}"/>
              </a:ext>
            </a:extLst>
          </p:cNvPr>
          <p:cNvSpPr/>
          <p:nvPr/>
        </p:nvSpPr>
        <p:spPr>
          <a:xfrm>
            <a:off x="4595902" y="2667049"/>
            <a:ext cx="882116" cy="586330"/>
          </a:xfrm>
          <a:prstGeom prst="flowChartPredefined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Insurance Approval</a:t>
            </a:r>
          </a:p>
        </p:txBody>
      </p:sp>
      <p:sp>
        <p:nvSpPr>
          <p:cNvPr id="24" name="Rectangle: Rounded Corners 23">
            <a:extLst>
              <a:ext uri="{FF2B5EF4-FFF2-40B4-BE49-F238E27FC236}">
                <a16:creationId xmlns:a16="http://schemas.microsoft.com/office/drawing/2014/main" id="{0633B27A-320E-3E06-762C-987922B34919}"/>
              </a:ext>
            </a:extLst>
          </p:cNvPr>
          <p:cNvSpPr/>
          <p:nvPr/>
        </p:nvSpPr>
        <p:spPr>
          <a:xfrm>
            <a:off x="3201514" y="2667049"/>
            <a:ext cx="1027388" cy="5863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Patient Receives Pump</a:t>
            </a:r>
            <a:endParaRPr lang="en-US" sz="675" dirty="0"/>
          </a:p>
        </p:txBody>
      </p:sp>
      <p:sp>
        <p:nvSpPr>
          <p:cNvPr id="34" name="Rectangle: Rounded Corners 33">
            <a:extLst>
              <a:ext uri="{FF2B5EF4-FFF2-40B4-BE49-F238E27FC236}">
                <a16:creationId xmlns:a16="http://schemas.microsoft.com/office/drawing/2014/main" id="{3D02150C-614F-E11B-934C-12A5AA6961A1}"/>
              </a:ext>
            </a:extLst>
          </p:cNvPr>
          <p:cNvSpPr/>
          <p:nvPr/>
        </p:nvSpPr>
        <p:spPr>
          <a:xfrm>
            <a:off x="1993759" y="2667049"/>
            <a:ext cx="1027388" cy="5863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Pump Start Class with only Pump Rep</a:t>
            </a:r>
            <a:endParaRPr lang="en-US" sz="675" dirty="0"/>
          </a:p>
        </p:txBody>
      </p:sp>
      <p:sp>
        <p:nvSpPr>
          <p:cNvPr id="40" name="Rectangle: Rounded Corners 39">
            <a:extLst>
              <a:ext uri="{FF2B5EF4-FFF2-40B4-BE49-F238E27FC236}">
                <a16:creationId xmlns:a16="http://schemas.microsoft.com/office/drawing/2014/main" id="{5381C35B-0CB8-8090-72FC-414586CB743D}"/>
              </a:ext>
            </a:extLst>
          </p:cNvPr>
          <p:cNvSpPr/>
          <p:nvPr/>
        </p:nvSpPr>
        <p:spPr>
          <a:xfrm>
            <a:off x="621241" y="2667049"/>
            <a:ext cx="1027388" cy="5863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25" dirty="0"/>
              <a:t>F/U with RN &amp; Pump Rep to Review Numbers</a:t>
            </a:r>
          </a:p>
        </p:txBody>
      </p:sp>
      <p:cxnSp>
        <p:nvCxnSpPr>
          <p:cNvPr id="47" name="Straight Arrow Connector 46">
            <a:extLst>
              <a:ext uri="{FF2B5EF4-FFF2-40B4-BE49-F238E27FC236}">
                <a16:creationId xmlns:a16="http://schemas.microsoft.com/office/drawing/2014/main" id="{BDF64A16-1AF2-0600-F451-50A6C4395288}"/>
              </a:ext>
            </a:extLst>
          </p:cNvPr>
          <p:cNvCxnSpPr>
            <a:cxnSpLocks/>
            <a:stCxn id="20" idx="1"/>
            <a:endCxn id="21" idx="3"/>
          </p:cNvCxnSpPr>
          <p:nvPr/>
        </p:nvCxnSpPr>
        <p:spPr>
          <a:xfrm flipH="1">
            <a:off x="5478018" y="2960214"/>
            <a:ext cx="4621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A890212-32C2-EFFB-E557-A6BB7D608773}"/>
              </a:ext>
            </a:extLst>
          </p:cNvPr>
          <p:cNvCxnSpPr>
            <a:cxnSpLocks/>
            <a:stCxn id="21" idx="1"/>
            <a:endCxn id="24" idx="3"/>
          </p:cNvCxnSpPr>
          <p:nvPr/>
        </p:nvCxnSpPr>
        <p:spPr>
          <a:xfrm flipH="1">
            <a:off x="4228902" y="2960214"/>
            <a:ext cx="367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724DD67-5E4C-79BE-8D73-35BD626D1C95}"/>
              </a:ext>
            </a:extLst>
          </p:cNvPr>
          <p:cNvCxnSpPr>
            <a:cxnSpLocks/>
            <a:stCxn id="24" idx="1"/>
            <a:endCxn id="34" idx="3"/>
          </p:cNvCxnSpPr>
          <p:nvPr/>
        </p:nvCxnSpPr>
        <p:spPr>
          <a:xfrm flipH="1">
            <a:off x="3021147" y="2960214"/>
            <a:ext cx="1803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60C0635-06DC-0EDB-DF41-CF8267308AFE}"/>
              </a:ext>
            </a:extLst>
          </p:cNvPr>
          <p:cNvCxnSpPr>
            <a:cxnSpLocks/>
            <a:stCxn id="34" idx="1"/>
            <a:endCxn id="40" idx="3"/>
          </p:cNvCxnSpPr>
          <p:nvPr/>
        </p:nvCxnSpPr>
        <p:spPr>
          <a:xfrm flipH="1">
            <a:off x="1648629" y="2960214"/>
            <a:ext cx="3451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A912E67-3FDF-B2B1-C7A1-C385843B721F}"/>
              </a:ext>
            </a:extLst>
          </p:cNvPr>
          <p:cNvCxnSpPr>
            <a:cxnSpLocks/>
            <a:stCxn id="40" idx="2"/>
            <a:endCxn id="16" idx="0"/>
          </p:cNvCxnSpPr>
          <p:nvPr/>
        </p:nvCxnSpPr>
        <p:spPr>
          <a:xfrm>
            <a:off x="1134936" y="3253379"/>
            <a:ext cx="1" cy="374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Rectangle: Rounded Corners 60">
            <a:extLst>
              <a:ext uri="{FF2B5EF4-FFF2-40B4-BE49-F238E27FC236}">
                <a16:creationId xmlns:a16="http://schemas.microsoft.com/office/drawing/2014/main" id="{0DB09DC5-FC10-09C7-31A0-3D29B3A88312}"/>
              </a:ext>
            </a:extLst>
          </p:cNvPr>
          <p:cNvSpPr/>
          <p:nvPr/>
        </p:nvSpPr>
        <p:spPr>
          <a:xfrm>
            <a:off x="5940184" y="809779"/>
            <a:ext cx="1027388" cy="5863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3 month T1DM RV Follow-Up </a:t>
            </a:r>
          </a:p>
          <a:p>
            <a:pPr algn="ctr"/>
            <a:r>
              <a:rPr lang="en-US" sz="675" dirty="0"/>
              <a:t>(f/u every q3 months)</a:t>
            </a:r>
          </a:p>
        </p:txBody>
      </p:sp>
      <p:sp>
        <p:nvSpPr>
          <p:cNvPr id="62" name="Rectangle: Rounded Corners 61">
            <a:extLst>
              <a:ext uri="{FF2B5EF4-FFF2-40B4-BE49-F238E27FC236}">
                <a16:creationId xmlns:a16="http://schemas.microsoft.com/office/drawing/2014/main" id="{E4C37ADF-1C90-AB47-8B8B-F517567087CE}"/>
              </a:ext>
            </a:extLst>
          </p:cNvPr>
          <p:cNvSpPr/>
          <p:nvPr/>
        </p:nvSpPr>
        <p:spPr>
          <a:xfrm>
            <a:off x="7485462" y="1701668"/>
            <a:ext cx="1027388" cy="5863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RN Discusses pump therapy with patient after visit</a:t>
            </a:r>
            <a:endParaRPr lang="en-US" sz="675" dirty="0"/>
          </a:p>
        </p:txBody>
      </p:sp>
      <p:sp>
        <p:nvSpPr>
          <p:cNvPr id="63" name="TextBox 62">
            <a:extLst>
              <a:ext uri="{FF2B5EF4-FFF2-40B4-BE49-F238E27FC236}">
                <a16:creationId xmlns:a16="http://schemas.microsoft.com/office/drawing/2014/main" id="{4D22639A-E8BB-E471-7627-AED5C59E3FB8}"/>
              </a:ext>
            </a:extLst>
          </p:cNvPr>
          <p:cNvSpPr txBox="1"/>
          <p:nvPr/>
        </p:nvSpPr>
        <p:spPr>
          <a:xfrm>
            <a:off x="7918522" y="3408808"/>
            <a:ext cx="320281" cy="230832"/>
          </a:xfrm>
          <a:prstGeom prst="rect">
            <a:avLst/>
          </a:prstGeom>
          <a:noFill/>
        </p:spPr>
        <p:txBody>
          <a:bodyPr wrap="square" rtlCol="0">
            <a:spAutoFit/>
          </a:bodyPr>
          <a:lstStyle/>
          <a:p>
            <a:r>
              <a:rPr lang="en-US" sz="900" dirty="0"/>
              <a:t>No</a:t>
            </a:r>
          </a:p>
        </p:txBody>
      </p:sp>
      <p:sp>
        <p:nvSpPr>
          <p:cNvPr id="64" name="TextBox 63">
            <a:extLst>
              <a:ext uri="{FF2B5EF4-FFF2-40B4-BE49-F238E27FC236}">
                <a16:creationId xmlns:a16="http://schemas.microsoft.com/office/drawing/2014/main" id="{A0948260-D99F-F5CC-8993-7F56F561A2F3}"/>
              </a:ext>
            </a:extLst>
          </p:cNvPr>
          <p:cNvSpPr txBox="1"/>
          <p:nvPr/>
        </p:nvSpPr>
        <p:spPr>
          <a:xfrm>
            <a:off x="7058127" y="1791471"/>
            <a:ext cx="355651" cy="230832"/>
          </a:xfrm>
          <a:prstGeom prst="rect">
            <a:avLst/>
          </a:prstGeom>
          <a:noFill/>
        </p:spPr>
        <p:txBody>
          <a:bodyPr wrap="square" rtlCol="0">
            <a:spAutoFit/>
          </a:bodyPr>
          <a:lstStyle/>
          <a:p>
            <a:r>
              <a:rPr lang="en-US" sz="900" dirty="0"/>
              <a:t>Yes</a:t>
            </a:r>
          </a:p>
        </p:txBody>
      </p:sp>
      <p:sp>
        <p:nvSpPr>
          <p:cNvPr id="70" name="Rectangle: Rounded Corners 69">
            <a:extLst>
              <a:ext uri="{FF2B5EF4-FFF2-40B4-BE49-F238E27FC236}">
                <a16:creationId xmlns:a16="http://schemas.microsoft.com/office/drawing/2014/main" id="{38957D8B-4C8C-5CB4-41EF-DC1AD46F3A4C}"/>
              </a:ext>
            </a:extLst>
          </p:cNvPr>
          <p:cNvSpPr/>
          <p:nvPr/>
        </p:nvSpPr>
        <p:spPr>
          <a:xfrm>
            <a:off x="7536990" y="3761029"/>
            <a:ext cx="924334" cy="5850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50" dirty="0"/>
              <a:t>Patient Sends MyChart Message to RNs with Pump Decision</a:t>
            </a:r>
          </a:p>
        </p:txBody>
      </p:sp>
      <p:sp>
        <p:nvSpPr>
          <p:cNvPr id="74" name="Diamond 73">
            <a:extLst>
              <a:ext uri="{FF2B5EF4-FFF2-40B4-BE49-F238E27FC236}">
                <a16:creationId xmlns:a16="http://schemas.microsoft.com/office/drawing/2014/main" id="{32224632-0214-0F96-02A0-7E7BC16871FE}"/>
              </a:ext>
            </a:extLst>
          </p:cNvPr>
          <p:cNvSpPr/>
          <p:nvPr/>
        </p:nvSpPr>
        <p:spPr>
          <a:xfrm>
            <a:off x="7377976" y="2565565"/>
            <a:ext cx="1242359" cy="789299"/>
          </a:xfrm>
          <a:prstGeom prst="diamon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0634">
              <a:spcAft>
                <a:spcPts val="450"/>
              </a:spcAft>
            </a:pPr>
            <a:r>
              <a:rPr lang="en-US" sz="602" dirty="0"/>
              <a:t>Patient Decides to order insulin pump/which pump to order in clinic</a:t>
            </a:r>
            <a:endParaRPr lang="en-US" sz="825" dirty="0"/>
          </a:p>
        </p:txBody>
      </p:sp>
      <p:cxnSp>
        <p:nvCxnSpPr>
          <p:cNvPr id="86" name="Straight Arrow Connector 85">
            <a:extLst>
              <a:ext uri="{FF2B5EF4-FFF2-40B4-BE49-F238E27FC236}">
                <a16:creationId xmlns:a16="http://schemas.microsoft.com/office/drawing/2014/main" id="{72F524BF-AAB0-B83B-C599-2244E3F7B8AA}"/>
              </a:ext>
            </a:extLst>
          </p:cNvPr>
          <p:cNvCxnSpPr>
            <a:cxnSpLocks/>
            <a:stCxn id="12" idx="3"/>
            <a:endCxn id="62" idx="1"/>
          </p:cNvCxnSpPr>
          <p:nvPr/>
        </p:nvCxnSpPr>
        <p:spPr>
          <a:xfrm>
            <a:off x="7050093" y="1994833"/>
            <a:ext cx="4353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47D42C53-F821-AC2C-4E09-DBF705DA1B6C}"/>
              </a:ext>
            </a:extLst>
          </p:cNvPr>
          <p:cNvCxnSpPr>
            <a:stCxn id="61" idx="1"/>
            <a:endCxn id="12" idx="1"/>
          </p:cNvCxnSpPr>
          <p:nvPr/>
        </p:nvCxnSpPr>
        <p:spPr>
          <a:xfrm rot="10800000" flipV="1">
            <a:off x="5857664" y="1102944"/>
            <a:ext cx="82521" cy="891889"/>
          </a:xfrm>
          <a:prstGeom prst="bentConnector3">
            <a:avLst>
              <a:gd name="adj1" fmla="val 30776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A2E9FC47-BAC6-AF6A-3532-4CAC619BEBC2}"/>
              </a:ext>
            </a:extLst>
          </p:cNvPr>
          <p:cNvCxnSpPr>
            <a:cxnSpLocks/>
            <a:stCxn id="12" idx="0"/>
            <a:endCxn id="61" idx="2"/>
          </p:cNvCxnSpPr>
          <p:nvPr/>
        </p:nvCxnSpPr>
        <p:spPr>
          <a:xfrm flipV="1">
            <a:off x="6453878" y="1396109"/>
            <a:ext cx="0" cy="204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8CDE6F0C-7BB6-4C70-53DC-8C89820BB148}"/>
              </a:ext>
            </a:extLst>
          </p:cNvPr>
          <p:cNvCxnSpPr>
            <a:cxnSpLocks/>
            <a:stCxn id="3" idx="6"/>
            <a:endCxn id="9" idx="1"/>
          </p:cNvCxnSpPr>
          <p:nvPr/>
        </p:nvCxnSpPr>
        <p:spPr>
          <a:xfrm>
            <a:off x="1850457" y="1994833"/>
            <a:ext cx="1433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BBCF481C-4504-EE75-7269-4E10212F84FD}"/>
              </a:ext>
            </a:extLst>
          </p:cNvPr>
          <p:cNvCxnSpPr>
            <a:cxnSpLocks/>
            <a:stCxn id="9" idx="3"/>
            <a:endCxn id="10" idx="1"/>
          </p:cNvCxnSpPr>
          <p:nvPr/>
        </p:nvCxnSpPr>
        <p:spPr>
          <a:xfrm>
            <a:off x="3021147" y="1994833"/>
            <a:ext cx="1803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27006D4B-DC8B-2DAA-2443-D98FEBFA5508}"/>
              </a:ext>
            </a:extLst>
          </p:cNvPr>
          <p:cNvCxnSpPr>
            <a:cxnSpLocks/>
            <a:stCxn id="10" idx="3"/>
            <a:endCxn id="11" idx="1"/>
          </p:cNvCxnSpPr>
          <p:nvPr/>
        </p:nvCxnSpPr>
        <p:spPr>
          <a:xfrm>
            <a:off x="4228902" y="1994833"/>
            <a:ext cx="2650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83C0CA37-BCE8-2CF4-BD90-8472B93A0683}"/>
              </a:ext>
            </a:extLst>
          </p:cNvPr>
          <p:cNvCxnSpPr>
            <a:cxnSpLocks/>
            <a:stCxn id="11" idx="3"/>
            <a:endCxn id="12" idx="1"/>
          </p:cNvCxnSpPr>
          <p:nvPr/>
        </p:nvCxnSpPr>
        <p:spPr>
          <a:xfrm>
            <a:off x="5521314" y="1994833"/>
            <a:ext cx="3363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AB7182DE-6510-D1FD-4CE4-1FC7F47BCDEE}"/>
              </a:ext>
            </a:extLst>
          </p:cNvPr>
          <p:cNvCxnSpPr>
            <a:cxnSpLocks/>
            <a:stCxn id="62" idx="2"/>
            <a:endCxn id="74" idx="0"/>
          </p:cNvCxnSpPr>
          <p:nvPr/>
        </p:nvCxnSpPr>
        <p:spPr>
          <a:xfrm>
            <a:off x="7999156" y="2287998"/>
            <a:ext cx="0" cy="277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3B370192-945C-8336-837B-A6B30EEDC140}"/>
              </a:ext>
            </a:extLst>
          </p:cNvPr>
          <p:cNvCxnSpPr>
            <a:cxnSpLocks/>
            <a:stCxn id="74" idx="1"/>
            <a:endCxn id="20" idx="3"/>
          </p:cNvCxnSpPr>
          <p:nvPr/>
        </p:nvCxnSpPr>
        <p:spPr>
          <a:xfrm flipH="1">
            <a:off x="6967572" y="2960214"/>
            <a:ext cx="4104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44EC4325-345D-94BF-CDD3-62E5FBE7A550}"/>
              </a:ext>
            </a:extLst>
          </p:cNvPr>
          <p:cNvCxnSpPr>
            <a:cxnSpLocks/>
            <a:stCxn id="74" idx="2"/>
            <a:endCxn id="70" idx="0"/>
          </p:cNvCxnSpPr>
          <p:nvPr/>
        </p:nvCxnSpPr>
        <p:spPr>
          <a:xfrm>
            <a:off x="7999156" y="3354864"/>
            <a:ext cx="1" cy="406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9" name="Connector: Elbow 168">
            <a:extLst>
              <a:ext uri="{FF2B5EF4-FFF2-40B4-BE49-F238E27FC236}">
                <a16:creationId xmlns:a16="http://schemas.microsoft.com/office/drawing/2014/main" id="{F59830F0-ABDD-1A98-3F93-D624EEAD968C}"/>
              </a:ext>
            </a:extLst>
          </p:cNvPr>
          <p:cNvCxnSpPr>
            <a:cxnSpLocks/>
            <a:stCxn id="70" idx="1"/>
            <a:endCxn id="20" idx="2"/>
          </p:cNvCxnSpPr>
          <p:nvPr/>
        </p:nvCxnSpPr>
        <p:spPr>
          <a:xfrm rot="10800000">
            <a:off x="6453878" y="3253380"/>
            <a:ext cx="1083112" cy="80018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785D2AD-5561-68A3-CB43-DBE38D1B59AD}"/>
              </a:ext>
            </a:extLst>
          </p:cNvPr>
          <p:cNvCxnSpPr/>
          <p:nvPr/>
        </p:nvCxnSpPr>
        <p:spPr>
          <a:xfrm>
            <a:off x="5689489" y="1102944"/>
            <a:ext cx="0" cy="5321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8" name="Flowchart: Predefined Process 177">
            <a:extLst>
              <a:ext uri="{FF2B5EF4-FFF2-40B4-BE49-F238E27FC236}">
                <a16:creationId xmlns:a16="http://schemas.microsoft.com/office/drawing/2014/main" id="{8CE922F2-1059-B018-8BEA-05D1049DAEED}"/>
              </a:ext>
            </a:extLst>
          </p:cNvPr>
          <p:cNvSpPr/>
          <p:nvPr/>
        </p:nvSpPr>
        <p:spPr>
          <a:xfrm>
            <a:off x="6702475" y="4637791"/>
            <a:ext cx="711303" cy="242446"/>
          </a:xfrm>
          <a:prstGeom prst="flowChartPredefinedProcess">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75" dirty="0"/>
              <a:t>Insurance Approval</a:t>
            </a:r>
          </a:p>
        </p:txBody>
      </p:sp>
      <p:sp>
        <p:nvSpPr>
          <p:cNvPr id="179" name="TextBox 178">
            <a:extLst>
              <a:ext uri="{FF2B5EF4-FFF2-40B4-BE49-F238E27FC236}">
                <a16:creationId xmlns:a16="http://schemas.microsoft.com/office/drawing/2014/main" id="{BA7225BF-DEA5-073C-8748-49AB940C664F}"/>
              </a:ext>
            </a:extLst>
          </p:cNvPr>
          <p:cNvSpPr txBox="1"/>
          <p:nvPr/>
        </p:nvSpPr>
        <p:spPr>
          <a:xfrm>
            <a:off x="7349222" y="4470202"/>
            <a:ext cx="1718504" cy="611706"/>
          </a:xfrm>
          <a:prstGeom prst="rect">
            <a:avLst/>
          </a:prstGeom>
          <a:noFill/>
          <a:ln>
            <a:solidFill>
              <a:schemeClr val="accent1">
                <a:shade val="15000"/>
              </a:schemeClr>
            </a:solidFill>
          </a:ln>
        </p:spPr>
        <p:txBody>
          <a:bodyPr wrap="square" rtlCol="0">
            <a:spAutoFit/>
          </a:bodyPr>
          <a:lstStyle/>
          <a:p>
            <a:r>
              <a:rPr lang="en-US" sz="675" dirty="0"/>
              <a:t>Pump vendor sends patient intake form, patient fills out form, vendor sends medical necessity statement, DME specialist completes form and sends to provider, provider signs RX</a:t>
            </a:r>
          </a:p>
        </p:txBody>
      </p:sp>
      <p:sp>
        <p:nvSpPr>
          <p:cNvPr id="180" name="TextBox 179">
            <a:extLst>
              <a:ext uri="{FF2B5EF4-FFF2-40B4-BE49-F238E27FC236}">
                <a16:creationId xmlns:a16="http://schemas.microsoft.com/office/drawing/2014/main" id="{7344B13D-0805-59F5-55EA-E48A43DE4E1D}"/>
              </a:ext>
            </a:extLst>
          </p:cNvPr>
          <p:cNvSpPr txBox="1"/>
          <p:nvPr/>
        </p:nvSpPr>
        <p:spPr>
          <a:xfrm>
            <a:off x="597738" y="4417472"/>
            <a:ext cx="680192" cy="577081"/>
          </a:xfrm>
          <a:prstGeom prst="rect">
            <a:avLst/>
          </a:prstGeom>
          <a:solidFill>
            <a:schemeClr val="accent2"/>
          </a:solidFill>
          <a:ln>
            <a:solidFill>
              <a:schemeClr val="accent1">
                <a:shade val="15000"/>
              </a:schemeClr>
            </a:solidFill>
          </a:ln>
        </p:spPr>
        <p:txBody>
          <a:bodyPr wrap="square" rtlCol="0">
            <a:spAutoFit/>
          </a:bodyPr>
          <a:lstStyle/>
          <a:p>
            <a:pPr algn="ctr"/>
            <a:r>
              <a:rPr lang="en-US" sz="1050" dirty="0">
                <a:solidFill>
                  <a:schemeClr val="bg1"/>
                </a:solidFill>
              </a:rPr>
              <a:t>Key Changes/ Goals</a:t>
            </a:r>
          </a:p>
        </p:txBody>
      </p:sp>
      <p:sp>
        <p:nvSpPr>
          <p:cNvPr id="7" name="TextBox 6">
            <a:extLst>
              <a:ext uri="{FF2B5EF4-FFF2-40B4-BE49-F238E27FC236}">
                <a16:creationId xmlns:a16="http://schemas.microsoft.com/office/drawing/2014/main" id="{47A62EC9-BF98-5B92-A0CD-CD154F36E32F}"/>
              </a:ext>
            </a:extLst>
          </p:cNvPr>
          <p:cNvSpPr txBox="1"/>
          <p:nvPr/>
        </p:nvSpPr>
        <p:spPr>
          <a:xfrm>
            <a:off x="7040770" y="2760550"/>
            <a:ext cx="355651" cy="230832"/>
          </a:xfrm>
          <a:prstGeom prst="rect">
            <a:avLst/>
          </a:prstGeom>
          <a:noFill/>
        </p:spPr>
        <p:txBody>
          <a:bodyPr wrap="square" rtlCol="0">
            <a:spAutoFit/>
          </a:bodyPr>
          <a:lstStyle/>
          <a:p>
            <a:r>
              <a:rPr lang="en-US" sz="900" dirty="0"/>
              <a:t>Yes</a:t>
            </a:r>
          </a:p>
        </p:txBody>
      </p:sp>
      <p:sp>
        <p:nvSpPr>
          <p:cNvPr id="2" name="Star: 5 Points 1">
            <a:extLst>
              <a:ext uri="{FF2B5EF4-FFF2-40B4-BE49-F238E27FC236}">
                <a16:creationId xmlns:a16="http://schemas.microsoft.com/office/drawing/2014/main" id="{86437E95-5550-7F03-F4E4-BA69C0F1A802}"/>
              </a:ext>
            </a:extLst>
          </p:cNvPr>
          <p:cNvSpPr/>
          <p:nvPr/>
        </p:nvSpPr>
        <p:spPr>
          <a:xfrm>
            <a:off x="7076422" y="880002"/>
            <a:ext cx="674712" cy="631503"/>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5F3AFEFD-C152-F19A-599F-05EE2C82828F}"/>
              </a:ext>
            </a:extLst>
          </p:cNvPr>
          <p:cNvSpPr txBox="1"/>
          <p:nvPr/>
        </p:nvSpPr>
        <p:spPr>
          <a:xfrm>
            <a:off x="6402587" y="1392955"/>
            <a:ext cx="320281" cy="230832"/>
          </a:xfrm>
          <a:prstGeom prst="rect">
            <a:avLst/>
          </a:prstGeom>
          <a:noFill/>
        </p:spPr>
        <p:txBody>
          <a:bodyPr wrap="square" rtlCol="0">
            <a:spAutoFit/>
          </a:bodyPr>
          <a:lstStyle/>
          <a:p>
            <a:r>
              <a:rPr lang="en-US" sz="900" dirty="0"/>
              <a:t>No</a:t>
            </a:r>
          </a:p>
        </p:txBody>
      </p:sp>
    </p:spTree>
    <p:extLst>
      <p:ext uri="{BB962C8B-B14F-4D97-AF65-F5344CB8AC3E}">
        <p14:creationId xmlns:p14="http://schemas.microsoft.com/office/powerpoint/2010/main" val="249240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1E96-6A76-8143-8512-B763E5300C60}"/>
              </a:ext>
            </a:extLst>
          </p:cNvPr>
          <p:cNvSpPr>
            <a:spLocks noGrp="1"/>
          </p:cNvSpPr>
          <p:nvPr>
            <p:ph type="ctrTitle"/>
          </p:nvPr>
        </p:nvSpPr>
        <p:spPr>
          <a:xfrm>
            <a:off x="669746" y="581763"/>
            <a:ext cx="7794804" cy="487519"/>
          </a:xfrm>
        </p:spPr>
        <p:txBody>
          <a:bodyPr/>
          <a:lstStyle/>
          <a:p>
            <a:pPr>
              <a:lnSpc>
                <a:spcPct val="100000"/>
              </a:lnSpc>
              <a:spcBef>
                <a:spcPts val="0"/>
              </a:spcBef>
            </a:pPr>
            <a:r>
              <a:rPr lang="en-US" dirty="0"/>
              <a:t>Intervention #3: </a:t>
            </a:r>
            <a:br>
              <a:rPr lang="en-US" dirty="0"/>
            </a:br>
            <a:endParaRPr lang="en-US" dirty="0"/>
          </a:p>
        </p:txBody>
      </p:sp>
      <p:sp>
        <p:nvSpPr>
          <p:cNvPr id="3" name="TextBox 2">
            <a:extLst>
              <a:ext uri="{FF2B5EF4-FFF2-40B4-BE49-F238E27FC236}">
                <a16:creationId xmlns:a16="http://schemas.microsoft.com/office/drawing/2014/main" id="{E42B937D-8C47-F3D3-F6ED-20D893EA9B49}"/>
              </a:ext>
            </a:extLst>
          </p:cNvPr>
          <p:cNvSpPr txBox="1"/>
          <p:nvPr/>
        </p:nvSpPr>
        <p:spPr>
          <a:xfrm>
            <a:off x="584200" y="1041609"/>
            <a:ext cx="2456712" cy="1477328"/>
          </a:xfrm>
          <a:prstGeom prst="rect">
            <a:avLst/>
          </a:prstGeom>
          <a:noFill/>
        </p:spPr>
        <p:txBody>
          <a:bodyPr wrap="square" rtlCol="0">
            <a:spAutoFit/>
          </a:bodyPr>
          <a:lstStyle/>
          <a:p>
            <a:r>
              <a:rPr lang="en-US" dirty="0">
                <a:solidFill>
                  <a:srgbClr val="4A4F55"/>
                </a:solidFill>
                <a:latin typeface="Montserrat" panose="00000500000000000000" pitchFamily="2" charset="0"/>
              </a:rPr>
              <a:t>(Low health literacy pump comparison handout to be given to all patients at track 1b visit)</a:t>
            </a:r>
          </a:p>
        </p:txBody>
      </p:sp>
      <p:pic>
        <p:nvPicPr>
          <p:cNvPr id="1026" name="Picture 2">
            <a:extLst>
              <a:ext uri="{FF2B5EF4-FFF2-40B4-BE49-F238E27FC236}">
                <a16:creationId xmlns:a16="http://schemas.microsoft.com/office/drawing/2014/main" id="{E25C33CC-D0E5-B8F9-E1DC-FE817FE45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693" y="324104"/>
            <a:ext cx="4192260" cy="41858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BB3F9F-E8B0-E89F-EB1B-03277879D408}"/>
              </a:ext>
            </a:extLst>
          </p:cNvPr>
          <p:cNvSpPr txBox="1"/>
          <p:nvPr/>
        </p:nvSpPr>
        <p:spPr>
          <a:xfrm>
            <a:off x="326065" y="4143905"/>
            <a:ext cx="3685954" cy="430887"/>
          </a:xfrm>
          <a:prstGeom prst="rect">
            <a:avLst/>
          </a:prstGeom>
          <a:noFill/>
        </p:spPr>
        <p:txBody>
          <a:bodyPr wrap="square" rtlCol="0">
            <a:spAutoFit/>
          </a:bodyPr>
          <a:lstStyle/>
          <a:p>
            <a:r>
              <a:rPr lang="en-US" sz="1100" dirty="0">
                <a:solidFill>
                  <a:srgbClr val="4A4F55"/>
                </a:solidFill>
                <a:latin typeface="Montserrat" panose="00000500000000000000" pitchFamily="2" charset="0"/>
              </a:rPr>
              <a:t>*Adapted from Cornell University Pediatric Endocrinology (presented at T1Dx 2023)</a:t>
            </a:r>
          </a:p>
        </p:txBody>
      </p:sp>
    </p:spTree>
    <p:extLst>
      <p:ext uri="{BB962C8B-B14F-4D97-AF65-F5344CB8AC3E}">
        <p14:creationId xmlns:p14="http://schemas.microsoft.com/office/powerpoint/2010/main" val="952907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1E96-6A76-8143-8512-B763E5300C60}"/>
              </a:ext>
            </a:extLst>
          </p:cNvPr>
          <p:cNvSpPr>
            <a:spLocks noGrp="1"/>
          </p:cNvSpPr>
          <p:nvPr>
            <p:ph type="ctrTitle"/>
          </p:nvPr>
        </p:nvSpPr>
        <p:spPr>
          <a:xfrm>
            <a:off x="504646" y="338003"/>
            <a:ext cx="7794804" cy="487519"/>
          </a:xfrm>
        </p:spPr>
        <p:txBody>
          <a:bodyPr/>
          <a:lstStyle/>
          <a:p>
            <a:pPr>
              <a:lnSpc>
                <a:spcPct val="100000"/>
              </a:lnSpc>
              <a:spcBef>
                <a:spcPts val="0"/>
              </a:spcBef>
            </a:pPr>
            <a:r>
              <a:rPr lang="en-US" dirty="0"/>
              <a:t>Progress after first 3 interventions</a:t>
            </a:r>
          </a:p>
        </p:txBody>
      </p:sp>
      <p:sp>
        <p:nvSpPr>
          <p:cNvPr id="3" name="TextBox 2">
            <a:extLst>
              <a:ext uri="{FF2B5EF4-FFF2-40B4-BE49-F238E27FC236}">
                <a16:creationId xmlns:a16="http://schemas.microsoft.com/office/drawing/2014/main" id="{034D4773-FA1D-860E-F579-56990B6CB926}"/>
              </a:ext>
            </a:extLst>
          </p:cNvPr>
          <p:cNvSpPr txBox="1"/>
          <p:nvPr/>
        </p:nvSpPr>
        <p:spPr>
          <a:xfrm>
            <a:off x="434796" y="730728"/>
            <a:ext cx="7293154" cy="338554"/>
          </a:xfrm>
          <a:prstGeom prst="rect">
            <a:avLst/>
          </a:prstGeom>
          <a:noFill/>
        </p:spPr>
        <p:txBody>
          <a:bodyPr wrap="square" rtlCol="0">
            <a:spAutoFit/>
          </a:bodyPr>
          <a:lstStyle/>
          <a:p>
            <a:r>
              <a:rPr lang="en-US" sz="1600" dirty="0">
                <a:solidFill>
                  <a:srgbClr val="4A4F55"/>
                </a:solidFill>
                <a:latin typeface="Montserrat" panose="00000500000000000000" pitchFamily="2" charset="0"/>
              </a:rPr>
              <a:t>Pump use in patients w/ primary LOC other than English</a:t>
            </a:r>
          </a:p>
        </p:txBody>
      </p:sp>
      <p:pic>
        <p:nvPicPr>
          <p:cNvPr id="5" name="Picture 4">
            <a:extLst>
              <a:ext uri="{FF2B5EF4-FFF2-40B4-BE49-F238E27FC236}">
                <a16:creationId xmlns:a16="http://schemas.microsoft.com/office/drawing/2014/main" id="{7A51F3A7-5EAB-33B8-6D6B-5E950FA8C76A}"/>
              </a:ext>
            </a:extLst>
          </p:cNvPr>
          <p:cNvPicPr>
            <a:picLocks noChangeAspect="1"/>
          </p:cNvPicPr>
          <p:nvPr/>
        </p:nvPicPr>
        <p:blipFill>
          <a:blip r:embed="rId2"/>
          <a:stretch>
            <a:fillRect/>
          </a:stretch>
        </p:blipFill>
        <p:spPr>
          <a:xfrm>
            <a:off x="149046" y="1069282"/>
            <a:ext cx="8817154" cy="3362227"/>
          </a:xfrm>
          <a:prstGeom prst="rect">
            <a:avLst/>
          </a:prstGeom>
        </p:spPr>
      </p:pic>
      <p:sp>
        <p:nvSpPr>
          <p:cNvPr id="6" name="TextBox 5">
            <a:extLst>
              <a:ext uri="{FF2B5EF4-FFF2-40B4-BE49-F238E27FC236}">
                <a16:creationId xmlns:a16="http://schemas.microsoft.com/office/drawing/2014/main" id="{B43D1261-A599-6676-CAA5-5A9BCF95CD2B}"/>
              </a:ext>
            </a:extLst>
          </p:cNvPr>
          <p:cNvSpPr txBox="1"/>
          <p:nvPr/>
        </p:nvSpPr>
        <p:spPr>
          <a:xfrm>
            <a:off x="1835975" y="1749589"/>
            <a:ext cx="1008085" cy="461665"/>
          </a:xfrm>
          <a:prstGeom prst="rect">
            <a:avLst/>
          </a:prstGeom>
          <a:noFill/>
        </p:spPr>
        <p:txBody>
          <a:bodyPr wrap="square" rtlCol="0">
            <a:spAutoFit/>
          </a:bodyPr>
          <a:lstStyle/>
          <a:p>
            <a:pPr algn="ctr"/>
            <a:r>
              <a:rPr lang="en-US" sz="800" dirty="0">
                <a:latin typeface="Montserrat" panose="00000500000000000000" pitchFamily="2" charset="0"/>
              </a:rPr>
              <a:t>Pump 101 class offered in other languages</a:t>
            </a:r>
          </a:p>
        </p:txBody>
      </p:sp>
      <p:sp>
        <p:nvSpPr>
          <p:cNvPr id="7" name="TextBox 6">
            <a:extLst>
              <a:ext uri="{FF2B5EF4-FFF2-40B4-BE49-F238E27FC236}">
                <a16:creationId xmlns:a16="http://schemas.microsoft.com/office/drawing/2014/main" id="{224D3CCB-D37C-0EA9-8C48-8F122419AE3C}"/>
              </a:ext>
            </a:extLst>
          </p:cNvPr>
          <p:cNvSpPr txBox="1"/>
          <p:nvPr/>
        </p:nvSpPr>
        <p:spPr>
          <a:xfrm>
            <a:off x="2752765" y="2057898"/>
            <a:ext cx="833418" cy="461665"/>
          </a:xfrm>
          <a:prstGeom prst="rect">
            <a:avLst/>
          </a:prstGeom>
          <a:noFill/>
        </p:spPr>
        <p:txBody>
          <a:bodyPr wrap="square" rtlCol="0">
            <a:spAutoFit/>
          </a:bodyPr>
          <a:lstStyle/>
          <a:p>
            <a:pPr algn="ctr"/>
            <a:r>
              <a:rPr lang="en-US" sz="800" dirty="0">
                <a:latin typeface="Montserrat" panose="00000500000000000000" pitchFamily="2" charset="0"/>
              </a:rPr>
              <a:t>Monthly Spanish Class</a:t>
            </a:r>
          </a:p>
        </p:txBody>
      </p:sp>
      <p:sp>
        <p:nvSpPr>
          <p:cNvPr id="8" name="TextBox 7">
            <a:extLst>
              <a:ext uri="{FF2B5EF4-FFF2-40B4-BE49-F238E27FC236}">
                <a16:creationId xmlns:a16="http://schemas.microsoft.com/office/drawing/2014/main" id="{2E2BCBB1-34E8-F468-1B82-A0D7265C5869}"/>
              </a:ext>
            </a:extLst>
          </p:cNvPr>
          <p:cNvSpPr txBox="1"/>
          <p:nvPr/>
        </p:nvSpPr>
        <p:spPr>
          <a:xfrm>
            <a:off x="2972624" y="1648475"/>
            <a:ext cx="1008085" cy="461665"/>
          </a:xfrm>
          <a:prstGeom prst="rect">
            <a:avLst/>
          </a:prstGeom>
          <a:noFill/>
        </p:spPr>
        <p:txBody>
          <a:bodyPr wrap="square" rtlCol="0">
            <a:spAutoFit/>
          </a:bodyPr>
          <a:lstStyle/>
          <a:p>
            <a:pPr algn="ctr"/>
            <a:r>
              <a:rPr lang="en-US" sz="800" dirty="0">
                <a:latin typeface="Montserrat" panose="00000500000000000000" pitchFamily="2" charset="0"/>
              </a:rPr>
              <a:t>Standard pump start follow up visit</a:t>
            </a:r>
          </a:p>
        </p:txBody>
      </p:sp>
      <p:sp>
        <p:nvSpPr>
          <p:cNvPr id="9" name="TextBox 8">
            <a:extLst>
              <a:ext uri="{FF2B5EF4-FFF2-40B4-BE49-F238E27FC236}">
                <a16:creationId xmlns:a16="http://schemas.microsoft.com/office/drawing/2014/main" id="{4ACDB8BF-2E69-43FC-2ABE-BA8F3AF11BAA}"/>
              </a:ext>
            </a:extLst>
          </p:cNvPr>
          <p:cNvSpPr txBox="1"/>
          <p:nvPr/>
        </p:nvSpPr>
        <p:spPr>
          <a:xfrm>
            <a:off x="5030026" y="1626478"/>
            <a:ext cx="1008085" cy="707886"/>
          </a:xfrm>
          <a:prstGeom prst="rect">
            <a:avLst/>
          </a:prstGeom>
          <a:noFill/>
        </p:spPr>
        <p:txBody>
          <a:bodyPr wrap="square" rtlCol="0">
            <a:spAutoFit/>
          </a:bodyPr>
          <a:lstStyle/>
          <a:p>
            <a:pPr algn="ctr"/>
            <a:r>
              <a:rPr lang="en-US" sz="800" dirty="0">
                <a:latin typeface="Montserrat" panose="00000500000000000000" pitchFamily="2" charset="0"/>
              </a:rPr>
              <a:t>Provided pump 101 education to LOC other than English patients at clinic visit</a:t>
            </a:r>
          </a:p>
        </p:txBody>
      </p:sp>
      <p:cxnSp>
        <p:nvCxnSpPr>
          <p:cNvPr id="12" name="Straight Arrow Connector 11">
            <a:extLst>
              <a:ext uri="{FF2B5EF4-FFF2-40B4-BE49-F238E27FC236}">
                <a16:creationId xmlns:a16="http://schemas.microsoft.com/office/drawing/2014/main" id="{B465A941-8632-1839-3A25-DDC2B96EDC9C}"/>
              </a:ext>
            </a:extLst>
          </p:cNvPr>
          <p:cNvCxnSpPr/>
          <p:nvPr/>
        </p:nvCxnSpPr>
        <p:spPr>
          <a:xfrm>
            <a:off x="2340017" y="2211254"/>
            <a:ext cx="0" cy="51924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DD4609A-EB2D-5D28-7480-F91B332840EA}"/>
              </a:ext>
            </a:extLst>
          </p:cNvPr>
          <p:cNvCxnSpPr>
            <a:cxnSpLocks/>
          </p:cNvCxnSpPr>
          <p:nvPr/>
        </p:nvCxnSpPr>
        <p:spPr>
          <a:xfrm>
            <a:off x="3172691" y="2490772"/>
            <a:ext cx="0" cy="2397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DC9976A-E999-D8AD-3896-E5A7D5BCA7D5}"/>
              </a:ext>
            </a:extLst>
          </p:cNvPr>
          <p:cNvCxnSpPr>
            <a:cxnSpLocks/>
          </p:cNvCxnSpPr>
          <p:nvPr/>
        </p:nvCxnSpPr>
        <p:spPr>
          <a:xfrm>
            <a:off x="3476666" y="2091390"/>
            <a:ext cx="0" cy="63911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2917BCE-1C83-BD8E-2671-BEBB7773F323}"/>
              </a:ext>
            </a:extLst>
          </p:cNvPr>
          <p:cNvCxnSpPr>
            <a:cxnSpLocks/>
          </p:cNvCxnSpPr>
          <p:nvPr/>
        </p:nvCxnSpPr>
        <p:spPr>
          <a:xfrm>
            <a:off x="5530935" y="2288730"/>
            <a:ext cx="3133" cy="37827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321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1E96-6A76-8143-8512-B763E5300C60}"/>
              </a:ext>
            </a:extLst>
          </p:cNvPr>
          <p:cNvSpPr>
            <a:spLocks noGrp="1"/>
          </p:cNvSpPr>
          <p:nvPr>
            <p:ph type="ctrTitle"/>
          </p:nvPr>
        </p:nvSpPr>
        <p:spPr>
          <a:xfrm>
            <a:off x="669746" y="581763"/>
            <a:ext cx="7794804" cy="487519"/>
          </a:xfrm>
        </p:spPr>
        <p:txBody>
          <a:bodyPr/>
          <a:lstStyle/>
          <a:p>
            <a:pPr>
              <a:lnSpc>
                <a:spcPct val="100000"/>
              </a:lnSpc>
              <a:spcBef>
                <a:spcPts val="0"/>
              </a:spcBef>
            </a:pPr>
            <a:r>
              <a:rPr lang="en-US" dirty="0"/>
              <a:t>Intervention #4</a:t>
            </a:r>
          </a:p>
        </p:txBody>
      </p:sp>
      <p:sp>
        <p:nvSpPr>
          <p:cNvPr id="3" name="TextBox 2">
            <a:extLst>
              <a:ext uri="{FF2B5EF4-FFF2-40B4-BE49-F238E27FC236}">
                <a16:creationId xmlns:a16="http://schemas.microsoft.com/office/drawing/2014/main" id="{E42B937D-8C47-F3D3-F6ED-20D893EA9B49}"/>
              </a:ext>
            </a:extLst>
          </p:cNvPr>
          <p:cNvSpPr txBox="1"/>
          <p:nvPr/>
        </p:nvSpPr>
        <p:spPr>
          <a:xfrm>
            <a:off x="584200" y="1041609"/>
            <a:ext cx="6991350" cy="646331"/>
          </a:xfrm>
          <a:prstGeom prst="rect">
            <a:avLst/>
          </a:prstGeom>
          <a:noFill/>
        </p:spPr>
        <p:txBody>
          <a:bodyPr wrap="square" rtlCol="0">
            <a:spAutoFit/>
          </a:bodyPr>
          <a:lstStyle/>
          <a:p>
            <a:r>
              <a:rPr lang="en-US" dirty="0">
                <a:solidFill>
                  <a:srgbClr val="4A4F55"/>
                </a:solidFill>
                <a:latin typeface="Montserrat" panose="00000500000000000000" pitchFamily="2" charset="0"/>
              </a:rPr>
              <a:t>(June 2024 - BRIDGE: Barrier Reduction in Insulin Delivery for Greater Equity)</a:t>
            </a:r>
          </a:p>
        </p:txBody>
      </p:sp>
      <p:sp>
        <p:nvSpPr>
          <p:cNvPr id="4" name="TextBox 3">
            <a:extLst>
              <a:ext uri="{FF2B5EF4-FFF2-40B4-BE49-F238E27FC236}">
                <a16:creationId xmlns:a16="http://schemas.microsoft.com/office/drawing/2014/main" id="{4D952C85-8865-53C5-5060-BC31F5EEEC9D}"/>
              </a:ext>
            </a:extLst>
          </p:cNvPr>
          <p:cNvSpPr txBox="1"/>
          <p:nvPr/>
        </p:nvSpPr>
        <p:spPr>
          <a:xfrm>
            <a:off x="669746" y="1949450"/>
            <a:ext cx="7874000" cy="923330"/>
          </a:xfrm>
          <a:prstGeom prst="rect">
            <a:avLst/>
          </a:prstGeom>
          <a:noFill/>
        </p:spPr>
        <p:txBody>
          <a:bodyPr wrap="square" rtlCol="0">
            <a:spAutoFit/>
          </a:bodyPr>
          <a:lstStyle/>
          <a:p>
            <a:r>
              <a:rPr lang="en-US" dirty="0">
                <a:solidFill>
                  <a:srgbClr val="4A4F55"/>
                </a:solidFill>
                <a:latin typeface="Montserrat" panose="00000500000000000000" pitchFamily="2" charset="0"/>
              </a:rPr>
              <a:t>Aim: To address barriers to insulin pump therapy in patients with a primary LOC other than English during their clinic visits using a checklist style handout</a:t>
            </a:r>
          </a:p>
        </p:txBody>
      </p:sp>
    </p:spTree>
    <p:extLst>
      <p:ext uri="{BB962C8B-B14F-4D97-AF65-F5344CB8AC3E}">
        <p14:creationId xmlns:p14="http://schemas.microsoft.com/office/powerpoint/2010/main" val="1131466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1E96-6A76-8143-8512-B763E5300C60}"/>
              </a:ext>
            </a:extLst>
          </p:cNvPr>
          <p:cNvSpPr>
            <a:spLocks noGrp="1"/>
          </p:cNvSpPr>
          <p:nvPr>
            <p:ph type="ctrTitle"/>
          </p:nvPr>
        </p:nvSpPr>
        <p:spPr>
          <a:xfrm>
            <a:off x="590805" y="266000"/>
            <a:ext cx="7794804" cy="487519"/>
          </a:xfrm>
        </p:spPr>
        <p:txBody>
          <a:bodyPr/>
          <a:lstStyle/>
          <a:p>
            <a:pPr>
              <a:lnSpc>
                <a:spcPct val="100000"/>
              </a:lnSpc>
              <a:spcBef>
                <a:spcPts val="0"/>
              </a:spcBef>
            </a:pPr>
            <a:r>
              <a:rPr lang="en-US" dirty="0"/>
              <a:t>PDSA 1 - Plan</a:t>
            </a:r>
          </a:p>
        </p:txBody>
      </p:sp>
      <p:pic>
        <p:nvPicPr>
          <p:cNvPr id="3" name="Picture 2">
            <a:extLst>
              <a:ext uri="{FF2B5EF4-FFF2-40B4-BE49-F238E27FC236}">
                <a16:creationId xmlns:a16="http://schemas.microsoft.com/office/drawing/2014/main" id="{210770EF-6699-D6DB-D555-4DF8ADDD2B93}"/>
              </a:ext>
            </a:extLst>
          </p:cNvPr>
          <p:cNvPicPr>
            <a:picLocks noChangeAspect="1"/>
          </p:cNvPicPr>
          <p:nvPr/>
        </p:nvPicPr>
        <p:blipFill rotWithShape="1">
          <a:blip r:embed="rId2"/>
          <a:srcRect b="18624"/>
          <a:stretch/>
        </p:blipFill>
        <p:spPr>
          <a:xfrm>
            <a:off x="354628" y="753519"/>
            <a:ext cx="4033076" cy="3722000"/>
          </a:xfrm>
          <a:prstGeom prst="rect">
            <a:avLst/>
          </a:prstGeom>
        </p:spPr>
      </p:pic>
      <p:pic>
        <p:nvPicPr>
          <p:cNvPr id="4" name="Picture 3">
            <a:extLst>
              <a:ext uri="{FF2B5EF4-FFF2-40B4-BE49-F238E27FC236}">
                <a16:creationId xmlns:a16="http://schemas.microsoft.com/office/drawing/2014/main" id="{DCA3A7D3-F60D-5EA8-F632-A3816ECF432C}"/>
              </a:ext>
            </a:extLst>
          </p:cNvPr>
          <p:cNvPicPr>
            <a:picLocks noChangeAspect="1"/>
          </p:cNvPicPr>
          <p:nvPr/>
        </p:nvPicPr>
        <p:blipFill rotWithShape="1">
          <a:blip r:embed="rId3"/>
          <a:srcRect b="17936"/>
          <a:stretch/>
        </p:blipFill>
        <p:spPr>
          <a:xfrm>
            <a:off x="4876799" y="753520"/>
            <a:ext cx="3841689" cy="3741250"/>
          </a:xfrm>
          <a:prstGeom prst="rect">
            <a:avLst/>
          </a:prstGeom>
        </p:spPr>
      </p:pic>
      <p:sp>
        <p:nvSpPr>
          <p:cNvPr id="5" name="TextBox 4">
            <a:extLst>
              <a:ext uri="{FF2B5EF4-FFF2-40B4-BE49-F238E27FC236}">
                <a16:creationId xmlns:a16="http://schemas.microsoft.com/office/drawing/2014/main" id="{C4AA29C0-1452-E3B2-AF47-DEAA28146646}"/>
              </a:ext>
            </a:extLst>
          </p:cNvPr>
          <p:cNvSpPr txBox="1"/>
          <p:nvPr/>
        </p:nvSpPr>
        <p:spPr>
          <a:xfrm>
            <a:off x="3724939" y="2179212"/>
            <a:ext cx="1694121" cy="1846659"/>
          </a:xfrm>
          <a:prstGeom prst="rect">
            <a:avLst/>
          </a:prstGeom>
          <a:solidFill>
            <a:schemeClr val="accent2">
              <a:lumMod val="60000"/>
              <a:lumOff val="40000"/>
            </a:schemeClr>
          </a:solidFill>
        </p:spPr>
        <p:txBody>
          <a:bodyPr wrap="square" rtlCol="0">
            <a:spAutoFit/>
          </a:bodyPr>
          <a:lstStyle/>
          <a:p>
            <a:pPr algn="ctr"/>
            <a:r>
              <a:rPr lang="en-US" sz="1200" b="1" dirty="0">
                <a:solidFill>
                  <a:srgbClr val="4A4F55"/>
                </a:solidFill>
                <a:latin typeface="Montserrat" panose="00000500000000000000" pitchFamily="2" charset="0"/>
              </a:rPr>
              <a:t>Patient to fill out if they can read English/Spanish or with in person interpreter </a:t>
            </a:r>
          </a:p>
          <a:p>
            <a:pPr algn="ctr"/>
            <a:endParaRPr lang="en-US" sz="1200" b="1" dirty="0">
              <a:solidFill>
                <a:srgbClr val="4A4F55"/>
              </a:solidFill>
              <a:latin typeface="Montserrat" panose="00000500000000000000" pitchFamily="2" charset="0"/>
            </a:endParaRPr>
          </a:p>
          <a:p>
            <a:pPr algn="ctr"/>
            <a:r>
              <a:rPr lang="en-US" sz="1200" b="1" dirty="0">
                <a:solidFill>
                  <a:srgbClr val="4A4F55"/>
                </a:solidFill>
                <a:latin typeface="Montserrat" panose="00000500000000000000" pitchFamily="2" charset="0"/>
              </a:rPr>
              <a:t>Otherwise, wait for RN/provider</a:t>
            </a:r>
          </a:p>
          <a:p>
            <a:endParaRPr lang="en-US" dirty="0"/>
          </a:p>
        </p:txBody>
      </p:sp>
    </p:spTree>
    <p:extLst>
      <p:ext uri="{BB962C8B-B14F-4D97-AF65-F5344CB8AC3E}">
        <p14:creationId xmlns:p14="http://schemas.microsoft.com/office/powerpoint/2010/main" val="3904956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1E96-6A76-8143-8512-B763E5300C60}"/>
              </a:ext>
            </a:extLst>
          </p:cNvPr>
          <p:cNvSpPr>
            <a:spLocks noGrp="1"/>
          </p:cNvSpPr>
          <p:nvPr>
            <p:ph type="ctrTitle"/>
          </p:nvPr>
        </p:nvSpPr>
        <p:spPr>
          <a:xfrm>
            <a:off x="613039" y="386575"/>
            <a:ext cx="7794804" cy="487519"/>
          </a:xfrm>
        </p:spPr>
        <p:txBody>
          <a:bodyPr/>
          <a:lstStyle/>
          <a:p>
            <a:pPr>
              <a:lnSpc>
                <a:spcPct val="100000"/>
              </a:lnSpc>
              <a:spcBef>
                <a:spcPts val="0"/>
              </a:spcBef>
            </a:pPr>
            <a:r>
              <a:rPr lang="en-US" dirty="0"/>
              <a:t>PSDA 1 - Do</a:t>
            </a:r>
          </a:p>
        </p:txBody>
      </p:sp>
      <p:graphicFrame>
        <p:nvGraphicFramePr>
          <p:cNvPr id="4" name="Content Placeholder 2">
            <a:extLst>
              <a:ext uri="{FF2B5EF4-FFF2-40B4-BE49-F238E27FC236}">
                <a16:creationId xmlns:a16="http://schemas.microsoft.com/office/drawing/2014/main" id="{957F0C1D-87AF-9315-AADC-D02C5DA02DD6}"/>
              </a:ext>
            </a:extLst>
          </p:cNvPr>
          <p:cNvGraphicFramePr>
            <a:graphicFrameLocks/>
          </p:cNvGraphicFramePr>
          <p:nvPr>
            <p:extLst>
              <p:ext uri="{D42A27DB-BD31-4B8C-83A1-F6EECF244321}">
                <p14:modId xmlns:p14="http://schemas.microsoft.com/office/powerpoint/2010/main" val="1189417765"/>
              </p:ext>
            </p:extLst>
          </p:nvPr>
        </p:nvGraphicFramePr>
        <p:xfrm>
          <a:off x="1637412" y="1048017"/>
          <a:ext cx="7067109" cy="3491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2768E3F-A576-E0B6-7738-B4E961E22175}"/>
              </a:ext>
            </a:extLst>
          </p:cNvPr>
          <p:cNvSpPr txBox="1"/>
          <p:nvPr/>
        </p:nvSpPr>
        <p:spPr>
          <a:xfrm>
            <a:off x="340242" y="2076893"/>
            <a:ext cx="1091609" cy="646331"/>
          </a:xfrm>
          <a:prstGeom prst="rect">
            <a:avLst/>
          </a:prstGeom>
          <a:noFill/>
        </p:spPr>
        <p:txBody>
          <a:bodyPr wrap="square" rtlCol="0">
            <a:spAutoFit/>
          </a:bodyPr>
          <a:lstStyle/>
          <a:p>
            <a:pPr algn="ctr"/>
            <a:r>
              <a:rPr lang="en-US" dirty="0">
                <a:solidFill>
                  <a:srgbClr val="4A4F55"/>
                </a:solidFill>
                <a:latin typeface="Montserrat" panose="00000500000000000000" pitchFamily="2" charset="0"/>
              </a:rPr>
              <a:t>Clinic prep</a:t>
            </a:r>
          </a:p>
        </p:txBody>
      </p:sp>
      <p:cxnSp>
        <p:nvCxnSpPr>
          <p:cNvPr id="7" name="Straight Connector 6">
            <a:extLst>
              <a:ext uri="{FF2B5EF4-FFF2-40B4-BE49-F238E27FC236}">
                <a16:creationId xmlns:a16="http://schemas.microsoft.com/office/drawing/2014/main" id="{0C3D266C-0751-8991-F76B-C18292A76CD2}"/>
              </a:ext>
            </a:extLst>
          </p:cNvPr>
          <p:cNvCxnSpPr/>
          <p:nvPr/>
        </p:nvCxnSpPr>
        <p:spPr>
          <a:xfrm>
            <a:off x="1431851" y="1134140"/>
            <a:ext cx="0" cy="3239386"/>
          </a:xfrm>
          <a:prstGeom prst="line">
            <a:avLst/>
          </a:prstGeom>
          <a:ln w="19050">
            <a:solidFill>
              <a:srgbClr val="007D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097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1E96-6A76-8143-8512-B763E5300C60}"/>
              </a:ext>
            </a:extLst>
          </p:cNvPr>
          <p:cNvSpPr>
            <a:spLocks noGrp="1"/>
          </p:cNvSpPr>
          <p:nvPr>
            <p:ph type="ctrTitle"/>
          </p:nvPr>
        </p:nvSpPr>
        <p:spPr>
          <a:xfrm>
            <a:off x="669746" y="581763"/>
            <a:ext cx="7794804" cy="487519"/>
          </a:xfrm>
        </p:spPr>
        <p:txBody>
          <a:bodyPr/>
          <a:lstStyle/>
          <a:p>
            <a:pPr>
              <a:lnSpc>
                <a:spcPct val="100000"/>
              </a:lnSpc>
              <a:spcBef>
                <a:spcPts val="0"/>
              </a:spcBef>
            </a:pPr>
            <a:r>
              <a:rPr lang="en-US" dirty="0"/>
              <a:t>Limitations</a:t>
            </a:r>
          </a:p>
        </p:txBody>
      </p:sp>
      <p:sp>
        <p:nvSpPr>
          <p:cNvPr id="3" name="TextBox 2">
            <a:extLst>
              <a:ext uri="{FF2B5EF4-FFF2-40B4-BE49-F238E27FC236}">
                <a16:creationId xmlns:a16="http://schemas.microsoft.com/office/drawing/2014/main" id="{CFD62CE6-BD1C-9867-6A5A-EA67FB3936B0}"/>
              </a:ext>
            </a:extLst>
          </p:cNvPr>
          <p:cNvSpPr txBox="1"/>
          <p:nvPr/>
        </p:nvSpPr>
        <p:spPr>
          <a:xfrm>
            <a:off x="669746" y="1371421"/>
            <a:ext cx="7659091"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4A4F55"/>
                </a:solidFill>
                <a:latin typeface="Montserrat" panose="00000500000000000000" pitchFamily="2" charset="0"/>
              </a:rPr>
              <a:t>Small patient population being targeted each week (2-6 patients per week)</a:t>
            </a:r>
          </a:p>
          <a:p>
            <a:pPr marL="285750" indent="-285750">
              <a:buFont typeface="Arial" panose="020B0604020202020204" pitchFamily="34" charset="0"/>
              <a:buChar char="•"/>
            </a:pPr>
            <a:r>
              <a:rPr lang="en-US" dirty="0">
                <a:solidFill>
                  <a:srgbClr val="4A4F55"/>
                </a:solidFill>
                <a:latin typeface="Montserrat" panose="00000500000000000000" pitchFamily="2" charset="0"/>
              </a:rPr>
              <a:t>Difficult for providers/MAs to remember to provide the handout</a:t>
            </a:r>
          </a:p>
          <a:p>
            <a:pPr marL="285750" indent="-285750">
              <a:buFont typeface="Arial" panose="020B0604020202020204" pitchFamily="34" charset="0"/>
              <a:buChar char="•"/>
            </a:pPr>
            <a:r>
              <a:rPr lang="en-US" dirty="0">
                <a:solidFill>
                  <a:srgbClr val="4A4F55"/>
                </a:solidFill>
                <a:latin typeface="Montserrat" panose="00000500000000000000" pitchFamily="2" charset="0"/>
              </a:rPr>
              <a:t>Different processes at each site of care</a:t>
            </a:r>
          </a:p>
        </p:txBody>
      </p:sp>
    </p:spTree>
    <p:extLst>
      <p:ext uri="{BB962C8B-B14F-4D97-AF65-F5344CB8AC3E}">
        <p14:creationId xmlns:p14="http://schemas.microsoft.com/office/powerpoint/2010/main" val="3282506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97776-31C5-692E-CA38-295711382449}"/>
              </a:ext>
            </a:extLst>
          </p:cNvPr>
          <p:cNvSpPr>
            <a:spLocks noGrp="1"/>
          </p:cNvSpPr>
          <p:nvPr>
            <p:ph type="ctrTitle"/>
          </p:nvPr>
        </p:nvSpPr>
        <p:spPr>
          <a:xfrm>
            <a:off x="400387" y="338003"/>
            <a:ext cx="7581120" cy="487519"/>
          </a:xfrm>
        </p:spPr>
        <p:txBody>
          <a:bodyPr/>
          <a:lstStyle/>
          <a:p>
            <a:r>
              <a:rPr lang="en-US" dirty="0"/>
              <a:t>Results as of Oct 2024</a:t>
            </a:r>
            <a:br>
              <a:rPr lang="en-US" dirty="0"/>
            </a:br>
            <a:r>
              <a:rPr lang="en-US" sz="1600" b="0" dirty="0">
                <a:solidFill>
                  <a:srgbClr val="4A4F55"/>
                </a:solidFill>
                <a:latin typeface="Montserrat" panose="00000500000000000000" pitchFamily="2" charset="0"/>
              </a:rPr>
              <a:t>Pump use in patients w/ primary LOC other than English</a:t>
            </a:r>
            <a:br>
              <a:rPr lang="en-US" sz="3200" dirty="0">
                <a:solidFill>
                  <a:srgbClr val="4A4F55"/>
                </a:solidFill>
                <a:latin typeface="Montserrat" panose="00000500000000000000" pitchFamily="2" charset="0"/>
              </a:rPr>
            </a:br>
            <a:endParaRPr lang="en-US" dirty="0"/>
          </a:p>
        </p:txBody>
      </p:sp>
      <p:pic>
        <p:nvPicPr>
          <p:cNvPr id="7" name="Picture 6">
            <a:extLst>
              <a:ext uri="{FF2B5EF4-FFF2-40B4-BE49-F238E27FC236}">
                <a16:creationId xmlns:a16="http://schemas.microsoft.com/office/drawing/2014/main" id="{3705F13A-A42B-C6CF-0BFE-CF06FA254032}"/>
              </a:ext>
            </a:extLst>
          </p:cNvPr>
          <p:cNvPicPr>
            <a:picLocks noChangeAspect="1"/>
          </p:cNvPicPr>
          <p:nvPr/>
        </p:nvPicPr>
        <p:blipFill>
          <a:blip r:embed="rId2"/>
          <a:stretch>
            <a:fillRect/>
          </a:stretch>
        </p:blipFill>
        <p:spPr>
          <a:xfrm>
            <a:off x="919663" y="1002944"/>
            <a:ext cx="7304673" cy="3424620"/>
          </a:xfrm>
          <a:prstGeom prst="rect">
            <a:avLst/>
          </a:prstGeom>
        </p:spPr>
      </p:pic>
    </p:spTree>
    <p:extLst>
      <p:ext uri="{BB962C8B-B14F-4D97-AF65-F5344CB8AC3E}">
        <p14:creationId xmlns:p14="http://schemas.microsoft.com/office/powerpoint/2010/main" val="3527655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97776-31C5-692E-CA38-295711382449}"/>
              </a:ext>
            </a:extLst>
          </p:cNvPr>
          <p:cNvSpPr>
            <a:spLocks noGrp="1"/>
          </p:cNvSpPr>
          <p:nvPr>
            <p:ph type="ctrTitle"/>
          </p:nvPr>
        </p:nvSpPr>
        <p:spPr>
          <a:xfrm>
            <a:off x="400387" y="338003"/>
            <a:ext cx="7581120" cy="487519"/>
          </a:xfrm>
        </p:spPr>
        <p:txBody>
          <a:bodyPr/>
          <a:lstStyle/>
          <a:p>
            <a:r>
              <a:rPr lang="en-US" dirty="0"/>
              <a:t>Results as of Oct 2024</a:t>
            </a:r>
            <a:br>
              <a:rPr lang="en-US" dirty="0"/>
            </a:br>
            <a:r>
              <a:rPr lang="en-US" sz="1600" b="0" dirty="0">
                <a:solidFill>
                  <a:srgbClr val="4A4F55"/>
                </a:solidFill>
                <a:latin typeface="Montserrat" panose="00000500000000000000" pitchFamily="2" charset="0"/>
              </a:rPr>
              <a:t>Pump use in all patients</a:t>
            </a:r>
            <a:br>
              <a:rPr lang="en-US" sz="3200" dirty="0">
                <a:solidFill>
                  <a:srgbClr val="4A4F55"/>
                </a:solidFill>
                <a:latin typeface="Montserrat" panose="00000500000000000000" pitchFamily="2" charset="0"/>
              </a:rPr>
            </a:br>
            <a:endParaRPr lang="en-US" dirty="0"/>
          </a:p>
        </p:txBody>
      </p:sp>
      <p:pic>
        <p:nvPicPr>
          <p:cNvPr id="4" name="Picture 3">
            <a:extLst>
              <a:ext uri="{FF2B5EF4-FFF2-40B4-BE49-F238E27FC236}">
                <a16:creationId xmlns:a16="http://schemas.microsoft.com/office/drawing/2014/main" id="{9125B1D9-922E-37F3-BC9E-65392490B9D1}"/>
              </a:ext>
            </a:extLst>
          </p:cNvPr>
          <p:cNvPicPr>
            <a:picLocks noChangeAspect="1"/>
          </p:cNvPicPr>
          <p:nvPr/>
        </p:nvPicPr>
        <p:blipFill>
          <a:blip r:embed="rId2"/>
          <a:stretch>
            <a:fillRect/>
          </a:stretch>
        </p:blipFill>
        <p:spPr>
          <a:xfrm>
            <a:off x="932121" y="1004603"/>
            <a:ext cx="7279757" cy="3489079"/>
          </a:xfrm>
          <a:prstGeom prst="rect">
            <a:avLst/>
          </a:prstGeom>
        </p:spPr>
      </p:pic>
    </p:spTree>
    <p:extLst>
      <p:ext uri="{BB962C8B-B14F-4D97-AF65-F5344CB8AC3E}">
        <p14:creationId xmlns:p14="http://schemas.microsoft.com/office/powerpoint/2010/main" val="561902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1E96-6A76-8143-8512-B763E5300C60}"/>
              </a:ext>
            </a:extLst>
          </p:cNvPr>
          <p:cNvSpPr>
            <a:spLocks noGrp="1"/>
          </p:cNvSpPr>
          <p:nvPr>
            <p:ph type="ctrTitle"/>
          </p:nvPr>
        </p:nvSpPr>
        <p:spPr>
          <a:xfrm>
            <a:off x="471271" y="383332"/>
            <a:ext cx="7794804" cy="487519"/>
          </a:xfrm>
        </p:spPr>
        <p:txBody>
          <a:bodyPr/>
          <a:lstStyle/>
          <a:p>
            <a:pPr>
              <a:lnSpc>
                <a:spcPct val="100000"/>
              </a:lnSpc>
              <a:spcBef>
                <a:spcPts val="0"/>
              </a:spcBef>
            </a:pPr>
            <a:r>
              <a:rPr lang="en-US" dirty="0"/>
              <a:t>About Our Clinic</a:t>
            </a:r>
          </a:p>
        </p:txBody>
      </p:sp>
      <p:sp>
        <p:nvSpPr>
          <p:cNvPr id="3" name="TextBox 2">
            <a:extLst>
              <a:ext uri="{FF2B5EF4-FFF2-40B4-BE49-F238E27FC236}">
                <a16:creationId xmlns:a16="http://schemas.microsoft.com/office/drawing/2014/main" id="{127EBB43-BB01-8805-2D41-CD47D9E6798A}"/>
              </a:ext>
            </a:extLst>
          </p:cNvPr>
          <p:cNvSpPr txBox="1"/>
          <p:nvPr/>
        </p:nvSpPr>
        <p:spPr>
          <a:xfrm>
            <a:off x="4918192" y="897891"/>
            <a:ext cx="3680004" cy="2323713"/>
          </a:xfrm>
          <a:prstGeom prst="rect">
            <a:avLst/>
          </a:prstGeom>
          <a:noFill/>
        </p:spPr>
        <p:txBody>
          <a:bodyPr wrap="square" rtlCol="0">
            <a:spAutoFit/>
          </a:bodyPr>
          <a:lstStyle/>
          <a:p>
            <a:r>
              <a:rPr lang="en-US" b="1" u="sng" dirty="0">
                <a:solidFill>
                  <a:srgbClr val="4A4F55"/>
                </a:solidFill>
                <a:latin typeface="Montserrat" panose="00000500000000000000" pitchFamily="2" charset="0"/>
              </a:rPr>
              <a:t>Staff</a:t>
            </a:r>
          </a:p>
          <a:p>
            <a:r>
              <a:rPr lang="en-US" sz="1300" dirty="0">
                <a:solidFill>
                  <a:srgbClr val="4A4F55"/>
                </a:solidFill>
                <a:latin typeface="Montserrat" panose="00000500000000000000" pitchFamily="2" charset="0"/>
              </a:rPr>
              <a:t>21 Physicians</a:t>
            </a:r>
          </a:p>
          <a:p>
            <a:r>
              <a:rPr lang="en-US" sz="1300" dirty="0">
                <a:solidFill>
                  <a:srgbClr val="4A4F55"/>
                </a:solidFill>
                <a:latin typeface="Montserrat" panose="00000500000000000000" pitchFamily="2" charset="0"/>
              </a:rPr>
              <a:t>12 Advanced Practice Practitioners</a:t>
            </a:r>
          </a:p>
          <a:p>
            <a:r>
              <a:rPr lang="en-US" sz="1300" dirty="0">
                <a:solidFill>
                  <a:srgbClr val="4A4F55"/>
                </a:solidFill>
                <a:latin typeface="Montserrat" panose="00000500000000000000" pitchFamily="2" charset="0"/>
              </a:rPr>
              <a:t>20 Nurses</a:t>
            </a:r>
          </a:p>
          <a:p>
            <a:r>
              <a:rPr lang="en-US" sz="1300" dirty="0">
                <a:solidFill>
                  <a:srgbClr val="4A4F55"/>
                </a:solidFill>
                <a:latin typeface="Montserrat" panose="00000500000000000000" pitchFamily="2" charset="0"/>
              </a:rPr>
              <a:t>8 Dietitians</a:t>
            </a:r>
          </a:p>
          <a:p>
            <a:r>
              <a:rPr lang="en-US" sz="1300" dirty="0">
                <a:solidFill>
                  <a:srgbClr val="4A4F55"/>
                </a:solidFill>
                <a:latin typeface="Montserrat" panose="00000500000000000000" pitchFamily="2" charset="0"/>
              </a:rPr>
              <a:t>2 Social Workers</a:t>
            </a:r>
          </a:p>
          <a:p>
            <a:r>
              <a:rPr lang="en-US" sz="1300" dirty="0">
                <a:solidFill>
                  <a:srgbClr val="4A4F55"/>
                </a:solidFill>
                <a:latin typeface="Montserrat" panose="00000500000000000000" pitchFamily="2" charset="0"/>
              </a:rPr>
              <a:t>7 MAs/CNAs</a:t>
            </a:r>
          </a:p>
          <a:p>
            <a:r>
              <a:rPr lang="en-US" sz="1300" dirty="0">
                <a:solidFill>
                  <a:srgbClr val="4A4F55"/>
                </a:solidFill>
                <a:latin typeface="Montserrat" panose="00000500000000000000" pitchFamily="2" charset="0"/>
              </a:rPr>
              <a:t>1 Clinical Psychologist</a:t>
            </a:r>
            <a:endParaRPr lang="en-US" sz="1300" dirty="0">
              <a:latin typeface="Montserrat" panose="00000500000000000000" pitchFamily="2" charset="0"/>
            </a:endParaRPr>
          </a:p>
          <a:p>
            <a:endParaRPr lang="en-US" dirty="0"/>
          </a:p>
          <a:p>
            <a:endParaRPr lang="en-US" dirty="0"/>
          </a:p>
        </p:txBody>
      </p:sp>
      <p:sp>
        <p:nvSpPr>
          <p:cNvPr id="4" name="TextBox 3">
            <a:extLst>
              <a:ext uri="{FF2B5EF4-FFF2-40B4-BE49-F238E27FC236}">
                <a16:creationId xmlns:a16="http://schemas.microsoft.com/office/drawing/2014/main" id="{C40EFD17-6E0B-BFE8-B023-18D31C5DB2CF}"/>
              </a:ext>
            </a:extLst>
          </p:cNvPr>
          <p:cNvSpPr txBox="1"/>
          <p:nvPr/>
        </p:nvSpPr>
        <p:spPr>
          <a:xfrm>
            <a:off x="344819" y="891821"/>
            <a:ext cx="3943350" cy="3570208"/>
          </a:xfrm>
          <a:prstGeom prst="rect">
            <a:avLst/>
          </a:prstGeom>
          <a:noFill/>
        </p:spPr>
        <p:txBody>
          <a:bodyPr wrap="square" rtlCol="0">
            <a:spAutoFit/>
          </a:bodyPr>
          <a:lstStyle/>
          <a:p>
            <a:r>
              <a:rPr lang="en-US" b="1" u="sng" dirty="0">
                <a:solidFill>
                  <a:srgbClr val="4A4F55"/>
                </a:solidFill>
                <a:latin typeface="Montserrat" panose="00000500000000000000" pitchFamily="2" charset="0"/>
              </a:rPr>
              <a:t>Patient Information</a:t>
            </a:r>
          </a:p>
          <a:p>
            <a:r>
              <a:rPr lang="en-US" sz="1300" dirty="0">
                <a:solidFill>
                  <a:srgbClr val="4A4F55"/>
                </a:solidFill>
                <a:latin typeface="Montserrat" panose="00000500000000000000" pitchFamily="2" charset="0"/>
              </a:rPr>
              <a:t>Overall:</a:t>
            </a:r>
          </a:p>
          <a:p>
            <a:pPr marL="285750" indent="-285750">
              <a:buFont typeface="Arial" panose="020B0604020202020204" pitchFamily="34" charset="0"/>
              <a:buChar char="•"/>
            </a:pPr>
            <a:r>
              <a:rPr lang="en-US" sz="1300" dirty="0">
                <a:solidFill>
                  <a:srgbClr val="4A4F55"/>
                </a:solidFill>
                <a:latin typeface="Montserrat" panose="00000500000000000000" pitchFamily="2" charset="0"/>
              </a:rPr>
              <a:t>Total diabetes visits per year: 8,000</a:t>
            </a:r>
          </a:p>
          <a:p>
            <a:pPr marL="285750" indent="-285750">
              <a:buFont typeface="Arial" panose="020B0604020202020204" pitchFamily="34" charset="0"/>
              <a:buChar char="•"/>
            </a:pPr>
            <a:r>
              <a:rPr lang="en-US" sz="1300" dirty="0">
                <a:solidFill>
                  <a:srgbClr val="4A4F55"/>
                </a:solidFill>
                <a:latin typeface="Montserrat" panose="00000500000000000000" pitchFamily="2" charset="0"/>
              </a:rPr>
              <a:t>Patients living with diabetes: ~2,850</a:t>
            </a:r>
          </a:p>
          <a:p>
            <a:pPr marL="285750" indent="-285750">
              <a:buFont typeface="Arial" panose="020B0604020202020204" pitchFamily="34" charset="0"/>
              <a:buChar char="•"/>
            </a:pPr>
            <a:r>
              <a:rPr lang="en-US" sz="1300" dirty="0">
                <a:solidFill>
                  <a:srgbClr val="4A4F55"/>
                </a:solidFill>
                <a:latin typeface="Montserrat" panose="00000500000000000000" pitchFamily="2" charset="0"/>
              </a:rPr>
              <a:t>Total new onsets per year: ~425</a:t>
            </a:r>
          </a:p>
          <a:p>
            <a:endParaRPr lang="en-US" sz="1300" dirty="0">
              <a:solidFill>
                <a:srgbClr val="4A4F55"/>
              </a:solidFill>
              <a:latin typeface="Montserrat" panose="00000500000000000000" pitchFamily="2" charset="0"/>
            </a:endParaRPr>
          </a:p>
          <a:p>
            <a:r>
              <a:rPr lang="en-US" sz="1300" dirty="0">
                <a:solidFill>
                  <a:srgbClr val="4A4F55"/>
                </a:solidFill>
                <a:latin typeface="Montserrat" panose="00000500000000000000" pitchFamily="2" charset="0"/>
              </a:rPr>
              <a:t>Type 1: </a:t>
            </a:r>
          </a:p>
          <a:p>
            <a:pPr marL="285750" indent="-285750">
              <a:buFont typeface="Arial" panose="020B0604020202020204" pitchFamily="34" charset="0"/>
              <a:buChar char="•"/>
            </a:pPr>
            <a:r>
              <a:rPr lang="en-US" sz="1300" dirty="0">
                <a:solidFill>
                  <a:srgbClr val="4A4F55"/>
                </a:solidFill>
                <a:latin typeface="Montserrat" panose="00000500000000000000" pitchFamily="2" charset="0"/>
              </a:rPr>
              <a:t>Patients living with type 1 diabetes: ~2,400</a:t>
            </a:r>
          </a:p>
          <a:p>
            <a:pPr marL="285750" indent="-285750">
              <a:buFont typeface="Arial" panose="020B0604020202020204" pitchFamily="34" charset="0"/>
              <a:buChar char="•"/>
            </a:pPr>
            <a:r>
              <a:rPr lang="en-US" sz="1300" dirty="0">
                <a:solidFill>
                  <a:srgbClr val="4A4F55"/>
                </a:solidFill>
                <a:latin typeface="Montserrat" panose="00000500000000000000" pitchFamily="2" charset="0"/>
              </a:rPr>
              <a:t>New onsets per year: ~375</a:t>
            </a:r>
          </a:p>
          <a:p>
            <a:pPr marL="285750" indent="-285750">
              <a:buFont typeface="Arial" panose="020B0604020202020204" pitchFamily="34" charset="0"/>
              <a:buChar char="•"/>
            </a:pPr>
            <a:endParaRPr lang="en-US" sz="1300" dirty="0">
              <a:solidFill>
                <a:srgbClr val="4A4F55"/>
              </a:solidFill>
              <a:latin typeface="Montserrat" panose="00000500000000000000" pitchFamily="2" charset="0"/>
            </a:endParaRPr>
          </a:p>
          <a:p>
            <a:r>
              <a:rPr lang="en-US" sz="1300" dirty="0">
                <a:solidFill>
                  <a:srgbClr val="4A4F55"/>
                </a:solidFill>
                <a:latin typeface="Montserrat" panose="00000500000000000000" pitchFamily="2" charset="0"/>
              </a:rPr>
              <a:t>Language of Care: </a:t>
            </a:r>
          </a:p>
          <a:p>
            <a:pPr marL="285750" indent="-285750">
              <a:buFont typeface="Arial" panose="020B0604020202020204" pitchFamily="34" charset="0"/>
              <a:buChar char="•"/>
            </a:pPr>
            <a:r>
              <a:rPr lang="en-US" sz="1300" dirty="0">
                <a:solidFill>
                  <a:srgbClr val="4A4F55"/>
                </a:solidFill>
                <a:latin typeface="Montserrat" panose="00000500000000000000" pitchFamily="2" charset="0"/>
              </a:rPr>
              <a:t>English: 93%​</a:t>
            </a:r>
          </a:p>
          <a:p>
            <a:pPr marL="285750" indent="-285750">
              <a:buFont typeface="Arial" panose="020B0604020202020204" pitchFamily="34" charset="0"/>
              <a:buChar char="•"/>
            </a:pPr>
            <a:r>
              <a:rPr lang="en-US" sz="1300" dirty="0">
                <a:solidFill>
                  <a:srgbClr val="4A4F55"/>
                </a:solidFill>
                <a:latin typeface="Montserrat" panose="00000500000000000000" pitchFamily="2" charset="0"/>
              </a:rPr>
              <a:t>Spanish: 3.5%​</a:t>
            </a:r>
          </a:p>
          <a:p>
            <a:pPr marL="285750" indent="-285750">
              <a:buFont typeface="Arial" panose="020B0604020202020204" pitchFamily="34" charset="0"/>
              <a:buChar char="•"/>
            </a:pPr>
            <a:r>
              <a:rPr lang="en-US" sz="1300" dirty="0">
                <a:solidFill>
                  <a:srgbClr val="4A4F55"/>
                </a:solidFill>
                <a:latin typeface="Montserrat" panose="00000500000000000000" pitchFamily="2" charset="0"/>
              </a:rPr>
              <a:t>Somali: 1%​</a:t>
            </a:r>
          </a:p>
          <a:p>
            <a:pPr marL="285750" indent="-285750">
              <a:buFont typeface="Arial" panose="020B0604020202020204" pitchFamily="34" charset="0"/>
              <a:buChar char="•"/>
            </a:pPr>
            <a:r>
              <a:rPr lang="en-US" sz="1300" dirty="0">
                <a:solidFill>
                  <a:srgbClr val="4A4F55"/>
                </a:solidFill>
                <a:latin typeface="Montserrat" panose="00000500000000000000" pitchFamily="2" charset="0"/>
              </a:rPr>
              <a:t>Russian: 0.06%​</a:t>
            </a:r>
          </a:p>
          <a:p>
            <a:pPr marL="285750" indent="-285750">
              <a:buFont typeface="Arial" panose="020B0604020202020204" pitchFamily="34" charset="0"/>
              <a:buChar char="•"/>
            </a:pPr>
            <a:r>
              <a:rPr lang="en-US" sz="1300" dirty="0">
                <a:solidFill>
                  <a:srgbClr val="4A4F55"/>
                </a:solidFill>
                <a:latin typeface="Montserrat" panose="00000500000000000000" pitchFamily="2" charset="0"/>
              </a:rPr>
              <a:t>Amharic: 0.04%</a:t>
            </a:r>
          </a:p>
        </p:txBody>
      </p:sp>
    </p:spTree>
    <p:extLst>
      <p:ext uri="{BB962C8B-B14F-4D97-AF65-F5344CB8AC3E}">
        <p14:creationId xmlns:p14="http://schemas.microsoft.com/office/powerpoint/2010/main" val="4285152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1E96-6A76-8143-8512-B763E5300C60}"/>
              </a:ext>
            </a:extLst>
          </p:cNvPr>
          <p:cNvSpPr>
            <a:spLocks noGrp="1"/>
          </p:cNvSpPr>
          <p:nvPr>
            <p:ph type="ctrTitle"/>
          </p:nvPr>
        </p:nvSpPr>
        <p:spPr>
          <a:xfrm>
            <a:off x="669746" y="581763"/>
            <a:ext cx="7794804" cy="487519"/>
          </a:xfrm>
        </p:spPr>
        <p:txBody>
          <a:bodyPr/>
          <a:lstStyle/>
          <a:p>
            <a:pPr>
              <a:lnSpc>
                <a:spcPct val="100000"/>
              </a:lnSpc>
              <a:spcBef>
                <a:spcPts val="0"/>
              </a:spcBef>
            </a:pPr>
            <a:r>
              <a:rPr lang="en-US" dirty="0"/>
              <a:t>Next Steps</a:t>
            </a:r>
          </a:p>
        </p:txBody>
      </p:sp>
      <p:sp>
        <p:nvSpPr>
          <p:cNvPr id="3" name="TextBox 2">
            <a:extLst>
              <a:ext uri="{FF2B5EF4-FFF2-40B4-BE49-F238E27FC236}">
                <a16:creationId xmlns:a16="http://schemas.microsoft.com/office/drawing/2014/main" id="{1CE463C7-96B2-9743-B904-09EFBA5A9FAD}"/>
              </a:ext>
            </a:extLst>
          </p:cNvPr>
          <p:cNvSpPr txBox="1"/>
          <p:nvPr/>
        </p:nvSpPr>
        <p:spPr>
          <a:xfrm>
            <a:off x="669746" y="1176670"/>
            <a:ext cx="7375556"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4A4F55"/>
                </a:solidFill>
                <a:latin typeface="Montserrat" panose="00000500000000000000" pitchFamily="2" charset="0"/>
              </a:rPr>
              <a:t>Evaluate data from intervention #4</a:t>
            </a:r>
          </a:p>
          <a:p>
            <a:pPr marL="285750" indent="-285750">
              <a:buFont typeface="Arial" panose="020B0604020202020204" pitchFamily="34" charset="0"/>
              <a:buChar char="•"/>
            </a:pPr>
            <a:r>
              <a:rPr lang="en-US" dirty="0">
                <a:solidFill>
                  <a:srgbClr val="4A4F55"/>
                </a:solidFill>
                <a:latin typeface="Montserrat" panose="00000500000000000000" pitchFamily="2" charset="0"/>
              </a:rPr>
              <a:t>Obtain feedback from staff</a:t>
            </a:r>
          </a:p>
          <a:p>
            <a:pPr marL="285750" indent="-285750">
              <a:buFont typeface="Arial" panose="020B0604020202020204" pitchFamily="34" charset="0"/>
              <a:buChar char="•"/>
            </a:pPr>
            <a:r>
              <a:rPr lang="en-US" dirty="0">
                <a:solidFill>
                  <a:srgbClr val="4A4F55"/>
                </a:solidFill>
                <a:latin typeface="Montserrat" panose="00000500000000000000" pitchFamily="2" charset="0"/>
              </a:rPr>
              <a:t>Find way to automate process so the questionnaire gets assigned to patients</a:t>
            </a:r>
          </a:p>
          <a:p>
            <a:pPr marL="285750" indent="-285750">
              <a:buFont typeface="Arial" panose="020B0604020202020204" pitchFamily="34" charset="0"/>
              <a:buChar char="•"/>
            </a:pPr>
            <a:r>
              <a:rPr lang="en-US" dirty="0">
                <a:solidFill>
                  <a:srgbClr val="4A4F55"/>
                </a:solidFill>
                <a:latin typeface="Montserrat" panose="00000500000000000000" pitchFamily="2" charset="0"/>
              </a:rPr>
              <a:t>Determine next PDSA/Intervention</a:t>
            </a:r>
          </a:p>
        </p:txBody>
      </p:sp>
    </p:spTree>
    <p:extLst>
      <p:ext uri="{BB962C8B-B14F-4D97-AF65-F5344CB8AC3E}">
        <p14:creationId xmlns:p14="http://schemas.microsoft.com/office/powerpoint/2010/main" val="2462433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1E96-6A76-8143-8512-B763E5300C60}"/>
              </a:ext>
            </a:extLst>
          </p:cNvPr>
          <p:cNvSpPr>
            <a:spLocks noGrp="1"/>
          </p:cNvSpPr>
          <p:nvPr>
            <p:ph type="ctrTitle"/>
          </p:nvPr>
        </p:nvSpPr>
        <p:spPr>
          <a:xfrm>
            <a:off x="3046175" y="2327990"/>
            <a:ext cx="3051649" cy="487519"/>
          </a:xfrm>
        </p:spPr>
        <p:txBody>
          <a:bodyPr/>
          <a:lstStyle/>
          <a:p>
            <a:pPr>
              <a:lnSpc>
                <a:spcPct val="100000"/>
              </a:lnSpc>
              <a:spcBef>
                <a:spcPts val="0"/>
              </a:spcBef>
            </a:pPr>
            <a:r>
              <a:rPr lang="en-US" dirty="0"/>
              <a:t>Questions?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811082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sign, tableware, dishware&#10;&#10;Description automatically generated">
            <a:extLst>
              <a:ext uri="{FF2B5EF4-FFF2-40B4-BE49-F238E27FC236}">
                <a16:creationId xmlns:a16="http://schemas.microsoft.com/office/drawing/2014/main" id="{1BD7286E-04CE-6DCB-96DF-81DD5370A33F}"/>
              </a:ext>
            </a:extLst>
          </p:cNvPr>
          <p:cNvPicPr>
            <a:picLocks noChangeAspect="1"/>
          </p:cNvPicPr>
          <p:nvPr/>
        </p:nvPicPr>
        <p:blipFill>
          <a:blip r:embed="rId2"/>
          <a:stretch>
            <a:fillRect/>
          </a:stretch>
        </p:blipFill>
        <p:spPr>
          <a:xfrm>
            <a:off x="6931739" y="4606947"/>
            <a:ext cx="1991033" cy="311640"/>
          </a:xfrm>
          <a:prstGeom prst="rect">
            <a:avLst/>
          </a:prstGeom>
        </p:spPr>
      </p:pic>
      <p:pic>
        <p:nvPicPr>
          <p:cNvPr id="10" name="Picture 9">
            <a:extLst>
              <a:ext uri="{FF2B5EF4-FFF2-40B4-BE49-F238E27FC236}">
                <a16:creationId xmlns:a16="http://schemas.microsoft.com/office/drawing/2014/main" id="{2CEB85A2-D8DE-7264-1DE8-A5A930FFB491}"/>
              </a:ext>
            </a:extLst>
          </p:cNvPr>
          <p:cNvPicPr>
            <a:picLocks noChangeAspect="1"/>
          </p:cNvPicPr>
          <p:nvPr/>
        </p:nvPicPr>
        <p:blipFill>
          <a:blip r:embed="rId3"/>
          <a:stretch>
            <a:fillRect/>
          </a:stretch>
        </p:blipFill>
        <p:spPr>
          <a:xfrm>
            <a:off x="221228" y="775733"/>
            <a:ext cx="6384318" cy="4160975"/>
          </a:xfrm>
          <a:prstGeom prst="rect">
            <a:avLst/>
          </a:prstGeom>
        </p:spPr>
      </p:pic>
      <p:sp>
        <p:nvSpPr>
          <p:cNvPr id="12" name="TextBox 11">
            <a:extLst>
              <a:ext uri="{FF2B5EF4-FFF2-40B4-BE49-F238E27FC236}">
                <a16:creationId xmlns:a16="http://schemas.microsoft.com/office/drawing/2014/main" id="{9DAAB1C2-DC89-A7EA-91B6-2CDDEA7EA1F8}"/>
              </a:ext>
            </a:extLst>
          </p:cNvPr>
          <p:cNvSpPr txBox="1"/>
          <p:nvPr/>
        </p:nvSpPr>
        <p:spPr>
          <a:xfrm>
            <a:off x="221228" y="161275"/>
            <a:ext cx="4572000" cy="584775"/>
          </a:xfrm>
          <a:prstGeom prst="rect">
            <a:avLst/>
          </a:prstGeom>
          <a:noFill/>
        </p:spPr>
        <p:txBody>
          <a:bodyPr wrap="square">
            <a:spAutoFit/>
          </a:bodyPr>
          <a:lstStyle/>
          <a:p>
            <a:r>
              <a:rPr kumimoji="0" lang="en-US" sz="3200" b="1" i="0" u="none" strike="noStrike" kern="1200" cap="none" spc="0" normalizeH="0" baseline="0" noProof="0" dirty="0">
                <a:ln>
                  <a:noFill/>
                </a:ln>
                <a:solidFill>
                  <a:srgbClr val="007D99"/>
                </a:solidFill>
                <a:effectLst/>
                <a:uLnTx/>
                <a:uFillTx/>
                <a:latin typeface="Montserrat SemiBold" pitchFamily="2" charset="77"/>
                <a:ea typeface="+mj-ea"/>
                <a:cs typeface="+mj-cs"/>
              </a:rPr>
              <a:t>Locations</a:t>
            </a:r>
            <a:endParaRPr lang="en-US" dirty="0"/>
          </a:p>
        </p:txBody>
      </p:sp>
      <p:sp>
        <p:nvSpPr>
          <p:cNvPr id="14" name="TextBox 13">
            <a:extLst>
              <a:ext uri="{FF2B5EF4-FFF2-40B4-BE49-F238E27FC236}">
                <a16:creationId xmlns:a16="http://schemas.microsoft.com/office/drawing/2014/main" id="{E4191A89-B344-5250-A39C-780FE9005E6D}"/>
              </a:ext>
            </a:extLst>
          </p:cNvPr>
          <p:cNvSpPr txBox="1"/>
          <p:nvPr/>
        </p:nvSpPr>
        <p:spPr>
          <a:xfrm>
            <a:off x="6781799" y="746050"/>
            <a:ext cx="2057401" cy="2887970"/>
          </a:xfrm>
          <a:prstGeom prst="rect">
            <a:avLst/>
          </a:prstGeom>
          <a:noFill/>
        </p:spPr>
        <p:txBody>
          <a:bodyPr wrap="square">
            <a:spAutoFit/>
          </a:bodyPr>
          <a:lstStyle/>
          <a:p>
            <a:pPr marL="285750" marR="0" lvl="0" indent="-285750" algn="l" defTabSz="914400" rtl="0" eaLnBrk="1" fontAlgn="auto" latinLnBrk="0" hangingPunct="1">
              <a:lnSpc>
                <a:spcPts val="18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25353"/>
                </a:solidFill>
                <a:effectLst/>
                <a:uLnTx/>
                <a:uFillTx/>
                <a:latin typeface="Arial" panose="020B0604020202020204" pitchFamily="34" charset="0"/>
                <a:ea typeface="+mn-ea"/>
                <a:cs typeface="Arial" panose="020B0604020202020204" pitchFamily="34" charset="0"/>
              </a:rPr>
              <a:t>In-Person Clinics</a:t>
            </a:r>
          </a:p>
          <a:p>
            <a:pPr marL="285750" marR="0" lvl="0" indent="-285750" algn="l" defTabSz="914400" rtl="0" eaLnBrk="1" fontAlgn="auto" latinLnBrk="0" hangingPunct="1">
              <a:lnSpc>
                <a:spcPts val="1800"/>
              </a:lnSpc>
              <a:spcBef>
                <a:spcPts val="1000"/>
              </a:spcBef>
              <a:spcAft>
                <a:spcPts val="0"/>
              </a:spcAft>
              <a:buClrTx/>
              <a:buSzTx/>
              <a:buFont typeface="Arial" panose="020B0604020202020204" pitchFamily="34" charset="0"/>
              <a:buChar char="•"/>
              <a:tabLst/>
              <a:defRPr/>
            </a:pPr>
            <a:r>
              <a:rPr lang="en-US" sz="1600" dirty="0">
                <a:solidFill>
                  <a:srgbClr val="525353"/>
                </a:solidFill>
                <a:latin typeface="Arial" panose="020B0604020202020204" pitchFamily="34" charset="0"/>
                <a:cs typeface="Arial" panose="020B0604020202020204" pitchFamily="34" charset="0"/>
              </a:rPr>
              <a:t>Provide care to patients </a:t>
            </a:r>
            <a:r>
              <a:rPr kumimoji="0" lang="en-US" sz="1600" b="0" i="0" u="none" strike="noStrike" kern="1200" cap="none" spc="0" normalizeH="0" baseline="0" noProof="0" dirty="0">
                <a:ln>
                  <a:noFill/>
                </a:ln>
                <a:solidFill>
                  <a:srgbClr val="525353"/>
                </a:solidFill>
                <a:effectLst/>
                <a:uLnTx/>
                <a:uFillTx/>
                <a:latin typeface="Arial" panose="020B0604020202020204" pitchFamily="34" charset="0"/>
                <a:ea typeface="+mn-ea"/>
                <a:cs typeface="Arial" panose="020B0604020202020204" pitchFamily="34" charset="0"/>
              </a:rPr>
              <a:t>from Washington, Alaska, Idaho and Montana</a:t>
            </a:r>
          </a:p>
          <a:p>
            <a:pPr marL="285750" marR="0" lvl="0" indent="-285750" algn="l" defTabSz="914400" rtl="0" eaLnBrk="1" fontAlgn="auto" latinLnBrk="0" hangingPunct="1">
              <a:lnSpc>
                <a:spcPts val="18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25353"/>
                </a:solidFill>
                <a:effectLst/>
                <a:uLnTx/>
                <a:uFillTx/>
                <a:latin typeface="Arial" panose="020B0604020202020204" pitchFamily="34" charset="0"/>
                <a:ea typeface="+mn-ea"/>
                <a:cs typeface="Arial" panose="020B0604020202020204" pitchFamily="34" charset="0"/>
              </a:rPr>
              <a:t>Telehealth offered to patients living anywhere in WA, MT or AK</a:t>
            </a:r>
            <a:endParaRPr lang="en-US" dirty="0"/>
          </a:p>
        </p:txBody>
      </p:sp>
      <p:sp>
        <p:nvSpPr>
          <p:cNvPr id="17" name="Star: 5 Points 16">
            <a:extLst>
              <a:ext uri="{FF2B5EF4-FFF2-40B4-BE49-F238E27FC236}">
                <a16:creationId xmlns:a16="http://schemas.microsoft.com/office/drawing/2014/main" id="{FE1CDC37-60EB-9BFA-64C6-E6AD87F8C1D5}"/>
              </a:ext>
            </a:extLst>
          </p:cNvPr>
          <p:cNvSpPr/>
          <p:nvPr/>
        </p:nvSpPr>
        <p:spPr>
          <a:xfrm>
            <a:off x="2057400" y="2343150"/>
            <a:ext cx="228600" cy="228600"/>
          </a:xfrm>
          <a:prstGeom prst="star5">
            <a:avLst/>
          </a:prstGeom>
          <a:solidFill>
            <a:srgbClr val="FF763D"/>
          </a:solidFill>
          <a:ln>
            <a:solidFill>
              <a:srgbClr val="FF76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8139A198-27B0-5C37-ECD8-F2DA6C7D9D0B}"/>
              </a:ext>
            </a:extLst>
          </p:cNvPr>
          <p:cNvSpPr/>
          <p:nvPr/>
        </p:nvSpPr>
        <p:spPr>
          <a:xfrm>
            <a:off x="1676400" y="3105150"/>
            <a:ext cx="152400" cy="190500"/>
          </a:xfrm>
          <a:prstGeom prst="star5">
            <a:avLst/>
          </a:prstGeom>
          <a:solidFill>
            <a:srgbClr val="FF763D"/>
          </a:solidFill>
          <a:ln>
            <a:solidFill>
              <a:srgbClr val="FF76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92A1468E-DA74-068A-319F-4237799EF1E1}"/>
              </a:ext>
            </a:extLst>
          </p:cNvPr>
          <p:cNvSpPr/>
          <p:nvPr/>
        </p:nvSpPr>
        <p:spPr>
          <a:xfrm>
            <a:off x="2223977" y="1998036"/>
            <a:ext cx="152400" cy="190500"/>
          </a:xfrm>
          <a:prstGeom prst="star5">
            <a:avLst/>
          </a:prstGeom>
          <a:solidFill>
            <a:srgbClr val="FF763D"/>
          </a:solidFill>
          <a:ln>
            <a:solidFill>
              <a:srgbClr val="FF76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60D5FC66-6FB1-4DDE-77FD-0D168685E812}"/>
              </a:ext>
            </a:extLst>
          </p:cNvPr>
          <p:cNvSpPr/>
          <p:nvPr/>
        </p:nvSpPr>
        <p:spPr>
          <a:xfrm>
            <a:off x="2147777" y="2744308"/>
            <a:ext cx="152400" cy="190500"/>
          </a:xfrm>
          <a:prstGeom prst="star5">
            <a:avLst/>
          </a:prstGeom>
          <a:solidFill>
            <a:srgbClr val="FF763D"/>
          </a:solidFill>
          <a:ln>
            <a:solidFill>
              <a:srgbClr val="FF76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71E1E084-8A72-E0CB-6EA8-17F21AD554F7}"/>
              </a:ext>
            </a:extLst>
          </p:cNvPr>
          <p:cNvSpPr/>
          <p:nvPr/>
        </p:nvSpPr>
        <p:spPr>
          <a:xfrm>
            <a:off x="1295400" y="1845857"/>
            <a:ext cx="152400" cy="190500"/>
          </a:xfrm>
          <a:prstGeom prst="star5">
            <a:avLst/>
          </a:prstGeom>
          <a:solidFill>
            <a:srgbClr val="FF763D"/>
          </a:solidFill>
          <a:ln>
            <a:solidFill>
              <a:srgbClr val="FF76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4C13A7F5-FA17-9BCB-412E-91899337A507}"/>
              </a:ext>
            </a:extLst>
          </p:cNvPr>
          <p:cNvSpPr/>
          <p:nvPr/>
        </p:nvSpPr>
        <p:spPr>
          <a:xfrm>
            <a:off x="4572000" y="3943350"/>
            <a:ext cx="152400" cy="190500"/>
          </a:xfrm>
          <a:prstGeom prst="star5">
            <a:avLst/>
          </a:prstGeom>
          <a:solidFill>
            <a:srgbClr val="FF763D"/>
          </a:solidFill>
          <a:ln>
            <a:solidFill>
              <a:srgbClr val="FF76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00607DF2-0EAA-3764-4FC6-AF94D48D217B}"/>
              </a:ext>
            </a:extLst>
          </p:cNvPr>
          <p:cNvSpPr/>
          <p:nvPr/>
        </p:nvSpPr>
        <p:spPr>
          <a:xfrm>
            <a:off x="3733800" y="2611179"/>
            <a:ext cx="152400" cy="190500"/>
          </a:xfrm>
          <a:prstGeom prst="star5">
            <a:avLst/>
          </a:prstGeom>
          <a:solidFill>
            <a:srgbClr val="FF763D"/>
          </a:solidFill>
          <a:ln>
            <a:solidFill>
              <a:srgbClr val="FF76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A999B515-CB79-9C08-1D2B-77B9DE7E7374}"/>
              </a:ext>
            </a:extLst>
          </p:cNvPr>
          <p:cNvSpPr/>
          <p:nvPr/>
        </p:nvSpPr>
        <p:spPr>
          <a:xfrm>
            <a:off x="2326280" y="2320556"/>
            <a:ext cx="152400" cy="190500"/>
          </a:xfrm>
          <a:prstGeom prst="star5">
            <a:avLst/>
          </a:prstGeom>
          <a:solidFill>
            <a:srgbClr val="FF763D"/>
          </a:solidFill>
          <a:ln>
            <a:solidFill>
              <a:srgbClr val="FF76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DED79917-0EB9-DE13-3151-0E316304D29F}"/>
              </a:ext>
            </a:extLst>
          </p:cNvPr>
          <p:cNvSpPr/>
          <p:nvPr/>
        </p:nvSpPr>
        <p:spPr>
          <a:xfrm>
            <a:off x="6794401" y="775733"/>
            <a:ext cx="228600" cy="228600"/>
          </a:xfrm>
          <a:prstGeom prst="star5">
            <a:avLst/>
          </a:prstGeom>
          <a:solidFill>
            <a:srgbClr val="FF763D"/>
          </a:solidFill>
          <a:ln>
            <a:solidFill>
              <a:srgbClr val="FF76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6141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1E96-6A76-8143-8512-B763E5300C60}"/>
              </a:ext>
            </a:extLst>
          </p:cNvPr>
          <p:cNvSpPr>
            <a:spLocks noGrp="1"/>
          </p:cNvSpPr>
          <p:nvPr>
            <p:ph type="ctrTitle"/>
          </p:nvPr>
        </p:nvSpPr>
        <p:spPr>
          <a:xfrm>
            <a:off x="669746" y="581763"/>
            <a:ext cx="7794804" cy="487519"/>
          </a:xfrm>
        </p:spPr>
        <p:txBody>
          <a:bodyPr/>
          <a:lstStyle/>
          <a:p>
            <a:pPr>
              <a:lnSpc>
                <a:spcPct val="100000"/>
              </a:lnSpc>
              <a:spcBef>
                <a:spcPts val="0"/>
              </a:spcBef>
            </a:pPr>
            <a:r>
              <a:rPr lang="en-US" dirty="0"/>
              <a:t>Background</a:t>
            </a:r>
          </a:p>
        </p:txBody>
      </p:sp>
      <p:sp>
        <p:nvSpPr>
          <p:cNvPr id="3" name="Text Placeholder 2">
            <a:extLst>
              <a:ext uri="{FF2B5EF4-FFF2-40B4-BE49-F238E27FC236}">
                <a16:creationId xmlns:a16="http://schemas.microsoft.com/office/drawing/2014/main" id="{D3C46590-CE00-1144-AE49-7DB5839FB453}"/>
              </a:ext>
            </a:extLst>
          </p:cNvPr>
          <p:cNvSpPr>
            <a:spLocks noGrp="1"/>
          </p:cNvSpPr>
          <p:nvPr>
            <p:ph type="body" sz="quarter" idx="4294967295"/>
          </p:nvPr>
        </p:nvSpPr>
        <p:spPr>
          <a:xfrm>
            <a:off x="669746" y="1239200"/>
            <a:ext cx="7794804" cy="2551750"/>
          </a:xfrm>
          <a:prstGeom prst="rect">
            <a:avLst/>
          </a:prstGeom>
        </p:spPr>
        <p:txBody>
          <a:bodyPr/>
          <a:lstStyle/>
          <a:p>
            <a:pPr>
              <a:lnSpc>
                <a:spcPct val="100000"/>
              </a:lnSpc>
              <a:spcBef>
                <a:spcPts val="0"/>
              </a:spcBef>
            </a:pPr>
            <a:r>
              <a:rPr lang="en-US" sz="1800" dirty="0">
                <a:solidFill>
                  <a:srgbClr val="4A4F55"/>
                </a:solidFill>
                <a:latin typeface="Montserrat" panose="00000500000000000000" pitchFamily="2" charset="0"/>
              </a:rPr>
              <a:t>The use of insulin pumps for management of type 1 diabetes (T1D) in youth is associated with improvement in clinical outcomes such as hemoglobin A1c, time in range, and hypoglycemia</a:t>
            </a:r>
          </a:p>
          <a:p>
            <a:pPr marL="0" indent="0">
              <a:lnSpc>
                <a:spcPct val="100000"/>
              </a:lnSpc>
              <a:spcBef>
                <a:spcPts val="0"/>
              </a:spcBef>
              <a:buNone/>
            </a:pPr>
            <a:endParaRPr lang="en-US" sz="1800" dirty="0">
              <a:solidFill>
                <a:srgbClr val="4A4F55"/>
              </a:solidFill>
              <a:latin typeface="Montserrat" panose="00000500000000000000" pitchFamily="2" charset="0"/>
            </a:endParaRPr>
          </a:p>
          <a:p>
            <a:pPr>
              <a:lnSpc>
                <a:spcPct val="100000"/>
              </a:lnSpc>
              <a:spcBef>
                <a:spcPts val="0"/>
              </a:spcBef>
            </a:pPr>
            <a:r>
              <a:rPr lang="en-US" sz="1800" dirty="0">
                <a:solidFill>
                  <a:srgbClr val="4A4F55"/>
                </a:solidFill>
                <a:latin typeface="Montserrat" panose="00000500000000000000" pitchFamily="2" charset="0"/>
              </a:rPr>
              <a:t>However, there are significant inequities in diabetes technology use by language of care. </a:t>
            </a:r>
            <a:endParaRPr lang="en-US" sz="2400" dirty="0">
              <a:solidFill>
                <a:srgbClr val="4A4F55"/>
              </a:solidFill>
              <a:latin typeface="Montserrat" panose="00000500000000000000" pitchFamily="2" charset="0"/>
            </a:endParaRPr>
          </a:p>
          <a:p>
            <a:pPr>
              <a:lnSpc>
                <a:spcPct val="100000"/>
              </a:lnSpc>
              <a:spcBef>
                <a:spcPts val="0"/>
              </a:spcBef>
            </a:pPr>
            <a:endParaRPr lang="en-US" sz="2400" dirty="0">
              <a:solidFill>
                <a:srgbClr val="4A4F55"/>
              </a:solidFill>
              <a:latin typeface="Montserrat" panose="00000500000000000000" pitchFamily="2" charset="0"/>
            </a:endParaRPr>
          </a:p>
        </p:txBody>
      </p:sp>
    </p:spTree>
    <p:extLst>
      <p:ext uri="{BB962C8B-B14F-4D97-AF65-F5344CB8AC3E}">
        <p14:creationId xmlns:p14="http://schemas.microsoft.com/office/powerpoint/2010/main" val="4112975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1E96-6A76-8143-8512-B763E5300C60}"/>
              </a:ext>
            </a:extLst>
          </p:cNvPr>
          <p:cNvSpPr>
            <a:spLocks noGrp="1"/>
          </p:cNvSpPr>
          <p:nvPr>
            <p:ph type="ctrTitle"/>
          </p:nvPr>
        </p:nvSpPr>
        <p:spPr>
          <a:xfrm>
            <a:off x="669746" y="581763"/>
            <a:ext cx="7794804" cy="487519"/>
          </a:xfrm>
        </p:spPr>
        <p:txBody>
          <a:bodyPr/>
          <a:lstStyle/>
          <a:p>
            <a:pPr>
              <a:lnSpc>
                <a:spcPct val="100000"/>
              </a:lnSpc>
              <a:spcBef>
                <a:spcPts val="0"/>
              </a:spcBef>
            </a:pPr>
            <a:r>
              <a:rPr lang="en-US" dirty="0"/>
              <a:t>Smart Aims</a:t>
            </a:r>
          </a:p>
        </p:txBody>
      </p:sp>
      <p:sp>
        <p:nvSpPr>
          <p:cNvPr id="3" name="Text Placeholder 2">
            <a:extLst>
              <a:ext uri="{FF2B5EF4-FFF2-40B4-BE49-F238E27FC236}">
                <a16:creationId xmlns:a16="http://schemas.microsoft.com/office/drawing/2014/main" id="{D3C46590-CE00-1144-AE49-7DB5839FB453}"/>
              </a:ext>
            </a:extLst>
          </p:cNvPr>
          <p:cNvSpPr>
            <a:spLocks noGrp="1"/>
          </p:cNvSpPr>
          <p:nvPr>
            <p:ph type="body" sz="quarter" idx="4294967295"/>
          </p:nvPr>
        </p:nvSpPr>
        <p:spPr>
          <a:xfrm>
            <a:off x="669746" y="1239200"/>
            <a:ext cx="7794804" cy="2551750"/>
          </a:xfrm>
          <a:prstGeom prst="rect">
            <a:avLst/>
          </a:prstGeom>
        </p:spPr>
        <p:txBody>
          <a:bodyPr/>
          <a:lstStyle/>
          <a:p>
            <a:pPr>
              <a:lnSpc>
                <a:spcPct val="100000"/>
              </a:lnSpc>
              <a:spcBef>
                <a:spcPts val="0"/>
              </a:spcBef>
            </a:pPr>
            <a:r>
              <a:rPr lang="en-US" sz="1800" dirty="0">
                <a:solidFill>
                  <a:srgbClr val="4A4F55"/>
                </a:solidFill>
                <a:latin typeface="Montserrat" panose="00000500000000000000" pitchFamily="2" charset="0"/>
              </a:rPr>
              <a:t>Increase insulin pump use in pediatric patients with type 1 diabetes at Seattle Children's Hospital from 53% to 70% by January 2025. </a:t>
            </a:r>
          </a:p>
          <a:p>
            <a:pPr marL="0" indent="0">
              <a:lnSpc>
                <a:spcPct val="100000"/>
              </a:lnSpc>
              <a:spcBef>
                <a:spcPts val="0"/>
              </a:spcBef>
              <a:buNone/>
            </a:pPr>
            <a:endParaRPr lang="en-US" sz="1800" dirty="0">
              <a:solidFill>
                <a:srgbClr val="4A4F55"/>
              </a:solidFill>
              <a:latin typeface="Montserrat" panose="00000500000000000000" pitchFamily="2" charset="0"/>
            </a:endParaRPr>
          </a:p>
          <a:p>
            <a:pPr>
              <a:lnSpc>
                <a:spcPct val="100000"/>
              </a:lnSpc>
              <a:spcBef>
                <a:spcPts val="0"/>
              </a:spcBef>
            </a:pPr>
            <a:r>
              <a:rPr lang="en-US" sz="1800" dirty="0">
                <a:solidFill>
                  <a:srgbClr val="4A4F55"/>
                </a:solidFill>
                <a:latin typeface="Montserrat" panose="00000500000000000000" pitchFamily="2" charset="0"/>
              </a:rPr>
              <a:t>Increase insulin pump use in patients with language of care other than English (LOE) from 21% to 50% by January 2025.</a:t>
            </a:r>
            <a:endParaRPr lang="en-US" sz="2400" dirty="0">
              <a:solidFill>
                <a:srgbClr val="4A4F55"/>
              </a:solidFill>
              <a:latin typeface="Montserrat" panose="00000500000000000000" pitchFamily="2" charset="0"/>
            </a:endParaRPr>
          </a:p>
          <a:p>
            <a:pPr>
              <a:lnSpc>
                <a:spcPct val="100000"/>
              </a:lnSpc>
              <a:spcBef>
                <a:spcPts val="0"/>
              </a:spcBef>
            </a:pPr>
            <a:endParaRPr lang="en-US" sz="2400" dirty="0">
              <a:solidFill>
                <a:srgbClr val="4A4F55"/>
              </a:solidFill>
              <a:latin typeface="Montserrat" panose="00000500000000000000" pitchFamily="2" charset="0"/>
            </a:endParaRPr>
          </a:p>
        </p:txBody>
      </p:sp>
    </p:spTree>
    <p:extLst>
      <p:ext uri="{BB962C8B-B14F-4D97-AF65-F5344CB8AC3E}">
        <p14:creationId xmlns:p14="http://schemas.microsoft.com/office/powerpoint/2010/main" val="3671183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65647F-6B77-23E0-FC92-6C67CB13C8F6}"/>
              </a:ext>
            </a:extLst>
          </p:cNvPr>
          <p:cNvSpPr txBox="1"/>
          <p:nvPr/>
        </p:nvSpPr>
        <p:spPr>
          <a:xfrm>
            <a:off x="621284" y="286982"/>
            <a:ext cx="7901431" cy="323165"/>
          </a:xfrm>
          <a:prstGeom prst="rect">
            <a:avLst/>
          </a:prstGeom>
          <a:noFill/>
        </p:spPr>
        <p:txBody>
          <a:bodyPr wrap="square" rtlCol="0">
            <a:spAutoFit/>
          </a:bodyPr>
          <a:lstStyle/>
          <a:p>
            <a:pPr defTabSz="500634">
              <a:spcAft>
                <a:spcPts val="450"/>
              </a:spcAft>
            </a:pPr>
            <a:r>
              <a:rPr lang="en-US" sz="1500" b="1" dirty="0">
                <a:solidFill>
                  <a:srgbClr val="4A4F55"/>
                </a:solidFill>
                <a:latin typeface="Montserrat" panose="00000500000000000000" pitchFamily="2" charset="0"/>
              </a:rPr>
              <a:t>Process Map for SCH  patients with Type 1 Diabetes to start an Insulin Pump  </a:t>
            </a:r>
          </a:p>
        </p:txBody>
      </p:sp>
      <p:sp>
        <p:nvSpPr>
          <p:cNvPr id="8" name="Diamond 7">
            <a:extLst>
              <a:ext uri="{FF2B5EF4-FFF2-40B4-BE49-F238E27FC236}">
                <a16:creationId xmlns:a16="http://schemas.microsoft.com/office/drawing/2014/main" id="{715ADF26-39E1-805D-4907-1E724C2BA3D3}"/>
              </a:ext>
            </a:extLst>
          </p:cNvPr>
          <p:cNvSpPr/>
          <p:nvPr/>
        </p:nvSpPr>
        <p:spPr>
          <a:xfrm>
            <a:off x="6368274" y="820018"/>
            <a:ext cx="1192430" cy="789299"/>
          </a:xfrm>
          <a:prstGeom prst="diamon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0634">
              <a:spcAft>
                <a:spcPts val="450"/>
              </a:spcAft>
            </a:pPr>
            <a:r>
              <a:rPr lang="en-US" sz="602" dirty="0"/>
              <a:t>Patient &amp; Provider Discuss Pump Therapy</a:t>
            </a:r>
          </a:p>
          <a:p>
            <a:pPr algn="ctr" defTabSz="500634">
              <a:spcAft>
                <a:spcPts val="450"/>
              </a:spcAft>
            </a:pPr>
            <a:r>
              <a:rPr lang="en-US" sz="825" dirty="0">
                <a:solidFill>
                  <a:schemeClr val="accent2"/>
                </a:solidFill>
              </a:rPr>
              <a:t>***</a:t>
            </a:r>
          </a:p>
        </p:txBody>
      </p:sp>
      <p:sp>
        <p:nvSpPr>
          <p:cNvPr id="24" name="TextBox 23">
            <a:extLst>
              <a:ext uri="{FF2B5EF4-FFF2-40B4-BE49-F238E27FC236}">
                <a16:creationId xmlns:a16="http://schemas.microsoft.com/office/drawing/2014/main" id="{166D6985-7884-9C88-524B-4700412EED84}"/>
              </a:ext>
            </a:extLst>
          </p:cNvPr>
          <p:cNvSpPr txBox="1"/>
          <p:nvPr/>
        </p:nvSpPr>
        <p:spPr>
          <a:xfrm>
            <a:off x="2544579" y="4024755"/>
            <a:ext cx="736296" cy="184987"/>
          </a:xfrm>
          <a:prstGeom prst="rect">
            <a:avLst/>
          </a:prstGeom>
          <a:noFill/>
        </p:spPr>
        <p:txBody>
          <a:bodyPr wrap="square" rtlCol="0">
            <a:spAutoFit/>
          </a:bodyPr>
          <a:lstStyle/>
          <a:p>
            <a:pPr defTabSz="500634">
              <a:spcAft>
                <a:spcPts val="450"/>
              </a:spcAft>
            </a:pPr>
            <a:r>
              <a:rPr lang="en-US" sz="602" dirty="0"/>
              <a:t>RN support</a:t>
            </a:r>
          </a:p>
        </p:txBody>
      </p:sp>
      <p:sp>
        <p:nvSpPr>
          <p:cNvPr id="15" name="Oval 14">
            <a:extLst>
              <a:ext uri="{FF2B5EF4-FFF2-40B4-BE49-F238E27FC236}">
                <a16:creationId xmlns:a16="http://schemas.microsoft.com/office/drawing/2014/main" id="{FFE92C37-49C4-8BBC-8A3B-1C10A4548D06}"/>
              </a:ext>
            </a:extLst>
          </p:cNvPr>
          <p:cNvSpPr/>
          <p:nvPr/>
        </p:nvSpPr>
        <p:spPr>
          <a:xfrm>
            <a:off x="556769" y="855486"/>
            <a:ext cx="1431043" cy="7183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82" dirty="0"/>
          </a:p>
          <a:p>
            <a:pPr algn="ctr"/>
            <a:r>
              <a:rPr lang="en-US" sz="900" dirty="0"/>
              <a:t>New Onset T1DM Track 1a Visit or Inpatient Admission</a:t>
            </a:r>
          </a:p>
          <a:p>
            <a:pPr algn="ctr"/>
            <a:endParaRPr lang="en-US" sz="1350" dirty="0"/>
          </a:p>
        </p:txBody>
      </p:sp>
      <p:cxnSp>
        <p:nvCxnSpPr>
          <p:cNvPr id="26" name="Connector: Elbow 25">
            <a:extLst>
              <a:ext uri="{FF2B5EF4-FFF2-40B4-BE49-F238E27FC236}">
                <a16:creationId xmlns:a16="http://schemas.microsoft.com/office/drawing/2014/main" id="{A12E4564-298C-68AA-E148-80F52123C35D}"/>
              </a:ext>
            </a:extLst>
          </p:cNvPr>
          <p:cNvCxnSpPr>
            <a:cxnSpLocks/>
            <a:stCxn id="8" idx="0"/>
            <a:endCxn id="57" idx="0"/>
          </p:cNvCxnSpPr>
          <p:nvPr/>
        </p:nvCxnSpPr>
        <p:spPr>
          <a:xfrm rot="16200000" flipH="1" flipV="1">
            <a:off x="6228632" y="185646"/>
            <a:ext cx="101486" cy="1370228"/>
          </a:xfrm>
          <a:prstGeom prst="bentConnector3">
            <a:avLst>
              <a:gd name="adj1" fmla="val -168940"/>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B9CB643-4B1F-54C1-241E-237B7ACA8B12}"/>
              </a:ext>
            </a:extLst>
          </p:cNvPr>
          <p:cNvSpPr txBox="1"/>
          <p:nvPr/>
        </p:nvSpPr>
        <p:spPr>
          <a:xfrm>
            <a:off x="6903491" y="647737"/>
            <a:ext cx="320281" cy="230832"/>
          </a:xfrm>
          <a:prstGeom prst="rect">
            <a:avLst/>
          </a:prstGeom>
          <a:noFill/>
        </p:spPr>
        <p:txBody>
          <a:bodyPr wrap="square" rtlCol="0">
            <a:spAutoFit/>
          </a:bodyPr>
          <a:lstStyle/>
          <a:p>
            <a:r>
              <a:rPr lang="en-US" sz="900" dirty="0"/>
              <a:t>No</a:t>
            </a:r>
          </a:p>
        </p:txBody>
      </p:sp>
      <p:sp>
        <p:nvSpPr>
          <p:cNvPr id="51" name="Rectangle: Rounded Corners 50">
            <a:extLst>
              <a:ext uri="{FF2B5EF4-FFF2-40B4-BE49-F238E27FC236}">
                <a16:creationId xmlns:a16="http://schemas.microsoft.com/office/drawing/2014/main" id="{C3F923A7-5232-C0A6-F8D3-273B3D170DEC}"/>
              </a:ext>
            </a:extLst>
          </p:cNvPr>
          <p:cNvSpPr/>
          <p:nvPr/>
        </p:nvSpPr>
        <p:spPr>
          <a:xfrm>
            <a:off x="2250366" y="921503"/>
            <a:ext cx="1027388" cy="5863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Track 1b Visit - 1 Week Post Dx</a:t>
            </a:r>
          </a:p>
          <a:p>
            <a:pPr algn="ctr"/>
            <a:r>
              <a:rPr lang="en-US" sz="675" dirty="0"/>
              <a:t>(Patient Usually Starts CGM)</a:t>
            </a:r>
          </a:p>
        </p:txBody>
      </p:sp>
      <p:sp>
        <p:nvSpPr>
          <p:cNvPr id="52" name="Rectangle: Rounded Corners 51">
            <a:extLst>
              <a:ext uri="{FF2B5EF4-FFF2-40B4-BE49-F238E27FC236}">
                <a16:creationId xmlns:a16="http://schemas.microsoft.com/office/drawing/2014/main" id="{34A19CA2-2C2E-CD0C-1656-F8F56ABBB236}"/>
              </a:ext>
            </a:extLst>
          </p:cNvPr>
          <p:cNvSpPr/>
          <p:nvPr/>
        </p:nvSpPr>
        <p:spPr>
          <a:xfrm>
            <a:off x="3743866" y="921503"/>
            <a:ext cx="1027388" cy="5863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1 Month New Patient Follow-Up</a:t>
            </a:r>
          </a:p>
        </p:txBody>
      </p:sp>
      <p:sp>
        <p:nvSpPr>
          <p:cNvPr id="57" name="Rectangle: Rounded Corners 56">
            <a:extLst>
              <a:ext uri="{FF2B5EF4-FFF2-40B4-BE49-F238E27FC236}">
                <a16:creationId xmlns:a16="http://schemas.microsoft.com/office/drawing/2014/main" id="{900510F5-F34D-9E13-56A1-6820A28C2D74}"/>
              </a:ext>
            </a:extLst>
          </p:cNvPr>
          <p:cNvSpPr/>
          <p:nvPr/>
        </p:nvSpPr>
        <p:spPr>
          <a:xfrm>
            <a:off x="5080567" y="921503"/>
            <a:ext cx="1027388" cy="5863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3 month T1DM RV Follow-Up </a:t>
            </a:r>
          </a:p>
          <a:p>
            <a:pPr algn="ctr"/>
            <a:r>
              <a:rPr lang="en-US" sz="675" dirty="0"/>
              <a:t>(f/u every q3 months)</a:t>
            </a:r>
          </a:p>
        </p:txBody>
      </p:sp>
      <p:sp>
        <p:nvSpPr>
          <p:cNvPr id="63" name="Rectangle: Rounded Corners 62">
            <a:extLst>
              <a:ext uri="{FF2B5EF4-FFF2-40B4-BE49-F238E27FC236}">
                <a16:creationId xmlns:a16="http://schemas.microsoft.com/office/drawing/2014/main" id="{EC3A6092-E206-9AF9-A539-243A7B61D4F9}"/>
              </a:ext>
            </a:extLst>
          </p:cNvPr>
          <p:cNvSpPr/>
          <p:nvPr/>
        </p:nvSpPr>
        <p:spPr>
          <a:xfrm>
            <a:off x="7769908" y="921503"/>
            <a:ext cx="1027388" cy="5863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Refer to Pump 101 Class</a:t>
            </a:r>
            <a:endParaRPr lang="en-US" sz="675" dirty="0"/>
          </a:p>
        </p:txBody>
      </p:sp>
      <p:sp>
        <p:nvSpPr>
          <p:cNvPr id="66" name="TextBox 65">
            <a:extLst>
              <a:ext uri="{FF2B5EF4-FFF2-40B4-BE49-F238E27FC236}">
                <a16:creationId xmlns:a16="http://schemas.microsoft.com/office/drawing/2014/main" id="{3A3459A1-F55E-CE18-885F-C16DB6544D90}"/>
              </a:ext>
            </a:extLst>
          </p:cNvPr>
          <p:cNvSpPr txBox="1"/>
          <p:nvPr/>
        </p:nvSpPr>
        <p:spPr>
          <a:xfrm>
            <a:off x="7478182" y="1198891"/>
            <a:ext cx="383590" cy="230832"/>
          </a:xfrm>
          <a:prstGeom prst="rect">
            <a:avLst/>
          </a:prstGeom>
          <a:noFill/>
        </p:spPr>
        <p:txBody>
          <a:bodyPr wrap="square" rtlCol="0">
            <a:spAutoFit/>
          </a:bodyPr>
          <a:lstStyle/>
          <a:p>
            <a:r>
              <a:rPr lang="en-US" sz="900" dirty="0"/>
              <a:t>Yes</a:t>
            </a:r>
          </a:p>
        </p:txBody>
      </p:sp>
      <p:sp>
        <p:nvSpPr>
          <p:cNvPr id="67" name="Oval 66">
            <a:extLst>
              <a:ext uri="{FF2B5EF4-FFF2-40B4-BE49-F238E27FC236}">
                <a16:creationId xmlns:a16="http://schemas.microsoft.com/office/drawing/2014/main" id="{AD39BC48-374E-785D-941B-932FF3BF1B15}"/>
              </a:ext>
            </a:extLst>
          </p:cNvPr>
          <p:cNvSpPr/>
          <p:nvPr/>
        </p:nvSpPr>
        <p:spPr>
          <a:xfrm>
            <a:off x="3542040" y="3452927"/>
            <a:ext cx="1369950" cy="67850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82" dirty="0"/>
          </a:p>
          <a:p>
            <a:pPr algn="ctr"/>
            <a:r>
              <a:rPr lang="en-US" sz="900" dirty="0"/>
              <a:t>2-3 Week Follow-Up Visit with APP via Telemed</a:t>
            </a:r>
          </a:p>
          <a:p>
            <a:pPr algn="ctr"/>
            <a:endParaRPr lang="en-US" sz="1350" dirty="0"/>
          </a:p>
        </p:txBody>
      </p:sp>
      <p:sp>
        <p:nvSpPr>
          <p:cNvPr id="68" name="Rectangle: Rounded Corners 67">
            <a:extLst>
              <a:ext uri="{FF2B5EF4-FFF2-40B4-BE49-F238E27FC236}">
                <a16:creationId xmlns:a16="http://schemas.microsoft.com/office/drawing/2014/main" id="{F0F9BF15-03B7-36D9-9630-4C3068688D96}"/>
              </a:ext>
            </a:extLst>
          </p:cNvPr>
          <p:cNvSpPr/>
          <p:nvPr/>
        </p:nvSpPr>
        <p:spPr>
          <a:xfrm>
            <a:off x="7769908" y="2124651"/>
            <a:ext cx="1027388" cy="5863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Schedule Pump 101 Class</a:t>
            </a:r>
            <a:endParaRPr lang="en-US" sz="675" dirty="0"/>
          </a:p>
        </p:txBody>
      </p:sp>
      <p:sp>
        <p:nvSpPr>
          <p:cNvPr id="75" name="Rectangle: Rounded Corners 74">
            <a:extLst>
              <a:ext uri="{FF2B5EF4-FFF2-40B4-BE49-F238E27FC236}">
                <a16:creationId xmlns:a16="http://schemas.microsoft.com/office/drawing/2014/main" id="{BF8E312E-D837-70DB-D615-3A3ECBA1F50B}"/>
              </a:ext>
            </a:extLst>
          </p:cNvPr>
          <p:cNvSpPr/>
          <p:nvPr/>
        </p:nvSpPr>
        <p:spPr>
          <a:xfrm>
            <a:off x="6426962" y="2124651"/>
            <a:ext cx="1027388" cy="5863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Patient has Pump 101 Class</a:t>
            </a:r>
            <a:r>
              <a:rPr lang="en-US" sz="900" dirty="0">
                <a:solidFill>
                  <a:schemeClr val="accent2"/>
                </a:solidFill>
              </a:rPr>
              <a:t>***</a:t>
            </a:r>
            <a:endParaRPr lang="en-US" sz="675" dirty="0">
              <a:solidFill>
                <a:schemeClr val="accent2"/>
              </a:solidFill>
            </a:endParaRPr>
          </a:p>
        </p:txBody>
      </p:sp>
      <p:sp>
        <p:nvSpPr>
          <p:cNvPr id="76" name="Diamond 75">
            <a:extLst>
              <a:ext uri="{FF2B5EF4-FFF2-40B4-BE49-F238E27FC236}">
                <a16:creationId xmlns:a16="http://schemas.microsoft.com/office/drawing/2014/main" id="{02A3AFB6-234E-643E-3324-7345A4A7940F}"/>
              </a:ext>
            </a:extLst>
          </p:cNvPr>
          <p:cNvSpPr/>
          <p:nvPr/>
        </p:nvSpPr>
        <p:spPr>
          <a:xfrm>
            <a:off x="4973081" y="2023167"/>
            <a:ext cx="1242359" cy="789299"/>
          </a:xfrm>
          <a:prstGeom prst="diamon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0634">
              <a:spcAft>
                <a:spcPts val="450"/>
              </a:spcAft>
            </a:pPr>
            <a:r>
              <a:rPr lang="en-US" sz="602" dirty="0"/>
              <a:t>Patient Decides to order insulin pump/which pump to order in class</a:t>
            </a:r>
            <a:endParaRPr lang="en-US" sz="825" dirty="0"/>
          </a:p>
        </p:txBody>
      </p:sp>
      <p:sp>
        <p:nvSpPr>
          <p:cNvPr id="77" name="Rectangle: Rounded Corners 76">
            <a:extLst>
              <a:ext uri="{FF2B5EF4-FFF2-40B4-BE49-F238E27FC236}">
                <a16:creationId xmlns:a16="http://schemas.microsoft.com/office/drawing/2014/main" id="{A5769558-CFDC-FFBA-4762-7AACEFD89119}"/>
              </a:ext>
            </a:extLst>
          </p:cNvPr>
          <p:cNvSpPr/>
          <p:nvPr/>
        </p:nvSpPr>
        <p:spPr>
          <a:xfrm>
            <a:off x="3743866" y="2124651"/>
            <a:ext cx="1027388" cy="5863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RN Notifies Pump Vendor of Patient Interest</a:t>
            </a:r>
            <a:endParaRPr lang="en-US" sz="675" dirty="0"/>
          </a:p>
        </p:txBody>
      </p:sp>
      <p:sp>
        <p:nvSpPr>
          <p:cNvPr id="78" name="Rectangle: Rounded Corners 77">
            <a:extLst>
              <a:ext uri="{FF2B5EF4-FFF2-40B4-BE49-F238E27FC236}">
                <a16:creationId xmlns:a16="http://schemas.microsoft.com/office/drawing/2014/main" id="{5945A7CB-5985-6B99-70BB-703D7FF1E8FE}"/>
              </a:ext>
            </a:extLst>
          </p:cNvPr>
          <p:cNvSpPr/>
          <p:nvPr/>
        </p:nvSpPr>
        <p:spPr>
          <a:xfrm>
            <a:off x="4420554" y="2821050"/>
            <a:ext cx="924334" cy="5863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50" dirty="0"/>
              <a:t>Patient Sends MyChart Message to RNs with Pump Decision</a:t>
            </a:r>
          </a:p>
        </p:txBody>
      </p:sp>
      <p:cxnSp>
        <p:nvCxnSpPr>
          <p:cNvPr id="79" name="Connector: Elbow 78">
            <a:extLst>
              <a:ext uri="{FF2B5EF4-FFF2-40B4-BE49-F238E27FC236}">
                <a16:creationId xmlns:a16="http://schemas.microsoft.com/office/drawing/2014/main" id="{8A9161F6-96EB-01B6-F2CA-A29E28943806}"/>
              </a:ext>
            </a:extLst>
          </p:cNvPr>
          <p:cNvCxnSpPr>
            <a:cxnSpLocks/>
            <a:stCxn id="76" idx="2"/>
            <a:endCxn id="78" idx="3"/>
          </p:cNvCxnSpPr>
          <p:nvPr/>
        </p:nvCxnSpPr>
        <p:spPr>
          <a:xfrm rot="5400000">
            <a:off x="5318701" y="2838654"/>
            <a:ext cx="301749" cy="24937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452C7AC2-72E5-9A95-EA36-670B91ABA23A}"/>
              </a:ext>
            </a:extLst>
          </p:cNvPr>
          <p:cNvSpPr txBox="1"/>
          <p:nvPr/>
        </p:nvSpPr>
        <p:spPr>
          <a:xfrm>
            <a:off x="5556555" y="2839046"/>
            <a:ext cx="320281" cy="230832"/>
          </a:xfrm>
          <a:prstGeom prst="rect">
            <a:avLst/>
          </a:prstGeom>
          <a:noFill/>
        </p:spPr>
        <p:txBody>
          <a:bodyPr wrap="square" rtlCol="0">
            <a:spAutoFit/>
          </a:bodyPr>
          <a:lstStyle/>
          <a:p>
            <a:r>
              <a:rPr lang="en-US" sz="900" dirty="0"/>
              <a:t>No</a:t>
            </a:r>
          </a:p>
        </p:txBody>
      </p:sp>
      <p:sp>
        <p:nvSpPr>
          <p:cNvPr id="86" name="TextBox 85">
            <a:extLst>
              <a:ext uri="{FF2B5EF4-FFF2-40B4-BE49-F238E27FC236}">
                <a16:creationId xmlns:a16="http://schemas.microsoft.com/office/drawing/2014/main" id="{8DBDBFE9-9D4F-4D05-98A8-0CB2E16CAB24}"/>
              </a:ext>
            </a:extLst>
          </p:cNvPr>
          <p:cNvSpPr txBox="1"/>
          <p:nvPr/>
        </p:nvSpPr>
        <p:spPr>
          <a:xfrm>
            <a:off x="4765598" y="2218575"/>
            <a:ext cx="377902" cy="230832"/>
          </a:xfrm>
          <a:prstGeom prst="rect">
            <a:avLst/>
          </a:prstGeom>
          <a:noFill/>
        </p:spPr>
        <p:txBody>
          <a:bodyPr wrap="square" rtlCol="0">
            <a:spAutoFit/>
          </a:bodyPr>
          <a:lstStyle/>
          <a:p>
            <a:r>
              <a:rPr lang="en-US" sz="900" dirty="0"/>
              <a:t>Yes</a:t>
            </a:r>
          </a:p>
        </p:txBody>
      </p:sp>
      <p:cxnSp>
        <p:nvCxnSpPr>
          <p:cNvPr id="94" name="Connector: Elbow 93">
            <a:extLst>
              <a:ext uri="{FF2B5EF4-FFF2-40B4-BE49-F238E27FC236}">
                <a16:creationId xmlns:a16="http://schemas.microsoft.com/office/drawing/2014/main" id="{A88EFA84-D9A0-BE6A-5D1C-D881BD2F8796}"/>
              </a:ext>
            </a:extLst>
          </p:cNvPr>
          <p:cNvCxnSpPr>
            <a:cxnSpLocks/>
            <a:stCxn id="78" idx="1"/>
            <a:endCxn id="77" idx="2"/>
          </p:cNvCxnSpPr>
          <p:nvPr/>
        </p:nvCxnSpPr>
        <p:spPr>
          <a:xfrm rot="10800000">
            <a:off x="4257560" y="2710981"/>
            <a:ext cx="162994" cy="40323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Flowchart: Predefined Process 98">
            <a:extLst>
              <a:ext uri="{FF2B5EF4-FFF2-40B4-BE49-F238E27FC236}">
                <a16:creationId xmlns:a16="http://schemas.microsoft.com/office/drawing/2014/main" id="{AAE73D11-B5F9-D49B-2195-FBD68D48162D}"/>
              </a:ext>
            </a:extLst>
          </p:cNvPr>
          <p:cNvSpPr/>
          <p:nvPr/>
        </p:nvSpPr>
        <p:spPr>
          <a:xfrm>
            <a:off x="2352341" y="2124651"/>
            <a:ext cx="823439" cy="586330"/>
          </a:xfrm>
          <a:prstGeom prst="flowChartPredefined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Insurance Approval</a:t>
            </a:r>
          </a:p>
        </p:txBody>
      </p:sp>
      <p:sp>
        <p:nvSpPr>
          <p:cNvPr id="100" name="Flowchart: Predefined Process 99">
            <a:extLst>
              <a:ext uri="{FF2B5EF4-FFF2-40B4-BE49-F238E27FC236}">
                <a16:creationId xmlns:a16="http://schemas.microsoft.com/office/drawing/2014/main" id="{9514F144-E1FC-EE73-BE78-FB37B4B51F80}"/>
              </a:ext>
            </a:extLst>
          </p:cNvPr>
          <p:cNvSpPr/>
          <p:nvPr/>
        </p:nvSpPr>
        <p:spPr>
          <a:xfrm>
            <a:off x="5939377" y="3695182"/>
            <a:ext cx="756685" cy="302617"/>
          </a:xfrm>
          <a:prstGeom prst="flowChartPredefinedProcess">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75" dirty="0"/>
              <a:t>Insurance Approval</a:t>
            </a:r>
          </a:p>
        </p:txBody>
      </p:sp>
      <p:sp>
        <p:nvSpPr>
          <p:cNvPr id="102" name="TextBox 101">
            <a:extLst>
              <a:ext uri="{FF2B5EF4-FFF2-40B4-BE49-F238E27FC236}">
                <a16:creationId xmlns:a16="http://schemas.microsoft.com/office/drawing/2014/main" id="{E8D352D2-A6CA-48F4-72C8-BCE9257537F5}"/>
              </a:ext>
            </a:extLst>
          </p:cNvPr>
          <p:cNvSpPr txBox="1"/>
          <p:nvPr/>
        </p:nvSpPr>
        <p:spPr>
          <a:xfrm>
            <a:off x="6696062" y="3654277"/>
            <a:ext cx="2429929" cy="403957"/>
          </a:xfrm>
          <a:prstGeom prst="rect">
            <a:avLst/>
          </a:prstGeom>
          <a:noFill/>
          <a:ln>
            <a:solidFill>
              <a:schemeClr val="accent1">
                <a:shade val="15000"/>
              </a:schemeClr>
            </a:solidFill>
          </a:ln>
        </p:spPr>
        <p:txBody>
          <a:bodyPr wrap="square" rtlCol="0">
            <a:spAutoFit/>
          </a:bodyPr>
          <a:lstStyle/>
          <a:p>
            <a:r>
              <a:rPr lang="en-US" sz="675" dirty="0"/>
              <a:t>Pump vendor sends patient intake form, patient fills out form, vendor sends medical necessity statement, DME specialist completes form and sends to provider, provider signs RX</a:t>
            </a:r>
          </a:p>
        </p:txBody>
      </p:sp>
      <p:sp>
        <p:nvSpPr>
          <p:cNvPr id="105" name="Rectangle: Rounded Corners 104">
            <a:extLst>
              <a:ext uri="{FF2B5EF4-FFF2-40B4-BE49-F238E27FC236}">
                <a16:creationId xmlns:a16="http://schemas.microsoft.com/office/drawing/2014/main" id="{51CA4291-78AC-D276-3AE4-538AB62BC9A9}"/>
              </a:ext>
            </a:extLst>
          </p:cNvPr>
          <p:cNvSpPr/>
          <p:nvPr/>
        </p:nvSpPr>
        <p:spPr>
          <a:xfrm>
            <a:off x="758596" y="2124651"/>
            <a:ext cx="1027388" cy="5863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Patient Receives Pump</a:t>
            </a:r>
            <a:endParaRPr lang="en-US" sz="675" dirty="0"/>
          </a:p>
        </p:txBody>
      </p:sp>
      <p:sp>
        <p:nvSpPr>
          <p:cNvPr id="106" name="Rectangle: Rounded Corners 105">
            <a:extLst>
              <a:ext uri="{FF2B5EF4-FFF2-40B4-BE49-F238E27FC236}">
                <a16:creationId xmlns:a16="http://schemas.microsoft.com/office/drawing/2014/main" id="{DC5C1041-BC4A-D0EE-7A0C-D30DC0DB2D61}"/>
              </a:ext>
            </a:extLst>
          </p:cNvPr>
          <p:cNvSpPr/>
          <p:nvPr/>
        </p:nvSpPr>
        <p:spPr>
          <a:xfrm>
            <a:off x="758596" y="3479085"/>
            <a:ext cx="1027388" cy="5863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Pump Start Class with Pump Rep / RN</a:t>
            </a:r>
            <a:endParaRPr lang="en-US" sz="675" dirty="0"/>
          </a:p>
        </p:txBody>
      </p:sp>
      <p:sp>
        <p:nvSpPr>
          <p:cNvPr id="107" name="Rectangle: Rounded Corners 106">
            <a:extLst>
              <a:ext uri="{FF2B5EF4-FFF2-40B4-BE49-F238E27FC236}">
                <a16:creationId xmlns:a16="http://schemas.microsoft.com/office/drawing/2014/main" id="{28499765-BCE1-470B-72FE-C47C5DB7FED4}"/>
              </a:ext>
            </a:extLst>
          </p:cNvPr>
          <p:cNvSpPr/>
          <p:nvPr/>
        </p:nvSpPr>
        <p:spPr>
          <a:xfrm>
            <a:off x="2250366" y="3479085"/>
            <a:ext cx="1027388" cy="5863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25" dirty="0"/>
              <a:t>F/U with RN &amp; Pump Rep to Review Numbers</a:t>
            </a:r>
          </a:p>
        </p:txBody>
      </p:sp>
      <p:sp>
        <p:nvSpPr>
          <p:cNvPr id="125" name="Rectangle 124">
            <a:extLst>
              <a:ext uri="{FF2B5EF4-FFF2-40B4-BE49-F238E27FC236}">
                <a16:creationId xmlns:a16="http://schemas.microsoft.com/office/drawing/2014/main" id="{38C15B9F-4697-2DFC-367A-1AC24DF211DF}"/>
              </a:ext>
            </a:extLst>
          </p:cNvPr>
          <p:cNvSpPr/>
          <p:nvPr/>
        </p:nvSpPr>
        <p:spPr>
          <a:xfrm>
            <a:off x="1661082" y="4456636"/>
            <a:ext cx="837606" cy="348815"/>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Pain Points***</a:t>
            </a:r>
          </a:p>
        </p:txBody>
      </p:sp>
      <p:sp>
        <p:nvSpPr>
          <p:cNvPr id="138" name="TextBox 137">
            <a:extLst>
              <a:ext uri="{FF2B5EF4-FFF2-40B4-BE49-F238E27FC236}">
                <a16:creationId xmlns:a16="http://schemas.microsoft.com/office/drawing/2014/main" id="{B3659A04-C371-7C34-E59C-65984E275627}"/>
              </a:ext>
            </a:extLst>
          </p:cNvPr>
          <p:cNvSpPr txBox="1"/>
          <p:nvPr/>
        </p:nvSpPr>
        <p:spPr>
          <a:xfrm>
            <a:off x="2488019" y="4272400"/>
            <a:ext cx="6547481" cy="784830"/>
          </a:xfrm>
          <a:prstGeom prst="rect">
            <a:avLst/>
          </a:prstGeom>
          <a:noFill/>
          <a:ln>
            <a:solidFill>
              <a:schemeClr val="accent1">
                <a:shade val="15000"/>
              </a:schemeClr>
            </a:solidFill>
          </a:ln>
        </p:spPr>
        <p:txBody>
          <a:bodyPr wrap="square" rtlCol="0">
            <a:spAutoFit/>
          </a:bodyPr>
          <a:lstStyle/>
          <a:p>
            <a:r>
              <a:rPr lang="en-US" sz="900" b="1" dirty="0"/>
              <a:t>Diabetes Tech discussion</a:t>
            </a:r>
            <a:r>
              <a:rPr lang="en-US" sz="900" dirty="0"/>
              <a:t>: Earliest this typically occurs is the first 3 month f/u, Timing/Conversation varies by provider bias/patient understanding, Currently no standard pathway</a:t>
            </a:r>
          </a:p>
          <a:p>
            <a:endParaRPr lang="en-US" sz="900" dirty="0"/>
          </a:p>
          <a:p>
            <a:r>
              <a:rPr lang="en-US" sz="900" b="1" dirty="0"/>
              <a:t>Pump 101 Class</a:t>
            </a:r>
            <a:r>
              <a:rPr lang="en-US" sz="900" dirty="0"/>
              <a:t>: Only some classes offered in LOC other than English, Try to cohort by language which means a longer way for LOC other than English, other barriers noted are transportation, RN support, Room availability, and pump materials currently only in English </a:t>
            </a:r>
          </a:p>
        </p:txBody>
      </p:sp>
      <p:cxnSp>
        <p:nvCxnSpPr>
          <p:cNvPr id="225" name="Straight Arrow Connector 224">
            <a:extLst>
              <a:ext uri="{FF2B5EF4-FFF2-40B4-BE49-F238E27FC236}">
                <a16:creationId xmlns:a16="http://schemas.microsoft.com/office/drawing/2014/main" id="{C63082C0-BC3C-1359-B0E3-F2309D229C0F}"/>
              </a:ext>
            </a:extLst>
          </p:cNvPr>
          <p:cNvCxnSpPr>
            <a:stCxn id="15" idx="6"/>
            <a:endCxn id="51" idx="1"/>
          </p:cNvCxnSpPr>
          <p:nvPr/>
        </p:nvCxnSpPr>
        <p:spPr>
          <a:xfrm>
            <a:off x="1987812" y="1214668"/>
            <a:ext cx="2625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7" name="Straight Arrow Connector 226">
            <a:extLst>
              <a:ext uri="{FF2B5EF4-FFF2-40B4-BE49-F238E27FC236}">
                <a16:creationId xmlns:a16="http://schemas.microsoft.com/office/drawing/2014/main" id="{44E2FEEC-7117-DC73-6409-FF4DDEFCA1AB}"/>
              </a:ext>
            </a:extLst>
          </p:cNvPr>
          <p:cNvCxnSpPr>
            <a:stCxn id="51" idx="3"/>
            <a:endCxn id="52" idx="1"/>
          </p:cNvCxnSpPr>
          <p:nvPr/>
        </p:nvCxnSpPr>
        <p:spPr>
          <a:xfrm>
            <a:off x="3277754" y="1214668"/>
            <a:ext cx="4661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8" name="Straight Arrow Connector 227">
            <a:extLst>
              <a:ext uri="{FF2B5EF4-FFF2-40B4-BE49-F238E27FC236}">
                <a16:creationId xmlns:a16="http://schemas.microsoft.com/office/drawing/2014/main" id="{D5772067-C05B-90DE-23B1-299126F8BA65}"/>
              </a:ext>
            </a:extLst>
          </p:cNvPr>
          <p:cNvCxnSpPr>
            <a:cxnSpLocks/>
            <a:stCxn id="52" idx="3"/>
            <a:endCxn id="57" idx="1"/>
          </p:cNvCxnSpPr>
          <p:nvPr/>
        </p:nvCxnSpPr>
        <p:spPr>
          <a:xfrm>
            <a:off x="4771253" y="1214668"/>
            <a:ext cx="3093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1" name="Straight Arrow Connector 230">
            <a:extLst>
              <a:ext uri="{FF2B5EF4-FFF2-40B4-BE49-F238E27FC236}">
                <a16:creationId xmlns:a16="http://schemas.microsoft.com/office/drawing/2014/main" id="{680523FD-C7AD-258B-00F6-58DFD870A7DE}"/>
              </a:ext>
            </a:extLst>
          </p:cNvPr>
          <p:cNvCxnSpPr>
            <a:cxnSpLocks/>
            <a:stCxn id="57" idx="3"/>
            <a:endCxn id="8" idx="1"/>
          </p:cNvCxnSpPr>
          <p:nvPr/>
        </p:nvCxnSpPr>
        <p:spPr>
          <a:xfrm flipV="1">
            <a:off x="6107955" y="1214667"/>
            <a:ext cx="26032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D626622E-EC7A-060A-1414-122C2C01EB7A}"/>
              </a:ext>
            </a:extLst>
          </p:cNvPr>
          <p:cNvCxnSpPr>
            <a:cxnSpLocks/>
            <a:stCxn id="8" idx="3"/>
            <a:endCxn id="63" idx="1"/>
          </p:cNvCxnSpPr>
          <p:nvPr/>
        </p:nvCxnSpPr>
        <p:spPr>
          <a:xfrm>
            <a:off x="7560704" y="1214667"/>
            <a:ext cx="20920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7" name="Straight Arrow Connector 236">
            <a:extLst>
              <a:ext uri="{FF2B5EF4-FFF2-40B4-BE49-F238E27FC236}">
                <a16:creationId xmlns:a16="http://schemas.microsoft.com/office/drawing/2014/main" id="{B65C4646-2C17-FC21-FEEE-C769F6A51F4D}"/>
              </a:ext>
            </a:extLst>
          </p:cNvPr>
          <p:cNvCxnSpPr>
            <a:cxnSpLocks/>
            <a:stCxn id="63" idx="2"/>
            <a:endCxn id="68" idx="0"/>
          </p:cNvCxnSpPr>
          <p:nvPr/>
        </p:nvCxnSpPr>
        <p:spPr>
          <a:xfrm>
            <a:off x="8283602" y="1507833"/>
            <a:ext cx="0" cy="616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B522C417-82E9-7F58-EF3A-6B84B9E81B1F}"/>
              </a:ext>
            </a:extLst>
          </p:cNvPr>
          <p:cNvCxnSpPr>
            <a:cxnSpLocks/>
            <a:stCxn id="68" idx="1"/>
            <a:endCxn id="75" idx="3"/>
          </p:cNvCxnSpPr>
          <p:nvPr/>
        </p:nvCxnSpPr>
        <p:spPr>
          <a:xfrm flipH="1">
            <a:off x="7454350" y="2417816"/>
            <a:ext cx="3155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7E803FE9-5CB1-82B0-ACC8-120A60FE5997}"/>
              </a:ext>
            </a:extLst>
          </p:cNvPr>
          <p:cNvCxnSpPr>
            <a:cxnSpLocks/>
            <a:stCxn id="75" idx="1"/>
            <a:endCxn id="76" idx="3"/>
          </p:cNvCxnSpPr>
          <p:nvPr/>
        </p:nvCxnSpPr>
        <p:spPr>
          <a:xfrm flipH="1">
            <a:off x="6215440" y="2417816"/>
            <a:ext cx="2115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6" name="Straight Arrow Connector 245">
            <a:extLst>
              <a:ext uri="{FF2B5EF4-FFF2-40B4-BE49-F238E27FC236}">
                <a16:creationId xmlns:a16="http://schemas.microsoft.com/office/drawing/2014/main" id="{BB76D70A-57C2-17BC-B5F6-D78F9DA1D53C}"/>
              </a:ext>
            </a:extLst>
          </p:cNvPr>
          <p:cNvCxnSpPr>
            <a:cxnSpLocks/>
            <a:stCxn id="76" idx="1"/>
            <a:endCxn id="77" idx="3"/>
          </p:cNvCxnSpPr>
          <p:nvPr/>
        </p:nvCxnSpPr>
        <p:spPr>
          <a:xfrm flipH="1">
            <a:off x="4771253" y="2417816"/>
            <a:ext cx="2018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9" name="Straight Arrow Connector 248">
            <a:extLst>
              <a:ext uri="{FF2B5EF4-FFF2-40B4-BE49-F238E27FC236}">
                <a16:creationId xmlns:a16="http://schemas.microsoft.com/office/drawing/2014/main" id="{3BBC103D-B00D-0FAC-6BEB-F33088DE3C0B}"/>
              </a:ext>
            </a:extLst>
          </p:cNvPr>
          <p:cNvCxnSpPr>
            <a:cxnSpLocks/>
            <a:stCxn id="77" idx="1"/>
            <a:endCxn id="99" idx="3"/>
          </p:cNvCxnSpPr>
          <p:nvPr/>
        </p:nvCxnSpPr>
        <p:spPr>
          <a:xfrm flipH="1">
            <a:off x="3175780" y="2417816"/>
            <a:ext cx="5680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2" name="Straight Arrow Connector 251">
            <a:extLst>
              <a:ext uri="{FF2B5EF4-FFF2-40B4-BE49-F238E27FC236}">
                <a16:creationId xmlns:a16="http://schemas.microsoft.com/office/drawing/2014/main" id="{AC82101A-3D6F-8E46-6072-A4ACD02A952E}"/>
              </a:ext>
            </a:extLst>
          </p:cNvPr>
          <p:cNvCxnSpPr>
            <a:cxnSpLocks/>
            <a:stCxn id="99" idx="1"/>
            <a:endCxn id="105" idx="3"/>
          </p:cNvCxnSpPr>
          <p:nvPr/>
        </p:nvCxnSpPr>
        <p:spPr>
          <a:xfrm flipH="1">
            <a:off x="1785984" y="2417816"/>
            <a:ext cx="5663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FC36C5EE-7CC6-32A1-C98A-247A878CFF52}"/>
              </a:ext>
            </a:extLst>
          </p:cNvPr>
          <p:cNvCxnSpPr>
            <a:cxnSpLocks/>
            <a:stCxn id="105" idx="2"/>
            <a:endCxn id="106" idx="0"/>
          </p:cNvCxnSpPr>
          <p:nvPr/>
        </p:nvCxnSpPr>
        <p:spPr>
          <a:xfrm>
            <a:off x="1272290" y="2710981"/>
            <a:ext cx="0" cy="768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0F5D9C8A-EC0A-9040-03D3-9568B465883D}"/>
              </a:ext>
            </a:extLst>
          </p:cNvPr>
          <p:cNvCxnSpPr>
            <a:cxnSpLocks/>
            <a:stCxn id="106" idx="3"/>
            <a:endCxn id="107" idx="1"/>
          </p:cNvCxnSpPr>
          <p:nvPr/>
        </p:nvCxnSpPr>
        <p:spPr>
          <a:xfrm>
            <a:off x="1785984" y="3772250"/>
            <a:ext cx="4643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73532164-B3A1-9883-BED5-042F7C0E04A6}"/>
              </a:ext>
            </a:extLst>
          </p:cNvPr>
          <p:cNvCxnSpPr>
            <a:cxnSpLocks/>
            <a:stCxn id="107" idx="3"/>
            <a:endCxn id="67" idx="2"/>
          </p:cNvCxnSpPr>
          <p:nvPr/>
        </p:nvCxnSpPr>
        <p:spPr>
          <a:xfrm>
            <a:off x="3277754" y="3772250"/>
            <a:ext cx="264286" cy="19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93AEC06-5F71-9D31-2711-A1C00A0BC032}"/>
              </a:ext>
            </a:extLst>
          </p:cNvPr>
          <p:cNvSpPr txBox="1"/>
          <p:nvPr/>
        </p:nvSpPr>
        <p:spPr>
          <a:xfrm>
            <a:off x="3446423" y="106638"/>
            <a:ext cx="2430413" cy="300082"/>
          </a:xfrm>
          <a:prstGeom prst="rect">
            <a:avLst/>
          </a:prstGeom>
          <a:noFill/>
        </p:spPr>
        <p:txBody>
          <a:bodyPr wrap="square" rtlCol="0">
            <a:spAutoFit/>
          </a:bodyPr>
          <a:lstStyle/>
          <a:p>
            <a:r>
              <a:rPr lang="en-US" sz="1350" dirty="0">
                <a:solidFill>
                  <a:srgbClr val="4A4F55"/>
                </a:solidFill>
                <a:latin typeface="Montserrat" panose="00000500000000000000" pitchFamily="2" charset="0"/>
              </a:rPr>
              <a:t>Where we started: </a:t>
            </a:r>
          </a:p>
        </p:txBody>
      </p:sp>
    </p:spTree>
    <p:extLst>
      <p:ext uri="{BB962C8B-B14F-4D97-AF65-F5344CB8AC3E}">
        <p14:creationId xmlns:p14="http://schemas.microsoft.com/office/powerpoint/2010/main" val="2976665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29EC7E4F-3ED6-6E22-B8E3-05CE32A90409}"/>
              </a:ext>
            </a:extLst>
          </p:cNvPr>
          <p:cNvSpPr txBox="1">
            <a:spLocks noChangeArrowheads="1"/>
          </p:cNvSpPr>
          <p:nvPr/>
        </p:nvSpPr>
        <p:spPr bwMode="auto">
          <a:xfrm>
            <a:off x="59702" y="634185"/>
            <a:ext cx="1352561" cy="3523837"/>
          </a:xfrm>
          <a:prstGeom prst="rect">
            <a:avLst/>
          </a:prstGeom>
          <a:solidFill>
            <a:srgbClr val="FFFFFF"/>
          </a:solidFill>
          <a:ln w="19050">
            <a:solidFill>
              <a:srgbClr val="000000"/>
            </a:solidFill>
            <a:miter lim="800000"/>
            <a:headEnd/>
            <a:tailEnd/>
          </a:ln>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900" dirty="0"/>
          </a:p>
          <a:p>
            <a:pPr defTabSz="685800"/>
            <a:r>
              <a:rPr lang="en-US" altLang="en-US" sz="900" b="1" u="sng" dirty="0"/>
              <a:t>SMART Aims:</a:t>
            </a:r>
          </a:p>
          <a:p>
            <a:pPr defTabSz="685800"/>
            <a:endParaRPr lang="en-US" altLang="en-US" sz="900" dirty="0"/>
          </a:p>
          <a:p>
            <a:pPr marL="257175" indent="-257175">
              <a:lnSpc>
                <a:spcPct val="90000"/>
              </a:lnSpc>
              <a:spcAft>
                <a:spcPts val="450"/>
              </a:spcAft>
              <a:buFont typeface="Arial" panose="020B0604020202020204" pitchFamily="34" charset="0"/>
              <a:buChar char="•"/>
            </a:pPr>
            <a:r>
              <a:rPr lang="en-US" sz="900" dirty="0"/>
              <a:t>Increase insulin pump use in pediatric patients with Type 1 Diabetes at Seattle Childrens Hospital from 54% to 70% by January 2025 </a:t>
            </a:r>
          </a:p>
          <a:p>
            <a:pPr>
              <a:lnSpc>
                <a:spcPct val="90000"/>
              </a:lnSpc>
              <a:spcAft>
                <a:spcPts val="450"/>
              </a:spcAft>
            </a:pPr>
            <a:endParaRPr lang="en-US" sz="900" dirty="0"/>
          </a:p>
          <a:p>
            <a:pPr marL="257175" indent="-257175">
              <a:lnSpc>
                <a:spcPct val="90000"/>
              </a:lnSpc>
              <a:spcAft>
                <a:spcPts val="450"/>
              </a:spcAft>
              <a:buFont typeface="Arial" panose="020B0604020202020204" pitchFamily="34" charset="0"/>
              <a:buChar char="•"/>
            </a:pPr>
            <a:r>
              <a:rPr lang="en-US" sz="900" dirty="0"/>
              <a:t>Increase insulin pump use in pediatric patients with Type 1 Diabetes with a primary LOC other than English at Seattle Childrens Hospital from 21% to 50% by January 2025</a:t>
            </a:r>
          </a:p>
          <a:p>
            <a:pPr defTabSz="685800"/>
            <a:endParaRPr lang="en-US" altLang="en-US" sz="1350" dirty="0"/>
          </a:p>
        </p:txBody>
      </p:sp>
      <p:sp>
        <p:nvSpPr>
          <p:cNvPr id="3" name="Text Box 7">
            <a:extLst>
              <a:ext uri="{FF2B5EF4-FFF2-40B4-BE49-F238E27FC236}">
                <a16:creationId xmlns:a16="http://schemas.microsoft.com/office/drawing/2014/main" id="{41916F5E-5F8D-F735-41AC-8B9669E0067A}"/>
              </a:ext>
            </a:extLst>
          </p:cNvPr>
          <p:cNvSpPr txBox="1">
            <a:spLocks noChangeArrowheads="1"/>
          </p:cNvSpPr>
          <p:nvPr/>
        </p:nvSpPr>
        <p:spPr bwMode="auto">
          <a:xfrm>
            <a:off x="1996161" y="738342"/>
            <a:ext cx="1480562" cy="421269"/>
          </a:xfrm>
          <a:prstGeom prst="rect">
            <a:avLst/>
          </a:prstGeom>
          <a:solidFill>
            <a:srgbClr val="FFFFFF"/>
          </a:solidFill>
          <a:ln w="19050">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lnSpc>
                <a:spcPct val="200000"/>
              </a:lnSpc>
              <a:spcBef>
                <a:spcPct val="0"/>
              </a:spcBef>
              <a:spcAft>
                <a:spcPct val="0"/>
              </a:spcAft>
            </a:pPr>
            <a:r>
              <a:rPr lang="en-US" altLang="en-US" sz="900" dirty="0">
                <a:latin typeface="Arial" panose="020B0604020202020204" pitchFamily="34" charset="0"/>
                <a:ea typeface="Times New Roman" panose="02020603050405020304" pitchFamily="18" charset="0"/>
              </a:rPr>
              <a:t>Provider bias/knowledge</a:t>
            </a:r>
            <a:endParaRPr lang="en-US" altLang="en-US" sz="1350" dirty="0">
              <a:latin typeface="Arial" panose="020B0604020202020204" pitchFamily="34" charset="0"/>
            </a:endParaRPr>
          </a:p>
        </p:txBody>
      </p:sp>
      <p:sp>
        <p:nvSpPr>
          <p:cNvPr id="4" name="Text Box 11">
            <a:extLst>
              <a:ext uri="{FF2B5EF4-FFF2-40B4-BE49-F238E27FC236}">
                <a16:creationId xmlns:a16="http://schemas.microsoft.com/office/drawing/2014/main" id="{8A74823A-F61B-1D66-85A0-F6C0B0A506F2}"/>
              </a:ext>
            </a:extLst>
          </p:cNvPr>
          <p:cNvSpPr txBox="1">
            <a:spLocks noChangeArrowheads="1"/>
          </p:cNvSpPr>
          <p:nvPr/>
        </p:nvSpPr>
        <p:spPr bwMode="auto">
          <a:xfrm>
            <a:off x="2000852" y="1696346"/>
            <a:ext cx="1471181" cy="421269"/>
          </a:xfrm>
          <a:prstGeom prst="rect">
            <a:avLst/>
          </a:prstGeom>
          <a:solidFill>
            <a:srgbClr val="FFFFFF"/>
          </a:solidFill>
          <a:ln w="19050">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lnSpc>
                <a:spcPct val="200000"/>
              </a:lnSpc>
              <a:spcBef>
                <a:spcPct val="0"/>
              </a:spcBef>
              <a:spcAft>
                <a:spcPct val="0"/>
              </a:spcAft>
            </a:pPr>
            <a:r>
              <a:rPr lang="en-US" altLang="en-US" sz="900" dirty="0">
                <a:latin typeface="Arial" panose="020B0604020202020204" pitchFamily="34" charset="0"/>
                <a:ea typeface="Times New Roman" panose="02020603050405020304" pitchFamily="18" charset="0"/>
              </a:rPr>
              <a:t>Patient bias/knowledge</a:t>
            </a:r>
            <a:endParaRPr lang="en-US" altLang="en-US" sz="1350" dirty="0">
              <a:latin typeface="Arial" panose="020B0604020202020204" pitchFamily="34" charset="0"/>
            </a:endParaRPr>
          </a:p>
        </p:txBody>
      </p:sp>
      <p:sp>
        <p:nvSpPr>
          <p:cNvPr id="5" name="Text Box 12">
            <a:extLst>
              <a:ext uri="{FF2B5EF4-FFF2-40B4-BE49-F238E27FC236}">
                <a16:creationId xmlns:a16="http://schemas.microsoft.com/office/drawing/2014/main" id="{6601B228-CDF9-A7D7-CD5C-39891B251E20}"/>
              </a:ext>
            </a:extLst>
          </p:cNvPr>
          <p:cNvSpPr txBox="1">
            <a:spLocks noChangeArrowheads="1"/>
          </p:cNvSpPr>
          <p:nvPr/>
        </p:nvSpPr>
        <p:spPr bwMode="auto">
          <a:xfrm>
            <a:off x="1996161" y="3606612"/>
            <a:ext cx="1480562" cy="415528"/>
          </a:xfrm>
          <a:prstGeom prst="rect">
            <a:avLst/>
          </a:prstGeom>
          <a:solidFill>
            <a:srgbClr val="FFFFFF"/>
          </a:solidFill>
          <a:ln w="19050">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lnSpc>
                <a:spcPct val="200000"/>
              </a:lnSpc>
              <a:spcBef>
                <a:spcPct val="0"/>
              </a:spcBef>
              <a:spcAft>
                <a:spcPct val="0"/>
              </a:spcAft>
            </a:pPr>
            <a:r>
              <a:rPr lang="en-US" altLang="en-US" sz="900" dirty="0">
                <a:latin typeface="Arial" panose="020B0604020202020204" pitchFamily="34" charset="0"/>
                <a:ea typeface="Times New Roman" panose="02020603050405020304" pitchFamily="18" charset="0"/>
              </a:rPr>
              <a:t>Equity/health disparity</a:t>
            </a:r>
            <a:endParaRPr lang="en-US" altLang="en-US" sz="1350" dirty="0">
              <a:latin typeface="Arial" panose="020B0604020202020204" pitchFamily="34" charset="0"/>
            </a:endParaRPr>
          </a:p>
        </p:txBody>
      </p:sp>
      <p:sp>
        <p:nvSpPr>
          <p:cNvPr id="6" name="Text Box 13">
            <a:extLst>
              <a:ext uri="{FF2B5EF4-FFF2-40B4-BE49-F238E27FC236}">
                <a16:creationId xmlns:a16="http://schemas.microsoft.com/office/drawing/2014/main" id="{D315563C-9743-0318-EF74-FA225E4CDF55}"/>
              </a:ext>
            </a:extLst>
          </p:cNvPr>
          <p:cNvSpPr txBox="1">
            <a:spLocks noChangeArrowheads="1"/>
          </p:cNvSpPr>
          <p:nvPr/>
        </p:nvSpPr>
        <p:spPr bwMode="auto">
          <a:xfrm>
            <a:off x="2000852" y="2654350"/>
            <a:ext cx="1471181" cy="415528"/>
          </a:xfrm>
          <a:prstGeom prst="rect">
            <a:avLst/>
          </a:prstGeom>
          <a:solidFill>
            <a:srgbClr val="FFFFFF"/>
          </a:solidFill>
          <a:ln w="19050">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lnSpc>
                <a:spcPct val="200000"/>
              </a:lnSpc>
              <a:spcBef>
                <a:spcPct val="0"/>
              </a:spcBef>
              <a:spcAft>
                <a:spcPct val="0"/>
              </a:spcAft>
            </a:pPr>
            <a:r>
              <a:rPr lang="en-US" altLang="en-US" sz="900" dirty="0">
                <a:latin typeface="Arial" panose="020B0604020202020204" pitchFamily="34" charset="0"/>
                <a:ea typeface="Times New Roman" panose="02020603050405020304" pitchFamily="18" charset="0"/>
              </a:rPr>
              <a:t>Pump initiation process</a:t>
            </a:r>
            <a:endParaRPr lang="en-US" altLang="en-US" sz="1350" dirty="0">
              <a:latin typeface="Arial" panose="020B0604020202020204" pitchFamily="34" charset="0"/>
            </a:endParaRPr>
          </a:p>
        </p:txBody>
      </p:sp>
      <p:sp>
        <p:nvSpPr>
          <p:cNvPr id="7" name="Text Box 16">
            <a:extLst>
              <a:ext uri="{FF2B5EF4-FFF2-40B4-BE49-F238E27FC236}">
                <a16:creationId xmlns:a16="http://schemas.microsoft.com/office/drawing/2014/main" id="{50A7626D-005B-19C4-15C6-EA508D862A51}"/>
              </a:ext>
            </a:extLst>
          </p:cNvPr>
          <p:cNvSpPr txBox="1">
            <a:spLocks noChangeArrowheads="1"/>
          </p:cNvSpPr>
          <p:nvPr/>
        </p:nvSpPr>
        <p:spPr bwMode="auto">
          <a:xfrm>
            <a:off x="4044950" y="838483"/>
            <a:ext cx="4636816" cy="182880"/>
          </a:xfrm>
          <a:prstGeom prst="rect">
            <a:avLst/>
          </a:prstGeom>
          <a:solidFill>
            <a:srgbClr val="FFFFFF"/>
          </a:solidFill>
          <a:ln w="19050">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altLang="en-US" sz="900" dirty="0">
                <a:latin typeface="Arial" panose="020B0604020202020204" pitchFamily="34" charset="0"/>
                <a:ea typeface="Times New Roman" panose="02020603050405020304" pitchFamily="18" charset="0"/>
              </a:rPr>
              <a:t>EPIC smart phrase to put in note/prompt providers to talk about tech</a:t>
            </a:r>
            <a:endParaRPr lang="en-US" altLang="en-US" sz="1350" dirty="0">
              <a:latin typeface="Arial" panose="020B0604020202020204" pitchFamily="34" charset="0"/>
            </a:endParaRPr>
          </a:p>
        </p:txBody>
      </p:sp>
      <p:sp>
        <p:nvSpPr>
          <p:cNvPr id="8" name="Text Box 17">
            <a:extLst>
              <a:ext uri="{FF2B5EF4-FFF2-40B4-BE49-F238E27FC236}">
                <a16:creationId xmlns:a16="http://schemas.microsoft.com/office/drawing/2014/main" id="{8C6D0E4E-144C-986C-751A-AFED8ADD3EDE}"/>
              </a:ext>
            </a:extLst>
          </p:cNvPr>
          <p:cNvSpPr txBox="1">
            <a:spLocks noChangeArrowheads="1"/>
          </p:cNvSpPr>
          <p:nvPr/>
        </p:nvSpPr>
        <p:spPr bwMode="auto">
          <a:xfrm>
            <a:off x="4044950" y="1647985"/>
            <a:ext cx="4636816" cy="182880"/>
          </a:xfrm>
          <a:prstGeom prst="rect">
            <a:avLst/>
          </a:prstGeom>
          <a:solidFill>
            <a:srgbClr val="00FFFF"/>
          </a:solidFill>
          <a:ln w="19050">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altLang="en-US" sz="800" dirty="0">
                <a:latin typeface="Arial" panose="020B0604020202020204" pitchFamily="34" charset="0"/>
              </a:rPr>
              <a:t>Barriers hand out filled out by patients w/ LOE not currently on an insulin pump at the start of visit</a:t>
            </a:r>
          </a:p>
          <a:p>
            <a:pPr defTabSz="685800" eaLnBrk="0" fontAlgn="base" hangingPunct="0">
              <a:spcBef>
                <a:spcPct val="0"/>
              </a:spcBef>
              <a:spcAft>
                <a:spcPct val="0"/>
              </a:spcAft>
            </a:pPr>
            <a:endParaRPr lang="en-US" altLang="en-US" sz="800" dirty="0">
              <a:latin typeface="Arial" panose="020B0604020202020204" pitchFamily="34" charset="0"/>
            </a:endParaRPr>
          </a:p>
        </p:txBody>
      </p:sp>
      <p:sp>
        <p:nvSpPr>
          <p:cNvPr id="9" name="Text Box 18">
            <a:extLst>
              <a:ext uri="{FF2B5EF4-FFF2-40B4-BE49-F238E27FC236}">
                <a16:creationId xmlns:a16="http://schemas.microsoft.com/office/drawing/2014/main" id="{366DF149-C634-3EE2-CDCC-020BCF103FC4}"/>
              </a:ext>
            </a:extLst>
          </p:cNvPr>
          <p:cNvSpPr txBox="1">
            <a:spLocks noChangeArrowheads="1"/>
          </p:cNvSpPr>
          <p:nvPr/>
        </p:nvSpPr>
        <p:spPr bwMode="auto">
          <a:xfrm>
            <a:off x="4044950" y="1917819"/>
            <a:ext cx="4636816" cy="182880"/>
          </a:xfrm>
          <a:prstGeom prst="rect">
            <a:avLst/>
          </a:prstGeom>
          <a:solidFill>
            <a:schemeClr val="bg2">
              <a:lumMod val="90000"/>
            </a:schemeClr>
          </a:solidFill>
          <a:ln w="19050">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altLang="en-US" sz="785" dirty="0">
                <a:latin typeface="Arial"/>
                <a:ea typeface="Times New Roman" panose="02020603050405020304" pitchFamily="18" charset="0"/>
                <a:cs typeface="Arial"/>
              </a:rPr>
              <a:t>Low health literacy handout for patients with pump basics/different pumps to be given at standard time</a:t>
            </a:r>
            <a:endParaRPr lang="en-US" altLang="en-US" sz="785" dirty="0">
              <a:latin typeface="Arial"/>
              <a:cs typeface="Arial"/>
            </a:endParaRPr>
          </a:p>
        </p:txBody>
      </p:sp>
      <p:cxnSp>
        <p:nvCxnSpPr>
          <p:cNvPr id="10" name="AutoShape 20">
            <a:extLst>
              <a:ext uri="{FF2B5EF4-FFF2-40B4-BE49-F238E27FC236}">
                <a16:creationId xmlns:a16="http://schemas.microsoft.com/office/drawing/2014/main" id="{E0F2817A-3E0C-F871-B462-68AA0F7CDE76}"/>
              </a:ext>
            </a:extLst>
          </p:cNvPr>
          <p:cNvCxnSpPr>
            <a:cxnSpLocks noChangeShapeType="1"/>
            <a:stCxn id="3" idx="1"/>
            <a:endCxn id="2" idx="3"/>
          </p:cNvCxnSpPr>
          <p:nvPr/>
        </p:nvCxnSpPr>
        <p:spPr bwMode="auto">
          <a:xfrm flipH="1">
            <a:off x="1412263" y="948977"/>
            <a:ext cx="583898" cy="144712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21">
            <a:extLst>
              <a:ext uri="{FF2B5EF4-FFF2-40B4-BE49-F238E27FC236}">
                <a16:creationId xmlns:a16="http://schemas.microsoft.com/office/drawing/2014/main" id="{B06665BC-F93E-7E76-7627-630C4FC017CB}"/>
              </a:ext>
            </a:extLst>
          </p:cNvPr>
          <p:cNvCxnSpPr>
            <a:cxnSpLocks noChangeShapeType="1"/>
            <a:stCxn id="4" idx="1"/>
            <a:endCxn id="2" idx="3"/>
          </p:cNvCxnSpPr>
          <p:nvPr/>
        </p:nvCxnSpPr>
        <p:spPr bwMode="auto">
          <a:xfrm flipH="1">
            <a:off x="1412263" y="1906981"/>
            <a:ext cx="588589" cy="48912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22">
            <a:extLst>
              <a:ext uri="{FF2B5EF4-FFF2-40B4-BE49-F238E27FC236}">
                <a16:creationId xmlns:a16="http://schemas.microsoft.com/office/drawing/2014/main" id="{A236DC2D-26A6-E319-2E04-B9A56B77CE10}"/>
              </a:ext>
            </a:extLst>
          </p:cNvPr>
          <p:cNvCxnSpPr>
            <a:cxnSpLocks noChangeShapeType="1"/>
            <a:stCxn id="6" idx="1"/>
            <a:endCxn id="2" idx="3"/>
          </p:cNvCxnSpPr>
          <p:nvPr/>
        </p:nvCxnSpPr>
        <p:spPr bwMode="auto">
          <a:xfrm flipH="1" flipV="1">
            <a:off x="1412263" y="2396104"/>
            <a:ext cx="588589" cy="46601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23">
            <a:extLst>
              <a:ext uri="{FF2B5EF4-FFF2-40B4-BE49-F238E27FC236}">
                <a16:creationId xmlns:a16="http://schemas.microsoft.com/office/drawing/2014/main" id="{696ACD0B-9964-21DB-67AF-4ACAD3FB5247}"/>
              </a:ext>
            </a:extLst>
          </p:cNvPr>
          <p:cNvCxnSpPr>
            <a:cxnSpLocks noChangeShapeType="1"/>
            <a:stCxn id="55" idx="1"/>
            <a:endCxn id="6" idx="3"/>
          </p:cNvCxnSpPr>
          <p:nvPr/>
        </p:nvCxnSpPr>
        <p:spPr bwMode="auto">
          <a:xfrm flipH="1">
            <a:off x="3472033" y="2818761"/>
            <a:ext cx="572917" cy="4335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24">
            <a:extLst>
              <a:ext uri="{FF2B5EF4-FFF2-40B4-BE49-F238E27FC236}">
                <a16:creationId xmlns:a16="http://schemas.microsoft.com/office/drawing/2014/main" id="{AE4FDA9E-F4BC-8B58-73BA-0E1B6378F8D2}"/>
              </a:ext>
            </a:extLst>
          </p:cNvPr>
          <p:cNvCxnSpPr>
            <a:cxnSpLocks noChangeShapeType="1"/>
            <a:stCxn id="19" idx="1"/>
            <a:endCxn id="3" idx="3"/>
          </p:cNvCxnSpPr>
          <p:nvPr/>
        </p:nvCxnSpPr>
        <p:spPr bwMode="auto">
          <a:xfrm flipH="1" flipV="1">
            <a:off x="3476723" y="948977"/>
            <a:ext cx="568227" cy="25078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27">
            <a:extLst>
              <a:ext uri="{FF2B5EF4-FFF2-40B4-BE49-F238E27FC236}">
                <a16:creationId xmlns:a16="http://schemas.microsoft.com/office/drawing/2014/main" id="{55804601-0B7F-995D-B7A6-015A4641A7BD}"/>
              </a:ext>
            </a:extLst>
          </p:cNvPr>
          <p:cNvCxnSpPr>
            <a:cxnSpLocks noChangeShapeType="1"/>
            <a:stCxn id="5" idx="1"/>
            <a:endCxn id="2" idx="3"/>
          </p:cNvCxnSpPr>
          <p:nvPr/>
        </p:nvCxnSpPr>
        <p:spPr bwMode="auto">
          <a:xfrm flipH="1" flipV="1">
            <a:off x="1412263" y="2396104"/>
            <a:ext cx="583898" cy="141827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6" name="Text Box 28">
            <a:extLst>
              <a:ext uri="{FF2B5EF4-FFF2-40B4-BE49-F238E27FC236}">
                <a16:creationId xmlns:a16="http://schemas.microsoft.com/office/drawing/2014/main" id="{F2E50B39-D6A9-79DA-FF96-212A68EE0391}"/>
              </a:ext>
            </a:extLst>
          </p:cNvPr>
          <p:cNvSpPr txBox="1">
            <a:spLocks noChangeArrowheads="1"/>
          </p:cNvSpPr>
          <p:nvPr/>
        </p:nvSpPr>
        <p:spPr bwMode="auto">
          <a:xfrm>
            <a:off x="4044950" y="1378151"/>
            <a:ext cx="4636816" cy="182880"/>
          </a:xfrm>
          <a:prstGeom prst="rect">
            <a:avLst/>
          </a:prstGeom>
          <a:solidFill>
            <a:schemeClr val="bg2">
              <a:lumMod val="90000"/>
            </a:schemeClr>
          </a:solidFill>
          <a:ln w="19050">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altLang="en-US" sz="900" dirty="0">
                <a:latin typeface="Arial" panose="020B0604020202020204" pitchFamily="34" charset="0"/>
                <a:ea typeface="Times New Roman" panose="02020603050405020304" pitchFamily="18" charset="0"/>
              </a:rPr>
              <a:t>Standard time for providers to intro tech. </a:t>
            </a:r>
            <a:r>
              <a:rPr lang="en-US" altLang="en-US" sz="900" dirty="0">
                <a:latin typeface="Arial" panose="020B0604020202020204" pitchFamily="34" charset="0"/>
              </a:rPr>
              <a:t>(1b visit, 1 month follow up)</a:t>
            </a:r>
            <a:endParaRPr lang="en-US" altLang="en-US" sz="1350" dirty="0">
              <a:latin typeface="Arial" panose="020B0604020202020204" pitchFamily="34" charset="0"/>
            </a:endParaRPr>
          </a:p>
        </p:txBody>
      </p:sp>
      <p:cxnSp>
        <p:nvCxnSpPr>
          <p:cNvPr id="18" name="AutoShape 30">
            <a:extLst>
              <a:ext uri="{FF2B5EF4-FFF2-40B4-BE49-F238E27FC236}">
                <a16:creationId xmlns:a16="http://schemas.microsoft.com/office/drawing/2014/main" id="{C552F176-6B01-CF83-8E15-C0245A05A6CC}"/>
              </a:ext>
            </a:extLst>
          </p:cNvPr>
          <p:cNvCxnSpPr>
            <a:cxnSpLocks noChangeShapeType="1"/>
            <a:stCxn id="9" idx="1"/>
            <a:endCxn id="4" idx="3"/>
          </p:cNvCxnSpPr>
          <p:nvPr/>
        </p:nvCxnSpPr>
        <p:spPr bwMode="auto">
          <a:xfrm flipH="1" flipV="1">
            <a:off x="3472033" y="1906981"/>
            <a:ext cx="572917" cy="10227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9" name="Text Box 40">
            <a:extLst>
              <a:ext uri="{FF2B5EF4-FFF2-40B4-BE49-F238E27FC236}">
                <a16:creationId xmlns:a16="http://schemas.microsoft.com/office/drawing/2014/main" id="{D1BDCE7E-4C88-303C-E28C-E33CDE5457CF}"/>
              </a:ext>
            </a:extLst>
          </p:cNvPr>
          <p:cNvSpPr txBox="1">
            <a:spLocks noChangeArrowheads="1"/>
          </p:cNvSpPr>
          <p:nvPr/>
        </p:nvSpPr>
        <p:spPr bwMode="auto">
          <a:xfrm>
            <a:off x="4044950" y="1108317"/>
            <a:ext cx="4636816" cy="182880"/>
          </a:xfrm>
          <a:prstGeom prst="rect">
            <a:avLst/>
          </a:prstGeom>
          <a:solidFill>
            <a:schemeClr val="bg2">
              <a:lumMod val="90000"/>
            </a:schemeClr>
          </a:solidFill>
          <a:ln w="19050">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altLang="en-US" sz="900" dirty="0">
                <a:latin typeface="Arial" panose="020B0604020202020204" pitchFamily="34" charset="0"/>
                <a:ea typeface="Times New Roman" panose="02020603050405020304" pitchFamily="18" charset="0"/>
              </a:rPr>
              <a:t>RN Education for more RNs to provide pump education</a:t>
            </a:r>
            <a:endParaRPr lang="en-US" altLang="en-US" sz="1350" dirty="0">
              <a:latin typeface="Arial" panose="020B0604020202020204" pitchFamily="34" charset="0"/>
            </a:endParaRPr>
          </a:p>
        </p:txBody>
      </p:sp>
      <p:cxnSp>
        <p:nvCxnSpPr>
          <p:cNvPr id="20" name="AutoShape 30">
            <a:extLst>
              <a:ext uri="{FF2B5EF4-FFF2-40B4-BE49-F238E27FC236}">
                <a16:creationId xmlns:a16="http://schemas.microsoft.com/office/drawing/2014/main" id="{110EE50D-E32A-C5CA-828D-BDEAB4B1BBA2}"/>
              </a:ext>
            </a:extLst>
          </p:cNvPr>
          <p:cNvCxnSpPr>
            <a:cxnSpLocks noChangeShapeType="1"/>
            <a:stCxn id="16" idx="1"/>
            <a:endCxn id="6" idx="3"/>
          </p:cNvCxnSpPr>
          <p:nvPr/>
        </p:nvCxnSpPr>
        <p:spPr bwMode="auto">
          <a:xfrm flipH="1">
            <a:off x="3472033" y="1469591"/>
            <a:ext cx="572917" cy="139252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30">
            <a:extLst>
              <a:ext uri="{FF2B5EF4-FFF2-40B4-BE49-F238E27FC236}">
                <a16:creationId xmlns:a16="http://schemas.microsoft.com/office/drawing/2014/main" id="{66FDB5DB-31C4-3CA8-8A89-DE2A252E92A3}"/>
              </a:ext>
            </a:extLst>
          </p:cNvPr>
          <p:cNvCxnSpPr>
            <a:cxnSpLocks noChangeShapeType="1"/>
            <a:stCxn id="8" idx="1"/>
            <a:endCxn id="4" idx="3"/>
          </p:cNvCxnSpPr>
          <p:nvPr/>
        </p:nvCxnSpPr>
        <p:spPr bwMode="auto">
          <a:xfrm flipH="1">
            <a:off x="3472033" y="1739425"/>
            <a:ext cx="572917" cy="16755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30">
            <a:extLst>
              <a:ext uri="{FF2B5EF4-FFF2-40B4-BE49-F238E27FC236}">
                <a16:creationId xmlns:a16="http://schemas.microsoft.com/office/drawing/2014/main" id="{6E2D9F53-55D9-CE68-BE6C-B633BDE126CB}"/>
              </a:ext>
            </a:extLst>
          </p:cNvPr>
          <p:cNvCxnSpPr>
            <a:cxnSpLocks noChangeShapeType="1"/>
            <a:stCxn id="16" idx="1"/>
            <a:endCxn id="3" idx="3"/>
          </p:cNvCxnSpPr>
          <p:nvPr/>
        </p:nvCxnSpPr>
        <p:spPr bwMode="auto">
          <a:xfrm flipH="1" flipV="1">
            <a:off x="3476723" y="948977"/>
            <a:ext cx="568227" cy="52061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 name="Rectangle 22">
            <a:extLst>
              <a:ext uri="{FF2B5EF4-FFF2-40B4-BE49-F238E27FC236}">
                <a16:creationId xmlns:a16="http://schemas.microsoft.com/office/drawing/2014/main" id="{F454542F-107C-4638-83B9-9AE64744EDFE}"/>
              </a:ext>
            </a:extLst>
          </p:cNvPr>
          <p:cNvSpPr>
            <a:spLocks noChangeArrowheads="1"/>
          </p:cNvSpPr>
          <p:nvPr/>
        </p:nvSpPr>
        <p:spPr bwMode="auto">
          <a:xfrm>
            <a:off x="0" y="-9028"/>
            <a:ext cx="238911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971800" algn="l"/>
                <a:tab pos="6629400" algn="l"/>
              </a:tabLst>
              <a:defRPr>
                <a:solidFill>
                  <a:schemeClr val="tx1"/>
                </a:solidFill>
                <a:latin typeface="Arial" panose="020B0604020202020204" pitchFamily="34" charset="0"/>
              </a:defRPr>
            </a:lvl1pPr>
            <a:lvl2pPr eaLnBrk="0" fontAlgn="base" hangingPunct="0">
              <a:spcBef>
                <a:spcPct val="0"/>
              </a:spcBef>
              <a:spcAft>
                <a:spcPct val="0"/>
              </a:spcAft>
              <a:tabLst>
                <a:tab pos="2971800" algn="l"/>
                <a:tab pos="6629400" algn="l"/>
              </a:tabLst>
              <a:defRPr>
                <a:solidFill>
                  <a:schemeClr val="tx1"/>
                </a:solidFill>
                <a:latin typeface="Arial" panose="020B0604020202020204" pitchFamily="34" charset="0"/>
              </a:defRPr>
            </a:lvl2pPr>
            <a:lvl3pPr eaLnBrk="0" fontAlgn="base" hangingPunct="0">
              <a:spcBef>
                <a:spcPct val="0"/>
              </a:spcBef>
              <a:spcAft>
                <a:spcPct val="0"/>
              </a:spcAft>
              <a:tabLst>
                <a:tab pos="2971800" algn="l"/>
                <a:tab pos="6629400" algn="l"/>
              </a:tabLst>
              <a:defRPr>
                <a:solidFill>
                  <a:schemeClr val="tx1"/>
                </a:solidFill>
                <a:latin typeface="Arial" panose="020B0604020202020204" pitchFamily="34" charset="0"/>
              </a:defRPr>
            </a:lvl3pPr>
            <a:lvl4pPr eaLnBrk="0" fontAlgn="base" hangingPunct="0">
              <a:spcBef>
                <a:spcPct val="0"/>
              </a:spcBef>
              <a:spcAft>
                <a:spcPct val="0"/>
              </a:spcAft>
              <a:tabLst>
                <a:tab pos="2971800" algn="l"/>
                <a:tab pos="6629400" algn="l"/>
              </a:tabLst>
              <a:defRPr>
                <a:solidFill>
                  <a:schemeClr val="tx1"/>
                </a:solidFill>
                <a:latin typeface="Arial" panose="020B0604020202020204" pitchFamily="34" charset="0"/>
              </a:defRPr>
            </a:lvl4pPr>
            <a:lvl5pPr eaLnBrk="0" fontAlgn="base" hangingPunct="0">
              <a:spcBef>
                <a:spcPct val="0"/>
              </a:spcBef>
              <a:spcAft>
                <a:spcPct val="0"/>
              </a:spcAft>
              <a:tabLst>
                <a:tab pos="2971800" algn="l"/>
                <a:tab pos="6629400" algn="l"/>
              </a:tabLst>
              <a:defRPr>
                <a:solidFill>
                  <a:schemeClr val="tx1"/>
                </a:solidFill>
                <a:latin typeface="Arial" panose="020B0604020202020204" pitchFamily="34" charset="0"/>
              </a:defRPr>
            </a:lvl5pPr>
            <a:lvl6pPr eaLnBrk="0" fontAlgn="base" hangingPunct="0">
              <a:spcBef>
                <a:spcPct val="0"/>
              </a:spcBef>
              <a:spcAft>
                <a:spcPct val="0"/>
              </a:spcAft>
              <a:tabLst>
                <a:tab pos="2971800" algn="l"/>
                <a:tab pos="6629400" algn="l"/>
              </a:tabLst>
              <a:defRPr>
                <a:solidFill>
                  <a:schemeClr val="tx1"/>
                </a:solidFill>
                <a:latin typeface="Arial" panose="020B0604020202020204" pitchFamily="34" charset="0"/>
              </a:defRPr>
            </a:lvl6pPr>
            <a:lvl7pPr eaLnBrk="0" fontAlgn="base" hangingPunct="0">
              <a:spcBef>
                <a:spcPct val="0"/>
              </a:spcBef>
              <a:spcAft>
                <a:spcPct val="0"/>
              </a:spcAft>
              <a:tabLst>
                <a:tab pos="2971800" algn="l"/>
                <a:tab pos="6629400" algn="l"/>
              </a:tabLst>
              <a:defRPr>
                <a:solidFill>
                  <a:schemeClr val="tx1"/>
                </a:solidFill>
                <a:latin typeface="Arial" panose="020B0604020202020204" pitchFamily="34" charset="0"/>
              </a:defRPr>
            </a:lvl7pPr>
            <a:lvl8pPr eaLnBrk="0" fontAlgn="base" hangingPunct="0">
              <a:spcBef>
                <a:spcPct val="0"/>
              </a:spcBef>
              <a:spcAft>
                <a:spcPct val="0"/>
              </a:spcAft>
              <a:tabLst>
                <a:tab pos="2971800" algn="l"/>
                <a:tab pos="6629400" algn="l"/>
              </a:tabLst>
              <a:defRPr>
                <a:solidFill>
                  <a:schemeClr val="tx1"/>
                </a:solidFill>
                <a:latin typeface="Arial" panose="020B0604020202020204" pitchFamily="34" charset="0"/>
              </a:defRPr>
            </a:lvl8pPr>
            <a:lvl9pPr eaLnBrk="0" fontAlgn="base" hangingPunct="0">
              <a:spcBef>
                <a:spcPct val="0"/>
              </a:spcBef>
              <a:spcAft>
                <a:spcPct val="0"/>
              </a:spcAft>
              <a:tabLst>
                <a:tab pos="2971800" algn="l"/>
                <a:tab pos="6629400" algn="l"/>
              </a:tabLst>
              <a:defRPr>
                <a:solidFill>
                  <a:schemeClr val="tx1"/>
                </a:solidFill>
                <a:latin typeface="Arial" panose="020B0604020202020204" pitchFamily="34" charset="0"/>
              </a:defRPr>
            </a:lvl9pPr>
          </a:lstStyle>
          <a:p>
            <a:pPr defTabSz="685800">
              <a:tabLst>
                <a:tab pos="2228850" algn="l"/>
                <a:tab pos="4972050" algn="l"/>
              </a:tabLst>
            </a:pPr>
            <a:r>
              <a:rPr lang="en-US" altLang="en-US" sz="1650" b="1" dirty="0">
                <a:solidFill>
                  <a:srgbClr val="007D99"/>
                </a:solidFill>
                <a:latin typeface="Montserrat SemiBold" panose="00000700000000000000" pitchFamily="2" charset="0"/>
                <a:ea typeface="Times New Roman" panose="02020603050405020304" pitchFamily="18" charset="0"/>
                <a:cs typeface="Arial" panose="020B0604020202020204" pitchFamily="34" charset="0"/>
              </a:rPr>
              <a:t>Key Driver Diagram</a:t>
            </a:r>
            <a:r>
              <a:rPr lang="en-US" altLang="en-US" sz="1050" b="1" dirty="0">
                <a:ea typeface="Times New Roman" panose="02020603050405020304" pitchFamily="18" charset="0"/>
              </a:rPr>
              <a:t>	</a:t>
            </a:r>
            <a:endParaRPr lang="en-US" altLang="en-US" sz="1350" dirty="0"/>
          </a:p>
        </p:txBody>
      </p:sp>
      <p:sp>
        <p:nvSpPr>
          <p:cNvPr id="25" name="Rectangle 24">
            <a:extLst>
              <a:ext uri="{FF2B5EF4-FFF2-40B4-BE49-F238E27FC236}">
                <a16:creationId xmlns:a16="http://schemas.microsoft.com/office/drawing/2014/main" id="{4D6F7D2E-252C-A7B5-E969-4536F35177FE}"/>
              </a:ext>
            </a:extLst>
          </p:cNvPr>
          <p:cNvSpPr>
            <a:spLocks noChangeArrowheads="1"/>
          </p:cNvSpPr>
          <p:nvPr/>
        </p:nvSpPr>
        <p:spPr bwMode="auto">
          <a:xfrm>
            <a:off x="0" y="384044"/>
            <a:ext cx="170560" cy="9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tabLst>
                <a:tab pos="3371850" algn="l"/>
                <a:tab pos="6858000" algn="l"/>
                <a:tab pos="7086600" algn="l"/>
              </a:tabLst>
              <a:defRPr>
                <a:solidFill>
                  <a:schemeClr val="tx1"/>
                </a:solidFill>
                <a:latin typeface="Arial" panose="020B0604020202020204" pitchFamily="34" charset="0"/>
              </a:defRPr>
            </a:lvl1pPr>
            <a:lvl2pPr eaLnBrk="0" fontAlgn="base" hangingPunct="0">
              <a:spcBef>
                <a:spcPct val="0"/>
              </a:spcBef>
              <a:spcAft>
                <a:spcPct val="0"/>
              </a:spcAft>
              <a:tabLst>
                <a:tab pos="3371850" algn="l"/>
                <a:tab pos="6858000" algn="l"/>
                <a:tab pos="7086600" algn="l"/>
              </a:tabLst>
              <a:defRPr>
                <a:solidFill>
                  <a:schemeClr val="tx1"/>
                </a:solidFill>
                <a:latin typeface="Arial" panose="020B0604020202020204" pitchFamily="34" charset="0"/>
              </a:defRPr>
            </a:lvl2pPr>
            <a:lvl3pPr eaLnBrk="0" fontAlgn="base" hangingPunct="0">
              <a:spcBef>
                <a:spcPct val="0"/>
              </a:spcBef>
              <a:spcAft>
                <a:spcPct val="0"/>
              </a:spcAft>
              <a:tabLst>
                <a:tab pos="3371850" algn="l"/>
                <a:tab pos="6858000" algn="l"/>
                <a:tab pos="7086600" algn="l"/>
              </a:tabLst>
              <a:defRPr>
                <a:solidFill>
                  <a:schemeClr val="tx1"/>
                </a:solidFill>
                <a:latin typeface="Arial" panose="020B0604020202020204" pitchFamily="34" charset="0"/>
              </a:defRPr>
            </a:lvl3pPr>
            <a:lvl4pPr eaLnBrk="0" fontAlgn="base" hangingPunct="0">
              <a:spcBef>
                <a:spcPct val="0"/>
              </a:spcBef>
              <a:spcAft>
                <a:spcPct val="0"/>
              </a:spcAft>
              <a:tabLst>
                <a:tab pos="3371850" algn="l"/>
                <a:tab pos="6858000" algn="l"/>
                <a:tab pos="7086600" algn="l"/>
              </a:tabLst>
              <a:defRPr>
                <a:solidFill>
                  <a:schemeClr val="tx1"/>
                </a:solidFill>
                <a:latin typeface="Arial" panose="020B0604020202020204" pitchFamily="34" charset="0"/>
              </a:defRPr>
            </a:lvl4pPr>
            <a:lvl5pPr eaLnBrk="0" fontAlgn="base" hangingPunct="0">
              <a:spcBef>
                <a:spcPct val="0"/>
              </a:spcBef>
              <a:spcAft>
                <a:spcPct val="0"/>
              </a:spcAft>
              <a:tabLst>
                <a:tab pos="3371850" algn="l"/>
                <a:tab pos="6858000" algn="l"/>
                <a:tab pos="7086600" algn="l"/>
              </a:tabLst>
              <a:defRPr>
                <a:solidFill>
                  <a:schemeClr val="tx1"/>
                </a:solidFill>
                <a:latin typeface="Arial" panose="020B0604020202020204" pitchFamily="34" charset="0"/>
              </a:defRPr>
            </a:lvl5pPr>
            <a:lvl6pPr eaLnBrk="0" fontAlgn="base" hangingPunct="0">
              <a:spcBef>
                <a:spcPct val="0"/>
              </a:spcBef>
              <a:spcAft>
                <a:spcPct val="0"/>
              </a:spcAft>
              <a:tabLst>
                <a:tab pos="3371850" algn="l"/>
                <a:tab pos="6858000" algn="l"/>
                <a:tab pos="7086600" algn="l"/>
              </a:tabLst>
              <a:defRPr>
                <a:solidFill>
                  <a:schemeClr val="tx1"/>
                </a:solidFill>
                <a:latin typeface="Arial" panose="020B0604020202020204" pitchFamily="34" charset="0"/>
              </a:defRPr>
            </a:lvl6pPr>
            <a:lvl7pPr eaLnBrk="0" fontAlgn="base" hangingPunct="0">
              <a:spcBef>
                <a:spcPct val="0"/>
              </a:spcBef>
              <a:spcAft>
                <a:spcPct val="0"/>
              </a:spcAft>
              <a:tabLst>
                <a:tab pos="3371850" algn="l"/>
                <a:tab pos="6858000" algn="l"/>
                <a:tab pos="7086600" algn="l"/>
              </a:tabLst>
              <a:defRPr>
                <a:solidFill>
                  <a:schemeClr val="tx1"/>
                </a:solidFill>
                <a:latin typeface="Arial" panose="020B0604020202020204" pitchFamily="34" charset="0"/>
              </a:defRPr>
            </a:lvl7pPr>
            <a:lvl8pPr eaLnBrk="0" fontAlgn="base" hangingPunct="0">
              <a:spcBef>
                <a:spcPct val="0"/>
              </a:spcBef>
              <a:spcAft>
                <a:spcPct val="0"/>
              </a:spcAft>
              <a:tabLst>
                <a:tab pos="3371850" algn="l"/>
                <a:tab pos="6858000" algn="l"/>
                <a:tab pos="7086600" algn="l"/>
              </a:tabLst>
              <a:defRPr>
                <a:solidFill>
                  <a:schemeClr val="tx1"/>
                </a:solidFill>
                <a:latin typeface="Arial" panose="020B0604020202020204" pitchFamily="34" charset="0"/>
              </a:defRPr>
            </a:lvl8pPr>
            <a:lvl9pPr eaLnBrk="0" fontAlgn="base" hangingPunct="0">
              <a:spcBef>
                <a:spcPct val="0"/>
              </a:spcBef>
              <a:spcAft>
                <a:spcPct val="0"/>
              </a:spcAft>
              <a:tabLst>
                <a:tab pos="3371850" algn="l"/>
                <a:tab pos="6858000" algn="l"/>
                <a:tab pos="7086600" algn="l"/>
              </a:tabLst>
              <a:defRPr>
                <a:solidFill>
                  <a:schemeClr val="tx1"/>
                </a:solidFill>
                <a:latin typeface="Arial" panose="020B0604020202020204" pitchFamily="34" charset="0"/>
              </a:defRPr>
            </a:lvl9pPr>
          </a:lstStyle>
          <a:p>
            <a:pPr defTabSz="685800">
              <a:tabLst>
                <a:tab pos="2528888" algn="l"/>
                <a:tab pos="5143500" algn="l"/>
                <a:tab pos="5314950" algn="l"/>
              </a:tabLst>
            </a:pPr>
            <a:endParaRPr lang="en-US" altLang="en-US" sz="750"/>
          </a:p>
          <a:p>
            <a:pPr defTabSz="685800">
              <a:tabLst>
                <a:tab pos="2528888" algn="l"/>
                <a:tab pos="5143500" algn="l"/>
                <a:tab pos="5314950" algn="l"/>
              </a:tabLst>
            </a:pPr>
            <a:br>
              <a:rPr lang="en-US" altLang="en-US" sz="1350"/>
            </a:br>
            <a:endParaRPr lang="en-US" altLang="en-US" sz="1350"/>
          </a:p>
          <a:p>
            <a:pPr defTabSz="685800">
              <a:tabLst>
                <a:tab pos="2528888" algn="l"/>
                <a:tab pos="5143500" algn="l"/>
                <a:tab pos="5314950" algn="l"/>
              </a:tabLst>
            </a:pPr>
            <a:r>
              <a:rPr lang="en-US" altLang="en-US" sz="900">
                <a:ea typeface="Times New Roman" panose="02020603050405020304" pitchFamily="18" charset="0"/>
              </a:rPr>
              <a:t> </a:t>
            </a:r>
            <a:endParaRPr lang="en-US" altLang="en-US" sz="750"/>
          </a:p>
          <a:p>
            <a:pPr defTabSz="685800">
              <a:tabLst>
                <a:tab pos="2528888" algn="l"/>
                <a:tab pos="5143500" algn="l"/>
                <a:tab pos="5314950" algn="l"/>
              </a:tabLst>
            </a:pPr>
            <a:endParaRPr lang="en-US" altLang="en-US" sz="1350"/>
          </a:p>
        </p:txBody>
      </p:sp>
      <p:sp>
        <p:nvSpPr>
          <p:cNvPr id="28" name="Text Box 40">
            <a:extLst>
              <a:ext uri="{FF2B5EF4-FFF2-40B4-BE49-F238E27FC236}">
                <a16:creationId xmlns:a16="http://schemas.microsoft.com/office/drawing/2014/main" id="{A31787AE-5D7B-2958-EEBE-06C6CE7516AA}"/>
              </a:ext>
            </a:extLst>
          </p:cNvPr>
          <p:cNvSpPr txBox="1">
            <a:spLocks noChangeArrowheads="1"/>
          </p:cNvSpPr>
          <p:nvPr/>
        </p:nvSpPr>
        <p:spPr bwMode="auto">
          <a:xfrm>
            <a:off x="4044950" y="568649"/>
            <a:ext cx="4636816" cy="182880"/>
          </a:xfrm>
          <a:prstGeom prst="rect">
            <a:avLst/>
          </a:prstGeom>
          <a:solidFill>
            <a:srgbClr val="FFFFFF"/>
          </a:solidFill>
          <a:ln w="19050">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altLang="en-US" sz="900" dirty="0">
                <a:latin typeface="Arial" panose="020B0604020202020204" pitchFamily="34" charset="0"/>
                <a:ea typeface="Times New Roman" panose="02020603050405020304" pitchFamily="18" charset="0"/>
              </a:rPr>
              <a:t>Provider education on insulin pumps/ talking points</a:t>
            </a:r>
            <a:endParaRPr lang="en-US" altLang="en-US" sz="1350" dirty="0">
              <a:latin typeface="Arial" panose="020B0604020202020204" pitchFamily="34" charset="0"/>
            </a:endParaRPr>
          </a:p>
        </p:txBody>
      </p:sp>
      <p:sp>
        <p:nvSpPr>
          <p:cNvPr id="29" name="Text Box 40">
            <a:extLst>
              <a:ext uri="{FF2B5EF4-FFF2-40B4-BE49-F238E27FC236}">
                <a16:creationId xmlns:a16="http://schemas.microsoft.com/office/drawing/2014/main" id="{86BA2E8F-71B1-0997-0671-C812AC69C465}"/>
              </a:ext>
            </a:extLst>
          </p:cNvPr>
          <p:cNvSpPr txBox="1">
            <a:spLocks noChangeArrowheads="1"/>
          </p:cNvSpPr>
          <p:nvPr/>
        </p:nvSpPr>
        <p:spPr bwMode="auto">
          <a:xfrm>
            <a:off x="4044950" y="2457487"/>
            <a:ext cx="4636816" cy="182880"/>
          </a:xfrm>
          <a:prstGeom prst="rect">
            <a:avLst/>
          </a:prstGeom>
          <a:solidFill>
            <a:schemeClr val="bg2">
              <a:lumMod val="90000"/>
            </a:schemeClr>
          </a:solidFill>
          <a:ln w="19050">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altLang="en-US" sz="900" dirty="0">
                <a:latin typeface="Arial" panose="020B0604020202020204" pitchFamily="34" charset="0"/>
                <a:ea typeface="Times New Roman" panose="02020603050405020304" pitchFamily="18" charset="0"/>
              </a:rPr>
              <a:t> CGM initiation at track 1b visit</a:t>
            </a:r>
            <a:endParaRPr lang="en-US" altLang="en-US" sz="1350" dirty="0">
              <a:latin typeface="Arial" panose="020B0604020202020204" pitchFamily="34" charset="0"/>
            </a:endParaRPr>
          </a:p>
        </p:txBody>
      </p:sp>
      <p:sp>
        <p:nvSpPr>
          <p:cNvPr id="30" name="Text Box 40">
            <a:extLst>
              <a:ext uri="{FF2B5EF4-FFF2-40B4-BE49-F238E27FC236}">
                <a16:creationId xmlns:a16="http://schemas.microsoft.com/office/drawing/2014/main" id="{8CE37E88-2B22-322F-6440-F7DB588A8332}"/>
              </a:ext>
            </a:extLst>
          </p:cNvPr>
          <p:cNvSpPr txBox="1">
            <a:spLocks noChangeArrowheads="1"/>
          </p:cNvSpPr>
          <p:nvPr/>
        </p:nvSpPr>
        <p:spPr bwMode="auto">
          <a:xfrm>
            <a:off x="4044950" y="2187653"/>
            <a:ext cx="4636816" cy="182880"/>
          </a:xfrm>
          <a:prstGeom prst="rect">
            <a:avLst/>
          </a:prstGeom>
          <a:solidFill>
            <a:schemeClr val="bg2">
              <a:lumMod val="90000"/>
            </a:schemeClr>
          </a:solidFill>
          <a:ln w="19050">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altLang="en-US" sz="900" dirty="0">
                <a:latin typeface="Arial" panose="020B0604020202020204" pitchFamily="34" charset="0"/>
                <a:ea typeface="Times New Roman" panose="02020603050405020304" pitchFamily="18" charset="0"/>
              </a:rPr>
              <a:t>Tech intro at track 1b visit with RN</a:t>
            </a:r>
            <a:endParaRPr lang="en-US" altLang="en-US" sz="1350" dirty="0">
              <a:latin typeface="Arial" panose="020B0604020202020204" pitchFamily="34" charset="0"/>
            </a:endParaRPr>
          </a:p>
        </p:txBody>
      </p:sp>
      <p:sp>
        <p:nvSpPr>
          <p:cNvPr id="32" name="Text Box 40">
            <a:extLst>
              <a:ext uri="{FF2B5EF4-FFF2-40B4-BE49-F238E27FC236}">
                <a16:creationId xmlns:a16="http://schemas.microsoft.com/office/drawing/2014/main" id="{C6FFE69E-7D78-8819-719E-23BF3622B703}"/>
              </a:ext>
            </a:extLst>
          </p:cNvPr>
          <p:cNvSpPr txBox="1">
            <a:spLocks noChangeArrowheads="1"/>
          </p:cNvSpPr>
          <p:nvPr/>
        </p:nvSpPr>
        <p:spPr bwMode="auto">
          <a:xfrm>
            <a:off x="4044950" y="3806657"/>
            <a:ext cx="4636816" cy="182880"/>
          </a:xfrm>
          <a:prstGeom prst="rect">
            <a:avLst/>
          </a:prstGeom>
          <a:solidFill>
            <a:schemeClr val="bg2">
              <a:lumMod val="90000"/>
            </a:schemeClr>
          </a:solidFill>
          <a:ln w="19050">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altLang="en-US" sz="900" dirty="0">
                <a:latin typeface="Arial" panose="020B0604020202020204" pitchFamily="34" charset="0"/>
                <a:ea typeface="Times New Roman" panose="02020603050405020304" pitchFamily="18" charset="0"/>
              </a:rPr>
              <a:t>No Hemoglobin A1c requirement for pump initiation</a:t>
            </a:r>
            <a:endParaRPr lang="en-US" altLang="en-US" sz="1350" dirty="0">
              <a:latin typeface="Arial" panose="020B0604020202020204" pitchFamily="34" charset="0"/>
            </a:endParaRPr>
          </a:p>
        </p:txBody>
      </p:sp>
      <p:cxnSp>
        <p:nvCxnSpPr>
          <p:cNvPr id="46" name="AutoShape 24">
            <a:extLst>
              <a:ext uri="{FF2B5EF4-FFF2-40B4-BE49-F238E27FC236}">
                <a16:creationId xmlns:a16="http://schemas.microsoft.com/office/drawing/2014/main" id="{C88CAECF-B07D-A8DD-AF80-FBD989F66056}"/>
              </a:ext>
            </a:extLst>
          </p:cNvPr>
          <p:cNvCxnSpPr>
            <a:cxnSpLocks noChangeShapeType="1"/>
            <a:stCxn id="7" idx="1"/>
            <a:endCxn id="3" idx="3"/>
          </p:cNvCxnSpPr>
          <p:nvPr/>
        </p:nvCxnSpPr>
        <p:spPr bwMode="auto">
          <a:xfrm flipH="1">
            <a:off x="3476723" y="929923"/>
            <a:ext cx="568227" cy="1905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8" name="AutoShape 24">
            <a:extLst>
              <a:ext uri="{FF2B5EF4-FFF2-40B4-BE49-F238E27FC236}">
                <a16:creationId xmlns:a16="http://schemas.microsoft.com/office/drawing/2014/main" id="{846AAC3B-77E6-C157-45C3-F0989AD33E96}"/>
              </a:ext>
            </a:extLst>
          </p:cNvPr>
          <p:cNvCxnSpPr>
            <a:cxnSpLocks noChangeShapeType="1"/>
            <a:stCxn id="28" idx="1"/>
            <a:endCxn id="3" idx="3"/>
          </p:cNvCxnSpPr>
          <p:nvPr/>
        </p:nvCxnSpPr>
        <p:spPr bwMode="auto">
          <a:xfrm flipH="1">
            <a:off x="3476723" y="660089"/>
            <a:ext cx="568227" cy="2888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 name="AutoShape 24">
            <a:extLst>
              <a:ext uri="{FF2B5EF4-FFF2-40B4-BE49-F238E27FC236}">
                <a16:creationId xmlns:a16="http://schemas.microsoft.com/office/drawing/2014/main" id="{0FD349F4-A829-255A-8BDF-4FF94A79A5A4}"/>
              </a:ext>
            </a:extLst>
          </p:cNvPr>
          <p:cNvCxnSpPr>
            <a:cxnSpLocks noChangeShapeType="1"/>
            <a:stCxn id="30" idx="1"/>
            <a:endCxn id="6" idx="3"/>
          </p:cNvCxnSpPr>
          <p:nvPr/>
        </p:nvCxnSpPr>
        <p:spPr bwMode="auto">
          <a:xfrm flipH="1">
            <a:off x="3472033" y="2279093"/>
            <a:ext cx="572917" cy="58302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4" name="AutoShape 24">
            <a:extLst>
              <a:ext uri="{FF2B5EF4-FFF2-40B4-BE49-F238E27FC236}">
                <a16:creationId xmlns:a16="http://schemas.microsoft.com/office/drawing/2014/main" id="{7303570E-0382-8314-4CF7-23B81DA5FE1C}"/>
              </a:ext>
            </a:extLst>
          </p:cNvPr>
          <p:cNvCxnSpPr>
            <a:cxnSpLocks noChangeShapeType="1"/>
            <a:stCxn id="29" idx="1"/>
            <a:endCxn id="6" idx="3"/>
          </p:cNvCxnSpPr>
          <p:nvPr/>
        </p:nvCxnSpPr>
        <p:spPr bwMode="auto">
          <a:xfrm flipH="1">
            <a:off x="3472033" y="2548927"/>
            <a:ext cx="572917" cy="31318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5" name="Text Box 40">
            <a:extLst>
              <a:ext uri="{FF2B5EF4-FFF2-40B4-BE49-F238E27FC236}">
                <a16:creationId xmlns:a16="http://schemas.microsoft.com/office/drawing/2014/main" id="{2D279EA1-A489-4F21-2658-BF88475EE0FA}"/>
              </a:ext>
            </a:extLst>
          </p:cNvPr>
          <p:cNvSpPr txBox="1">
            <a:spLocks noChangeArrowheads="1"/>
          </p:cNvSpPr>
          <p:nvPr/>
        </p:nvSpPr>
        <p:spPr bwMode="auto">
          <a:xfrm>
            <a:off x="4044950" y="2727321"/>
            <a:ext cx="4636816" cy="182880"/>
          </a:xfrm>
          <a:prstGeom prst="rect">
            <a:avLst/>
          </a:prstGeom>
          <a:solidFill>
            <a:schemeClr val="bg2">
              <a:lumMod val="90000"/>
            </a:schemeClr>
          </a:solidFill>
          <a:ln w="19050">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altLang="en-US" sz="900" dirty="0">
                <a:latin typeface="Arial" panose="020B0604020202020204" pitchFamily="34" charset="0"/>
                <a:ea typeface="Times New Roman" panose="02020603050405020304" pitchFamily="18" charset="0"/>
              </a:rPr>
              <a:t>Patients receive pump 101 info at any visit, starting with 1</a:t>
            </a:r>
            <a:r>
              <a:rPr lang="en-US" altLang="en-US" sz="900" baseline="30000" dirty="0">
                <a:latin typeface="Arial" panose="020B0604020202020204" pitchFamily="34" charset="0"/>
                <a:ea typeface="Times New Roman" panose="02020603050405020304" pitchFamily="18" charset="0"/>
              </a:rPr>
              <a:t>st</a:t>
            </a:r>
            <a:r>
              <a:rPr lang="en-US" altLang="en-US" sz="900" dirty="0">
                <a:latin typeface="Arial" panose="020B0604020202020204" pitchFamily="34" charset="0"/>
                <a:ea typeface="Times New Roman" panose="02020603050405020304" pitchFamily="18" charset="0"/>
              </a:rPr>
              <a:t> NV follow up</a:t>
            </a:r>
            <a:endParaRPr lang="en-US" altLang="en-US" sz="1350" dirty="0">
              <a:latin typeface="Arial" panose="020B0604020202020204" pitchFamily="34" charset="0"/>
            </a:endParaRPr>
          </a:p>
        </p:txBody>
      </p:sp>
      <p:sp>
        <p:nvSpPr>
          <p:cNvPr id="56" name="Text Box 40">
            <a:extLst>
              <a:ext uri="{FF2B5EF4-FFF2-40B4-BE49-F238E27FC236}">
                <a16:creationId xmlns:a16="http://schemas.microsoft.com/office/drawing/2014/main" id="{828AD49F-5E23-3933-757C-81AEA39879A5}"/>
              </a:ext>
            </a:extLst>
          </p:cNvPr>
          <p:cNvSpPr txBox="1">
            <a:spLocks noChangeArrowheads="1"/>
          </p:cNvSpPr>
          <p:nvPr/>
        </p:nvSpPr>
        <p:spPr bwMode="auto">
          <a:xfrm>
            <a:off x="4044950" y="2997155"/>
            <a:ext cx="4636816" cy="182880"/>
          </a:xfrm>
          <a:prstGeom prst="rect">
            <a:avLst/>
          </a:prstGeom>
          <a:solidFill>
            <a:srgbClr val="FFFFFF"/>
          </a:solidFill>
          <a:ln w="19050">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altLang="en-US" sz="900" dirty="0">
                <a:latin typeface="Arial" panose="020B0604020202020204" pitchFamily="34" charset="0"/>
                <a:ea typeface="Times New Roman" panose="02020603050405020304" pitchFamily="18" charset="0"/>
              </a:rPr>
              <a:t>Virtual option for patients needing more education than we have time for day of visit</a:t>
            </a:r>
            <a:endParaRPr lang="en-US" altLang="en-US" sz="900" dirty="0">
              <a:latin typeface="Arial" panose="020B0604020202020204" pitchFamily="34" charset="0"/>
            </a:endParaRPr>
          </a:p>
        </p:txBody>
      </p:sp>
      <p:sp>
        <p:nvSpPr>
          <p:cNvPr id="57" name="Text Box 40">
            <a:extLst>
              <a:ext uri="{FF2B5EF4-FFF2-40B4-BE49-F238E27FC236}">
                <a16:creationId xmlns:a16="http://schemas.microsoft.com/office/drawing/2014/main" id="{558ACA0D-7496-1D21-C9C1-353926830C3E}"/>
              </a:ext>
            </a:extLst>
          </p:cNvPr>
          <p:cNvSpPr txBox="1">
            <a:spLocks noChangeArrowheads="1"/>
          </p:cNvSpPr>
          <p:nvPr/>
        </p:nvSpPr>
        <p:spPr bwMode="auto">
          <a:xfrm>
            <a:off x="4044950" y="3266989"/>
            <a:ext cx="4636816" cy="182880"/>
          </a:xfrm>
          <a:prstGeom prst="rect">
            <a:avLst/>
          </a:prstGeom>
          <a:solidFill>
            <a:schemeClr val="bg2">
              <a:lumMod val="90000"/>
            </a:schemeClr>
          </a:solidFill>
          <a:ln w="19050">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altLang="en-US" sz="900" dirty="0">
                <a:latin typeface="Arial" panose="020B0604020202020204" pitchFamily="34" charset="0"/>
                <a:ea typeface="Times New Roman" panose="02020603050405020304" pitchFamily="18" charset="0"/>
              </a:rPr>
              <a:t>Pump RX provided at visit</a:t>
            </a:r>
            <a:endParaRPr lang="en-US" altLang="en-US" sz="1350" dirty="0">
              <a:latin typeface="Arial" panose="020B0604020202020204" pitchFamily="34" charset="0"/>
            </a:endParaRPr>
          </a:p>
        </p:txBody>
      </p:sp>
      <p:sp>
        <p:nvSpPr>
          <p:cNvPr id="58" name="Text Box 40">
            <a:extLst>
              <a:ext uri="{FF2B5EF4-FFF2-40B4-BE49-F238E27FC236}">
                <a16:creationId xmlns:a16="http://schemas.microsoft.com/office/drawing/2014/main" id="{F4692D8A-7DCC-2096-78AE-265FEDCC1704}"/>
              </a:ext>
            </a:extLst>
          </p:cNvPr>
          <p:cNvSpPr txBox="1">
            <a:spLocks noChangeArrowheads="1"/>
          </p:cNvSpPr>
          <p:nvPr/>
        </p:nvSpPr>
        <p:spPr bwMode="auto">
          <a:xfrm>
            <a:off x="4044950" y="3536823"/>
            <a:ext cx="4636816" cy="182880"/>
          </a:xfrm>
          <a:prstGeom prst="rect">
            <a:avLst/>
          </a:prstGeom>
          <a:solidFill>
            <a:schemeClr val="bg2">
              <a:lumMod val="90000"/>
            </a:schemeClr>
          </a:solidFill>
          <a:ln w="19050">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altLang="en-US" sz="900" dirty="0">
                <a:latin typeface="Arial" panose="020B0604020202020204" pitchFamily="34" charset="0"/>
                <a:ea typeface="Times New Roman" panose="02020603050405020304" pitchFamily="18" charset="0"/>
              </a:rPr>
              <a:t>2-3 week pump initiation follow up with APP via </a:t>
            </a:r>
            <a:r>
              <a:rPr lang="en-US" altLang="en-US" sz="900" dirty="0" err="1">
                <a:latin typeface="Arial" panose="020B0604020202020204" pitchFamily="34" charset="0"/>
                <a:ea typeface="Times New Roman" panose="02020603050405020304" pitchFamily="18" charset="0"/>
              </a:rPr>
              <a:t>telemed</a:t>
            </a:r>
            <a:endParaRPr lang="en-US" altLang="en-US" sz="1350" dirty="0">
              <a:latin typeface="Arial" panose="020B0604020202020204" pitchFamily="34" charset="0"/>
            </a:endParaRPr>
          </a:p>
        </p:txBody>
      </p:sp>
      <p:sp>
        <p:nvSpPr>
          <p:cNvPr id="59" name="Text Box 40">
            <a:extLst>
              <a:ext uri="{FF2B5EF4-FFF2-40B4-BE49-F238E27FC236}">
                <a16:creationId xmlns:a16="http://schemas.microsoft.com/office/drawing/2014/main" id="{A9408C65-98F5-964E-871A-D594CAA272AA}"/>
              </a:ext>
            </a:extLst>
          </p:cNvPr>
          <p:cNvSpPr txBox="1">
            <a:spLocks noChangeArrowheads="1"/>
          </p:cNvSpPr>
          <p:nvPr/>
        </p:nvSpPr>
        <p:spPr bwMode="auto">
          <a:xfrm>
            <a:off x="4044950" y="4076491"/>
            <a:ext cx="4636816" cy="182880"/>
          </a:xfrm>
          <a:prstGeom prst="rect">
            <a:avLst/>
          </a:prstGeom>
          <a:solidFill>
            <a:schemeClr val="bg2">
              <a:lumMod val="90000"/>
            </a:schemeClr>
          </a:solidFill>
          <a:ln w="19050">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altLang="en-US" sz="900" dirty="0">
                <a:latin typeface="Arial" panose="020B0604020202020204" pitchFamily="34" charset="0"/>
                <a:ea typeface="Times New Roman" panose="02020603050405020304" pitchFamily="18" charset="0"/>
              </a:rPr>
              <a:t>Pump class offered in LOC other than English</a:t>
            </a:r>
            <a:endParaRPr lang="en-US" altLang="en-US" sz="1350" dirty="0">
              <a:latin typeface="Arial" panose="020B0604020202020204" pitchFamily="34" charset="0"/>
            </a:endParaRPr>
          </a:p>
        </p:txBody>
      </p:sp>
      <p:sp>
        <p:nvSpPr>
          <p:cNvPr id="60" name="Text Box 40">
            <a:extLst>
              <a:ext uri="{FF2B5EF4-FFF2-40B4-BE49-F238E27FC236}">
                <a16:creationId xmlns:a16="http://schemas.microsoft.com/office/drawing/2014/main" id="{F8DA6AC3-0F4B-7E56-710F-0C508ECDDD03}"/>
              </a:ext>
            </a:extLst>
          </p:cNvPr>
          <p:cNvSpPr txBox="1">
            <a:spLocks noChangeArrowheads="1"/>
          </p:cNvSpPr>
          <p:nvPr/>
        </p:nvSpPr>
        <p:spPr bwMode="auto">
          <a:xfrm>
            <a:off x="4044950" y="4346325"/>
            <a:ext cx="4636816" cy="182880"/>
          </a:xfrm>
          <a:prstGeom prst="rect">
            <a:avLst/>
          </a:prstGeom>
          <a:solidFill>
            <a:srgbClr val="FFFFFF"/>
          </a:solidFill>
          <a:ln w="19050">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altLang="en-US" sz="900" dirty="0">
                <a:latin typeface="Arial" panose="020B0604020202020204" pitchFamily="34" charset="0"/>
                <a:ea typeface="Times New Roman" panose="02020603050405020304" pitchFamily="18" charset="0"/>
              </a:rPr>
              <a:t>RN to follow up with patient  with LOC other than English after pump start class</a:t>
            </a:r>
            <a:endParaRPr lang="en-US" altLang="en-US" sz="900" dirty="0">
              <a:latin typeface="Arial" panose="020B0604020202020204" pitchFamily="34" charset="0"/>
            </a:endParaRPr>
          </a:p>
        </p:txBody>
      </p:sp>
      <p:sp>
        <p:nvSpPr>
          <p:cNvPr id="61" name="Text Box 40">
            <a:extLst>
              <a:ext uri="{FF2B5EF4-FFF2-40B4-BE49-F238E27FC236}">
                <a16:creationId xmlns:a16="http://schemas.microsoft.com/office/drawing/2014/main" id="{3777C221-A9E5-2B64-DB32-8CABEA5FFE68}"/>
              </a:ext>
            </a:extLst>
          </p:cNvPr>
          <p:cNvSpPr txBox="1">
            <a:spLocks noChangeArrowheads="1"/>
          </p:cNvSpPr>
          <p:nvPr/>
        </p:nvSpPr>
        <p:spPr bwMode="auto">
          <a:xfrm>
            <a:off x="4044950" y="4616159"/>
            <a:ext cx="4636816" cy="182880"/>
          </a:xfrm>
          <a:prstGeom prst="rect">
            <a:avLst/>
          </a:prstGeom>
          <a:solidFill>
            <a:schemeClr val="bg2">
              <a:lumMod val="90000"/>
            </a:schemeClr>
          </a:solidFill>
          <a:ln w="19050">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altLang="en-US" sz="900" dirty="0">
                <a:latin typeface="Arial" panose="020B0604020202020204" pitchFamily="34" charset="0"/>
                <a:ea typeface="Times New Roman" panose="02020603050405020304" pitchFamily="18" charset="0"/>
              </a:rPr>
              <a:t>Request in person interpreters for visit </a:t>
            </a:r>
            <a:endParaRPr lang="en-US" altLang="en-US" sz="1350" dirty="0">
              <a:latin typeface="Arial" panose="020B0604020202020204" pitchFamily="34" charset="0"/>
            </a:endParaRPr>
          </a:p>
        </p:txBody>
      </p:sp>
      <p:sp>
        <p:nvSpPr>
          <p:cNvPr id="62" name="Text Box 40">
            <a:extLst>
              <a:ext uri="{FF2B5EF4-FFF2-40B4-BE49-F238E27FC236}">
                <a16:creationId xmlns:a16="http://schemas.microsoft.com/office/drawing/2014/main" id="{144D60A8-44C9-CB72-8535-3721AB2721E6}"/>
              </a:ext>
            </a:extLst>
          </p:cNvPr>
          <p:cNvSpPr txBox="1">
            <a:spLocks noChangeArrowheads="1"/>
          </p:cNvSpPr>
          <p:nvPr/>
        </p:nvSpPr>
        <p:spPr bwMode="auto">
          <a:xfrm>
            <a:off x="4044950" y="4885991"/>
            <a:ext cx="4636816" cy="182880"/>
          </a:xfrm>
          <a:prstGeom prst="rect">
            <a:avLst/>
          </a:prstGeom>
          <a:solidFill>
            <a:srgbClr val="00FF00"/>
          </a:solidFill>
          <a:ln w="19050">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altLang="en-US" sz="900" dirty="0">
                <a:latin typeface="Arial" panose="020B0604020202020204" pitchFamily="34" charset="0"/>
                <a:ea typeface="Times New Roman" panose="02020603050405020304" pitchFamily="18" charset="0"/>
              </a:rPr>
              <a:t>Handouts available in LOC other than English</a:t>
            </a:r>
            <a:endParaRPr lang="en-US" altLang="en-US" sz="1350" dirty="0">
              <a:latin typeface="Arial" panose="020B0604020202020204" pitchFamily="34" charset="0"/>
            </a:endParaRPr>
          </a:p>
        </p:txBody>
      </p:sp>
      <p:cxnSp>
        <p:nvCxnSpPr>
          <p:cNvPr id="74" name="AutoShape 23">
            <a:extLst>
              <a:ext uri="{FF2B5EF4-FFF2-40B4-BE49-F238E27FC236}">
                <a16:creationId xmlns:a16="http://schemas.microsoft.com/office/drawing/2014/main" id="{AE5DE5FC-D244-018F-D4E2-9E20233C035B}"/>
              </a:ext>
            </a:extLst>
          </p:cNvPr>
          <p:cNvCxnSpPr>
            <a:cxnSpLocks noChangeShapeType="1"/>
            <a:stCxn id="56" idx="1"/>
            <a:endCxn id="6" idx="3"/>
          </p:cNvCxnSpPr>
          <p:nvPr/>
        </p:nvCxnSpPr>
        <p:spPr bwMode="auto">
          <a:xfrm flipH="1" flipV="1">
            <a:off x="3472033" y="2862114"/>
            <a:ext cx="572917" cy="22648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7" name="AutoShape 23">
            <a:extLst>
              <a:ext uri="{FF2B5EF4-FFF2-40B4-BE49-F238E27FC236}">
                <a16:creationId xmlns:a16="http://schemas.microsoft.com/office/drawing/2014/main" id="{7FDCCEFB-4D26-872D-328A-E95008AA2ABF}"/>
              </a:ext>
            </a:extLst>
          </p:cNvPr>
          <p:cNvCxnSpPr>
            <a:cxnSpLocks noChangeShapeType="1"/>
            <a:stCxn id="56" idx="1"/>
            <a:endCxn id="5" idx="3"/>
          </p:cNvCxnSpPr>
          <p:nvPr/>
        </p:nvCxnSpPr>
        <p:spPr bwMode="auto">
          <a:xfrm flipH="1">
            <a:off x="3476723" y="3088595"/>
            <a:ext cx="568227" cy="72578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1" name="AutoShape 23">
            <a:extLst>
              <a:ext uri="{FF2B5EF4-FFF2-40B4-BE49-F238E27FC236}">
                <a16:creationId xmlns:a16="http://schemas.microsoft.com/office/drawing/2014/main" id="{5ED0B749-96D2-3EC4-52FA-FFF444BB7B9D}"/>
              </a:ext>
            </a:extLst>
          </p:cNvPr>
          <p:cNvCxnSpPr>
            <a:cxnSpLocks noChangeShapeType="1"/>
            <a:stCxn id="57" idx="1"/>
            <a:endCxn id="6" idx="3"/>
          </p:cNvCxnSpPr>
          <p:nvPr/>
        </p:nvCxnSpPr>
        <p:spPr bwMode="auto">
          <a:xfrm flipH="1" flipV="1">
            <a:off x="3472033" y="2862114"/>
            <a:ext cx="572917" cy="49631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4" name="AutoShape 23">
            <a:extLst>
              <a:ext uri="{FF2B5EF4-FFF2-40B4-BE49-F238E27FC236}">
                <a16:creationId xmlns:a16="http://schemas.microsoft.com/office/drawing/2014/main" id="{8A66B457-BDCF-4D23-FDA8-8371B7C6442F}"/>
              </a:ext>
            </a:extLst>
          </p:cNvPr>
          <p:cNvCxnSpPr>
            <a:cxnSpLocks noChangeShapeType="1"/>
            <a:stCxn id="58" idx="1"/>
            <a:endCxn id="6" idx="3"/>
          </p:cNvCxnSpPr>
          <p:nvPr/>
        </p:nvCxnSpPr>
        <p:spPr bwMode="auto">
          <a:xfrm flipH="1" flipV="1">
            <a:off x="3472033" y="2862114"/>
            <a:ext cx="572917" cy="76614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8" name="AutoShape 23">
            <a:extLst>
              <a:ext uri="{FF2B5EF4-FFF2-40B4-BE49-F238E27FC236}">
                <a16:creationId xmlns:a16="http://schemas.microsoft.com/office/drawing/2014/main" id="{E40BE82C-05EB-D749-71EF-864463DCF26D}"/>
              </a:ext>
            </a:extLst>
          </p:cNvPr>
          <p:cNvCxnSpPr>
            <a:cxnSpLocks noChangeShapeType="1"/>
            <a:stCxn id="32" idx="1"/>
            <a:endCxn id="6" idx="3"/>
          </p:cNvCxnSpPr>
          <p:nvPr/>
        </p:nvCxnSpPr>
        <p:spPr bwMode="auto">
          <a:xfrm flipH="1" flipV="1">
            <a:off x="3472033" y="2862114"/>
            <a:ext cx="572917" cy="103598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1" name="AutoShape 23">
            <a:extLst>
              <a:ext uri="{FF2B5EF4-FFF2-40B4-BE49-F238E27FC236}">
                <a16:creationId xmlns:a16="http://schemas.microsoft.com/office/drawing/2014/main" id="{707E94D1-B53B-846D-F92F-035DD3DC9B09}"/>
              </a:ext>
            </a:extLst>
          </p:cNvPr>
          <p:cNvCxnSpPr>
            <a:cxnSpLocks noChangeShapeType="1"/>
            <a:stCxn id="32" idx="1"/>
            <a:endCxn id="5" idx="3"/>
          </p:cNvCxnSpPr>
          <p:nvPr/>
        </p:nvCxnSpPr>
        <p:spPr bwMode="auto">
          <a:xfrm flipH="1" flipV="1">
            <a:off x="3476723" y="3814376"/>
            <a:ext cx="568227" cy="8372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2" name="AutoShape 23">
            <a:extLst>
              <a:ext uri="{FF2B5EF4-FFF2-40B4-BE49-F238E27FC236}">
                <a16:creationId xmlns:a16="http://schemas.microsoft.com/office/drawing/2014/main" id="{A7F68336-BE2E-0287-942F-045732AFD664}"/>
              </a:ext>
            </a:extLst>
          </p:cNvPr>
          <p:cNvCxnSpPr>
            <a:cxnSpLocks noChangeShapeType="1"/>
            <a:endCxn id="5" idx="3"/>
          </p:cNvCxnSpPr>
          <p:nvPr/>
        </p:nvCxnSpPr>
        <p:spPr bwMode="auto">
          <a:xfrm flipH="1">
            <a:off x="3476723" y="3628170"/>
            <a:ext cx="348097" cy="18620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5" name="AutoShape 23">
            <a:extLst>
              <a:ext uri="{FF2B5EF4-FFF2-40B4-BE49-F238E27FC236}">
                <a16:creationId xmlns:a16="http://schemas.microsoft.com/office/drawing/2014/main" id="{49216CFF-C0D5-B507-1A60-9D2D9006EF4C}"/>
              </a:ext>
            </a:extLst>
          </p:cNvPr>
          <p:cNvCxnSpPr>
            <a:cxnSpLocks noChangeShapeType="1"/>
            <a:stCxn id="60" idx="1"/>
            <a:endCxn id="5" idx="3"/>
          </p:cNvCxnSpPr>
          <p:nvPr/>
        </p:nvCxnSpPr>
        <p:spPr bwMode="auto">
          <a:xfrm flipH="1" flipV="1">
            <a:off x="3476723" y="3814376"/>
            <a:ext cx="568227" cy="62338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8" name="AutoShape 23">
            <a:extLst>
              <a:ext uri="{FF2B5EF4-FFF2-40B4-BE49-F238E27FC236}">
                <a16:creationId xmlns:a16="http://schemas.microsoft.com/office/drawing/2014/main" id="{9514330A-D8E0-6AA9-CB73-256C109B840C}"/>
              </a:ext>
            </a:extLst>
          </p:cNvPr>
          <p:cNvCxnSpPr>
            <a:cxnSpLocks noChangeShapeType="1"/>
            <a:stCxn id="61" idx="1"/>
            <a:endCxn id="5" idx="3"/>
          </p:cNvCxnSpPr>
          <p:nvPr/>
        </p:nvCxnSpPr>
        <p:spPr bwMode="auto">
          <a:xfrm flipH="1" flipV="1">
            <a:off x="3476723" y="3814376"/>
            <a:ext cx="568227" cy="89322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0" name="AutoShape 23">
            <a:extLst>
              <a:ext uri="{FF2B5EF4-FFF2-40B4-BE49-F238E27FC236}">
                <a16:creationId xmlns:a16="http://schemas.microsoft.com/office/drawing/2014/main" id="{6A05B093-83B7-7E10-6294-2B254082A0D2}"/>
              </a:ext>
            </a:extLst>
          </p:cNvPr>
          <p:cNvCxnSpPr>
            <a:cxnSpLocks noChangeShapeType="1"/>
            <a:stCxn id="62" idx="1"/>
            <a:endCxn id="5" idx="3"/>
          </p:cNvCxnSpPr>
          <p:nvPr/>
        </p:nvCxnSpPr>
        <p:spPr bwMode="auto">
          <a:xfrm flipH="1" flipV="1">
            <a:off x="3476723" y="3814376"/>
            <a:ext cx="568227" cy="116305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7" name="TextBox 16">
            <a:extLst>
              <a:ext uri="{FF2B5EF4-FFF2-40B4-BE49-F238E27FC236}">
                <a16:creationId xmlns:a16="http://schemas.microsoft.com/office/drawing/2014/main" id="{2C9DB6C2-C498-1D47-2400-7C2AF26007FB}"/>
              </a:ext>
            </a:extLst>
          </p:cNvPr>
          <p:cNvSpPr txBox="1"/>
          <p:nvPr/>
        </p:nvSpPr>
        <p:spPr>
          <a:xfrm>
            <a:off x="7579691" y="0"/>
            <a:ext cx="1564309" cy="600164"/>
          </a:xfrm>
          <a:prstGeom prst="rect">
            <a:avLst/>
          </a:prstGeom>
          <a:noFill/>
        </p:spPr>
        <p:txBody>
          <a:bodyPr wrap="square" rtlCol="0">
            <a:spAutoFit/>
          </a:bodyPr>
          <a:lstStyle/>
          <a:p>
            <a:r>
              <a:rPr lang="en-US" sz="800" dirty="0"/>
              <a:t>Highlight Key: </a:t>
            </a:r>
          </a:p>
          <a:p>
            <a:r>
              <a:rPr lang="en-US" sz="800" dirty="0">
                <a:highlight>
                  <a:srgbClr val="C0C0C0"/>
                </a:highlight>
              </a:rPr>
              <a:t>Completed Interventions</a:t>
            </a:r>
          </a:p>
          <a:p>
            <a:r>
              <a:rPr lang="en-US" sz="800" dirty="0">
                <a:highlight>
                  <a:srgbClr val="00FF00"/>
                </a:highlight>
              </a:rPr>
              <a:t>In progress for all interventions</a:t>
            </a:r>
          </a:p>
          <a:p>
            <a:r>
              <a:rPr lang="en-US" sz="800" dirty="0">
                <a:highlight>
                  <a:srgbClr val="00FFFF"/>
                </a:highlight>
              </a:rPr>
              <a:t>Current Intervention</a:t>
            </a:r>
          </a:p>
        </p:txBody>
      </p:sp>
      <p:sp>
        <p:nvSpPr>
          <p:cNvPr id="169" name="Rectangle 168">
            <a:extLst>
              <a:ext uri="{FF2B5EF4-FFF2-40B4-BE49-F238E27FC236}">
                <a16:creationId xmlns:a16="http://schemas.microsoft.com/office/drawing/2014/main" id="{FDCBDB02-5383-71D3-7EB6-DA7A283DF9F0}"/>
              </a:ext>
            </a:extLst>
          </p:cNvPr>
          <p:cNvSpPr/>
          <p:nvPr/>
        </p:nvSpPr>
        <p:spPr>
          <a:xfrm>
            <a:off x="7639050" y="25957"/>
            <a:ext cx="1419670" cy="52553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a:extLst>
              <a:ext uri="{FF2B5EF4-FFF2-40B4-BE49-F238E27FC236}">
                <a16:creationId xmlns:a16="http://schemas.microsoft.com/office/drawing/2014/main" id="{82A2F67E-447B-5687-2E94-D96C79639F16}"/>
              </a:ext>
            </a:extLst>
          </p:cNvPr>
          <p:cNvSpPr txBox="1"/>
          <p:nvPr/>
        </p:nvSpPr>
        <p:spPr>
          <a:xfrm>
            <a:off x="2168116" y="227594"/>
            <a:ext cx="1136651" cy="276999"/>
          </a:xfrm>
          <a:prstGeom prst="rect">
            <a:avLst/>
          </a:prstGeom>
          <a:noFill/>
        </p:spPr>
        <p:txBody>
          <a:bodyPr wrap="square" rtlCol="0">
            <a:spAutoFit/>
          </a:bodyPr>
          <a:lstStyle/>
          <a:p>
            <a:r>
              <a:rPr lang="en-US" sz="1200" u="sng" dirty="0"/>
              <a:t>Primary Drivers</a:t>
            </a:r>
          </a:p>
        </p:txBody>
      </p:sp>
      <p:sp>
        <p:nvSpPr>
          <p:cNvPr id="172" name="TextBox 171">
            <a:extLst>
              <a:ext uri="{FF2B5EF4-FFF2-40B4-BE49-F238E27FC236}">
                <a16:creationId xmlns:a16="http://schemas.microsoft.com/office/drawing/2014/main" id="{7A2591BA-93E0-6DB1-6987-9EE2481788AF}"/>
              </a:ext>
            </a:extLst>
          </p:cNvPr>
          <p:cNvSpPr txBox="1"/>
          <p:nvPr/>
        </p:nvSpPr>
        <p:spPr>
          <a:xfrm>
            <a:off x="5443694" y="227594"/>
            <a:ext cx="1349388" cy="276999"/>
          </a:xfrm>
          <a:prstGeom prst="rect">
            <a:avLst/>
          </a:prstGeom>
          <a:noFill/>
        </p:spPr>
        <p:txBody>
          <a:bodyPr wrap="square" rtlCol="0">
            <a:spAutoFit/>
          </a:bodyPr>
          <a:lstStyle/>
          <a:p>
            <a:r>
              <a:rPr lang="en-US" sz="1200" u="sng" dirty="0"/>
              <a:t>Secondary Drivers</a:t>
            </a:r>
          </a:p>
        </p:txBody>
      </p:sp>
    </p:spTree>
    <p:extLst>
      <p:ext uri="{BB962C8B-B14F-4D97-AF65-F5344CB8AC3E}">
        <p14:creationId xmlns:p14="http://schemas.microsoft.com/office/powerpoint/2010/main" val="507231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1E96-6A76-8143-8512-B763E5300C60}"/>
              </a:ext>
            </a:extLst>
          </p:cNvPr>
          <p:cNvSpPr>
            <a:spLocks noGrp="1"/>
          </p:cNvSpPr>
          <p:nvPr>
            <p:ph type="ctrTitle"/>
          </p:nvPr>
        </p:nvSpPr>
        <p:spPr>
          <a:xfrm>
            <a:off x="669746" y="581763"/>
            <a:ext cx="7794804" cy="487519"/>
          </a:xfrm>
        </p:spPr>
        <p:txBody>
          <a:bodyPr/>
          <a:lstStyle/>
          <a:p>
            <a:pPr>
              <a:lnSpc>
                <a:spcPct val="100000"/>
              </a:lnSpc>
              <a:spcBef>
                <a:spcPts val="0"/>
              </a:spcBef>
            </a:pPr>
            <a:r>
              <a:rPr lang="en-US" dirty="0"/>
              <a:t>Timeline</a:t>
            </a:r>
          </a:p>
        </p:txBody>
      </p:sp>
      <p:sp>
        <p:nvSpPr>
          <p:cNvPr id="11" name="TextBox 10">
            <a:extLst>
              <a:ext uri="{FF2B5EF4-FFF2-40B4-BE49-F238E27FC236}">
                <a16:creationId xmlns:a16="http://schemas.microsoft.com/office/drawing/2014/main" id="{D7228E8B-59DC-E308-197D-35C55FBB2E1E}"/>
              </a:ext>
            </a:extLst>
          </p:cNvPr>
          <p:cNvSpPr txBox="1"/>
          <p:nvPr/>
        </p:nvSpPr>
        <p:spPr>
          <a:xfrm>
            <a:off x="572553" y="1026070"/>
            <a:ext cx="1651000" cy="1107996"/>
          </a:xfrm>
          <a:prstGeom prst="rect">
            <a:avLst/>
          </a:prstGeom>
          <a:noFill/>
        </p:spPr>
        <p:txBody>
          <a:bodyPr wrap="square">
            <a:spAutoFit/>
          </a:bodyPr>
          <a:lstStyle/>
          <a:p>
            <a:pPr marL="0" marR="0" lvl="0" indent="0" algn="l" defTabSz="52120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ontserrat" panose="00000500000000000000" pitchFamily="2" charset="0"/>
              </a:rPr>
              <a:t>Intervention 1.1: February 2023</a:t>
            </a:r>
          </a:p>
          <a:p>
            <a:pPr marL="0" marR="0" lvl="0" indent="0" algn="l" defTabSz="52120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ontserrat" panose="00000500000000000000" pitchFamily="2" charset="0"/>
              </a:rPr>
              <a:t>Pump 101 classes offered in LOE, patients wait for cohort</a:t>
            </a:r>
          </a:p>
        </p:txBody>
      </p:sp>
      <p:sp>
        <p:nvSpPr>
          <p:cNvPr id="17" name="TextBox 16">
            <a:extLst>
              <a:ext uri="{FF2B5EF4-FFF2-40B4-BE49-F238E27FC236}">
                <a16:creationId xmlns:a16="http://schemas.microsoft.com/office/drawing/2014/main" id="{ABCF79FD-C9AC-BF98-3BA2-8D477E6E6A04}"/>
              </a:ext>
            </a:extLst>
          </p:cNvPr>
          <p:cNvSpPr txBox="1"/>
          <p:nvPr/>
        </p:nvSpPr>
        <p:spPr>
          <a:xfrm>
            <a:off x="1712259" y="2830986"/>
            <a:ext cx="1358900" cy="1277273"/>
          </a:xfrm>
          <a:prstGeom prst="rect">
            <a:avLst/>
          </a:prstGeom>
          <a:noFill/>
        </p:spPr>
        <p:txBody>
          <a:bodyPr wrap="square">
            <a:spAutoFit/>
          </a:bodyPr>
          <a:lstStyle/>
          <a:p>
            <a:pPr defTabSz="521208"/>
            <a:r>
              <a:rPr lang="en-US" sz="1100" b="1" kern="1200" dirty="0">
                <a:solidFill>
                  <a:schemeClr val="tx1"/>
                </a:solidFill>
                <a:latin typeface="Montserrat" panose="00000500000000000000" pitchFamily="2" charset="0"/>
              </a:rPr>
              <a:t>Intervention 1.2: May 2023</a:t>
            </a:r>
          </a:p>
          <a:p>
            <a:pPr defTabSz="521208"/>
            <a:r>
              <a:rPr lang="en-US" sz="1100" kern="1200" dirty="0">
                <a:solidFill>
                  <a:schemeClr val="tx1"/>
                </a:solidFill>
                <a:latin typeface="Montserrat" panose="00000500000000000000" pitchFamily="2" charset="0"/>
              </a:rPr>
              <a:t>Template built specifically for Spanish Pump class once a month</a:t>
            </a:r>
            <a:endParaRPr lang="en-US" sz="1100" dirty="0">
              <a:latin typeface="Montserrat" panose="00000500000000000000" pitchFamily="2" charset="0"/>
            </a:endParaRPr>
          </a:p>
        </p:txBody>
      </p:sp>
      <p:sp>
        <p:nvSpPr>
          <p:cNvPr id="19" name="TextBox 18">
            <a:extLst>
              <a:ext uri="{FF2B5EF4-FFF2-40B4-BE49-F238E27FC236}">
                <a16:creationId xmlns:a16="http://schemas.microsoft.com/office/drawing/2014/main" id="{E010E883-3D3D-3159-38AF-A4BFC3B23F1F}"/>
              </a:ext>
            </a:extLst>
          </p:cNvPr>
          <p:cNvSpPr txBox="1"/>
          <p:nvPr/>
        </p:nvSpPr>
        <p:spPr>
          <a:xfrm>
            <a:off x="2547347" y="1026070"/>
            <a:ext cx="1441450" cy="1107996"/>
          </a:xfrm>
          <a:prstGeom prst="rect">
            <a:avLst/>
          </a:prstGeom>
          <a:noFill/>
        </p:spPr>
        <p:txBody>
          <a:bodyPr wrap="square">
            <a:spAutoFit/>
          </a:bodyPr>
          <a:lstStyle/>
          <a:p>
            <a:pPr defTabSz="521208"/>
            <a:r>
              <a:rPr lang="en-US" sz="1100" b="1" kern="1200" dirty="0">
                <a:solidFill>
                  <a:schemeClr val="tx1"/>
                </a:solidFill>
                <a:latin typeface="Montserrat" panose="00000500000000000000" pitchFamily="2" charset="0"/>
              </a:rPr>
              <a:t>Intervention 2: June 2023</a:t>
            </a:r>
          </a:p>
          <a:p>
            <a:pPr defTabSz="521208"/>
            <a:r>
              <a:rPr lang="en-US" sz="1100" kern="1200" dirty="0">
                <a:solidFill>
                  <a:schemeClr val="tx1"/>
                </a:solidFill>
                <a:latin typeface="Montserrat" panose="00000500000000000000" pitchFamily="2" charset="0"/>
              </a:rPr>
              <a:t>Appointments 2-3 weeks after pump start with APP via </a:t>
            </a:r>
            <a:r>
              <a:rPr lang="en-US" sz="1100" kern="1200" dirty="0" err="1">
                <a:solidFill>
                  <a:schemeClr val="tx1"/>
                </a:solidFill>
                <a:latin typeface="Montserrat" panose="00000500000000000000" pitchFamily="2" charset="0"/>
              </a:rPr>
              <a:t>telemed</a:t>
            </a:r>
            <a:endParaRPr lang="en-US" sz="1100" dirty="0">
              <a:latin typeface="Montserrat" panose="00000500000000000000" pitchFamily="2" charset="0"/>
            </a:endParaRPr>
          </a:p>
        </p:txBody>
      </p:sp>
      <p:sp>
        <p:nvSpPr>
          <p:cNvPr id="20" name="TextBox 19">
            <a:extLst>
              <a:ext uri="{FF2B5EF4-FFF2-40B4-BE49-F238E27FC236}">
                <a16:creationId xmlns:a16="http://schemas.microsoft.com/office/drawing/2014/main" id="{848C6852-C1FE-4998-4F1E-A72C77849959}"/>
              </a:ext>
            </a:extLst>
          </p:cNvPr>
          <p:cNvSpPr txBox="1"/>
          <p:nvPr/>
        </p:nvSpPr>
        <p:spPr>
          <a:xfrm>
            <a:off x="3698912" y="2830105"/>
            <a:ext cx="1641437" cy="938719"/>
          </a:xfrm>
          <a:prstGeom prst="rect">
            <a:avLst/>
          </a:prstGeom>
          <a:noFill/>
        </p:spPr>
        <p:txBody>
          <a:bodyPr wrap="square" rtlCol="0">
            <a:spAutoFit/>
          </a:bodyPr>
          <a:lstStyle/>
          <a:p>
            <a:r>
              <a:rPr lang="en-US" sz="1100" b="1" dirty="0">
                <a:latin typeface="Montserrat" panose="00000500000000000000" pitchFamily="2" charset="0"/>
              </a:rPr>
              <a:t>Intervention 1.3: January 2024</a:t>
            </a:r>
          </a:p>
          <a:p>
            <a:r>
              <a:rPr lang="en-US" sz="1100" dirty="0">
                <a:latin typeface="Montserrat" panose="00000500000000000000" pitchFamily="2" charset="0"/>
              </a:rPr>
              <a:t>Provided pump education to LOE at clinic visit</a:t>
            </a:r>
          </a:p>
        </p:txBody>
      </p:sp>
      <p:sp>
        <p:nvSpPr>
          <p:cNvPr id="21" name="TextBox 20">
            <a:extLst>
              <a:ext uri="{FF2B5EF4-FFF2-40B4-BE49-F238E27FC236}">
                <a16:creationId xmlns:a16="http://schemas.microsoft.com/office/drawing/2014/main" id="{B534CA32-C62E-1A97-3897-42166E5006B1}"/>
              </a:ext>
            </a:extLst>
          </p:cNvPr>
          <p:cNvSpPr txBox="1"/>
          <p:nvPr/>
        </p:nvSpPr>
        <p:spPr>
          <a:xfrm>
            <a:off x="4458915" y="1025831"/>
            <a:ext cx="3721066" cy="1107996"/>
          </a:xfrm>
          <a:prstGeom prst="rect">
            <a:avLst/>
          </a:prstGeom>
          <a:noFill/>
        </p:spPr>
        <p:txBody>
          <a:bodyPr wrap="square">
            <a:spAutoFit/>
          </a:bodyPr>
          <a:lstStyle/>
          <a:p>
            <a:pPr defTabSz="521208"/>
            <a:r>
              <a:rPr lang="en-US" sz="1100" b="1" kern="1200" dirty="0">
                <a:solidFill>
                  <a:schemeClr val="tx1"/>
                </a:solidFill>
                <a:latin typeface="Montserrat" panose="00000500000000000000" pitchFamily="2" charset="0"/>
              </a:rPr>
              <a:t>Intervention 3: March 2024</a:t>
            </a:r>
          </a:p>
          <a:p>
            <a:pPr defTabSz="521208"/>
            <a:r>
              <a:rPr lang="en-US" sz="1100" kern="1200" dirty="0">
                <a:solidFill>
                  <a:schemeClr val="tx1"/>
                </a:solidFill>
                <a:latin typeface="Montserrat" panose="00000500000000000000" pitchFamily="2" charset="0"/>
              </a:rPr>
              <a:t>-Train all Diabetes nurses to teach pump education</a:t>
            </a:r>
          </a:p>
          <a:p>
            <a:pPr defTabSz="521208"/>
            <a:r>
              <a:rPr lang="en-US" sz="1100" dirty="0">
                <a:latin typeface="Montserrat" panose="00000500000000000000" pitchFamily="2" charset="0"/>
              </a:rPr>
              <a:t>-Introduce pump therapy at Track 1b Education</a:t>
            </a:r>
          </a:p>
          <a:p>
            <a:pPr defTabSz="521208"/>
            <a:r>
              <a:rPr lang="en-US" sz="1100" kern="1200" dirty="0">
                <a:solidFill>
                  <a:schemeClr val="tx1"/>
                </a:solidFill>
                <a:latin typeface="Montserrat" panose="00000500000000000000" pitchFamily="2" charset="0"/>
              </a:rPr>
              <a:t>-Standard low health literacy handout given to all patients comparing pumps</a:t>
            </a:r>
          </a:p>
        </p:txBody>
      </p:sp>
      <p:sp>
        <p:nvSpPr>
          <p:cNvPr id="22" name="TextBox 21">
            <a:extLst>
              <a:ext uri="{FF2B5EF4-FFF2-40B4-BE49-F238E27FC236}">
                <a16:creationId xmlns:a16="http://schemas.microsoft.com/office/drawing/2014/main" id="{BB9D5288-C984-8237-DDC0-D0080C582619}"/>
              </a:ext>
            </a:extLst>
          </p:cNvPr>
          <p:cNvSpPr txBox="1"/>
          <p:nvPr/>
        </p:nvSpPr>
        <p:spPr>
          <a:xfrm>
            <a:off x="5640035" y="2830104"/>
            <a:ext cx="2420649" cy="938719"/>
          </a:xfrm>
          <a:prstGeom prst="rect">
            <a:avLst/>
          </a:prstGeom>
          <a:noFill/>
        </p:spPr>
        <p:txBody>
          <a:bodyPr wrap="square">
            <a:spAutoFit/>
          </a:bodyPr>
          <a:lstStyle/>
          <a:p>
            <a:pPr defTabSz="521208"/>
            <a:r>
              <a:rPr lang="en-US" sz="1100" b="1" kern="1200" dirty="0">
                <a:solidFill>
                  <a:schemeClr val="tx1"/>
                </a:solidFill>
                <a:latin typeface="Montserrat" panose="00000500000000000000" pitchFamily="2" charset="0"/>
              </a:rPr>
              <a:t>Intervention 4: June 2024</a:t>
            </a:r>
          </a:p>
          <a:p>
            <a:pPr defTabSz="521208"/>
            <a:r>
              <a:rPr lang="en-US" sz="1100" kern="1200" dirty="0">
                <a:solidFill>
                  <a:schemeClr val="tx1"/>
                </a:solidFill>
                <a:latin typeface="Montserrat" panose="00000500000000000000" pitchFamily="2" charset="0"/>
              </a:rPr>
              <a:t>Address barriers to pump therapy in patients with primary LOC other than English at clinic visit</a:t>
            </a:r>
            <a:endParaRPr lang="en-US" sz="1100" dirty="0">
              <a:solidFill>
                <a:srgbClr val="FF0000"/>
              </a:solidFill>
              <a:latin typeface="Montserrat" panose="00000500000000000000" pitchFamily="2" charset="0"/>
            </a:endParaRPr>
          </a:p>
        </p:txBody>
      </p:sp>
      <p:sp>
        <p:nvSpPr>
          <p:cNvPr id="25" name="Arrow: Right 24">
            <a:extLst>
              <a:ext uri="{FF2B5EF4-FFF2-40B4-BE49-F238E27FC236}">
                <a16:creationId xmlns:a16="http://schemas.microsoft.com/office/drawing/2014/main" id="{2ECE343D-2397-9C0A-7B68-265130E58D3E}"/>
              </a:ext>
            </a:extLst>
          </p:cNvPr>
          <p:cNvSpPr/>
          <p:nvPr/>
        </p:nvSpPr>
        <p:spPr>
          <a:xfrm>
            <a:off x="1153922" y="2425373"/>
            <a:ext cx="6146800" cy="12065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26" name="Straight Arrow Connector 25">
            <a:extLst>
              <a:ext uri="{FF2B5EF4-FFF2-40B4-BE49-F238E27FC236}">
                <a16:creationId xmlns:a16="http://schemas.microsoft.com/office/drawing/2014/main" id="{482C6631-FCC5-35E3-3FB4-0A99F6178D0D}"/>
              </a:ext>
            </a:extLst>
          </p:cNvPr>
          <p:cNvCxnSpPr/>
          <p:nvPr/>
        </p:nvCxnSpPr>
        <p:spPr>
          <a:xfrm>
            <a:off x="1306810" y="2067070"/>
            <a:ext cx="0" cy="352022"/>
          </a:xfrm>
          <a:prstGeom prst="straightConnector1">
            <a:avLst/>
          </a:prstGeom>
          <a:ln>
            <a:solidFill>
              <a:srgbClr val="007D99"/>
            </a:solidFill>
            <a:tailEnd type="triangle"/>
          </a:ln>
        </p:spPr>
        <p:style>
          <a:lnRef idx="3">
            <a:schemeClr val="accent1"/>
          </a:lnRef>
          <a:fillRef idx="0">
            <a:schemeClr val="accent1"/>
          </a:fillRef>
          <a:effectRef idx="2">
            <a:schemeClr val="accent1"/>
          </a:effectRef>
          <a:fontRef idx="minor">
            <a:schemeClr val="tx1"/>
          </a:fontRef>
        </p:style>
      </p:cxnSp>
      <p:cxnSp>
        <p:nvCxnSpPr>
          <p:cNvPr id="27" name="Straight Arrow Connector 26">
            <a:extLst>
              <a:ext uri="{FF2B5EF4-FFF2-40B4-BE49-F238E27FC236}">
                <a16:creationId xmlns:a16="http://schemas.microsoft.com/office/drawing/2014/main" id="{56DE6DC0-CCF8-0D1B-8EA4-648862490117}"/>
              </a:ext>
            </a:extLst>
          </p:cNvPr>
          <p:cNvCxnSpPr/>
          <p:nvPr/>
        </p:nvCxnSpPr>
        <p:spPr>
          <a:xfrm>
            <a:off x="2911582" y="2067070"/>
            <a:ext cx="0" cy="352022"/>
          </a:xfrm>
          <a:prstGeom prst="straightConnector1">
            <a:avLst/>
          </a:prstGeom>
          <a:ln>
            <a:solidFill>
              <a:srgbClr val="007D99"/>
            </a:solidFill>
            <a:tailEnd type="triangle"/>
          </a:ln>
        </p:spPr>
        <p:style>
          <a:lnRef idx="3">
            <a:schemeClr val="accent1"/>
          </a:lnRef>
          <a:fillRef idx="0">
            <a:schemeClr val="accent1"/>
          </a:fillRef>
          <a:effectRef idx="2">
            <a:schemeClr val="accent1"/>
          </a:effectRef>
          <a:fontRef idx="minor">
            <a:schemeClr val="tx1"/>
          </a:fontRef>
        </p:style>
      </p:cxnSp>
      <p:cxnSp>
        <p:nvCxnSpPr>
          <p:cNvPr id="28" name="Straight Arrow Connector 27">
            <a:extLst>
              <a:ext uri="{FF2B5EF4-FFF2-40B4-BE49-F238E27FC236}">
                <a16:creationId xmlns:a16="http://schemas.microsoft.com/office/drawing/2014/main" id="{848F40A2-4312-4CFE-0EDC-CA9E83A7BD13}"/>
              </a:ext>
            </a:extLst>
          </p:cNvPr>
          <p:cNvCxnSpPr/>
          <p:nvPr/>
        </p:nvCxnSpPr>
        <p:spPr>
          <a:xfrm>
            <a:off x="5066010" y="2062257"/>
            <a:ext cx="0" cy="352022"/>
          </a:xfrm>
          <a:prstGeom prst="straightConnector1">
            <a:avLst/>
          </a:prstGeom>
          <a:ln>
            <a:solidFill>
              <a:srgbClr val="007D99"/>
            </a:solidFill>
            <a:tailEnd type="triangle"/>
          </a:ln>
        </p:spPr>
        <p:style>
          <a:lnRef idx="3">
            <a:schemeClr val="accent1"/>
          </a:lnRef>
          <a:fillRef idx="0">
            <a:schemeClr val="accent1"/>
          </a:fillRef>
          <a:effectRef idx="2">
            <a:schemeClr val="accent1"/>
          </a:effectRef>
          <a:fontRef idx="minor">
            <a:schemeClr val="tx1"/>
          </a:fontRef>
        </p:style>
      </p:cxnSp>
      <p:cxnSp>
        <p:nvCxnSpPr>
          <p:cNvPr id="30" name="Straight Arrow Connector 29">
            <a:extLst>
              <a:ext uri="{FF2B5EF4-FFF2-40B4-BE49-F238E27FC236}">
                <a16:creationId xmlns:a16="http://schemas.microsoft.com/office/drawing/2014/main" id="{7BA7F5E0-33E8-14E3-DB74-D2414CC03E59}"/>
              </a:ext>
            </a:extLst>
          </p:cNvPr>
          <p:cNvCxnSpPr>
            <a:cxnSpLocks/>
          </p:cNvCxnSpPr>
          <p:nvPr/>
        </p:nvCxnSpPr>
        <p:spPr>
          <a:xfrm flipV="1">
            <a:off x="2376302" y="2546023"/>
            <a:ext cx="0" cy="291546"/>
          </a:xfrm>
          <a:prstGeom prst="straightConnector1">
            <a:avLst/>
          </a:prstGeom>
          <a:ln>
            <a:solidFill>
              <a:srgbClr val="007D99"/>
            </a:solidFill>
            <a:tailEnd type="triangle"/>
          </a:ln>
        </p:spPr>
        <p:style>
          <a:lnRef idx="3">
            <a:schemeClr val="accent1"/>
          </a:lnRef>
          <a:fillRef idx="0">
            <a:schemeClr val="accent1"/>
          </a:fillRef>
          <a:effectRef idx="2">
            <a:schemeClr val="accent1"/>
          </a:effectRef>
          <a:fontRef idx="minor">
            <a:schemeClr val="tx1"/>
          </a:fontRef>
        </p:style>
      </p:cxnSp>
      <p:cxnSp>
        <p:nvCxnSpPr>
          <p:cNvPr id="33" name="Straight Arrow Connector 32">
            <a:extLst>
              <a:ext uri="{FF2B5EF4-FFF2-40B4-BE49-F238E27FC236}">
                <a16:creationId xmlns:a16="http://schemas.microsoft.com/office/drawing/2014/main" id="{A63C4440-2953-0ED7-D6CD-158C12755A5F}"/>
              </a:ext>
            </a:extLst>
          </p:cNvPr>
          <p:cNvCxnSpPr>
            <a:cxnSpLocks/>
          </p:cNvCxnSpPr>
          <p:nvPr/>
        </p:nvCxnSpPr>
        <p:spPr>
          <a:xfrm flipV="1">
            <a:off x="4230965" y="2546023"/>
            <a:ext cx="0" cy="291546"/>
          </a:xfrm>
          <a:prstGeom prst="straightConnector1">
            <a:avLst/>
          </a:prstGeom>
          <a:ln>
            <a:solidFill>
              <a:srgbClr val="007D99"/>
            </a:solidFill>
            <a:tailEnd type="triangle"/>
          </a:ln>
        </p:spPr>
        <p:style>
          <a:lnRef idx="3">
            <a:schemeClr val="accent1"/>
          </a:lnRef>
          <a:fillRef idx="0">
            <a:schemeClr val="accent1"/>
          </a:fillRef>
          <a:effectRef idx="2">
            <a:schemeClr val="accent1"/>
          </a:effectRef>
          <a:fontRef idx="minor">
            <a:schemeClr val="tx1"/>
          </a:fontRef>
        </p:style>
      </p:cxnSp>
      <p:cxnSp>
        <p:nvCxnSpPr>
          <p:cNvPr id="34" name="Straight Arrow Connector 33">
            <a:extLst>
              <a:ext uri="{FF2B5EF4-FFF2-40B4-BE49-F238E27FC236}">
                <a16:creationId xmlns:a16="http://schemas.microsoft.com/office/drawing/2014/main" id="{DAC440DB-EB00-B81F-97C1-D088F2277BD2}"/>
              </a:ext>
            </a:extLst>
          </p:cNvPr>
          <p:cNvCxnSpPr>
            <a:cxnSpLocks/>
          </p:cNvCxnSpPr>
          <p:nvPr/>
        </p:nvCxnSpPr>
        <p:spPr>
          <a:xfrm flipV="1">
            <a:off x="5981710" y="2546023"/>
            <a:ext cx="0" cy="291546"/>
          </a:xfrm>
          <a:prstGeom prst="straightConnector1">
            <a:avLst/>
          </a:prstGeom>
          <a:ln>
            <a:solidFill>
              <a:srgbClr val="007D99"/>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1591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1E96-6A76-8143-8512-B763E5300C60}"/>
              </a:ext>
            </a:extLst>
          </p:cNvPr>
          <p:cNvSpPr>
            <a:spLocks noGrp="1"/>
          </p:cNvSpPr>
          <p:nvPr>
            <p:ph type="ctrTitle"/>
          </p:nvPr>
        </p:nvSpPr>
        <p:spPr>
          <a:xfrm>
            <a:off x="669746" y="581763"/>
            <a:ext cx="7794804" cy="487519"/>
          </a:xfrm>
        </p:spPr>
        <p:txBody>
          <a:bodyPr/>
          <a:lstStyle/>
          <a:p>
            <a:pPr>
              <a:lnSpc>
                <a:spcPct val="100000"/>
              </a:lnSpc>
              <a:spcBef>
                <a:spcPts val="0"/>
              </a:spcBef>
            </a:pPr>
            <a:r>
              <a:rPr lang="en-US" dirty="0"/>
              <a:t>Intervention #1:</a:t>
            </a:r>
            <a:br>
              <a:rPr lang="en-US" dirty="0"/>
            </a:br>
            <a:endParaRPr lang="en-US" dirty="0"/>
          </a:p>
        </p:txBody>
      </p:sp>
      <p:sp>
        <p:nvSpPr>
          <p:cNvPr id="3" name="TextBox 2">
            <a:extLst>
              <a:ext uri="{FF2B5EF4-FFF2-40B4-BE49-F238E27FC236}">
                <a16:creationId xmlns:a16="http://schemas.microsoft.com/office/drawing/2014/main" id="{E42B937D-8C47-F3D3-F6ED-20D893EA9B49}"/>
              </a:ext>
            </a:extLst>
          </p:cNvPr>
          <p:cNvSpPr txBox="1"/>
          <p:nvPr/>
        </p:nvSpPr>
        <p:spPr>
          <a:xfrm>
            <a:off x="612553" y="955368"/>
            <a:ext cx="6991350" cy="369332"/>
          </a:xfrm>
          <a:prstGeom prst="rect">
            <a:avLst/>
          </a:prstGeom>
          <a:noFill/>
        </p:spPr>
        <p:txBody>
          <a:bodyPr wrap="square" rtlCol="0">
            <a:spAutoFit/>
          </a:bodyPr>
          <a:lstStyle/>
          <a:p>
            <a:r>
              <a:rPr lang="en-US" dirty="0">
                <a:solidFill>
                  <a:srgbClr val="4A4F55"/>
                </a:solidFill>
                <a:latin typeface="Montserrat" panose="00000500000000000000" pitchFamily="2" charset="0"/>
              </a:rPr>
              <a:t>(Pump 101 Class offered in LOE)</a:t>
            </a:r>
          </a:p>
        </p:txBody>
      </p:sp>
      <p:sp>
        <p:nvSpPr>
          <p:cNvPr id="4" name="TextBox 3">
            <a:extLst>
              <a:ext uri="{FF2B5EF4-FFF2-40B4-BE49-F238E27FC236}">
                <a16:creationId xmlns:a16="http://schemas.microsoft.com/office/drawing/2014/main" id="{4D952C85-8865-53C5-5060-BC31F5EEEC9D}"/>
              </a:ext>
            </a:extLst>
          </p:cNvPr>
          <p:cNvSpPr txBox="1"/>
          <p:nvPr/>
        </p:nvSpPr>
        <p:spPr>
          <a:xfrm>
            <a:off x="612553" y="1698305"/>
            <a:ext cx="7874000" cy="2585323"/>
          </a:xfrm>
          <a:prstGeom prst="rect">
            <a:avLst/>
          </a:prstGeom>
          <a:noFill/>
        </p:spPr>
        <p:txBody>
          <a:bodyPr wrap="square" rtlCol="0">
            <a:spAutoFit/>
          </a:bodyPr>
          <a:lstStyle/>
          <a:p>
            <a:r>
              <a:rPr lang="en-US" b="1" dirty="0">
                <a:solidFill>
                  <a:srgbClr val="4A4F55"/>
                </a:solidFill>
                <a:latin typeface="Montserrat" panose="00000500000000000000" pitchFamily="2" charset="0"/>
              </a:rPr>
              <a:t>PDSA 1.1 </a:t>
            </a:r>
            <a:r>
              <a:rPr lang="en-US" dirty="0">
                <a:solidFill>
                  <a:srgbClr val="4A4F55"/>
                </a:solidFill>
                <a:latin typeface="Montserrat" panose="00000500000000000000" pitchFamily="2" charset="0"/>
              </a:rPr>
              <a:t>– February 2023: Pump 101 class offered in LOE – youth wait to be </a:t>
            </a:r>
            <a:r>
              <a:rPr lang="en-US" dirty="0" err="1">
                <a:solidFill>
                  <a:srgbClr val="4A4F55"/>
                </a:solidFill>
                <a:latin typeface="Montserrat" panose="00000500000000000000" pitchFamily="2" charset="0"/>
              </a:rPr>
              <a:t>cohorted</a:t>
            </a:r>
            <a:r>
              <a:rPr lang="en-US" dirty="0">
                <a:solidFill>
                  <a:srgbClr val="4A4F55"/>
                </a:solidFill>
                <a:latin typeface="Montserrat" panose="00000500000000000000" pitchFamily="2" charset="0"/>
              </a:rPr>
              <a:t> by language</a:t>
            </a:r>
          </a:p>
          <a:p>
            <a:endParaRPr lang="en-US" dirty="0">
              <a:solidFill>
                <a:srgbClr val="4A4F55"/>
              </a:solidFill>
              <a:latin typeface="Montserrat" panose="00000500000000000000" pitchFamily="2" charset="0"/>
            </a:endParaRPr>
          </a:p>
          <a:p>
            <a:r>
              <a:rPr lang="en-US" b="1" dirty="0">
                <a:solidFill>
                  <a:srgbClr val="4A4F55"/>
                </a:solidFill>
                <a:latin typeface="Montserrat" panose="00000500000000000000" pitchFamily="2" charset="0"/>
              </a:rPr>
              <a:t>PDSA 1.2 </a:t>
            </a:r>
            <a:r>
              <a:rPr lang="en-US" dirty="0">
                <a:solidFill>
                  <a:srgbClr val="4A4F55"/>
                </a:solidFill>
                <a:latin typeface="Montserrat" panose="00000500000000000000" pitchFamily="2" charset="0"/>
              </a:rPr>
              <a:t>– May 2023: Monthly scheduled Spanish class – youth with other LOE continue to be </a:t>
            </a:r>
            <a:r>
              <a:rPr lang="en-US" dirty="0" err="1">
                <a:solidFill>
                  <a:srgbClr val="4A4F55"/>
                </a:solidFill>
                <a:latin typeface="Montserrat" panose="00000500000000000000" pitchFamily="2" charset="0"/>
              </a:rPr>
              <a:t>cohorted</a:t>
            </a:r>
            <a:endParaRPr lang="en-US" dirty="0">
              <a:solidFill>
                <a:srgbClr val="4A4F55"/>
              </a:solidFill>
              <a:latin typeface="Montserrat" panose="00000500000000000000" pitchFamily="2" charset="0"/>
            </a:endParaRPr>
          </a:p>
          <a:p>
            <a:endParaRPr lang="en-US" dirty="0">
              <a:solidFill>
                <a:srgbClr val="4A4F55"/>
              </a:solidFill>
              <a:latin typeface="Montserrat" panose="00000500000000000000" pitchFamily="2" charset="0"/>
            </a:endParaRPr>
          </a:p>
          <a:p>
            <a:r>
              <a:rPr lang="en-US" b="1" dirty="0">
                <a:solidFill>
                  <a:srgbClr val="4A4F55"/>
                </a:solidFill>
                <a:latin typeface="Montserrat" panose="00000500000000000000" pitchFamily="2" charset="0"/>
              </a:rPr>
              <a:t>PDSA 1.3 </a:t>
            </a:r>
            <a:r>
              <a:rPr lang="en-US" dirty="0">
                <a:solidFill>
                  <a:srgbClr val="4A4F55"/>
                </a:solidFill>
                <a:latin typeface="Montserrat" panose="00000500000000000000" pitchFamily="2" charset="0"/>
              </a:rPr>
              <a:t>– January 2024: Pump education provided at scheduled clinic visit for patients with LOE who have been waiting to be </a:t>
            </a:r>
            <a:r>
              <a:rPr lang="en-US" dirty="0" err="1">
                <a:solidFill>
                  <a:srgbClr val="4A4F55"/>
                </a:solidFill>
                <a:latin typeface="Montserrat" panose="00000500000000000000" pitchFamily="2" charset="0"/>
              </a:rPr>
              <a:t>cohorted</a:t>
            </a:r>
            <a:endParaRPr lang="en-US" dirty="0">
              <a:solidFill>
                <a:srgbClr val="4A4F55"/>
              </a:solidFill>
              <a:latin typeface="Montserrat" panose="00000500000000000000" pitchFamily="2" charset="0"/>
            </a:endParaRPr>
          </a:p>
        </p:txBody>
      </p:sp>
    </p:spTree>
    <p:extLst>
      <p:ext uri="{BB962C8B-B14F-4D97-AF65-F5344CB8AC3E}">
        <p14:creationId xmlns:p14="http://schemas.microsoft.com/office/powerpoint/2010/main" val="2303773498"/>
      </p:ext>
    </p:extLst>
  </p:cSld>
  <p:clrMapOvr>
    <a:masterClrMapping/>
  </p:clrMapOvr>
</p:sld>
</file>

<file path=ppt/theme/theme1.xml><?xml version="1.0" encoding="utf-8"?>
<a:theme xmlns:a="http://schemas.openxmlformats.org/drawingml/2006/main" name="Presentation intr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2E48FD-B9F7-44E5-989F-DD2FA9266581}" vid="{A7A2AFF1-8D6F-4598-ADD6-E9FDDAD55DA7}"/>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detail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2E48FD-B9F7-44E5-989F-DD2FA9266581}" vid="{9812642C-2DDE-4365-93BA-4C6D3E98B9AE}"/>
    </a:ext>
  </a:extLst>
</a:theme>
</file>

<file path=ppt/theme/theme3.xml><?xml version="1.0" encoding="utf-8"?>
<a:theme xmlns:a="http://schemas.openxmlformats.org/drawingml/2006/main" name="Content Set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2E48FD-B9F7-44E5-989F-DD2FA9266581}" vid="{DF0070F0-AF64-4B6E-AA88-7653B9EF18DC}"/>
    </a:ext>
  </a:extLst>
</a:theme>
</file>

<file path=ppt/theme/theme4.xml><?xml version="1.0" encoding="utf-8"?>
<a:theme xmlns:a="http://schemas.openxmlformats.org/drawingml/2006/main" name="Content Se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2E48FD-B9F7-44E5-989F-DD2FA9266581}" vid="{ABA353B0-0D80-46F7-94E3-DB2AA5343F29}"/>
    </a:ext>
  </a:extLst>
</a:theme>
</file>

<file path=ppt/theme/theme5.xml><?xml version="1.0" encoding="utf-8"?>
<a:theme xmlns:a="http://schemas.openxmlformats.org/drawingml/2006/main" name="Content Se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2E48FD-B9F7-44E5-989F-DD2FA9266581}" vid="{31511E4E-85EC-4BFF-BF1B-577DB981F2A6}"/>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2E48FD-B9F7-44E5-989F-DD2FA9266581}" vid="{AC85AF03-7718-41EC-A67A-762DBB31E635}"/>
    </a:ext>
  </a:ext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2E48FD-B9F7-44E5-989F-DD2FA9266581}" vid="{413A778F-DF21-4983-A783-CCA5174AEA54}"/>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2E48FD-B9F7-44E5-989F-DD2FA9266581}" vid="{767231CB-3829-42A3-884B-E7A949CF498B}"/>
    </a:ext>
  </a:ext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2E48FD-B9F7-44E5-989F-DD2FA9266581}" vid="{37F9725E-E433-412E-9017-1B46437FE7F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AFEE26049590449CF818EA9D284FB3" ma:contentTypeVersion="8" ma:contentTypeDescription="Create a new document." ma:contentTypeScope="" ma:versionID="cf2d4bb095df51121296b8640ed75f03">
  <xsd:schema xmlns:xsd="http://www.w3.org/2001/XMLSchema" xmlns:xs="http://www.w3.org/2001/XMLSchema" xmlns:p="http://schemas.microsoft.com/office/2006/metadata/properties" xmlns:ns2="185c08e4-b900-4931-a9a6-518d2f755b9f" targetNamespace="http://schemas.microsoft.com/office/2006/metadata/properties" ma:root="true" ma:fieldsID="da567e9296091bd8e2e13bafd5b174ca" ns2:_="">
    <xsd:import namespace="185c08e4-b900-4931-a9a6-518d2f755b9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5c08e4-b900-4931-a9a6-518d2f755b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F6220B-5FD0-4858-B6F6-5170394A3B7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7DF49E8-C9AB-4731-A107-06E0514019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5c08e4-b900-4931-a9a6-518d2f755b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820F68-8138-4A96-8777-FD312383FCCF}">
  <ds:schemaRefs>
    <ds:schemaRef ds:uri="http://schemas.microsoft.com/sharepoint/v3/contenttype/forms"/>
  </ds:schemaRefs>
</ds:datastoreItem>
</file>

<file path=docMetadata/LabelInfo.xml><?xml version="1.0" encoding="utf-8"?>
<clbl:labelList xmlns:clbl="http://schemas.microsoft.com/office/2020/mipLabelMetadata">
  <clbl:label id="{046da4d3-ba20-4986-879c-49e262eff745}" enabled="1" method="Standard" siteId="{9f693e63-5e9e-4ced-98a4-8ab28f9d0c2d}" removed="0"/>
</clbl:labelList>
</file>

<file path=docProps/app.xml><?xml version="1.0" encoding="utf-8"?>
<Properties xmlns="http://schemas.openxmlformats.org/officeDocument/2006/extended-properties" xmlns:vt="http://schemas.openxmlformats.org/officeDocument/2006/docPropsVTypes">
  <Template>SeattleChildrens_PPT_Template_General</Template>
  <TotalTime>1032</TotalTime>
  <Words>1811</Words>
  <Application>Microsoft Office PowerPoint</Application>
  <PresentationFormat>On-screen Show (16:9)</PresentationFormat>
  <Paragraphs>227</Paragraphs>
  <Slides>21</Slides>
  <Notes>7</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21</vt:i4>
      </vt:variant>
    </vt:vector>
  </HeadingPairs>
  <TitlesOfParts>
    <vt:vector size="37" baseType="lpstr">
      <vt:lpstr>Arial</vt:lpstr>
      <vt:lpstr>Calibri</vt:lpstr>
      <vt:lpstr>Montserrat</vt:lpstr>
      <vt:lpstr>Montserrat Medium</vt:lpstr>
      <vt:lpstr>Montserrat SemiBold</vt:lpstr>
      <vt:lpstr>Times New Roman</vt:lpstr>
      <vt:lpstr>Wingdings</vt:lpstr>
      <vt:lpstr>Presentation intro</vt:lpstr>
      <vt:lpstr>Presentation details</vt:lpstr>
      <vt:lpstr>Content Set 1</vt:lpstr>
      <vt:lpstr>Content Set 2</vt:lpstr>
      <vt:lpstr>Content Set 3</vt:lpstr>
      <vt:lpstr>1_Custom Design</vt:lpstr>
      <vt:lpstr>4_Custom Design</vt:lpstr>
      <vt:lpstr>2_Custom Design</vt:lpstr>
      <vt:lpstr>3_Custom Design</vt:lpstr>
      <vt:lpstr>Barrier Reduction in Insulin pump Delivery for Greater Equity (BRIDGE)- an Intervention focused on patients with a primary language of care other than English </vt:lpstr>
      <vt:lpstr>About Our Clinic</vt:lpstr>
      <vt:lpstr>PowerPoint Presentation</vt:lpstr>
      <vt:lpstr>Background</vt:lpstr>
      <vt:lpstr>Smart Aims</vt:lpstr>
      <vt:lpstr>PowerPoint Presentation</vt:lpstr>
      <vt:lpstr>PowerPoint Presentation</vt:lpstr>
      <vt:lpstr>Timeline</vt:lpstr>
      <vt:lpstr>Intervention #1: </vt:lpstr>
      <vt:lpstr>Intervention #2: </vt:lpstr>
      <vt:lpstr>PowerPoint Presentation</vt:lpstr>
      <vt:lpstr>Intervention #3:  </vt:lpstr>
      <vt:lpstr>Progress after first 3 interventions</vt:lpstr>
      <vt:lpstr>Intervention #4</vt:lpstr>
      <vt:lpstr>PDSA 1 - Plan</vt:lpstr>
      <vt:lpstr>PSDA 1 - Do</vt:lpstr>
      <vt:lpstr>Limitations</vt:lpstr>
      <vt:lpstr>Results as of Oct 2024 Pump use in patients w/ primary LOC other than English </vt:lpstr>
      <vt:lpstr>Results as of Oct 2024 Pump use in all patients </vt:lpstr>
      <vt:lpstr>Next Steps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Mohsenian, Yasi</dc:creator>
  <cp:lastModifiedBy>Mohsenian, Yasi</cp:lastModifiedBy>
  <cp:revision>13</cp:revision>
  <dcterms:created xsi:type="dcterms:W3CDTF">2024-08-26T22:18:31Z</dcterms:created>
  <dcterms:modified xsi:type="dcterms:W3CDTF">2025-01-08T21:50:11Z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46da4d3-ba20-4986-879c-49e262eff745_Enabled">
    <vt:lpwstr>true</vt:lpwstr>
  </property>
  <property fmtid="{D5CDD505-2E9C-101B-9397-08002B2CF9AE}" pid="3" name="MSIP_Label_046da4d3-ba20-4986-879c-49e262eff745_SetDate">
    <vt:lpwstr>2021-12-02T23:29:17Z</vt:lpwstr>
  </property>
  <property fmtid="{D5CDD505-2E9C-101B-9397-08002B2CF9AE}" pid="4" name="MSIP_Label_046da4d3-ba20-4986-879c-49e262eff745_Method">
    <vt:lpwstr>Standard</vt:lpwstr>
  </property>
  <property fmtid="{D5CDD505-2E9C-101B-9397-08002B2CF9AE}" pid="5" name="MSIP_Label_046da4d3-ba20-4986-879c-49e262eff745_Name">
    <vt:lpwstr>Internal</vt:lpwstr>
  </property>
  <property fmtid="{D5CDD505-2E9C-101B-9397-08002B2CF9AE}" pid="6" name="MSIP_Label_046da4d3-ba20-4986-879c-49e262eff745_SiteId">
    <vt:lpwstr>9f693e63-5e9e-4ced-98a4-8ab28f9d0c2d</vt:lpwstr>
  </property>
  <property fmtid="{D5CDD505-2E9C-101B-9397-08002B2CF9AE}" pid="7" name="MSIP_Label_046da4d3-ba20-4986-879c-49e262eff745_ActionId">
    <vt:lpwstr>d14b97bf-1948-4a3b-a768-416a071b0847</vt:lpwstr>
  </property>
  <property fmtid="{D5CDD505-2E9C-101B-9397-08002B2CF9AE}" pid="8" name="MSIP_Label_046da4d3-ba20-4986-879c-49e262eff745_ContentBits">
    <vt:lpwstr>0</vt:lpwstr>
  </property>
  <property fmtid="{D5CDD505-2E9C-101B-9397-08002B2CF9AE}" pid="9" name="ContentTypeId">
    <vt:lpwstr>0x0101002AAFEE26049590449CF818EA9D284FB3</vt:lpwstr>
  </property>
</Properties>
</file>