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  <p:sldMasterId id="2147483686" r:id="rId2"/>
    <p:sldMasterId id="2147483688" r:id="rId3"/>
    <p:sldMasterId id="2147483648" r:id="rId4"/>
    <p:sldMasterId id="2147483660" r:id="rId5"/>
  </p:sldMasterIdLst>
  <p:notesMasterIdLst>
    <p:notesMasterId r:id="rId56"/>
  </p:notesMasterIdLst>
  <p:sldIdLst>
    <p:sldId id="445" r:id="rId6"/>
    <p:sldId id="259" r:id="rId7"/>
    <p:sldId id="262" r:id="rId8"/>
    <p:sldId id="260" r:id="rId9"/>
    <p:sldId id="263" r:id="rId10"/>
    <p:sldId id="266" r:id="rId11"/>
    <p:sldId id="267" r:id="rId12"/>
    <p:sldId id="265" r:id="rId13"/>
    <p:sldId id="288" r:id="rId14"/>
    <p:sldId id="289" r:id="rId15"/>
    <p:sldId id="277" r:id="rId16"/>
    <p:sldId id="279" r:id="rId17"/>
    <p:sldId id="280" r:id="rId18"/>
    <p:sldId id="281" r:id="rId19"/>
    <p:sldId id="282" r:id="rId20"/>
    <p:sldId id="294" r:id="rId21"/>
    <p:sldId id="297" r:id="rId22"/>
    <p:sldId id="295" r:id="rId23"/>
    <p:sldId id="296" r:id="rId24"/>
    <p:sldId id="441" r:id="rId25"/>
    <p:sldId id="442" r:id="rId26"/>
    <p:sldId id="299" r:id="rId27"/>
    <p:sldId id="301" r:id="rId28"/>
    <p:sldId id="268" r:id="rId29"/>
    <p:sldId id="273" r:id="rId30"/>
    <p:sldId id="275" r:id="rId31"/>
    <p:sldId id="274" r:id="rId32"/>
    <p:sldId id="271" r:id="rId33"/>
    <p:sldId id="272" r:id="rId34"/>
    <p:sldId id="269" r:id="rId35"/>
    <p:sldId id="276" r:id="rId36"/>
    <p:sldId id="278" r:id="rId37"/>
    <p:sldId id="283" r:id="rId38"/>
    <p:sldId id="285" r:id="rId39"/>
    <p:sldId id="287" r:id="rId40"/>
    <p:sldId id="293" r:id="rId41"/>
    <p:sldId id="291" r:id="rId42"/>
    <p:sldId id="292" r:id="rId43"/>
    <p:sldId id="302" r:id="rId44"/>
    <p:sldId id="303" r:id="rId45"/>
    <p:sldId id="304" r:id="rId46"/>
    <p:sldId id="305" r:id="rId47"/>
    <p:sldId id="434" r:id="rId48"/>
    <p:sldId id="435" r:id="rId49"/>
    <p:sldId id="437" r:id="rId50"/>
    <p:sldId id="439" r:id="rId51"/>
    <p:sldId id="440" r:id="rId52"/>
    <p:sldId id="438" r:id="rId53"/>
    <p:sldId id="444" r:id="rId54"/>
    <p:sldId id="446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microsoft.com/office/2016/11/relationships/changesInfo" Target="changesInfos/changesInfo1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presProps" Target="presProp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yer-Mendoza, Christine" userId="S::cbyer-mendoza@rchsd.org::87e79e86-31d9-4f87-87ff-78a6dda7e01c" providerId="AD" clId="Web-{19BB9A4C-5576-6C6C-83E2-6CF21AA5277E}"/>
    <pc:docChg chg="addSld modSld">
      <pc:chgData name="Byer-Mendoza, Christine" userId="S::cbyer-mendoza@rchsd.org::87e79e86-31d9-4f87-87ff-78a6dda7e01c" providerId="AD" clId="Web-{19BB9A4C-5576-6C6C-83E2-6CF21AA5277E}" dt="2024-07-03T19:50:34.814" v="1"/>
      <pc:docMkLst>
        <pc:docMk/>
      </pc:docMkLst>
      <pc:sldChg chg="addSp modSp new">
        <pc:chgData name="Byer-Mendoza, Christine" userId="S::cbyer-mendoza@rchsd.org::87e79e86-31d9-4f87-87ff-78a6dda7e01c" providerId="AD" clId="Web-{19BB9A4C-5576-6C6C-83E2-6CF21AA5277E}" dt="2024-07-03T19:50:34.814" v="1"/>
        <pc:sldMkLst>
          <pc:docMk/>
          <pc:sldMk cId="1057685404" sldId="446"/>
        </pc:sldMkLst>
        <pc:graphicFrameChg chg="add mod">
          <ac:chgData name="Byer-Mendoza, Christine" userId="S::cbyer-mendoza@rchsd.org::87e79e86-31d9-4f87-87ff-78a6dda7e01c" providerId="AD" clId="Web-{19BB9A4C-5576-6C6C-83E2-6CF21AA5277E}" dt="2024-07-03T19:50:34.814" v="1"/>
          <ac:graphicFrameMkLst>
            <pc:docMk/>
            <pc:sldMk cId="1057685404" sldId="446"/>
            <ac:graphicFrameMk id="3" creationId="{AAC0EF3A-9DA2-B64E-5577-A8B389424117}"/>
          </ac:graphicFrameMkLst>
        </pc:graphicFrameChg>
      </pc:sldChg>
    </pc:docChg>
  </pc:docChgLst>
  <pc:docChgLst>
    <pc:chgData name="Byer-Mendoza, Christine" userId="S::cbyer-mendoza@rchsd.org::87e79e86-31d9-4f87-87ff-78a6dda7e01c" providerId="AD" clId="Web-{8AA6C990-75A8-01AE-2234-73EA87F70670}"/>
    <pc:docChg chg="addSld delSld modSld addMainMaster modMainMaster">
      <pc:chgData name="Byer-Mendoza, Christine" userId="S::cbyer-mendoza@rchsd.org::87e79e86-31d9-4f87-87ff-78a6dda7e01c" providerId="AD" clId="Web-{8AA6C990-75A8-01AE-2234-73EA87F70670}" dt="2023-11-02T22:32:39.183" v="21" actId="20577"/>
      <pc:docMkLst>
        <pc:docMk/>
      </pc:docMkLst>
      <pc:sldChg chg="addSp modSp mod setBg">
        <pc:chgData name="Byer-Mendoza, Christine" userId="S::cbyer-mendoza@rchsd.org::87e79e86-31d9-4f87-87ff-78a6dda7e01c" providerId="AD" clId="Web-{8AA6C990-75A8-01AE-2234-73EA87F70670}" dt="2023-11-02T22:10:55.246" v="0"/>
        <pc:sldMkLst>
          <pc:docMk/>
          <pc:sldMk cId="48750125" sldId="268"/>
        </pc:sldMkLst>
        <pc:spChg chg="mod">
          <ac:chgData name="Byer-Mendoza, Christine" userId="S::cbyer-mendoza@rchsd.org::87e79e86-31d9-4f87-87ff-78a6dda7e01c" providerId="AD" clId="Web-{8AA6C990-75A8-01AE-2234-73EA87F70670}" dt="2023-11-02T22:10:55.246" v="0"/>
          <ac:spMkLst>
            <pc:docMk/>
            <pc:sldMk cId="48750125" sldId="268"/>
            <ac:spMk id="2" creationId="{201181C6-7881-4FB8-0373-35A641064923}"/>
          </ac:spMkLst>
        </pc:spChg>
        <pc:spChg chg="mod">
          <ac:chgData name="Byer-Mendoza, Christine" userId="S::cbyer-mendoza@rchsd.org::87e79e86-31d9-4f87-87ff-78a6dda7e01c" providerId="AD" clId="Web-{8AA6C990-75A8-01AE-2234-73EA87F70670}" dt="2023-11-02T22:10:55.246" v="0"/>
          <ac:spMkLst>
            <pc:docMk/>
            <pc:sldMk cId="48750125" sldId="268"/>
            <ac:spMk id="3" creationId="{769DEEC1-B12F-C56A-6ED7-285495E02B5E}"/>
          </ac:spMkLst>
        </pc:spChg>
        <pc:spChg chg="add">
          <ac:chgData name="Byer-Mendoza, Christine" userId="S::cbyer-mendoza@rchsd.org::87e79e86-31d9-4f87-87ff-78a6dda7e01c" providerId="AD" clId="Web-{8AA6C990-75A8-01AE-2234-73EA87F70670}" dt="2023-11-02T22:10:55.246" v="0"/>
          <ac:spMkLst>
            <pc:docMk/>
            <pc:sldMk cId="48750125" sldId="268"/>
            <ac:spMk id="9" creationId="{5A59F003-E00A-43F9-91DC-CC54E3B87466}"/>
          </ac:spMkLst>
        </pc:spChg>
        <pc:spChg chg="add">
          <ac:chgData name="Byer-Mendoza, Christine" userId="S::cbyer-mendoza@rchsd.org::87e79e86-31d9-4f87-87ff-78a6dda7e01c" providerId="AD" clId="Web-{8AA6C990-75A8-01AE-2234-73EA87F70670}" dt="2023-11-02T22:10:55.246" v="0"/>
          <ac:spMkLst>
            <pc:docMk/>
            <pc:sldMk cId="48750125" sldId="268"/>
            <ac:spMk id="11" creationId="{D74A4382-E3AD-430A-9A1F-DFA3E0E77A7D}"/>
          </ac:spMkLst>
        </pc:spChg>
        <pc:spChg chg="add">
          <ac:chgData name="Byer-Mendoza, Christine" userId="S::cbyer-mendoza@rchsd.org::87e79e86-31d9-4f87-87ff-78a6dda7e01c" providerId="AD" clId="Web-{8AA6C990-75A8-01AE-2234-73EA87F70670}" dt="2023-11-02T22:10:55.246" v="0"/>
          <ac:spMkLst>
            <pc:docMk/>
            <pc:sldMk cId="48750125" sldId="268"/>
            <ac:spMk id="13" creationId="{79F40191-0F44-4FD1-82CC-ACB507C14BE6}"/>
          </ac:spMkLst>
        </pc:spChg>
        <pc:picChg chg="add">
          <ac:chgData name="Byer-Mendoza, Christine" userId="S::cbyer-mendoza@rchsd.org::87e79e86-31d9-4f87-87ff-78a6dda7e01c" providerId="AD" clId="Web-{8AA6C990-75A8-01AE-2234-73EA87F70670}" dt="2023-11-02T22:10:55.246" v="0"/>
          <ac:picMkLst>
            <pc:docMk/>
            <pc:sldMk cId="48750125" sldId="268"/>
            <ac:picMk id="5" creationId="{BA6BC377-3441-733D-5524-A3B33C0E2BFC}"/>
          </ac:picMkLst>
        </pc:picChg>
      </pc:sldChg>
      <pc:sldChg chg="modSp del">
        <pc:chgData name="Byer-Mendoza, Christine" userId="S::cbyer-mendoza@rchsd.org::87e79e86-31d9-4f87-87ff-78a6dda7e01c" providerId="AD" clId="Web-{8AA6C990-75A8-01AE-2234-73EA87F70670}" dt="2023-11-02T22:16:07.988" v="11"/>
        <pc:sldMkLst>
          <pc:docMk/>
          <pc:sldMk cId="2390433894" sldId="270"/>
        </pc:sldMkLst>
        <pc:spChg chg="mod">
          <ac:chgData name="Byer-Mendoza, Christine" userId="S::cbyer-mendoza@rchsd.org::87e79e86-31d9-4f87-87ff-78a6dda7e01c" providerId="AD" clId="Web-{8AA6C990-75A8-01AE-2234-73EA87F70670}" dt="2023-11-02T22:15:26.409" v="9" actId="20577"/>
          <ac:spMkLst>
            <pc:docMk/>
            <pc:sldMk cId="2390433894" sldId="270"/>
            <ac:spMk id="6" creationId="{2DDD3185-D6A5-8003-1891-C9208EBB6115}"/>
          </ac:spMkLst>
        </pc:spChg>
      </pc:sldChg>
      <pc:sldChg chg="modSp">
        <pc:chgData name="Byer-Mendoza, Christine" userId="S::cbyer-mendoza@rchsd.org::87e79e86-31d9-4f87-87ff-78a6dda7e01c" providerId="AD" clId="Web-{8AA6C990-75A8-01AE-2234-73EA87F70670}" dt="2023-11-02T22:32:39.183" v="21" actId="20577"/>
        <pc:sldMkLst>
          <pc:docMk/>
          <pc:sldMk cId="1264804084" sldId="272"/>
        </pc:sldMkLst>
        <pc:spChg chg="mod">
          <ac:chgData name="Byer-Mendoza, Christine" userId="S::cbyer-mendoza@rchsd.org::87e79e86-31d9-4f87-87ff-78a6dda7e01c" providerId="AD" clId="Web-{8AA6C990-75A8-01AE-2234-73EA87F70670}" dt="2023-11-02T22:32:39.183" v="21" actId="20577"/>
          <ac:spMkLst>
            <pc:docMk/>
            <pc:sldMk cId="1264804084" sldId="272"/>
            <ac:spMk id="3" creationId="{632B873D-D125-7559-D8A9-45815969BA49}"/>
          </ac:spMkLst>
        </pc:spChg>
      </pc:sldChg>
      <pc:sldChg chg="addSp modSp">
        <pc:chgData name="Byer-Mendoza, Christine" userId="S::cbyer-mendoza@rchsd.org::87e79e86-31d9-4f87-87ff-78a6dda7e01c" providerId="AD" clId="Web-{8AA6C990-75A8-01AE-2234-73EA87F70670}" dt="2023-11-02T22:11:37.419" v="7" actId="20577"/>
        <pc:sldMkLst>
          <pc:docMk/>
          <pc:sldMk cId="3926628298" sldId="273"/>
        </pc:sldMkLst>
        <pc:spChg chg="mod">
          <ac:chgData name="Byer-Mendoza, Christine" userId="S::cbyer-mendoza@rchsd.org::87e79e86-31d9-4f87-87ff-78a6dda7e01c" providerId="AD" clId="Web-{8AA6C990-75A8-01AE-2234-73EA87F70670}" dt="2023-11-02T22:11:37.419" v="7" actId="20577"/>
          <ac:spMkLst>
            <pc:docMk/>
            <pc:sldMk cId="3926628298" sldId="273"/>
            <ac:spMk id="2" creationId="{B1746560-99F9-4908-3164-09D7B7688271}"/>
          </ac:spMkLst>
        </pc:spChg>
        <pc:picChg chg="add mod">
          <ac:chgData name="Byer-Mendoza, Christine" userId="S::cbyer-mendoza@rchsd.org::87e79e86-31d9-4f87-87ff-78a6dda7e01c" providerId="AD" clId="Web-{8AA6C990-75A8-01AE-2234-73EA87F70670}" dt="2023-11-02T22:11:30.138" v="5" actId="1076"/>
          <ac:picMkLst>
            <pc:docMk/>
            <pc:sldMk cId="3926628298" sldId="273"/>
            <ac:picMk id="3" creationId="{D945601B-1779-8152-48FE-CDC59EFEC5A3}"/>
          </ac:picMkLst>
        </pc:picChg>
      </pc:sldChg>
      <pc:sldChg chg="modSp">
        <pc:chgData name="Byer-Mendoza, Christine" userId="S::cbyer-mendoza@rchsd.org::87e79e86-31d9-4f87-87ff-78a6dda7e01c" providerId="AD" clId="Web-{8AA6C990-75A8-01AE-2234-73EA87F70670}" dt="2023-11-02T22:17:10.021" v="13" actId="20577"/>
        <pc:sldMkLst>
          <pc:docMk/>
          <pc:sldMk cId="801007614" sldId="274"/>
        </pc:sldMkLst>
        <pc:spChg chg="mod">
          <ac:chgData name="Byer-Mendoza, Christine" userId="S::cbyer-mendoza@rchsd.org::87e79e86-31d9-4f87-87ff-78a6dda7e01c" providerId="AD" clId="Web-{8AA6C990-75A8-01AE-2234-73EA87F70670}" dt="2023-11-02T22:17:10.021" v="13" actId="20577"/>
          <ac:spMkLst>
            <pc:docMk/>
            <pc:sldMk cId="801007614" sldId="274"/>
            <ac:spMk id="3" creationId="{695C3618-0E4C-1B2F-E46E-7A0CF2EB4163}"/>
          </ac:spMkLst>
        </pc:spChg>
      </pc:sldChg>
      <pc:sldChg chg="add">
        <pc:chgData name="Byer-Mendoza, Christine" userId="S::cbyer-mendoza@rchsd.org::87e79e86-31d9-4f87-87ff-78a6dda7e01c" providerId="AD" clId="Web-{8AA6C990-75A8-01AE-2234-73EA87F70670}" dt="2023-11-02T22:16:03.894" v="10"/>
        <pc:sldMkLst>
          <pc:docMk/>
          <pc:sldMk cId="2983407677" sldId="275"/>
        </pc:sldMkLst>
      </pc:sldChg>
      <pc:sldMasterChg chg="add addSldLayout">
        <pc:chgData name="Byer-Mendoza, Christine" userId="S::cbyer-mendoza@rchsd.org::87e79e86-31d9-4f87-87ff-78a6dda7e01c" providerId="AD" clId="Web-{8AA6C990-75A8-01AE-2234-73EA87F70670}" dt="2023-11-02T22:16:03.894" v="10"/>
        <pc:sldMasterMkLst>
          <pc:docMk/>
          <pc:sldMasterMk cId="2216241129" sldId="2147483648"/>
        </pc:sldMasterMkLst>
        <pc:sldLayoutChg chg="add">
          <pc:chgData name="Byer-Mendoza, Christine" userId="S::cbyer-mendoza@rchsd.org::87e79e86-31d9-4f87-87ff-78a6dda7e01c" providerId="AD" clId="Web-{8AA6C990-75A8-01AE-2234-73EA87F70670}" dt="2023-11-02T22:16:03.894" v="10"/>
          <pc:sldLayoutMkLst>
            <pc:docMk/>
            <pc:sldMasterMk cId="2216241129" sldId="2147483648"/>
            <pc:sldLayoutMk cId="2191395555" sldId="2147483649"/>
          </pc:sldLayoutMkLst>
        </pc:sldLayoutChg>
        <pc:sldLayoutChg chg="add">
          <pc:chgData name="Byer-Mendoza, Christine" userId="S::cbyer-mendoza@rchsd.org::87e79e86-31d9-4f87-87ff-78a6dda7e01c" providerId="AD" clId="Web-{8AA6C990-75A8-01AE-2234-73EA87F70670}" dt="2023-11-02T22:16:03.894" v="10"/>
          <pc:sldLayoutMkLst>
            <pc:docMk/>
            <pc:sldMasterMk cId="2216241129" sldId="2147483648"/>
            <pc:sldLayoutMk cId="1625958524" sldId="2147483650"/>
          </pc:sldLayoutMkLst>
        </pc:sldLayoutChg>
        <pc:sldLayoutChg chg="add">
          <pc:chgData name="Byer-Mendoza, Christine" userId="S::cbyer-mendoza@rchsd.org::87e79e86-31d9-4f87-87ff-78a6dda7e01c" providerId="AD" clId="Web-{8AA6C990-75A8-01AE-2234-73EA87F70670}" dt="2023-11-02T22:16:03.894" v="10"/>
          <pc:sldLayoutMkLst>
            <pc:docMk/>
            <pc:sldMasterMk cId="2216241129" sldId="2147483648"/>
            <pc:sldLayoutMk cId="3686519625" sldId="2147483651"/>
          </pc:sldLayoutMkLst>
        </pc:sldLayoutChg>
        <pc:sldLayoutChg chg="add">
          <pc:chgData name="Byer-Mendoza, Christine" userId="S::cbyer-mendoza@rchsd.org::87e79e86-31d9-4f87-87ff-78a6dda7e01c" providerId="AD" clId="Web-{8AA6C990-75A8-01AE-2234-73EA87F70670}" dt="2023-11-02T22:16:03.894" v="10"/>
          <pc:sldLayoutMkLst>
            <pc:docMk/>
            <pc:sldMasterMk cId="2216241129" sldId="2147483648"/>
            <pc:sldLayoutMk cId="2778881795" sldId="2147483652"/>
          </pc:sldLayoutMkLst>
        </pc:sldLayoutChg>
        <pc:sldLayoutChg chg="add">
          <pc:chgData name="Byer-Mendoza, Christine" userId="S::cbyer-mendoza@rchsd.org::87e79e86-31d9-4f87-87ff-78a6dda7e01c" providerId="AD" clId="Web-{8AA6C990-75A8-01AE-2234-73EA87F70670}" dt="2023-11-02T22:16:03.894" v="10"/>
          <pc:sldLayoutMkLst>
            <pc:docMk/>
            <pc:sldMasterMk cId="2216241129" sldId="2147483648"/>
            <pc:sldLayoutMk cId="4290124802" sldId="2147483653"/>
          </pc:sldLayoutMkLst>
        </pc:sldLayoutChg>
        <pc:sldLayoutChg chg="add">
          <pc:chgData name="Byer-Mendoza, Christine" userId="S::cbyer-mendoza@rchsd.org::87e79e86-31d9-4f87-87ff-78a6dda7e01c" providerId="AD" clId="Web-{8AA6C990-75A8-01AE-2234-73EA87F70670}" dt="2023-11-02T22:16:03.894" v="10"/>
          <pc:sldLayoutMkLst>
            <pc:docMk/>
            <pc:sldMasterMk cId="2216241129" sldId="2147483648"/>
            <pc:sldLayoutMk cId="1026989159" sldId="2147483654"/>
          </pc:sldLayoutMkLst>
        </pc:sldLayoutChg>
        <pc:sldLayoutChg chg="add">
          <pc:chgData name="Byer-Mendoza, Christine" userId="S::cbyer-mendoza@rchsd.org::87e79e86-31d9-4f87-87ff-78a6dda7e01c" providerId="AD" clId="Web-{8AA6C990-75A8-01AE-2234-73EA87F70670}" dt="2023-11-02T22:16:03.894" v="10"/>
          <pc:sldLayoutMkLst>
            <pc:docMk/>
            <pc:sldMasterMk cId="2216241129" sldId="2147483648"/>
            <pc:sldLayoutMk cId="4058078824" sldId="2147483655"/>
          </pc:sldLayoutMkLst>
        </pc:sldLayoutChg>
        <pc:sldLayoutChg chg="add">
          <pc:chgData name="Byer-Mendoza, Christine" userId="S::cbyer-mendoza@rchsd.org::87e79e86-31d9-4f87-87ff-78a6dda7e01c" providerId="AD" clId="Web-{8AA6C990-75A8-01AE-2234-73EA87F70670}" dt="2023-11-02T22:16:03.894" v="10"/>
          <pc:sldLayoutMkLst>
            <pc:docMk/>
            <pc:sldMasterMk cId="2216241129" sldId="2147483648"/>
            <pc:sldLayoutMk cId="603172792" sldId="2147483656"/>
          </pc:sldLayoutMkLst>
        </pc:sldLayoutChg>
        <pc:sldLayoutChg chg="add">
          <pc:chgData name="Byer-Mendoza, Christine" userId="S::cbyer-mendoza@rchsd.org::87e79e86-31d9-4f87-87ff-78a6dda7e01c" providerId="AD" clId="Web-{8AA6C990-75A8-01AE-2234-73EA87F70670}" dt="2023-11-02T22:16:03.894" v="10"/>
          <pc:sldLayoutMkLst>
            <pc:docMk/>
            <pc:sldMasterMk cId="2216241129" sldId="2147483648"/>
            <pc:sldLayoutMk cId="2661014484" sldId="2147483657"/>
          </pc:sldLayoutMkLst>
        </pc:sldLayoutChg>
        <pc:sldLayoutChg chg="add">
          <pc:chgData name="Byer-Mendoza, Christine" userId="S::cbyer-mendoza@rchsd.org::87e79e86-31d9-4f87-87ff-78a6dda7e01c" providerId="AD" clId="Web-{8AA6C990-75A8-01AE-2234-73EA87F70670}" dt="2023-11-02T22:16:03.894" v="10"/>
          <pc:sldLayoutMkLst>
            <pc:docMk/>
            <pc:sldMasterMk cId="2216241129" sldId="2147483648"/>
            <pc:sldLayoutMk cId="3055954567" sldId="2147483658"/>
          </pc:sldLayoutMkLst>
        </pc:sldLayoutChg>
        <pc:sldLayoutChg chg="add">
          <pc:chgData name="Byer-Mendoza, Christine" userId="S::cbyer-mendoza@rchsd.org::87e79e86-31d9-4f87-87ff-78a6dda7e01c" providerId="AD" clId="Web-{8AA6C990-75A8-01AE-2234-73EA87F70670}" dt="2023-11-02T22:16:03.894" v="10"/>
          <pc:sldLayoutMkLst>
            <pc:docMk/>
            <pc:sldMasterMk cId="2216241129" sldId="2147483648"/>
            <pc:sldLayoutMk cId="2860077261" sldId="2147483659"/>
          </pc:sldLayoutMkLst>
        </pc:sldLayoutChg>
      </pc:sldMasterChg>
      <pc:sldMasterChg chg="replId modSldLayout">
        <pc:chgData name="Byer-Mendoza, Christine" userId="S::cbyer-mendoza@rchsd.org::87e79e86-31d9-4f87-87ff-78a6dda7e01c" providerId="AD" clId="Web-{8AA6C990-75A8-01AE-2234-73EA87F70670}" dt="2023-11-02T22:16:03.894" v="10"/>
        <pc:sldMasterMkLst>
          <pc:docMk/>
          <pc:sldMasterMk cId="429849455" sldId="2147483686"/>
        </pc:sldMasterMkLst>
        <pc:sldLayoutChg chg="replId">
          <pc:chgData name="Byer-Mendoza, Christine" userId="S::cbyer-mendoza@rchsd.org::87e79e86-31d9-4f87-87ff-78a6dda7e01c" providerId="AD" clId="Web-{8AA6C990-75A8-01AE-2234-73EA87F70670}" dt="2023-11-02T22:16:03.894" v="10"/>
          <pc:sldLayoutMkLst>
            <pc:docMk/>
            <pc:sldMasterMk cId="429849455" sldId="2147483686"/>
            <pc:sldLayoutMk cId="3073498527" sldId="2147483687"/>
          </pc:sldLayoutMkLst>
        </pc:sldLayoutChg>
      </pc:sldMasterChg>
    </pc:docChg>
  </pc:docChgLst>
  <pc:docChgLst>
    <pc:chgData name="McNamara, Kim" userId="S::kmcnamara@rchsd.org::b5dbb46e-6090-41bf-91b7-30748ef2dc8b" providerId="AD" clId="Web-{BE4C2F99-3AE6-CB70-B6EB-990B19C63221}"/>
    <pc:docChg chg="modSld">
      <pc:chgData name="McNamara, Kim" userId="S::kmcnamara@rchsd.org::b5dbb46e-6090-41bf-91b7-30748ef2dc8b" providerId="AD" clId="Web-{BE4C2F99-3AE6-CB70-B6EB-990B19C63221}" dt="2024-06-20T16:15:39.764" v="8" actId="20577"/>
      <pc:docMkLst>
        <pc:docMk/>
      </pc:docMkLst>
      <pc:sldChg chg="modSp">
        <pc:chgData name="McNamara, Kim" userId="S::kmcnamara@rchsd.org::b5dbb46e-6090-41bf-91b7-30748ef2dc8b" providerId="AD" clId="Web-{BE4C2F99-3AE6-CB70-B6EB-990B19C63221}" dt="2024-06-20T16:15:39.764" v="8" actId="20577"/>
        <pc:sldMkLst>
          <pc:docMk/>
          <pc:sldMk cId="2546776440" sldId="439"/>
        </pc:sldMkLst>
        <pc:spChg chg="mod">
          <ac:chgData name="McNamara, Kim" userId="S::kmcnamara@rchsd.org::b5dbb46e-6090-41bf-91b7-30748ef2dc8b" providerId="AD" clId="Web-{BE4C2F99-3AE6-CB70-B6EB-990B19C63221}" dt="2024-06-20T16:15:39.764" v="8" actId="20577"/>
          <ac:spMkLst>
            <pc:docMk/>
            <pc:sldMk cId="2546776440" sldId="439"/>
            <ac:spMk id="3" creationId="{847F6721-278E-B048-BF82-4FC373AFFE20}"/>
          </ac:spMkLst>
        </pc:spChg>
      </pc:sldChg>
    </pc:docChg>
  </pc:docChgLst>
  <pc:docChgLst>
    <pc:chgData name="Byer-Mendoza, Christine" userId="S::cbyer-mendoza@rchsd.org::87e79e86-31d9-4f87-87ff-78a6dda7e01c" providerId="AD" clId="Web-{20481303-6D4D-A138-4D55-82356002BA28}"/>
    <pc:docChg chg="addSld modSld">
      <pc:chgData name="Byer-Mendoza, Christine" userId="S::cbyer-mendoza@rchsd.org::87e79e86-31d9-4f87-87ff-78a6dda7e01c" providerId="AD" clId="Web-{20481303-6D4D-A138-4D55-82356002BA28}" dt="2023-11-03T16:48:54.796" v="39" actId="14100"/>
      <pc:docMkLst>
        <pc:docMk/>
      </pc:docMkLst>
      <pc:sldChg chg="modSp">
        <pc:chgData name="Byer-Mendoza, Christine" userId="S::cbyer-mendoza@rchsd.org::87e79e86-31d9-4f87-87ff-78a6dda7e01c" providerId="AD" clId="Web-{20481303-6D4D-A138-4D55-82356002BA28}" dt="2023-11-03T16:47:52.479" v="31" actId="20577"/>
        <pc:sldMkLst>
          <pc:docMk/>
          <pc:sldMk cId="801007614" sldId="274"/>
        </pc:sldMkLst>
        <pc:spChg chg="mod">
          <ac:chgData name="Byer-Mendoza, Christine" userId="S::cbyer-mendoza@rchsd.org::87e79e86-31d9-4f87-87ff-78a6dda7e01c" providerId="AD" clId="Web-{20481303-6D4D-A138-4D55-82356002BA28}" dt="2023-11-03T16:47:52.479" v="31" actId="20577"/>
          <ac:spMkLst>
            <pc:docMk/>
            <pc:sldMk cId="801007614" sldId="274"/>
            <ac:spMk id="3" creationId="{695C3618-0E4C-1B2F-E46E-7A0CF2EB4163}"/>
          </ac:spMkLst>
        </pc:spChg>
      </pc:sldChg>
      <pc:sldChg chg="addSp delSp modSp new">
        <pc:chgData name="Byer-Mendoza, Christine" userId="S::cbyer-mendoza@rchsd.org::87e79e86-31d9-4f87-87ff-78a6dda7e01c" providerId="AD" clId="Web-{20481303-6D4D-A138-4D55-82356002BA28}" dt="2023-11-03T16:48:54.796" v="39" actId="14100"/>
        <pc:sldMkLst>
          <pc:docMk/>
          <pc:sldMk cId="3845569492" sldId="276"/>
        </pc:sldMkLst>
        <pc:spChg chg="mod">
          <ac:chgData name="Byer-Mendoza, Christine" userId="S::cbyer-mendoza@rchsd.org::87e79e86-31d9-4f87-87ff-78a6dda7e01c" providerId="AD" clId="Web-{20481303-6D4D-A138-4D55-82356002BA28}" dt="2023-11-03T16:48:05.918" v="35" actId="20577"/>
          <ac:spMkLst>
            <pc:docMk/>
            <pc:sldMk cId="3845569492" sldId="276"/>
            <ac:spMk id="2" creationId="{5203BBA3-DA15-05B6-6DFC-14E51978D295}"/>
          </ac:spMkLst>
        </pc:spChg>
        <pc:spChg chg="del">
          <ac:chgData name="Byer-Mendoza, Christine" userId="S::cbyer-mendoza@rchsd.org::87e79e86-31d9-4f87-87ff-78a6dda7e01c" providerId="AD" clId="Web-{20481303-6D4D-A138-4D55-82356002BA28}" dt="2023-11-03T16:48:43.467" v="36"/>
          <ac:spMkLst>
            <pc:docMk/>
            <pc:sldMk cId="3845569492" sldId="276"/>
            <ac:spMk id="3" creationId="{5428C9DC-D748-5F7F-3981-2C9415186451}"/>
          </ac:spMkLst>
        </pc:spChg>
        <pc:picChg chg="add mod">
          <ac:chgData name="Byer-Mendoza, Christine" userId="S::cbyer-mendoza@rchsd.org::87e79e86-31d9-4f87-87ff-78a6dda7e01c" providerId="AD" clId="Web-{20481303-6D4D-A138-4D55-82356002BA28}" dt="2023-11-03T16:48:54.796" v="39" actId="14100"/>
          <ac:picMkLst>
            <pc:docMk/>
            <pc:sldMk cId="3845569492" sldId="276"/>
            <ac:picMk id="4" creationId="{0F3C48A2-3938-7D11-0D97-FEE031833157}"/>
          </ac:picMkLst>
        </pc:picChg>
      </pc:sldChg>
    </pc:docChg>
  </pc:docChgLst>
  <pc:docChgLst>
    <pc:chgData name="Byer-Mendoza, Christine" userId="S::cbyer-mendoza@rchsd.org::87e79e86-31d9-4f87-87ff-78a6dda7e01c" providerId="AD" clId="Web-{4159199D-F4E1-90F5-99A6-360306922DC6}"/>
    <pc:docChg chg="addSld delSld modSld sldOrd">
      <pc:chgData name="Byer-Mendoza, Christine" userId="S::cbyer-mendoza@rchsd.org::87e79e86-31d9-4f87-87ff-78a6dda7e01c" providerId="AD" clId="Web-{4159199D-F4E1-90F5-99A6-360306922DC6}" dt="2024-05-03T16:27:32.404" v="209" actId="20577"/>
      <pc:docMkLst>
        <pc:docMk/>
      </pc:docMkLst>
      <pc:sldChg chg="addSp delSp modSp mod modClrScheme chgLayout">
        <pc:chgData name="Byer-Mendoza, Christine" userId="S::cbyer-mendoza@rchsd.org::87e79e86-31d9-4f87-87ff-78a6dda7e01c" providerId="AD" clId="Web-{4159199D-F4E1-90F5-99A6-360306922DC6}" dt="2024-05-03T16:24:10.993" v="4"/>
        <pc:sldMkLst>
          <pc:docMk/>
          <pc:sldMk cId="3945624777" sldId="292"/>
        </pc:sldMkLst>
        <pc:spChg chg="add del mod ord">
          <ac:chgData name="Byer-Mendoza, Christine" userId="S::cbyer-mendoza@rchsd.org::87e79e86-31d9-4f87-87ff-78a6dda7e01c" providerId="AD" clId="Web-{4159199D-F4E1-90F5-99A6-360306922DC6}" dt="2024-05-03T16:24:10.993" v="4"/>
          <ac:spMkLst>
            <pc:docMk/>
            <pc:sldMk cId="3945624777" sldId="292"/>
            <ac:spMk id="3" creationId="{AB161BBC-8B6F-0B99-F11E-B75952593BD5}"/>
          </ac:spMkLst>
        </pc:spChg>
        <pc:spChg chg="add del mod ord">
          <ac:chgData name="Byer-Mendoza, Christine" userId="S::cbyer-mendoza@rchsd.org::87e79e86-31d9-4f87-87ff-78a6dda7e01c" providerId="AD" clId="Web-{4159199D-F4E1-90F5-99A6-360306922DC6}" dt="2024-05-03T16:24:10.993" v="4"/>
          <ac:spMkLst>
            <pc:docMk/>
            <pc:sldMk cId="3945624777" sldId="292"/>
            <ac:spMk id="4" creationId="{D2C5385F-FC06-5921-094F-1FC32DB740EC}"/>
          </ac:spMkLst>
        </pc:spChg>
      </pc:sldChg>
      <pc:sldChg chg="ord">
        <pc:chgData name="Byer-Mendoza, Christine" userId="S::cbyer-mendoza@rchsd.org::87e79e86-31d9-4f87-87ff-78a6dda7e01c" providerId="AD" clId="Web-{4159199D-F4E1-90F5-99A6-360306922DC6}" dt="2024-05-03T16:23:42.727" v="2"/>
        <pc:sldMkLst>
          <pc:docMk/>
          <pc:sldMk cId="3478567226" sldId="295"/>
        </pc:sldMkLst>
      </pc:sldChg>
      <pc:sldChg chg="delSp modSp mod modClrScheme chgLayout">
        <pc:chgData name="Byer-Mendoza, Christine" userId="S::cbyer-mendoza@rchsd.org::87e79e86-31d9-4f87-87ff-78a6dda7e01c" providerId="AD" clId="Web-{4159199D-F4E1-90F5-99A6-360306922DC6}" dt="2024-05-03T16:23:30.320" v="1"/>
        <pc:sldMkLst>
          <pc:docMk/>
          <pc:sldMk cId="1397420403" sldId="297"/>
        </pc:sldMkLst>
        <pc:spChg chg="mod ord">
          <ac:chgData name="Byer-Mendoza, Christine" userId="S::cbyer-mendoza@rchsd.org::87e79e86-31d9-4f87-87ff-78a6dda7e01c" providerId="AD" clId="Web-{4159199D-F4E1-90F5-99A6-360306922DC6}" dt="2024-05-03T16:23:26.070" v="0"/>
          <ac:spMkLst>
            <pc:docMk/>
            <pc:sldMk cId="1397420403" sldId="297"/>
            <ac:spMk id="2" creationId="{75AEA973-A9B0-6CA4-97A4-BBE72CF69BB4}"/>
          </ac:spMkLst>
        </pc:spChg>
        <pc:spChg chg="del mod ord">
          <ac:chgData name="Byer-Mendoza, Christine" userId="S::cbyer-mendoza@rchsd.org::87e79e86-31d9-4f87-87ff-78a6dda7e01c" providerId="AD" clId="Web-{4159199D-F4E1-90F5-99A6-360306922DC6}" dt="2024-05-03T16:23:30.320" v="1"/>
          <ac:spMkLst>
            <pc:docMk/>
            <pc:sldMk cId="1397420403" sldId="297"/>
            <ac:spMk id="3" creationId="{86197128-D887-5EE9-F6B6-3D3BA29F8A98}"/>
          </ac:spMkLst>
        </pc:spChg>
      </pc:sldChg>
      <pc:sldChg chg="modSp">
        <pc:chgData name="Byer-Mendoza, Christine" userId="S::cbyer-mendoza@rchsd.org::87e79e86-31d9-4f87-87ff-78a6dda7e01c" providerId="AD" clId="Web-{4159199D-F4E1-90F5-99A6-360306922DC6}" dt="2024-05-03T16:27:32.404" v="209" actId="20577"/>
        <pc:sldMkLst>
          <pc:docMk/>
          <pc:sldMk cId="303946013" sldId="301"/>
        </pc:sldMkLst>
        <pc:spChg chg="mod">
          <ac:chgData name="Byer-Mendoza, Christine" userId="S::cbyer-mendoza@rchsd.org::87e79e86-31d9-4f87-87ff-78a6dda7e01c" providerId="AD" clId="Web-{4159199D-F4E1-90F5-99A6-360306922DC6}" dt="2024-05-03T16:27:32.404" v="209" actId="20577"/>
          <ac:spMkLst>
            <pc:docMk/>
            <pc:sldMk cId="303946013" sldId="301"/>
            <ac:spMk id="3" creationId="{E19D316A-96DE-18A2-780A-9148ADE79CA0}"/>
          </ac:spMkLst>
        </pc:spChg>
      </pc:sldChg>
      <pc:sldChg chg="addSp delSp modSp new mod modClrScheme chgLayout">
        <pc:chgData name="Byer-Mendoza, Christine" userId="S::cbyer-mendoza@rchsd.org::87e79e86-31d9-4f87-87ff-78a6dda7e01c" providerId="AD" clId="Web-{4159199D-F4E1-90F5-99A6-360306922DC6}" dt="2024-05-03T16:25:17.870" v="25" actId="20577"/>
        <pc:sldMkLst>
          <pc:docMk/>
          <pc:sldMk cId="860471908" sldId="302"/>
        </pc:sldMkLst>
        <pc:spChg chg="add mod">
          <ac:chgData name="Byer-Mendoza, Christine" userId="S::cbyer-mendoza@rchsd.org::87e79e86-31d9-4f87-87ff-78a6dda7e01c" providerId="AD" clId="Web-{4159199D-F4E1-90F5-99A6-360306922DC6}" dt="2024-05-03T16:25:17.870" v="25" actId="20577"/>
          <ac:spMkLst>
            <pc:docMk/>
            <pc:sldMk cId="860471908" sldId="302"/>
            <ac:spMk id="2" creationId="{BAF1E6A0-BD76-1B80-97AC-02588F866C7F}"/>
          </ac:spMkLst>
        </pc:spChg>
        <pc:spChg chg="add del mod">
          <ac:chgData name="Byer-Mendoza, Christine" userId="S::cbyer-mendoza@rchsd.org::87e79e86-31d9-4f87-87ff-78a6dda7e01c" providerId="AD" clId="Web-{4159199D-F4E1-90F5-99A6-360306922DC6}" dt="2024-05-03T16:24:31.165" v="17"/>
          <ac:spMkLst>
            <pc:docMk/>
            <pc:sldMk cId="860471908" sldId="302"/>
            <ac:spMk id="3" creationId="{60C5CAD0-EF74-6D4B-4C2A-D08FD16F658E}"/>
          </ac:spMkLst>
        </pc:spChg>
      </pc:sldChg>
      <pc:sldChg chg="addSp modSp new">
        <pc:chgData name="Byer-Mendoza, Christine" userId="S::cbyer-mendoza@rchsd.org::87e79e86-31d9-4f87-87ff-78a6dda7e01c" providerId="AD" clId="Web-{4159199D-F4E1-90F5-99A6-360306922DC6}" dt="2024-05-03T16:25:00.901" v="19"/>
        <pc:sldMkLst>
          <pc:docMk/>
          <pc:sldMk cId="3354468425" sldId="303"/>
        </pc:sldMkLst>
        <pc:picChg chg="add mod">
          <ac:chgData name="Byer-Mendoza, Christine" userId="S::cbyer-mendoza@rchsd.org::87e79e86-31d9-4f87-87ff-78a6dda7e01c" providerId="AD" clId="Web-{4159199D-F4E1-90F5-99A6-360306922DC6}" dt="2024-05-03T16:25:00.901" v="19"/>
          <ac:picMkLst>
            <pc:docMk/>
            <pc:sldMk cId="3354468425" sldId="303"/>
            <ac:picMk id="2" creationId="{A2A06175-EFD2-399D-4EB9-A96ADAAEDD81}"/>
          </ac:picMkLst>
        </pc:picChg>
      </pc:sldChg>
      <pc:sldChg chg="modSp new mod modClrScheme chgLayout">
        <pc:chgData name="Byer-Mendoza, Christine" userId="S::cbyer-mendoza@rchsd.org::87e79e86-31d9-4f87-87ff-78a6dda7e01c" providerId="AD" clId="Web-{4159199D-F4E1-90F5-99A6-360306922DC6}" dt="2024-05-03T16:26:40.512" v="129" actId="20577"/>
        <pc:sldMkLst>
          <pc:docMk/>
          <pc:sldMk cId="1378583071" sldId="304"/>
        </pc:sldMkLst>
        <pc:spChg chg="mod ord">
          <ac:chgData name="Byer-Mendoza, Christine" userId="S::cbyer-mendoza@rchsd.org::87e79e86-31d9-4f87-87ff-78a6dda7e01c" providerId="AD" clId="Web-{4159199D-F4E1-90F5-99A6-360306922DC6}" dt="2024-05-03T16:25:34.511" v="32" actId="20577"/>
          <ac:spMkLst>
            <pc:docMk/>
            <pc:sldMk cId="1378583071" sldId="304"/>
            <ac:spMk id="2" creationId="{FE1A4D26-62DB-29D9-CF91-5E709ADE0366}"/>
          </ac:spMkLst>
        </pc:spChg>
        <pc:spChg chg="mod ord">
          <ac:chgData name="Byer-Mendoza, Christine" userId="S::cbyer-mendoza@rchsd.org::87e79e86-31d9-4f87-87ff-78a6dda7e01c" providerId="AD" clId="Web-{4159199D-F4E1-90F5-99A6-360306922DC6}" dt="2024-05-03T16:26:40.512" v="129" actId="20577"/>
          <ac:spMkLst>
            <pc:docMk/>
            <pc:sldMk cId="1378583071" sldId="304"/>
            <ac:spMk id="3" creationId="{D7529602-52EB-4A9F-BBEE-EFEFA2CA1BA7}"/>
          </ac:spMkLst>
        </pc:spChg>
      </pc:sldChg>
      <pc:sldChg chg="new del">
        <pc:chgData name="Byer-Mendoza, Christine" userId="S::cbyer-mendoza@rchsd.org::87e79e86-31d9-4f87-87ff-78a6dda7e01c" providerId="AD" clId="Web-{4159199D-F4E1-90F5-99A6-360306922DC6}" dt="2024-05-03T16:25:26.745" v="28"/>
        <pc:sldMkLst>
          <pc:docMk/>
          <pc:sldMk cId="2515030560" sldId="305"/>
        </pc:sldMkLst>
      </pc:sldChg>
    </pc:docChg>
  </pc:docChgLst>
  <pc:docChgLst>
    <pc:chgData name="McNamara, Kim" userId="S::kmcnamara@rchsd.org::b5dbb46e-6090-41bf-91b7-30748ef2dc8b" providerId="AD" clId="Web-{F4352E96-84F9-97A8-05F2-C1C05B8144C4}"/>
    <pc:docChg chg="addSld modSld">
      <pc:chgData name="McNamara, Kim" userId="S::kmcnamara@rchsd.org::b5dbb46e-6090-41bf-91b7-30748ef2dc8b" providerId="AD" clId="Web-{F4352E96-84F9-97A8-05F2-C1C05B8144C4}" dt="2024-06-26T20:19:13.881" v="281"/>
      <pc:docMkLst>
        <pc:docMk/>
      </pc:docMkLst>
      <pc:sldChg chg="modSp add replId">
        <pc:chgData name="McNamara, Kim" userId="S::kmcnamara@rchsd.org::b5dbb46e-6090-41bf-91b7-30748ef2dc8b" providerId="AD" clId="Web-{F4352E96-84F9-97A8-05F2-C1C05B8144C4}" dt="2024-06-26T19:57:48.617" v="127"/>
        <pc:sldMkLst>
          <pc:docMk/>
          <pc:sldMk cId="14113616" sldId="441"/>
        </pc:sldMkLst>
        <pc:spChg chg="mod">
          <ac:chgData name="McNamara, Kim" userId="S::kmcnamara@rchsd.org::b5dbb46e-6090-41bf-91b7-30748ef2dc8b" providerId="AD" clId="Web-{F4352E96-84F9-97A8-05F2-C1C05B8144C4}" dt="2024-06-26T19:54:43.394" v="15" actId="20577"/>
          <ac:spMkLst>
            <pc:docMk/>
            <pc:sldMk cId="14113616" sldId="441"/>
            <ac:spMk id="2" creationId="{F340076F-5DF6-E4B6-E5C0-CED7849F3913}"/>
          </ac:spMkLst>
        </pc:spChg>
        <pc:graphicFrameChg chg="mod modGraphic">
          <ac:chgData name="McNamara, Kim" userId="S::kmcnamara@rchsd.org::b5dbb46e-6090-41bf-91b7-30748ef2dc8b" providerId="AD" clId="Web-{F4352E96-84F9-97A8-05F2-C1C05B8144C4}" dt="2024-06-26T19:57:48.617" v="127"/>
          <ac:graphicFrameMkLst>
            <pc:docMk/>
            <pc:sldMk cId="14113616" sldId="441"/>
            <ac:graphicFrameMk id="4" creationId="{E36EC0A3-49D2-033B-17B4-650E081B38D0}"/>
          </ac:graphicFrameMkLst>
        </pc:graphicFrameChg>
      </pc:sldChg>
      <pc:sldChg chg="modSp add replId">
        <pc:chgData name="McNamara, Kim" userId="S::kmcnamara@rchsd.org::b5dbb46e-6090-41bf-91b7-30748ef2dc8b" providerId="AD" clId="Web-{F4352E96-84F9-97A8-05F2-C1C05B8144C4}" dt="2024-06-26T20:19:13.881" v="281"/>
        <pc:sldMkLst>
          <pc:docMk/>
          <pc:sldMk cId="2521013444" sldId="442"/>
        </pc:sldMkLst>
        <pc:spChg chg="mod">
          <ac:chgData name="McNamara, Kim" userId="S::kmcnamara@rchsd.org::b5dbb46e-6090-41bf-91b7-30748ef2dc8b" providerId="AD" clId="Web-{F4352E96-84F9-97A8-05F2-C1C05B8144C4}" dt="2024-06-26T19:58:43.681" v="131" actId="20577"/>
          <ac:spMkLst>
            <pc:docMk/>
            <pc:sldMk cId="2521013444" sldId="442"/>
            <ac:spMk id="2" creationId="{F340076F-5DF6-E4B6-E5C0-CED7849F3913}"/>
          </ac:spMkLst>
        </pc:spChg>
        <pc:graphicFrameChg chg="mod modGraphic">
          <ac:chgData name="McNamara, Kim" userId="S::kmcnamara@rchsd.org::b5dbb46e-6090-41bf-91b7-30748ef2dc8b" providerId="AD" clId="Web-{F4352E96-84F9-97A8-05F2-C1C05B8144C4}" dt="2024-06-26T20:19:13.881" v="281"/>
          <ac:graphicFrameMkLst>
            <pc:docMk/>
            <pc:sldMk cId="2521013444" sldId="442"/>
            <ac:graphicFrameMk id="4" creationId="{E36EC0A3-49D2-033B-17B4-650E081B38D0}"/>
          </ac:graphicFrameMkLst>
        </pc:graphicFrameChg>
      </pc:sldChg>
    </pc:docChg>
  </pc:docChgLst>
  <pc:docChgLst>
    <pc:chgData name="Byer-Mendoza, Christine" userId="S::cbyer-mendoza@rchsd.org::87e79e86-31d9-4f87-87ff-78a6dda7e01c" providerId="AD" clId="Web-{9EE05E4C-6148-4B2E-D062-EC5F36460BFD}"/>
    <pc:docChg chg="addSld delSld modSld">
      <pc:chgData name="Byer-Mendoza, Christine" userId="S::cbyer-mendoza@rchsd.org::87e79e86-31d9-4f87-87ff-78a6dda7e01c" providerId="AD" clId="Web-{9EE05E4C-6148-4B2E-D062-EC5F36460BFD}" dt="2024-05-02T15:35:09.815" v="58"/>
      <pc:docMkLst>
        <pc:docMk/>
      </pc:docMkLst>
      <pc:sldChg chg="modSp new">
        <pc:chgData name="Byer-Mendoza, Christine" userId="S::cbyer-mendoza@rchsd.org::87e79e86-31d9-4f87-87ff-78a6dda7e01c" providerId="AD" clId="Web-{9EE05E4C-6148-4B2E-D062-EC5F36460BFD}" dt="2024-05-02T15:32:17.436" v="6" actId="20577"/>
        <pc:sldMkLst>
          <pc:docMk/>
          <pc:sldMk cId="1397420403" sldId="297"/>
        </pc:sldMkLst>
        <pc:spChg chg="mod">
          <ac:chgData name="Byer-Mendoza, Christine" userId="S::cbyer-mendoza@rchsd.org::87e79e86-31d9-4f87-87ff-78a6dda7e01c" providerId="AD" clId="Web-{9EE05E4C-6148-4B2E-D062-EC5F36460BFD}" dt="2024-05-02T15:32:17.436" v="6" actId="20577"/>
          <ac:spMkLst>
            <pc:docMk/>
            <pc:sldMk cId="1397420403" sldId="297"/>
            <ac:spMk id="2" creationId="{75AEA973-A9B0-6CA4-97A4-BBE72CF69BB4}"/>
          </ac:spMkLst>
        </pc:spChg>
      </pc:sldChg>
      <pc:sldChg chg="new del">
        <pc:chgData name="Byer-Mendoza, Christine" userId="S::cbyer-mendoza@rchsd.org::87e79e86-31d9-4f87-87ff-78a6dda7e01c" providerId="AD" clId="Web-{9EE05E4C-6148-4B2E-D062-EC5F36460BFD}" dt="2024-05-02T15:34:18.033" v="10"/>
        <pc:sldMkLst>
          <pc:docMk/>
          <pc:sldMk cId="3355999753" sldId="298"/>
        </pc:sldMkLst>
      </pc:sldChg>
      <pc:sldChg chg="addSp modSp new">
        <pc:chgData name="Byer-Mendoza, Christine" userId="S::cbyer-mendoza@rchsd.org::87e79e86-31d9-4f87-87ff-78a6dda7e01c" providerId="AD" clId="Web-{9EE05E4C-6148-4B2E-D062-EC5F36460BFD}" dt="2024-05-02T15:34:11.673" v="9"/>
        <pc:sldMkLst>
          <pc:docMk/>
          <pc:sldMk cId="184802409" sldId="299"/>
        </pc:sldMkLst>
        <pc:picChg chg="add mod">
          <ac:chgData name="Byer-Mendoza, Christine" userId="S::cbyer-mendoza@rchsd.org::87e79e86-31d9-4f87-87ff-78a6dda7e01c" providerId="AD" clId="Web-{9EE05E4C-6148-4B2E-D062-EC5F36460BFD}" dt="2024-05-02T15:34:11.673" v="9"/>
          <ac:picMkLst>
            <pc:docMk/>
            <pc:sldMk cId="184802409" sldId="299"/>
            <ac:picMk id="2" creationId="{3EFB5A09-A03B-189C-C50F-9106704DC2A7}"/>
          </ac:picMkLst>
        </pc:picChg>
      </pc:sldChg>
      <pc:sldChg chg="new del">
        <pc:chgData name="Byer-Mendoza, Christine" userId="S::cbyer-mendoza@rchsd.org::87e79e86-31d9-4f87-87ff-78a6dda7e01c" providerId="AD" clId="Web-{9EE05E4C-6148-4B2E-D062-EC5F36460BFD}" dt="2024-05-02T15:34:35.267" v="12"/>
        <pc:sldMkLst>
          <pc:docMk/>
          <pc:sldMk cId="1131215410" sldId="300"/>
        </pc:sldMkLst>
      </pc:sldChg>
      <pc:sldChg chg="new del">
        <pc:chgData name="Byer-Mendoza, Christine" userId="S::cbyer-mendoza@rchsd.org::87e79e86-31d9-4f87-87ff-78a6dda7e01c" providerId="AD" clId="Web-{9EE05E4C-6148-4B2E-D062-EC5F36460BFD}" dt="2024-05-02T15:35:09.815" v="58"/>
        <pc:sldMkLst>
          <pc:docMk/>
          <pc:sldMk cId="3792659336" sldId="300"/>
        </pc:sldMkLst>
      </pc:sldChg>
      <pc:sldChg chg="modSp new">
        <pc:chgData name="Byer-Mendoza, Christine" userId="S::cbyer-mendoza@rchsd.org::87e79e86-31d9-4f87-87ff-78a6dda7e01c" providerId="AD" clId="Web-{9EE05E4C-6148-4B2E-D062-EC5F36460BFD}" dt="2024-05-02T15:35:07.424" v="57" actId="20577"/>
        <pc:sldMkLst>
          <pc:docMk/>
          <pc:sldMk cId="303946013" sldId="301"/>
        </pc:sldMkLst>
        <pc:spChg chg="mod">
          <ac:chgData name="Byer-Mendoza, Christine" userId="S::cbyer-mendoza@rchsd.org::87e79e86-31d9-4f87-87ff-78a6dda7e01c" providerId="AD" clId="Web-{9EE05E4C-6148-4B2E-D062-EC5F36460BFD}" dt="2024-05-02T15:34:51.080" v="26" actId="20577"/>
          <ac:spMkLst>
            <pc:docMk/>
            <pc:sldMk cId="303946013" sldId="301"/>
            <ac:spMk id="2" creationId="{BB25D703-33A9-796A-9E69-2B3FFAC35903}"/>
          </ac:spMkLst>
        </pc:spChg>
        <pc:spChg chg="mod">
          <ac:chgData name="Byer-Mendoza, Christine" userId="S::cbyer-mendoza@rchsd.org::87e79e86-31d9-4f87-87ff-78a6dda7e01c" providerId="AD" clId="Web-{9EE05E4C-6148-4B2E-D062-EC5F36460BFD}" dt="2024-05-02T15:35:07.424" v="57" actId="20577"/>
          <ac:spMkLst>
            <pc:docMk/>
            <pc:sldMk cId="303946013" sldId="301"/>
            <ac:spMk id="3" creationId="{E19D316A-96DE-18A2-780A-9148ADE79CA0}"/>
          </ac:spMkLst>
        </pc:spChg>
      </pc:sldChg>
    </pc:docChg>
  </pc:docChgLst>
  <pc:docChgLst>
    <pc:chgData name="Byer-Mendoza, Christine" userId="S::cbyer-mendoza@rchsd.org::87e79e86-31d9-4f87-87ff-78a6dda7e01c" providerId="AD" clId="Web-{8E40B8A4-52C7-5E23-9BBB-21929C9C6CBD}"/>
    <pc:docChg chg="addSld delSld modSld">
      <pc:chgData name="Byer-Mendoza, Christine" userId="S::cbyer-mendoza@rchsd.org::87e79e86-31d9-4f87-87ff-78a6dda7e01c" providerId="AD" clId="Web-{8E40B8A4-52C7-5E23-9BBB-21929C9C6CBD}" dt="2024-04-04T23:25:53.606" v="31" actId="20577"/>
      <pc:docMkLst>
        <pc:docMk/>
      </pc:docMkLst>
      <pc:sldChg chg="modSp">
        <pc:chgData name="Byer-Mendoza, Christine" userId="S::cbyer-mendoza@rchsd.org::87e79e86-31d9-4f87-87ff-78a6dda7e01c" providerId="AD" clId="Web-{8E40B8A4-52C7-5E23-9BBB-21929C9C6CBD}" dt="2024-04-04T23:25:53.606" v="31" actId="20577"/>
        <pc:sldMkLst>
          <pc:docMk/>
          <pc:sldMk cId="48750125" sldId="268"/>
        </pc:sldMkLst>
        <pc:spChg chg="mod">
          <ac:chgData name="Byer-Mendoza, Christine" userId="S::cbyer-mendoza@rchsd.org::87e79e86-31d9-4f87-87ff-78a6dda7e01c" providerId="AD" clId="Web-{8E40B8A4-52C7-5E23-9BBB-21929C9C6CBD}" dt="2024-04-04T23:25:53.606" v="31" actId="20577"/>
          <ac:spMkLst>
            <pc:docMk/>
            <pc:sldMk cId="48750125" sldId="268"/>
            <ac:spMk id="3" creationId="{769DEEC1-B12F-C56A-6ED7-285495E02B5E}"/>
          </ac:spMkLst>
        </pc:spChg>
      </pc:sldChg>
      <pc:sldChg chg="modSp">
        <pc:chgData name="Byer-Mendoza, Christine" userId="S::cbyer-mendoza@rchsd.org::87e79e86-31d9-4f87-87ff-78a6dda7e01c" providerId="AD" clId="Web-{8E40B8A4-52C7-5E23-9BBB-21929C9C6CBD}" dt="2024-04-04T23:10:40.081" v="0" actId="20577"/>
        <pc:sldMkLst>
          <pc:docMk/>
          <pc:sldMk cId="1264804084" sldId="272"/>
        </pc:sldMkLst>
        <pc:spChg chg="mod">
          <ac:chgData name="Byer-Mendoza, Christine" userId="S::cbyer-mendoza@rchsd.org::87e79e86-31d9-4f87-87ff-78a6dda7e01c" providerId="AD" clId="Web-{8E40B8A4-52C7-5E23-9BBB-21929C9C6CBD}" dt="2024-04-04T23:10:40.081" v="0" actId="20577"/>
          <ac:spMkLst>
            <pc:docMk/>
            <pc:sldMk cId="1264804084" sldId="272"/>
            <ac:spMk id="3" creationId="{632B873D-D125-7559-D8A9-45815969BA49}"/>
          </ac:spMkLst>
        </pc:spChg>
      </pc:sldChg>
      <pc:sldChg chg="modSp new del">
        <pc:chgData name="Byer-Mendoza, Christine" userId="S::cbyer-mendoza@rchsd.org::87e79e86-31d9-4f87-87ff-78a6dda7e01c" providerId="AD" clId="Web-{8E40B8A4-52C7-5E23-9BBB-21929C9C6CBD}" dt="2024-04-04T23:25:12.088" v="27"/>
        <pc:sldMkLst>
          <pc:docMk/>
          <pc:sldMk cId="3457339646" sldId="290"/>
        </pc:sldMkLst>
        <pc:spChg chg="mod">
          <ac:chgData name="Byer-Mendoza, Christine" userId="S::cbyer-mendoza@rchsd.org::87e79e86-31d9-4f87-87ff-78a6dda7e01c" providerId="AD" clId="Web-{8E40B8A4-52C7-5E23-9BBB-21929C9C6CBD}" dt="2024-04-04T23:23:27.082" v="9" actId="20577"/>
          <ac:spMkLst>
            <pc:docMk/>
            <pc:sldMk cId="3457339646" sldId="290"/>
            <ac:spMk id="2" creationId="{344EDA8D-909B-A8EC-5D32-0DABD148864E}"/>
          </ac:spMkLst>
        </pc:spChg>
      </pc:sldChg>
      <pc:sldChg chg="addSp modSp new">
        <pc:chgData name="Byer-Mendoza, Christine" userId="S::cbyer-mendoza@rchsd.org::87e79e86-31d9-4f87-87ff-78a6dda7e01c" providerId="AD" clId="Web-{8E40B8A4-52C7-5E23-9BBB-21929C9C6CBD}" dt="2024-04-04T23:23:39.364" v="11"/>
        <pc:sldMkLst>
          <pc:docMk/>
          <pc:sldMk cId="2182348832" sldId="291"/>
        </pc:sldMkLst>
        <pc:picChg chg="add mod">
          <ac:chgData name="Byer-Mendoza, Christine" userId="S::cbyer-mendoza@rchsd.org::87e79e86-31d9-4f87-87ff-78a6dda7e01c" providerId="AD" clId="Web-{8E40B8A4-52C7-5E23-9BBB-21929C9C6CBD}" dt="2024-04-04T23:23:39.364" v="11"/>
          <ac:picMkLst>
            <pc:docMk/>
            <pc:sldMk cId="2182348832" sldId="291"/>
            <ac:picMk id="2" creationId="{7D777924-B3D9-918D-81A0-792DA87C57B3}"/>
          </ac:picMkLst>
        </pc:picChg>
      </pc:sldChg>
      <pc:sldChg chg="addSp modSp new">
        <pc:chgData name="Byer-Mendoza, Christine" userId="S::cbyer-mendoza@rchsd.org::87e79e86-31d9-4f87-87ff-78a6dda7e01c" providerId="AD" clId="Web-{8E40B8A4-52C7-5E23-9BBB-21929C9C6CBD}" dt="2024-04-04T23:24:37.680" v="13"/>
        <pc:sldMkLst>
          <pc:docMk/>
          <pc:sldMk cId="3945624777" sldId="292"/>
        </pc:sldMkLst>
        <pc:picChg chg="add mod">
          <ac:chgData name="Byer-Mendoza, Christine" userId="S::cbyer-mendoza@rchsd.org::87e79e86-31d9-4f87-87ff-78a6dda7e01c" providerId="AD" clId="Web-{8E40B8A4-52C7-5E23-9BBB-21929C9C6CBD}" dt="2024-04-04T23:24:37.680" v="13"/>
          <ac:picMkLst>
            <pc:docMk/>
            <pc:sldMk cId="3945624777" sldId="292"/>
            <ac:picMk id="2" creationId="{877344F5-9557-6EEB-AD62-C05D8A3913A1}"/>
          </ac:picMkLst>
        </pc:picChg>
      </pc:sldChg>
      <pc:sldChg chg="modSp new">
        <pc:chgData name="Byer-Mendoza, Christine" userId="S::cbyer-mendoza@rchsd.org::87e79e86-31d9-4f87-87ff-78a6dda7e01c" providerId="AD" clId="Web-{8E40B8A4-52C7-5E23-9BBB-21929C9C6CBD}" dt="2024-04-04T23:25:10.291" v="26" actId="20577"/>
        <pc:sldMkLst>
          <pc:docMk/>
          <pc:sldMk cId="3041172541" sldId="293"/>
        </pc:sldMkLst>
        <pc:spChg chg="mod">
          <ac:chgData name="Byer-Mendoza, Christine" userId="S::cbyer-mendoza@rchsd.org::87e79e86-31d9-4f87-87ff-78a6dda7e01c" providerId="AD" clId="Web-{8E40B8A4-52C7-5E23-9BBB-21929C9C6CBD}" dt="2024-04-04T23:25:10.291" v="26" actId="20577"/>
          <ac:spMkLst>
            <pc:docMk/>
            <pc:sldMk cId="3041172541" sldId="293"/>
            <ac:spMk id="2" creationId="{163203CC-944F-360C-4A5F-3D2E2F3B3A53}"/>
          </ac:spMkLst>
        </pc:spChg>
      </pc:sldChg>
    </pc:docChg>
  </pc:docChgLst>
  <pc:docChgLst>
    <pc:chgData name="McNamara, Kim" userId="S::kmcnamara@rchsd.org::b5dbb46e-6090-41bf-91b7-30748ef2dc8b" providerId="AD" clId="Web-{1B389D8C-67EC-974F-9807-97E2EF99F67D}"/>
    <pc:docChg chg="addSld modSld">
      <pc:chgData name="McNamara, Kim" userId="S::kmcnamara@rchsd.org::b5dbb46e-6090-41bf-91b7-30748ef2dc8b" providerId="AD" clId="Web-{1B389D8C-67EC-974F-9807-97E2EF99F67D}" dt="2024-05-01T21:14:07.101" v="396"/>
      <pc:docMkLst>
        <pc:docMk/>
      </pc:docMkLst>
      <pc:sldChg chg="modSp add replId">
        <pc:chgData name="McNamara, Kim" userId="S::kmcnamara@rchsd.org::b5dbb46e-6090-41bf-91b7-30748ef2dc8b" providerId="AD" clId="Web-{1B389D8C-67EC-974F-9807-97E2EF99F67D}" dt="2024-05-01T21:11:45.294" v="390"/>
        <pc:sldMkLst>
          <pc:docMk/>
          <pc:sldMk cId="2630882980" sldId="294"/>
        </pc:sldMkLst>
        <pc:spChg chg="mod">
          <ac:chgData name="McNamara, Kim" userId="S::kmcnamara@rchsd.org::b5dbb46e-6090-41bf-91b7-30748ef2dc8b" providerId="AD" clId="Web-{1B389D8C-67EC-974F-9807-97E2EF99F67D}" dt="2024-05-01T20:39:36.694" v="9" actId="20577"/>
          <ac:spMkLst>
            <pc:docMk/>
            <pc:sldMk cId="2630882980" sldId="294"/>
            <ac:spMk id="2" creationId="{F340076F-5DF6-E4B6-E5C0-CED7849F3913}"/>
          </ac:spMkLst>
        </pc:spChg>
        <pc:graphicFrameChg chg="mod modGraphic">
          <ac:chgData name="McNamara, Kim" userId="S::kmcnamara@rchsd.org::b5dbb46e-6090-41bf-91b7-30748ef2dc8b" providerId="AD" clId="Web-{1B389D8C-67EC-974F-9807-97E2EF99F67D}" dt="2024-05-01T21:11:45.294" v="390"/>
          <ac:graphicFrameMkLst>
            <pc:docMk/>
            <pc:sldMk cId="2630882980" sldId="294"/>
            <ac:graphicFrameMk id="4" creationId="{E36EC0A3-49D2-033B-17B4-650E081B38D0}"/>
          </ac:graphicFrameMkLst>
        </pc:graphicFrameChg>
      </pc:sldChg>
      <pc:sldChg chg="modSp add replId">
        <pc:chgData name="McNamara, Kim" userId="S::kmcnamara@rchsd.org::b5dbb46e-6090-41bf-91b7-30748ef2dc8b" providerId="AD" clId="Web-{1B389D8C-67EC-974F-9807-97E2EF99F67D}" dt="2024-05-01T21:14:07.101" v="396"/>
        <pc:sldMkLst>
          <pc:docMk/>
          <pc:sldMk cId="3478567226" sldId="295"/>
        </pc:sldMkLst>
        <pc:spChg chg="mod">
          <ac:chgData name="McNamara, Kim" userId="S::kmcnamara@rchsd.org::b5dbb46e-6090-41bf-91b7-30748ef2dc8b" providerId="AD" clId="Web-{1B389D8C-67EC-974F-9807-97E2EF99F67D}" dt="2024-05-01T20:39:48.914" v="20" actId="20577"/>
          <ac:spMkLst>
            <pc:docMk/>
            <pc:sldMk cId="3478567226" sldId="295"/>
            <ac:spMk id="2" creationId="{F340076F-5DF6-E4B6-E5C0-CED7849F3913}"/>
          </ac:spMkLst>
        </pc:spChg>
        <pc:graphicFrameChg chg="mod modGraphic">
          <ac:chgData name="McNamara, Kim" userId="S::kmcnamara@rchsd.org::b5dbb46e-6090-41bf-91b7-30748ef2dc8b" providerId="AD" clId="Web-{1B389D8C-67EC-974F-9807-97E2EF99F67D}" dt="2024-05-01T21:14:07.101" v="396"/>
          <ac:graphicFrameMkLst>
            <pc:docMk/>
            <pc:sldMk cId="3478567226" sldId="295"/>
            <ac:graphicFrameMk id="4" creationId="{E36EC0A3-49D2-033B-17B4-650E081B38D0}"/>
          </ac:graphicFrameMkLst>
        </pc:graphicFrameChg>
      </pc:sldChg>
      <pc:sldChg chg="modSp add replId">
        <pc:chgData name="McNamara, Kim" userId="S::kmcnamara@rchsd.org::b5dbb46e-6090-41bf-91b7-30748ef2dc8b" providerId="AD" clId="Web-{1B389D8C-67EC-974F-9807-97E2EF99F67D}" dt="2024-05-01T20:51:43.134" v="174"/>
        <pc:sldMkLst>
          <pc:docMk/>
          <pc:sldMk cId="2537546323" sldId="296"/>
        </pc:sldMkLst>
        <pc:spChg chg="mod">
          <ac:chgData name="McNamara, Kim" userId="S::kmcnamara@rchsd.org::b5dbb46e-6090-41bf-91b7-30748ef2dc8b" providerId="AD" clId="Web-{1B389D8C-67EC-974F-9807-97E2EF99F67D}" dt="2024-05-01T20:40:04.211" v="42" actId="20577"/>
          <ac:spMkLst>
            <pc:docMk/>
            <pc:sldMk cId="2537546323" sldId="296"/>
            <ac:spMk id="2" creationId="{F340076F-5DF6-E4B6-E5C0-CED7849F3913}"/>
          </ac:spMkLst>
        </pc:spChg>
        <pc:graphicFrameChg chg="mod modGraphic">
          <ac:chgData name="McNamara, Kim" userId="S::kmcnamara@rchsd.org::b5dbb46e-6090-41bf-91b7-30748ef2dc8b" providerId="AD" clId="Web-{1B389D8C-67EC-974F-9807-97E2EF99F67D}" dt="2024-05-01T20:51:43.134" v="174"/>
          <ac:graphicFrameMkLst>
            <pc:docMk/>
            <pc:sldMk cId="2537546323" sldId="296"/>
            <ac:graphicFrameMk id="4" creationId="{E36EC0A3-49D2-033B-17B4-650E081B38D0}"/>
          </ac:graphicFrameMkLst>
        </pc:graphicFrameChg>
      </pc:sldChg>
    </pc:docChg>
  </pc:docChgLst>
  <pc:docChgLst>
    <pc:chgData name="Byer-Mendoza, Christine" userId="S::cbyer-mendoza@rchsd.org::87e79e86-31d9-4f87-87ff-78a6dda7e01c" providerId="AD" clId="Web-{E0AC001F-59C9-BFAA-A319-E14A659D6293}"/>
    <pc:docChg chg="addSld delSld modSld">
      <pc:chgData name="Byer-Mendoza, Christine" userId="S::cbyer-mendoza@rchsd.org::87e79e86-31d9-4f87-87ff-78a6dda7e01c" providerId="AD" clId="Web-{E0AC001F-59C9-BFAA-A319-E14A659D6293}" dt="2024-02-01T19:42:43.781" v="291" actId="20577"/>
      <pc:docMkLst>
        <pc:docMk/>
      </pc:docMkLst>
      <pc:sldChg chg="modSp">
        <pc:chgData name="Byer-Mendoza, Christine" userId="S::cbyer-mendoza@rchsd.org::87e79e86-31d9-4f87-87ff-78a6dda7e01c" providerId="AD" clId="Web-{E0AC001F-59C9-BFAA-A319-E14A659D6293}" dt="2024-02-01T19:20:20.968" v="67" actId="20577"/>
        <pc:sldMkLst>
          <pc:docMk/>
          <pc:sldMk cId="3143717063" sldId="278"/>
        </pc:sldMkLst>
        <pc:spChg chg="mod">
          <ac:chgData name="Byer-Mendoza, Christine" userId="S::cbyer-mendoza@rchsd.org::87e79e86-31d9-4f87-87ff-78a6dda7e01c" providerId="AD" clId="Web-{E0AC001F-59C9-BFAA-A319-E14A659D6293}" dt="2024-02-01T19:20:20.968" v="67" actId="20577"/>
          <ac:spMkLst>
            <pc:docMk/>
            <pc:sldMk cId="3143717063" sldId="278"/>
            <ac:spMk id="2" creationId="{82063295-6C78-1187-D4E9-3A7307DC2761}"/>
          </ac:spMkLst>
        </pc:spChg>
      </pc:sldChg>
      <pc:sldChg chg="addSp delSp modSp new mod setBg">
        <pc:chgData name="Byer-Mendoza, Christine" userId="S::cbyer-mendoza@rchsd.org::87e79e86-31d9-4f87-87ff-78a6dda7e01c" providerId="AD" clId="Web-{E0AC001F-59C9-BFAA-A319-E14A659D6293}" dt="2024-02-01T19:20:15.609" v="59" actId="20577"/>
        <pc:sldMkLst>
          <pc:docMk/>
          <pc:sldMk cId="3567115247" sldId="283"/>
        </pc:sldMkLst>
        <pc:spChg chg="mod">
          <ac:chgData name="Byer-Mendoza, Christine" userId="S::cbyer-mendoza@rchsd.org::87e79e86-31d9-4f87-87ff-78a6dda7e01c" providerId="AD" clId="Web-{E0AC001F-59C9-BFAA-A319-E14A659D6293}" dt="2024-02-01T19:19:43.467" v="13" actId="20577"/>
          <ac:spMkLst>
            <pc:docMk/>
            <pc:sldMk cId="3567115247" sldId="283"/>
            <ac:spMk id="2" creationId="{3B39936F-394E-DA0C-469A-343CC285BB31}"/>
          </ac:spMkLst>
        </pc:spChg>
        <pc:spChg chg="del">
          <ac:chgData name="Byer-Mendoza, Christine" userId="S::cbyer-mendoza@rchsd.org::87e79e86-31d9-4f87-87ff-78a6dda7e01c" providerId="AD" clId="Web-{E0AC001F-59C9-BFAA-A319-E14A659D6293}" dt="2024-02-01T19:19:26.404" v="1"/>
          <ac:spMkLst>
            <pc:docMk/>
            <pc:sldMk cId="3567115247" sldId="283"/>
            <ac:spMk id="3" creationId="{633C85CD-D979-47D6-E61E-8F640A5C12DA}"/>
          </ac:spMkLst>
        </pc:spChg>
        <pc:spChg chg="add mod">
          <ac:chgData name="Byer-Mendoza, Christine" userId="S::cbyer-mendoza@rchsd.org::87e79e86-31d9-4f87-87ff-78a6dda7e01c" providerId="AD" clId="Web-{E0AC001F-59C9-BFAA-A319-E14A659D6293}" dt="2024-02-01T19:20:15.609" v="59" actId="20577"/>
          <ac:spMkLst>
            <pc:docMk/>
            <pc:sldMk cId="3567115247" sldId="283"/>
            <ac:spMk id="8" creationId="{E9768615-5539-8DDC-F686-E6D95EF3ADF5}"/>
          </ac:spMkLst>
        </pc:spChg>
        <pc:picChg chg="add mod ord">
          <ac:chgData name="Byer-Mendoza, Christine" userId="S::cbyer-mendoza@rchsd.org::87e79e86-31d9-4f87-87ff-78a6dda7e01c" providerId="AD" clId="Web-{E0AC001F-59C9-BFAA-A319-E14A659D6293}" dt="2024-02-01T19:19:35.670" v="2"/>
          <ac:picMkLst>
            <pc:docMk/>
            <pc:sldMk cId="3567115247" sldId="283"/>
            <ac:picMk id="4" creationId="{7F23FE7A-1BD1-62B2-A695-36A156EC5D29}"/>
          </ac:picMkLst>
        </pc:picChg>
      </pc:sldChg>
      <pc:sldChg chg="addSp delSp modSp new del">
        <pc:chgData name="Byer-Mendoza, Christine" userId="S::cbyer-mendoza@rchsd.org::87e79e86-31d9-4f87-87ff-78a6dda7e01c" providerId="AD" clId="Web-{E0AC001F-59C9-BFAA-A319-E14A659D6293}" dt="2024-02-01T19:24:09.429" v="95"/>
        <pc:sldMkLst>
          <pc:docMk/>
          <pc:sldMk cId="60065961" sldId="284"/>
        </pc:sldMkLst>
        <pc:spChg chg="del">
          <ac:chgData name="Byer-Mendoza, Christine" userId="S::cbyer-mendoza@rchsd.org::87e79e86-31d9-4f87-87ff-78a6dda7e01c" providerId="AD" clId="Web-{E0AC001F-59C9-BFAA-A319-E14A659D6293}" dt="2024-02-01T19:23:26.319" v="93"/>
          <ac:spMkLst>
            <pc:docMk/>
            <pc:sldMk cId="60065961" sldId="284"/>
            <ac:spMk id="3" creationId="{16810FF9-4BF9-90DE-C914-59243D16025E}"/>
          </ac:spMkLst>
        </pc:spChg>
        <pc:graphicFrameChg chg="add mod ord modGraphic">
          <ac:chgData name="Byer-Mendoza, Christine" userId="S::cbyer-mendoza@rchsd.org::87e79e86-31d9-4f87-87ff-78a6dda7e01c" providerId="AD" clId="Web-{E0AC001F-59C9-BFAA-A319-E14A659D6293}" dt="2024-02-01T19:23:26.319" v="93"/>
          <ac:graphicFrameMkLst>
            <pc:docMk/>
            <pc:sldMk cId="60065961" sldId="284"/>
            <ac:graphicFrameMk id="5" creationId="{4FF6D1B8-E0B9-FB3A-C4B3-110FDB122F33}"/>
          </ac:graphicFrameMkLst>
        </pc:graphicFrameChg>
        <pc:graphicFrameChg chg="add mod">
          <ac:chgData name="Byer-Mendoza, Christine" userId="S::cbyer-mendoza@rchsd.org::87e79e86-31d9-4f87-87ff-78a6dda7e01c" providerId="AD" clId="Web-{E0AC001F-59C9-BFAA-A319-E14A659D6293}" dt="2024-02-01T19:23:43.475" v="94"/>
          <ac:graphicFrameMkLst>
            <pc:docMk/>
            <pc:sldMk cId="60065961" sldId="284"/>
            <ac:graphicFrameMk id="7" creationId="{B99AF194-6233-5C7E-D945-EA1B592284C8}"/>
          </ac:graphicFrameMkLst>
        </pc:graphicFrameChg>
      </pc:sldChg>
      <pc:sldChg chg="addSp delSp modSp new del">
        <pc:chgData name="Byer-Mendoza, Christine" userId="S::cbyer-mendoza@rchsd.org::87e79e86-31d9-4f87-87ff-78a6dda7e01c" providerId="AD" clId="Web-{E0AC001F-59C9-BFAA-A319-E14A659D6293}" dt="2024-02-01T19:34:53.749" v="123"/>
        <pc:sldMkLst>
          <pc:docMk/>
          <pc:sldMk cId="171395272" sldId="284"/>
        </pc:sldMkLst>
        <pc:graphicFrameChg chg="add del mod modGraphic">
          <ac:chgData name="Byer-Mendoza, Christine" userId="S::cbyer-mendoza@rchsd.org::87e79e86-31d9-4f87-87ff-78a6dda7e01c" providerId="AD" clId="Web-{E0AC001F-59C9-BFAA-A319-E14A659D6293}" dt="2024-02-01T19:31:17.819" v="104"/>
          <ac:graphicFrameMkLst>
            <pc:docMk/>
            <pc:sldMk cId="171395272" sldId="284"/>
            <ac:graphicFrameMk id="3" creationId="{03C22C59-7BCB-D69D-C8A9-88D933F631F4}"/>
          </ac:graphicFrameMkLst>
        </pc:graphicFrameChg>
        <pc:graphicFrameChg chg="add del mod">
          <ac:chgData name="Byer-Mendoza, Christine" userId="S::cbyer-mendoza@rchsd.org::87e79e86-31d9-4f87-87ff-78a6dda7e01c" providerId="AD" clId="Web-{E0AC001F-59C9-BFAA-A319-E14A659D6293}" dt="2024-02-01T19:31:26.492" v="106"/>
          <ac:graphicFrameMkLst>
            <pc:docMk/>
            <pc:sldMk cId="171395272" sldId="284"/>
            <ac:graphicFrameMk id="5" creationId="{68F48997-ACAC-4E45-3E5F-0EC52EBEBA59}"/>
          </ac:graphicFrameMkLst>
        </pc:graphicFrameChg>
        <pc:graphicFrameChg chg="add mod modGraphic">
          <ac:chgData name="Byer-Mendoza, Christine" userId="S::cbyer-mendoza@rchsd.org::87e79e86-31d9-4f87-87ff-78a6dda7e01c" providerId="AD" clId="Web-{E0AC001F-59C9-BFAA-A319-E14A659D6293}" dt="2024-02-01T19:31:54.086" v="109"/>
          <ac:graphicFrameMkLst>
            <pc:docMk/>
            <pc:sldMk cId="171395272" sldId="284"/>
            <ac:graphicFrameMk id="7" creationId="{8425D83A-C089-7BD3-F933-775A4BD0AFA8}"/>
          </ac:graphicFrameMkLst>
        </pc:graphicFrameChg>
      </pc:sldChg>
      <pc:sldChg chg="addSp delSp modSp new del mod modClrScheme chgLayout">
        <pc:chgData name="Byer-Mendoza, Christine" userId="S::cbyer-mendoza@rchsd.org::87e79e86-31d9-4f87-87ff-78a6dda7e01c" providerId="AD" clId="Web-{E0AC001F-59C9-BFAA-A319-E14A659D6293}" dt="2024-02-01T19:22:59.349" v="91"/>
        <pc:sldMkLst>
          <pc:docMk/>
          <pc:sldMk cId="2024918335" sldId="284"/>
        </pc:sldMkLst>
        <pc:spChg chg="del">
          <ac:chgData name="Byer-Mendoza, Christine" userId="S::cbyer-mendoza@rchsd.org::87e79e86-31d9-4f87-87ff-78a6dda7e01c" providerId="AD" clId="Web-{E0AC001F-59C9-BFAA-A319-E14A659D6293}" dt="2024-02-01T19:21:07.782" v="69"/>
          <ac:spMkLst>
            <pc:docMk/>
            <pc:sldMk cId="2024918335" sldId="284"/>
            <ac:spMk id="2" creationId="{60E7953C-EFE1-F9DA-DDD2-C8C6F620E196}"/>
          </ac:spMkLst>
        </pc:spChg>
        <pc:spChg chg="del">
          <ac:chgData name="Byer-Mendoza, Christine" userId="S::cbyer-mendoza@rchsd.org::87e79e86-31d9-4f87-87ff-78a6dda7e01c" providerId="AD" clId="Web-{E0AC001F-59C9-BFAA-A319-E14A659D6293}" dt="2024-02-01T19:21:07.782" v="69"/>
          <ac:spMkLst>
            <pc:docMk/>
            <pc:sldMk cId="2024918335" sldId="284"/>
            <ac:spMk id="3" creationId="{D6F82EB6-15F5-E471-A72E-A0688F596EB9}"/>
          </ac:spMkLst>
        </pc:spChg>
        <pc:graphicFrameChg chg="add mod modGraphic">
          <ac:chgData name="Byer-Mendoza, Christine" userId="S::cbyer-mendoza@rchsd.org::87e79e86-31d9-4f87-87ff-78a6dda7e01c" providerId="AD" clId="Web-{E0AC001F-59C9-BFAA-A319-E14A659D6293}" dt="2024-02-01T19:22:47.489" v="90" actId="1076"/>
          <ac:graphicFrameMkLst>
            <pc:docMk/>
            <pc:sldMk cId="2024918335" sldId="284"/>
            <ac:graphicFrameMk id="5" creationId="{6581227E-D7BC-71A2-385F-4656427BB12F}"/>
          </ac:graphicFrameMkLst>
        </pc:graphicFrameChg>
      </pc:sldChg>
      <pc:sldChg chg="addSp delSp modSp new mod setBg">
        <pc:chgData name="Byer-Mendoza, Christine" userId="S::cbyer-mendoza@rchsd.org::87e79e86-31d9-4f87-87ff-78a6dda7e01c" providerId="AD" clId="Web-{E0AC001F-59C9-BFAA-A319-E14A659D6293}" dt="2024-02-01T19:34:47.624" v="122"/>
        <pc:sldMkLst>
          <pc:docMk/>
          <pc:sldMk cId="2209702721" sldId="285"/>
        </pc:sldMkLst>
        <pc:spChg chg="add del">
          <ac:chgData name="Byer-Mendoza, Christine" userId="S::cbyer-mendoza@rchsd.org::87e79e86-31d9-4f87-87ff-78a6dda7e01c" providerId="AD" clId="Web-{E0AC001F-59C9-BFAA-A319-E14A659D6293}" dt="2024-02-01T19:34:34.217" v="118"/>
          <ac:spMkLst>
            <pc:docMk/>
            <pc:sldMk cId="2209702721" sldId="285"/>
            <ac:spMk id="12" creationId="{69D184B2-2226-4E31-BCCB-444330767440}"/>
          </ac:spMkLst>
        </pc:spChg>
        <pc:spChg chg="add del">
          <ac:chgData name="Byer-Mendoza, Christine" userId="S::cbyer-mendoza@rchsd.org::87e79e86-31d9-4f87-87ff-78a6dda7e01c" providerId="AD" clId="Web-{E0AC001F-59C9-BFAA-A319-E14A659D6293}" dt="2024-02-01T19:34:34.217" v="118"/>
          <ac:spMkLst>
            <pc:docMk/>
            <pc:sldMk cId="2209702721" sldId="285"/>
            <ac:spMk id="14" creationId="{1AC4D4E3-486A-464A-8EC8-D44881097267}"/>
          </ac:spMkLst>
        </pc:spChg>
        <pc:spChg chg="add del">
          <ac:chgData name="Byer-Mendoza, Christine" userId="S::cbyer-mendoza@rchsd.org::87e79e86-31d9-4f87-87ff-78a6dda7e01c" providerId="AD" clId="Web-{E0AC001F-59C9-BFAA-A319-E14A659D6293}" dt="2024-02-01T19:34:34.217" v="118"/>
          <ac:spMkLst>
            <pc:docMk/>
            <pc:sldMk cId="2209702721" sldId="285"/>
            <ac:spMk id="16" creationId="{864DE13E-58EB-4475-B79C-0D4FC651239B}"/>
          </ac:spMkLst>
        </pc:spChg>
        <pc:spChg chg="add">
          <ac:chgData name="Byer-Mendoza, Christine" userId="S::cbyer-mendoza@rchsd.org::87e79e86-31d9-4f87-87ff-78a6dda7e01c" providerId="AD" clId="Web-{E0AC001F-59C9-BFAA-A319-E14A659D6293}" dt="2024-02-01T19:34:34.483" v="119"/>
          <ac:spMkLst>
            <pc:docMk/>
            <pc:sldMk cId="2209702721" sldId="285"/>
            <ac:spMk id="18" creationId="{3783CA14-24A1-485C-8B30-D6A5D87987AD}"/>
          </ac:spMkLst>
        </pc:spChg>
        <pc:spChg chg="add">
          <ac:chgData name="Byer-Mendoza, Christine" userId="S::cbyer-mendoza@rchsd.org::87e79e86-31d9-4f87-87ff-78a6dda7e01c" providerId="AD" clId="Web-{E0AC001F-59C9-BFAA-A319-E14A659D6293}" dt="2024-02-01T19:34:34.483" v="119"/>
          <ac:spMkLst>
            <pc:docMk/>
            <pc:sldMk cId="2209702721" sldId="285"/>
            <ac:spMk id="19" creationId="{F3060C83-F051-4F0E-ABAD-AA0DFC48B218}"/>
          </ac:spMkLst>
        </pc:spChg>
        <pc:spChg chg="add">
          <ac:chgData name="Byer-Mendoza, Christine" userId="S::cbyer-mendoza@rchsd.org::87e79e86-31d9-4f87-87ff-78a6dda7e01c" providerId="AD" clId="Web-{E0AC001F-59C9-BFAA-A319-E14A659D6293}" dt="2024-02-01T19:34:34.483" v="119"/>
          <ac:spMkLst>
            <pc:docMk/>
            <pc:sldMk cId="2209702721" sldId="285"/>
            <ac:spMk id="20" creationId="{9A97C86A-04D6-40F7-AE84-31AB43E6A846}"/>
          </ac:spMkLst>
        </pc:spChg>
        <pc:spChg chg="add">
          <ac:chgData name="Byer-Mendoza, Christine" userId="S::cbyer-mendoza@rchsd.org::87e79e86-31d9-4f87-87ff-78a6dda7e01c" providerId="AD" clId="Web-{E0AC001F-59C9-BFAA-A319-E14A659D6293}" dt="2024-02-01T19:34:34.483" v="119"/>
          <ac:spMkLst>
            <pc:docMk/>
            <pc:sldMk cId="2209702721" sldId="285"/>
            <ac:spMk id="21" creationId="{83C98ABE-055B-441F-B07E-44F97F083C39}"/>
          </ac:spMkLst>
        </pc:spChg>
        <pc:spChg chg="add">
          <ac:chgData name="Byer-Mendoza, Christine" userId="S::cbyer-mendoza@rchsd.org::87e79e86-31d9-4f87-87ff-78a6dda7e01c" providerId="AD" clId="Web-{E0AC001F-59C9-BFAA-A319-E14A659D6293}" dt="2024-02-01T19:34:34.483" v="119"/>
          <ac:spMkLst>
            <pc:docMk/>
            <pc:sldMk cId="2209702721" sldId="285"/>
            <ac:spMk id="22" creationId="{FF9F2414-84E8-453E-B1F3-389FDE8192D9}"/>
          </ac:spMkLst>
        </pc:spChg>
        <pc:spChg chg="add">
          <ac:chgData name="Byer-Mendoza, Christine" userId="S::cbyer-mendoza@rchsd.org::87e79e86-31d9-4f87-87ff-78a6dda7e01c" providerId="AD" clId="Web-{E0AC001F-59C9-BFAA-A319-E14A659D6293}" dt="2024-02-01T19:34:34.483" v="119"/>
          <ac:spMkLst>
            <pc:docMk/>
            <pc:sldMk cId="2209702721" sldId="285"/>
            <ac:spMk id="23" creationId="{29FDB030-9B49-4CED-8CCD-4D99382388AC}"/>
          </ac:spMkLst>
        </pc:spChg>
        <pc:spChg chg="add">
          <ac:chgData name="Byer-Mendoza, Christine" userId="S::cbyer-mendoza@rchsd.org::87e79e86-31d9-4f87-87ff-78a6dda7e01c" providerId="AD" clId="Web-{E0AC001F-59C9-BFAA-A319-E14A659D6293}" dt="2024-02-01T19:34:34.483" v="119"/>
          <ac:spMkLst>
            <pc:docMk/>
            <pc:sldMk cId="2209702721" sldId="285"/>
            <ac:spMk id="24" creationId="{3ECA69A1-7536-43AC-85EF-C7106179F5ED}"/>
          </ac:spMkLst>
        </pc:spChg>
        <pc:graphicFrameChg chg="add del mod">
          <ac:chgData name="Byer-Mendoza, Christine" userId="S::cbyer-mendoza@rchsd.org::87e79e86-31d9-4f87-87ff-78a6dda7e01c" providerId="AD" clId="Web-{E0AC001F-59C9-BFAA-A319-E14A659D6293}" dt="2024-02-01T19:32:43.198" v="112"/>
          <ac:graphicFrameMkLst>
            <pc:docMk/>
            <pc:sldMk cId="2209702721" sldId="285"/>
            <ac:graphicFrameMk id="3" creationId="{F4DE1668-8C08-61B0-8379-7AD02672BA85}"/>
          </ac:graphicFrameMkLst>
        </pc:graphicFrameChg>
        <pc:graphicFrameChg chg="add del mod">
          <ac:chgData name="Byer-Mendoza, Christine" userId="S::cbyer-mendoza@rchsd.org::87e79e86-31d9-4f87-87ff-78a6dda7e01c" providerId="AD" clId="Web-{E0AC001F-59C9-BFAA-A319-E14A659D6293}" dt="2024-02-01T19:33:44.653" v="114"/>
          <ac:graphicFrameMkLst>
            <pc:docMk/>
            <pc:sldMk cId="2209702721" sldId="285"/>
            <ac:graphicFrameMk id="5" creationId="{98EE0652-2C7B-1A39-17DA-67DE2DE3E584}"/>
          </ac:graphicFrameMkLst>
        </pc:graphicFrameChg>
        <pc:graphicFrameChg chg="add mod modGraphic">
          <ac:chgData name="Byer-Mendoza, Christine" userId="S::cbyer-mendoza@rchsd.org::87e79e86-31d9-4f87-87ff-78a6dda7e01c" providerId="AD" clId="Web-{E0AC001F-59C9-BFAA-A319-E14A659D6293}" dt="2024-02-01T19:34:47.624" v="122"/>
          <ac:graphicFrameMkLst>
            <pc:docMk/>
            <pc:sldMk cId="2209702721" sldId="285"/>
            <ac:graphicFrameMk id="7" creationId="{C6EBD708-D587-FEC7-0CA7-BDB26B62AA85}"/>
          </ac:graphicFrameMkLst>
        </pc:graphicFrameChg>
      </pc:sldChg>
      <pc:sldChg chg="new del">
        <pc:chgData name="Byer-Mendoza, Christine" userId="S::cbyer-mendoza@rchsd.org::87e79e86-31d9-4f87-87ff-78a6dda7e01c" providerId="AD" clId="Web-{E0AC001F-59C9-BFAA-A319-E14A659D6293}" dt="2024-02-01T19:35:27.344" v="135"/>
        <pc:sldMkLst>
          <pc:docMk/>
          <pc:sldMk cId="1332817874" sldId="286"/>
        </pc:sldMkLst>
      </pc:sldChg>
      <pc:sldChg chg="modSp new">
        <pc:chgData name="Byer-Mendoza, Christine" userId="S::cbyer-mendoza@rchsd.org::87e79e86-31d9-4f87-87ff-78a6dda7e01c" providerId="AD" clId="Web-{E0AC001F-59C9-BFAA-A319-E14A659D6293}" dt="2024-02-01T19:42:43.781" v="291" actId="20577"/>
        <pc:sldMkLst>
          <pc:docMk/>
          <pc:sldMk cId="1338056648" sldId="287"/>
        </pc:sldMkLst>
        <pc:spChg chg="mod">
          <ac:chgData name="Byer-Mendoza, Christine" userId="S::cbyer-mendoza@rchsd.org::87e79e86-31d9-4f87-87ff-78a6dda7e01c" providerId="AD" clId="Web-{E0AC001F-59C9-BFAA-A319-E14A659D6293}" dt="2024-02-01T19:35:25.016" v="134" actId="20577"/>
          <ac:spMkLst>
            <pc:docMk/>
            <pc:sldMk cId="1338056648" sldId="287"/>
            <ac:spMk id="2" creationId="{A31E4A8D-C5E1-1A85-2F0F-53CEF9B77E6B}"/>
          </ac:spMkLst>
        </pc:spChg>
        <pc:spChg chg="mod">
          <ac:chgData name="Byer-Mendoza, Christine" userId="S::cbyer-mendoza@rchsd.org::87e79e86-31d9-4f87-87ff-78a6dda7e01c" providerId="AD" clId="Web-{E0AC001F-59C9-BFAA-A319-E14A659D6293}" dt="2024-02-01T19:42:43.781" v="291" actId="20577"/>
          <ac:spMkLst>
            <pc:docMk/>
            <pc:sldMk cId="1338056648" sldId="287"/>
            <ac:spMk id="3" creationId="{F06E7923-D2B1-15B2-3D93-F46220F79097}"/>
          </ac:spMkLst>
        </pc:spChg>
      </pc:sldChg>
    </pc:docChg>
  </pc:docChgLst>
  <pc:docChgLst>
    <pc:chgData name="Byer-Mendoza, Christine" userId="S::cbyer-mendoza@rchsd.org::87e79e86-31d9-4f87-87ff-78a6dda7e01c" providerId="AD" clId="Web-{99B5D96F-C579-780E-91A1-1126125546DA}"/>
    <pc:docChg chg="addSld modSld sldOrd">
      <pc:chgData name="Byer-Mendoza, Christine" userId="S::cbyer-mendoza@rchsd.org::87e79e86-31d9-4f87-87ff-78a6dda7e01c" providerId="AD" clId="Web-{99B5D96F-C579-780E-91A1-1126125546DA}" dt="2023-10-23T22:20:56.861" v="83" actId="20577"/>
      <pc:docMkLst>
        <pc:docMk/>
      </pc:docMkLst>
      <pc:sldChg chg="modSp new ord">
        <pc:chgData name="Byer-Mendoza, Christine" userId="S::cbyer-mendoza@rchsd.org::87e79e86-31d9-4f87-87ff-78a6dda7e01c" providerId="AD" clId="Web-{99B5D96F-C579-780E-91A1-1126125546DA}" dt="2023-10-23T22:20:56.861" v="83" actId="20577"/>
        <pc:sldMkLst>
          <pc:docMk/>
          <pc:sldMk cId="2839203711" sldId="267"/>
        </pc:sldMkLst>
        <pc:spChg chg="mod">
          <ac:chgData name="Byer-Mendoza, Christine" userId="S::cbyer-mendoza@rchsd.org::87e79e86-31d9-4f87-87ff-78a6dda7e01c" providerId="AD" clId="Web-{99B5D96F-C579-780E-91A1-1126125546DA}" dt="2023-10-23T21:43:43.789" v="17" actId="20577"/>
          <ac:spMkLst>
            <pc:docMk/>
            <pc:sldMk cId="2839203711" sldId="267"/>
            <ac:spMk id="2" creationId="{32949A8E-1AC9-248B-CC29-7278974E67E7}"/>
          </ac:spMkLst>
        </pc:spChg>
        <pc:spChg chg="mod">
          <ac:chgData name="Byer-Mendoza, Christine" userId="S::cbyer-mendoza@rchsd.org::87e79e86-31d9-4f87-87ff-78a6dda7e01c" providerId="AD" clId="Web-{99B5D96F-C579-780E-91A1-1126125546DA}" dt="2023-10-23T22:20:56.861" v="83" actId="20577"/>
          <ac:spMkLst>
            <pc:docMk/>
            <pc:sldMk cId="2839203711" sldId="267"/>
            <ac:spMk id="3" creationId="{A3A6C74B-5774-B65D-0C0C-49BD8F58166B}"/>
          </ac:spMkLst>
        </pc:spChg>
      </pc:sldChg>
    </pc:docChg>
  </pc:docChgLst>
  <pc:docChgLst>
    <pc:chgData name="McNamara, Kim" userId="S::kmcnamara@rchsd.org::b5dbb46e-6090-41bf-91b7-30748ef2dc8b" providerId="AD" clId="Web-{F2E758CE-58DE-02B4-CA8E-EEAE5CD72042}"/>
    <pc:docChg chg="modSld">
      <pc:chgData name="McNamara, Kim" userId="S::kmcnamara@rchsd.org::b5dbb46e-6090-41bf-91b7-30748ef2dc8b" providerId="AD" clId="Web-{F2E758CE-58DE-02B4-CA8E-EEAE5CD72042}" dt="2023-11-28T18:33:56.529" v="133" actId="20577"/>
      <pc:docMkLst>
        <pc:docMk/>
      </pc:docMkLst>
      <pc:sldChg chg="modSp">
        <pc:chgData name="McNamara, Kim" userId="S::kmcnamara@rchsd.org::b5dbb46e-6090-41bf-91b7-30748ef2dc8b" providerId="AD" clId="Web-{F2E758CE-58DE-02B4-CA8E-EEAE5CD72042}" dt="2023-11-28T18:33:56.529" v="133" actId="20577"/>
        <pc:sldMkLst>
          <pc:docMk/>
          <pc:sldMk cId="3079105651" sldId="277"/>
        </pc:sldMkLst>
        <pc:spChg chg="mod">
          <ac:chgData name="McNamara, Kim" userId="S::kmcnamara@rchsd.org::b5dbb46e-6090-41bf-91b7-30748ef2dc8b" providerId="AD" clId="Web-{F2E758CE-58DE-02B4-CA8E-EEAE5CD72042}" dt="2023-11-28T18:31:08.415" v="10" actId="20577"/>
          <ac:spMkLst>
            <pc:docMk/>
            <pc:sldMk cId="3079105651" sldId="277"/>
            <ac:spMk id="2" creationId="{0B015A88-A101-7E70-76B4-64551AC7BD07}"/>
          </ac:spMkLst>
        </pc:spChg>
        <pc:spChg chg="mod">
          <ac:chgData name="McNamara, Kim" userId="S::kmcnamara@rchsd.org::b5dbb46e-6090-41bf-91b7-30748ef2dc8b" providerId="AD" clId="Web-{F2E758CE-58DE-02B4-CA8E-EEAE5CD72042}" dt="2023-11-28T18:33:56.529" v="133" actId="20577"/>
          <ac:spMkLst>
            <pc:docMk/>
            <pc:sldMk cId="3079105651" sldId="277"/>
            <ac:spMk id="3" creationId="{5ABF671C-8484-656E-D7B0-15A3D2F303FC}"/>
          </ac:spMkLst>
        </pc:spChg>
      </pc:sldChg>
    </pc:docChg>
  </pc:docChgLst>
  <pc:docChgLst>
    <pc:chgData name="McNamara, Kim" userId="S::kmcnamara@rchsd.org::b5dbb46e-6090-41bf-91b7-30748ef2dc8b" providerId="AD" clId="Web-{EA1B5131-3BB8-B6C8-C05B-9192ECEBCB78}"/>
    <pc:docChg chg="addSld modSld">
      <pc:chgData name="McNamara, Kim" userId="S::kmcnamara@rchsd.org::b5dbb46e-6090-41bf-91b7-30748ef2dc8b" providerId="AD" clId="Web-{EA1B5131-3BB8-B6C8-C05B-9192ECEBCB78}" dt="2024-02-01T21:43:36.287" v="793" actId="20577"/>
      <pc:docMkLst>
        <pc:docMk/>
      </pc:docMkLst>
      <pc:sldChg chg="modSp">
        <pc:chgData name="McNamara, Kim" userId="S::kmcnamara@rchsd.org::b5dbb46e-6090-41bf-91b7-30748ef2dc8b" providerId="AD" clId="Web-{EA1B5131-3BB8-B6C8-C05B-9192ECEBCB78}" dt="2024-02-01T21:43:36.287" v="793" actId="20577"/>
        <pc:sldMkLst>
          <pc:docMk/>
          <pc:sldMk cId="3079105651" sldId="277"/>
        </pc:sldMkLst>
        <pc:spChg chg="mod">
          <ac:chgData name="McNamara, Kim" userId="S::kmcnamara@rchsd.org::b5dbb46e-6090-41bf-91b7-30748ef2dc8b" providerId="AD" clId="Web-{EA1B5131-3BB8-B6C8-C05B-9192ECEBCB78}" dt="2024-02-01T21:43:36.287" v="793" actId="20577"/>
          <ac:spMkLst>
            <pc:docMk/>
            <pc:sldMk cId="3079105651" sldId="277"/>
            <ac:spMk id="2" creationId="{0B015A88-A101-7E70-76B4-64551AC7BD07}"/>
          </ac:spMkLst>
        </pc:spChg>
        <pc:spChg chg="mod">
          <ac:chgData name="McNamara, Kim" userId="S::kmcnamara@rchsd.org::b5dbb46e-6090-41bf-91b7-30748ef2dc8b" providerId="AD" clId="Web-{EA1B5131-3BB8-B6C8-C05B-9192ECEBCB78}" dt="2024-02-01T20:15:48.213" v="767" actId="20577"/>
          <ac:spMkLst>
            <pc:docMk/>
            <pc:sldMk cId="3079105651" sldId="277"/>
            <ac:spMk id="3" creationId="{5ABF671C-8484-656E-D7B0-15A3D2F303FC}"/>
          </ac:spMkLst>
        </pc:spChg>
      </pc:sldChg>
      <pc:sldChg chg="new">
        <pc:chgData name="McNamara, Kim" userId="S::kmcnamara@rchsd.org::b5dbb46e-6090-41bf-91b7-30748ef2dc8b" providerId="AD" clId="Web-{EA1B5131-3BB8-B6C8-C05B-9192ECEBCB78}" dt="2024-02-01T21:38:53.760" v="768"/>
        <pc:sldMkLst>
          <pc:docMk/>
          <pc:sldMk cId="2024732569" sldId="288"/>
        </pc:sldMkLst>
      </pc:sldChg>
      <pc:sldChg chg="addSp delSp modSp new">
        <pc:chgData name="McNamara, Kim" userId="S::kmcnamara@rchsd.org::b5dbb46e-6090-41bf-91b7-30748ef2dc8b" providerId="AD" clId="Web-{EA1B5131-3BB8-B6C8-C05B-9192ECEBCB78}" dt="2024-02-01T21:41:41.485" v="786" actId="20577"/>
        <pc:sldMkLst>
          <pc:docMk/>
          <pc:sldMk cId="3298705089" sldId="289"/>
        </pc:sldMkLst>
        <pc:spChg chg="add mod">
          <ac:chgData name="McNamara, Kim" userId="S::kmcnamara@rchsd.org::b5dbb46e-6090-41bf-91b7-30748ef2dc8b" providerId="AD" clId="Web-{EA1B5131-3BB8-B6C8-C05B-9192ECEBCB78}" dt="2024-02-01T21:41:41.485" v="786" actId="20577"/>
          <ac:spMkLst>
            <pc:docMk/>
            <pc:sldMk cId="3298705089" sldId="289"/>
            <ac:spMk id="4" creationId="{D12EBAFF-4076-6F1A-8FB4-3BBCD007A68E}"/>
          </ac:spMkLst>
        </pc:spChg>
        <pc:picChg chg="add del mod">
          <ac:chgData name="McNamara, Kim" userId="S::kmcnamara@rchsd.org::b5dbb46e-6090-41bf-91b7-30748ef2dc8b" providerId="AD" clId="Web-{EA1B5131-3BB8-B6C8-C05B-9192ECEBCB78}" dt="2024-02-01T21:39:28.980" v="771"/>
          <ac:picMkLst>
            <pc:docMk/>
            <pc:sldMk cId="3298705089" sldId="289"/>
            <ac:picMk id="2" creationId="{B37CCA6E-934A-E68F-E5CF-F39EAD827AD2}"/>
          </ac:picMkLst>
        </pc:picChg>
        <pc:picChg chg="add mod">
          <ac:chgData name="McNamara, Kim" userId="S::kmcnamara@rchsd.org::b5dbb46e-6090-41bf-91b7-30748ef2dc8b" providerId="AD" clId="Web-{EA1B5131-3BB8-B6C8-C05B-9192ECEBCB78}" dt="2024-02-01T21:41:07.687" v="772"/>
          <ac:picMkLst>
            <pc:docMk/>
            <pc:sldMk cId="3298705089" sldId="289"/>
            <ac:picMk id="3" creationId="{E8B547A8-E882-19C1-DA78-C6D4633E4CB9}"/>
          </ac:picMkLst>
        </pc:picChg>
      </pc:sldChg>
    </pc:docChg>
  </pc:docChgLst>
  <pc:docChgLst>
    <pc:chgData name="Byer-Mendoza, Christine" userId="S::cbyer-mendoza@rchsd.org::87e79e86-31d9-4f87-87ff-78a6dda7e01c" providerId="AD" clId="Web-{FE288744-08A8-703D-2685-32DD71D54DA2}"/>
    <pc:docChg chg="addSld delSld modSld">
      <pc:chgData name="Byer-Mendoza, Christine" userId="S::cbyer-mendoza@rchsd.org::87e79e86-31d9-4f87-87ff-78a6dda7e01c" providerId="AD" clId="Web-{FE288744-08A8-703D-2685-32DD71D54DA2}" dt="2023-11-28T17:04:06.368" v="255" actId="20577"/>
      <pc:docMkLst>
        <pc:docMk/>
      </pc:docMkLst>
      <pc:sldChg chg="addSp modSp">
        <pc:chgData name="Byer-Mendoza, Christine" userId="S::cbyer-mendoza@rchsd.org::87e79e86-31d9-4f87-87ff-78a6dda7e01c" providerId="AD" clId="Web-{FE288744-08A8-703D-2685-32DD71D54DA2}" dt="2023-11-28T17:00:59.184" v="78" actId="1076"/>
        <pc:sldMkLst>
          <pc:docMk/>
          <pc:sldMk cId="1224734746" sldId="262"/>
        </pc:sldMkLst>
        <pc:spChg chg="add mod">
          <ac:chgData name="Byer-Mendoza, Christine" userId="S::cbyer-mendoza@rchsd.org::87e79e86-31d9-4f87-87ff-78a6dda7e01c" providerId="AD" clId="Web-{FE288744-08A8-703D-2685-32DD71D54DA2}" dt="2023-11-28T17:00:39.854" v="75" actId="1076"/>
          <ac:spMkLst>
            <pc:docMk/>
            <pc:sldMk cId="1224734746" sldId="262"/>
            <ac:spMk id="43" creationId="{E0E45273-F0F0-A813-5191-8F5DD190A762}"/>
          </ac:spMkLst>
        </pc:spChg>
        <pc:spChg chg="add mod">
          <ac:chgData name="Byer-Mendoza, Christine" userId="S::cbyer-mendoza@rchsd.org::87e79e86-31d9-4f87-87ff-78a6dda7e01c" providerId="AD" clId="Web-{FE288744-08A8-703D-2685-32DD71D54DA2}" dt="2023-11-28T17:00:43.667" v="76" actId="1076"/>
          <ac:spMkLst>
            <pc:docMk/>
            <pc:sldMk cId="1224734746" sldId="262"/>
            <ac:spMk id="46" creationId="{04E9BA8C-3FF3-A1A9-9B2C-6779E4F882B7}"/>
          </ac:spMkLst>
        </pc:spChg>
        <pc:spChg chg="add mod">
          <ac:chgData name="Byer-Mendoza, Christine" userId="S::cbyer-mendoza@rchsd.org::87e79e86-31d9-4f87-87ff-78a6dda7e01c" providerId="AD" clId="Web-{FE288744-08A8-703D-2685-32DD71D54DA2}" dt="2023-11-28T17:00:59.184" v="78" actId="1076"/>
          <ac:spMkLst>
            <pc:docMk/>
            <pc:sldMk cId="1224734746" sldId="262"/>
            <ac:spMk id="50" creationId="{65366556-2F13-3F93-5A9A-5728A2D7AEE7}"/>
          </ac:spMkLst>
        </pc:spChg>
      </pc:sldChg>
      <pc:sldChg chg="addSp modSp new del">
        <pc:chgData name="Byer-Mendoza, Christine" userId="S::cbyer-mendoza@rchsd.org::87e79e86-31d9-4f87-87ff-78a6dda7e01c" providerId="AD" clId="Web-{FE288744-08A8-703D-2685-32DD71D54DA2}" dt="2023-11-28T17:01:02.153" v="79"/>
        <pc:sldMkLst>
          <pc:docMk/>
          <pc:sldMk cId="2242862305" sldId="277"/>
        </pc:sldMkLst>
        <pc:spChg chg="add mod">
          <ac:chgData name="Byer-Mendoza, Christine" userId="S::cbyer-mendoza@rchsd.org::87e79e86-31d9-4f87-87ff-78a6dda7e01c" providerId="AD" clId="Web-{FE288744-08A8-703D-2685-32DD71D54DA2}" dt="2023-11-28T16:58:48.300" v="63" actId="1076"/>
          <ac:spMkLst>
            <pc:docMk/>
            <pc:sldMk cId="2242862305" sldId="277"/>
            <ac:spMk id="3" creationId="{8F652051-3C87-6A34-DC60-41E468284BD1}"/>
          </ac:spMkLst>
        </pc:spChg>
        <pc:spChg chg="add mod">
          <ac:chgData name="Byer-Mendoza, Christine" userId="S::cbyer-mendoza@rchsd.org::87e79e86-31d9-4f87-87ff-78a6dda7e01c" providerId="AD" clId="Web-{FE288744-08A8-703D-2685-32DD71D54DA2}" dt="2023-11-28T16:57:38.592" v="22" actId="20577"/>
          <ac:spMkLst>
            <pc:docMk/>
            <pc:sldMk cId="2242862305" sldId="277"/>
            <ac:spMk id="5" creationId="{15629D72-5CCA-58BC-EEB4-8C562F6A7D44}"/>
          </ac:spMkLst>
        </pc:spChg>
        <pc:spChg chg="add mod">
          <ac:chgData name="Byer-Mendoza, Christine" userId="S::cbyer-mendoza@rchsd.org::87e79e86-31d9-4f87-87ff-78a6dda7e01c" providerId="AD" clId="Web-{FE288744-08A8-703D-2685-32DD71D54DA2}" dt="2023-11-28T16:59:14.052" v="65" actId="1076"/>
          <ac:spMkLst>
            <pc:docMk/>
            <pc:sldMk cId="2242862305" sldId="277"/>
            <ac:spMk id="6" creationId="{6BBADEA2-B3DF-B2B6-6638-D7F1F52FCAA5}"/>
          </ac:spMkLst>
        </pc:spChg>
      </pc:sldChg>
      <pc:sldChg chg="modSp new">
        <pc:chgData name="Byer-Mendoza, Christine" userId="S::cbyer-mendoza@rchsd.org::87e79e86-31d9-4f87-87ff-78a6dda7e01c" providerId="AD" clId="Web-{FE288744-08A8-703D-2685-32DD71D54DA2}" dt="2023-11-28T17:03:12.192" v="212" actId="20577"/>
        <pc:sldMkLst>
          <pc:docMk/>
          <pc:sldMk cId="3079105651" sldId="277"/>
        </pc:sldMkLst>
        <pc:spChg chg="mod">
          <ac:chgData name="Byer-Mendoza, Christine" userId="S::cbyer-mendoza@rchsd.org::87e79e86-31d9-4f87-87ff-78a6dda7e01c" providerId="AD" clId="Web-{FE288744-08A8-703D-2685-32DD71D54DA2}" dt="2023-11-28T17:01:22.248" v="92" actId="20577"/>
          <ac:spMkLst>
            <pc:docMk/>
            <pc:sldMk cId="3079105651" sldId="277"/>
            <ac:spMk id="2" creationId="{0B015A88-A101-7E70-76B4-64551AC7BD07}"/>
          </ac:spMkLst>
        </pc:spChg>
        <pc:spChg chg="mod">
          <ac:chgData name="Byer-Mendoza, Christine" userId="S::cbyer-mendoza@rchsd.org::87e79e86-31d9-4f87-87ff-78a6dda7e01c" providerId="AD" clId="Web-{FE288744-08A8-703D-2685-32DD71D54DA2}" dt="2023-11-28T17:03:12.192" v="212" actId="20577"/>
          <ac:spMkLst>
            <pc:docMk/>
            <pc:sldMk cId="3079105651" sldId="277"/>
            <ac:spMk id="3" creationId="{5ABF671C-8484-656E-D7B0-15A3D2F303FC}"/>
          </ac:spMkLst>
        </pc:spChg>
      </pc:sldChg>
      <pc:sldChg chg="modSp new">
        <pc:chgData name="Byer-Mendoza, Christine" userId="S::cbyer-mendoza@rchsd.org::87e79e86-31d9-4f87-87ff-78a6dda7e01c" providerId="AD" clId="Web-{FE288744-08A8-703D-2685-32DD71D54DA2}" dt="2023-11-28T17:04:06.368" v="255" actId="20577"/>
        <pc:sldMkLst>
          <pc:docMk/>
          <pc:sldMk cId="3143717063" sldId="278"/>
        </pc:sldMkLst>
        <pc:spChg chg="mod">
          <ac:chgData name="Byer-Mendoza, Christine" userId="S::cbyer-mendoza@rchsd.org::87e79e86-31d9-4f87-87ff-78a6dda7e01c" providerId="AD" clId="Web-{FE288744-08A8-703D-2685-32DD71D54DA2}" dt="2023-11-28T17:04:06.368" v="255" actId="20577"/>
          <ac:spMkLst>
            <pc:docMk/>
            <pc:sldMk cId="3143717063" sldId="278"/>
            <ac:spMk id="3" creationId="{5EAB9881-AF5A-BEE3-E70F-9B924BB7C3F4}"/>
          </ac:spMkLst>
        </pc:spChg>
      </pc:sldChg>
    </pc:docChg>
  </pc:docChgLst>
  <pc:docChgLst>
    <pc:chgData name="McNamara, Kim" userId="S::kmcnamara@rchsd.org::b5dbb46e-6090-41bf-91b7-30748ef2dc8b" providerId="AD" clId="Web-{619AE008-0CCE-585E-046F-04E42E2B3D64}"/>
    <pc:docChg chg="addSld modSld">
      <pc:chgData name="McNamara, Kim" userId="S::kmcnamara@rchsd.org::b5dbb46e-6090-41bf-91b7-30748ef2dc8b" providerId="AD" clId="Web-{619AE008-0CCE-585E-046F-04E42E2B3D64}" dt="2024-01-23T23:41:48.816" v="544"/>
      <pc:docMkLst>
        <pc:docMk/>
      </pc:docMkLst>
      <pc:sldChg chg="modSp">
        <pc:chgData name="McNamara, Kim" userId="S::kmcnamara@rchsd.org::b5dbb46e-6090-41bf-91b7-30748ef2dc8b" providerId="AD" clId="Web-{619AE008-0CCE-585E-046F-04E42E2B3D64}" dt="2024-01-23T22:27:52.481" v="223"/>
        <pc:sldMkLst>
          <pc:docMk/>
          <pc:sldMk cId="2582995853" sldId="279"/>
        </pc:sldMkLst>
        <pc:graphicFrameChg chg="mod modGraphic">
          <ac:chgData name="McNamara, Kim" userId="S::kmcnamara@rchsd.org::b5dbb46e-6090-41bf-91b7-30748ef2dc8b" providerId="AD" clId="Web-{619AE008-0CCE-585E-046F-04E42E2B3D64}" dt="2024-01-23T22:27:52.481" v="223"/>
          <ac:graphicFrameMkLst>
            <pc:docMk/>
            <pc:sldMk cId="2582995853" sldId="279"/>
            <ac:graphicFrameMk id="4" creationId="{9E4D7F5C-0727-716F-A39A-2210CC67E9AA}"/>
          </ac:graphicFrameMkLst>
        </pc:graphicFrameChg>
      </pc:sldChg>
      <pc:sldChg chg="modSp add replId">
        <pc:chgData name="McNamara, Kim" userId="S::kmcnamara@rchsd.org::b5dbb46e-6090-41bf-91b7-30748ef2dc8b" providerId="AD" clId="Web-{619AE008-0CCE-585E-046F-04E42E2B3D64}" dt="2024-01-23T23:39:13.273" v="454"/>
        <pc:sldMkLst>
          <pc:docMk/>
          <pc:sldMk cId="314903386" sldId="280"/>
        </pc:sldMkLst>
        <pc:spChg chg="mod">
          <ac:chgData name="McNamara, Kim" userId="S::kmcnamara@rchsd.org::b5dbb46e-6090-41bf-91b7-30748ef2dc8b" providerId="AD" clId="Web-{619AE008-0CCE-585E-046F-04E42E2B3D64}" dt="2024-01-23T22:10:40.377" v="78" actId="1076"/>
          <ac:spMkLst>
            <pc:docMk/>
            <pc:sldMk cId="314903386" sldId="280"/>
            <ac:spMk id="2" creationId="{A05A6FF3-B348-0C51-E1D3-63967D976C15}"/>
          </ac:spMkLst>
        </pc:spChg>
        <pc:graphicFrameChg chg="mod modGraphic">
          <ac:chgData name="McNamara, Kim" userId="S::kmcnamara@rchsd.org::b5dbb46e-6090-41bf-91b7-30748ef2dc8b" providerId="AD" clId="Web-{619AE008-0CCE-585E-046F-04E42E2B3D64}" dt="2024-01-23T23:39:13.273" v="454"/>
          <ac:graphicFrameMkLst>
            <pc:docMk/>
            <pc:sldMk cId="314903386" sldId="280"/>
            <ac:graphicFrameMk id="4" creationId="{820EB92C-5E4A-ED2B-53C0-00F159855E6B}"/>
          </ac:graphicFrameMkLst>
        </pc:graphicFrameChg>
      </pc:sldChg>
      <pc:sldChg chg="modSp add replId">
        <pc:chgData name="McNamara, Kim" userId="S::kmcnamara@rchsd.org::b5dbb46e-6090-41bf-91b7-30748ef2dc8b" providerId="AD" clId="Web-{619AE008-0CCE-585E-046F-04E42E2B3D64}" dt="2024-01-23T23:40:26.575" v="494"/>
        <pc:sldMkLst>
          <pc:docMk/>
          <pc:sldMk cId="3862539667" sldId="281"/>
        </pc:sldMkLst>
        <pc:spChg chg="mod">
          <ac:chgData name="McNamara, Kim" userId="S::kmcnamara@rchsd.org::b5dbb46e-6090-41bf-91b7-30748ef2dc8b" providerId="AD" clId="Web-{619AE008-0CCE-585E-046F-04E42E2B3D64}" dt="2024-01-23T22:27:34.730" v="185" actId="20577"/>
          <ac:spMkLst>
            <pc:docMk/>
            <pc:sldMk cId="3862539667" sldId="281"/>
            <ac:spMk id="2" creationId="{4556DA7A-D22E-4FFE-247A-B051A726B782}"/>
          </ac:spMkLst>
        </pc:spChg>
        <pc:graphicFrameChg chg="mod modGraphic">
          <ac:chgData name="McNamara, Kim" userId="S::kmcnamara@rchsd.org::b5dbb46e-6090-41bf-91b7-30748ef2dc8b" providerId="AD" clId="Web-{619AE008-0CCE-585E-046F-04E42E2B3D64}" dt="2024-01-23T23:40:26.575" v="494"/>
          <ac:graphicFrameMkLst>
            <pc:docMk/>
            <pc:sldMk cId="3862539667" sldId="281"/>
            <ac:graphicFrameMk id="4" creationId="{11DB55A3-2C74-A6FF-AA3E-48D60A345F3D}"/>
          </ac:graphicFrameMkLst>
        </pc:graphicFrameChg>
      </pc:sldChg>
      <pc:sldChg chg="modSp add replId">
        <pc:chgData name="McNamara, Kim" userId="S::kmcnamara@rchsd.org::b5dbb46e-6090-41bf-91b7-30748ef2dc8b" providerId="AD" clId="Web-{619AE008-0CCE-585E-046F-04E42E2B3D64}" dt="2024-01-23T23:41:48.816" v="544"/>
        <pc:sldMkLst>
          <pc:docMk/>
          <pc:sldMk cId="1143901601" sldId="282"/>
        </pc:sldMkLst>
        <pc:spChg chg="mod">
          <ac:chgData name="McNamara, Kim" userId="S::kmcnamara@rchsd.org::b5dbb46e-6090-41bf-91b7-30748ef2dc8b" providerId="AD" clId="Web-{619AE008-0CCE-585E-046F-04E42E2B3D64}" dt="2024-01-23T23:10:51.848" v="308" actId="20577"/>
          <ac:spMkLst>
            <pc:docMk/>
            <pc:sldMk cId="1143901601" sldId="282"/>
            <ac:spMk id="2" creationId="{F340076F-5DF6-E4B6-E5C0-CED7849F3913}"/>
          </ac:spMkLst>
        </pc:spChg>
        <pc:graphicFrameChg chg="mod modGraphic">
          <ac:chgData name="McNamara, Kim" userId="S::kmcnamara@rchsd.org::b5dbb46e-6090-41bf-91b7-30748ef2dc8b" providerId="AD" clId="Web-{619AE008-0CCE-585E-046F-04E42E2B3D64}" dt="2024-01-23T23:41:48.816" v="544"/>
          <ac:graphicFrameMkLst>
            <pc:docMk/>
            <pc:sldMk cId="1143901601" sldId="282"/>
            <ac:graphicFrameMk id="4" creationId="{E36EC0A3-49D2-033B-17B4-650E081B38D0}"/>
          </ac:graphicFrameMkLst>
        </pc:graphicFrameChg>
      </pc:sldChg>
    </pc:docChg>
  </pc:docChgLst>
  <pc:docChgLst>
    <pc:chgData name="Byer-Mendoza, Christine" userId="S::cbyer-mendoza@rchsd.org::87e79e86-31d9-4f87-87ff-78a6dda7e01c" providerId="AD" clId="Web-{488566F7-E0AF-85B0-35F8-39BF68F7ED31}"/>
    <pc:docChg chg="addSld delSld modSld">
      <pc:chgData name="Byer-Mendoza, Christine" userId="S::cbyer-mendoza@rchsd.org::87e79e86-31d9-4f87-87ff-78a6dda7e01c" providerId="AD" clId="Web-{488566F7-E0AF-85B0-35F8-39BF68F7ED31}" dt="2024-06-18T21:21:25.879" v="704" actId="20577"/>
      <pc:docMkLst>
        <pc:docMk/>
      </pc:docMkLst>
      <pc:sldChg chg="modSp new mod modClrScheme chgLayout">
        <pc:chgData name="Byer-Mendoza, Christine" userId="S::cbyer-mendoza@rchsd.org::87e79e86-31d9-4f87-87ff-78a6dda7e01c" providerId="AD" clId="Web-{488566F7-E0AF-85B0-35F8-39BF68F7ED31}" dt="2024-06-18T21:00:54.168" v="9" actId="20577"/>
        <pc:sldMkLst>
          <pc:docMk/>
          <pc:sldMk cId="3718862452" sldId="435"/>
        </pc:sldMkLst>
        <pc:spChg chg="mod ord">
          <ac:chgData name="Byer-Mendoza, Christine" userId="S::cbyer-mendoza@rchsd.org::87e79e86-31d9-4f87-87ff-78a6dda7e01c" providerId="AD" clId="Web-{488566F7-E0AF-85B0-35F8-39BF68F7ED31}" dt="2024-06-18T21:00:54.168" v="9" actId="20577"/>
          <ac:spMkLst>
            <pc:docMk/>
            <pc:sldMk cId="3718862452" sldId="435"/>
            <ac:spMk id="2" creationId="{F98A50E9-9FF7-3ED1-925B-F9AD80274EFC}"/>
          </ac:spMkLst>
        </pc:spChg>
        <pc:spChg chg="mod ord">
          <ac:chgData name="Byer-Mendoza, Christine" userId="S::cbyer-mendoza@rchsd.org::87e79e86-31d9-4f87-87ff-78a6dda7e01c" providerId="AD" clId="Web-{488566F7-E0AF-85B0-35F8-39BF68F7ED31}" dt="2024-06-18T21:00:42.840" v="1"/>
          <ac:spMkLst>
            <pc:docMk/>
            <pc:sldMk cId="3718862452" sldId="435"/>
            <ac:spMk id="3" creationId="{74F911CC-E1D5-D047-4C29-6AA9A9F3589D}"/>
          </ac:spMkLst>
        </pc:spChg>
      </pc:sldChg>
      <pc:sldChg chg="modSp new del mod modClrScheme chgLayout">
        <pc:chgData name="Byer-Mendoza, Christine" userId="S::cbyer-mendoza@rchsd.org::87e79e86-31d9-4f87-87ff-78a6dda7e01c" providerId="AD" clId="Web-{488566F7-E0AF-85B0-35F8-39BF68F7ED31}" dt="2024-06-18T21:19:56.141" v="606"/>
        <pc:sldMkLst>
          <pc:docMk/>
          <pc:sldMk cId="1849805264" sldId="436"/>
        </pc:sldMkLst>
        <pc:spChg chg="mod ord">
          <ac:chgData name="Byer-Mendoza, Christine" userId="S::cbyer-mendoza@rchsd.org::87e79e86-31d9-4f87-87ff-78a6dda7e01c" providerId="AD" clId="Web-{488566F7-E0AF-85B0-35F8-39BF68F7ED31}" dt="2024-06-18T21:01:21.638" v="14" actId="20577"/>
          <ac:spMkLst>
            <pc:docMk/>
            <pc:sldMk cId="1849805264" sldId="436"/>
            <ac:spMk id="2" creationId="{64659F80-71A0-0CF7-D3CE-76F20B3433EE}"/>
          </ac:spMkLst>
        </pc:spChg>
        <pc:spChg chg="mod ord">
          <ac:chgData name="Byer-Mendoza, Christine" userId="S::cbyer-mendoza@rchsd.org::87e79e86-31d9-4f87-87ff-78a6dda7e01c" providerId="AD" clId="Web-{488566F7-E0AF-85B0-35F8-39BF68F7ED31}" dt="2024-06-18T21:01:06.669" v="11"/>
          <ac:spMkLst>
            <pc:docMk/>
            <pc:sldMk cId="1849805264" sldId="436"/>
            <ac:spMk id="3" creationId="{BFE17DC1-9D5F-45BF-F0B9-8511BAE8C2C5}"/>
          </ac:spMkLst>
        </pc:spChg>
      </pc:sldChg>
      <pc:sldChg chg="addSp delSp modSp new mod modClrScheme chgLayout">
        <pc:chgData name="Byer-Mendoza, Christine" userId="S::cbyer-mendoza@rchsd.org::87e79e86-31d9-4f87-87ff-78a6dda7e01c" providerId="AD" clId="Web-{488566F7-E0AF-85B0-35F8-39BF68F7ED31}" dt="2024-06-18T21:14:01.990" v="303" actId="1076"/>
        <pc:sldMkLst>
          <pc:docMk/>
          <pc:sldMk cId="467875716" sldId="437"/>
        </pc:sldMkLst>
        <pc:spChg chg="add mod ord">
          <ac:chgData name="Byer-Mendoza, Christine" userId="S::cbyer-mendoza@rchsd.org::87e79e86-31d9-4f87-87ff-78a6dda7e01c" providerId="AD" clId="Web-{488566F7-E0AF-85B0-35F8-39BF68F7ED31}" dt="2024-06-18T21:14:01.990" v="303" actId="1076"/>
          <ac:spMkLst>
            <pc:docMk/>
            <pc:sldMk cId="467875716" sldId="437"/>
            <ac:spMk id="2" creationId="{E92F99B0-0CC8-3700-1717-7BAB350DB7BF}"/>
          </ac:spMkLst>
        </pc:spChg>
        <pc:spChg chg="add mod ord">
          <ac:chgData name="Byer-Mendoza, Christine" userId="S::cbyer-mendoza@rchsd.org::87e79e86-31d9-4f87-87ff-78a6dda7e01c" providerId="AD" clId="Web-{488566F7-E0AF-85B0-35F8-39BF68F7ED31}" dt="2024-06-18T21:13:02.597" v="274" actId="20577"/>
          <ac:spMkLst>
            <pc:docMk/>
            <pc:sldMk cId="467875716" sldId="437"/>
            <ac:spMk id="3" creationId="{D8F4D526-8377-B4FA-9D81-64400EDDC01F}"/>
          </ac:spMkLst>
        </pc:spChg>
        <pc:spChg chg="add del mod ord">
          <ac:chgData name="Byer-Mendoza, Christine" userId="S::cbyer-mendoza@rchsd.org::87e79e86-31d9-4f87-87ff-78a6dda7e01c" providerId="AD" clId="Web-{488566F7-E0AF-85B0-35F8-39BF68F7ED31}" dt="2024-06-18T21:10:36.671" v="169"/>
          <ac:spMkLst>
            <pc:docMk/>
            <pc:sldMk cId="467875716" sldId="437"/>
            <ac:spMk id="4" creationId="{80518374-806F-89AC-F7A7-AC14848BF7EE}"/>
          </ac:spMkLst>
        </pc:spChg>
      </pc:sldChg>
      <pc:sldChg chg="addSp modSp add replId">
        <pc:chgData name="Byer-Mendoza, Christine" userId="S::cbyer-mendoza@rchsd.org::87e79e86-31d9-4f87-87ff-78a6dda7e01c" providerId="AD" clId="Web-{488566F7-E0AF-85B0-35F8-39BF68F7ED31}" dt="2024-06-18T21:21:25.879" v="704" actId="20577"/>
        <pc:sldMkLst>
          <pc:docMk/>
          <pc:sldMk cId="313008040" sldId="438"/>
        </pc:sldMkLst>
        <pc:spChg chg="mod">
          <ac:chgData name="Byer-Mendoza, Christine" userId="S::cbyer-mendoza@rchsd.org::87e79e86-31d9-4f87-87ff-78a6dda7e01c" providerId="AD" clId="Web-{488566F7-E0AF-85B0-35F8-39BF68F7ED31}" dt="2024-06-18T21:08:20.682" v="60" actId="20577"/>
          <ac:spMkLst>
            <pc:docMk/>
            <pc:sldMk cId="313008040" sldId="438"/>
            <ac:spMk id="2" creationId="{3B39936F-394E-DA0C-469A-343CC285BB31}"/>
          </ac:spMkLst>
        </pc:spChg>
        <pc:spChg chg="add mod">
          <ac:chgData name="Byer-Mendoza, Christine" userId="S::cbyer-mendoza@rchsd.org::87e79e86-31d9-4f87-87ff-78a6dda7e01c" providerId="AD" clId="Web-{488566F7-E0AF-85B0-35F8-39BF68F7ED31}" dt="2024-06-18T21:07:26.602" v="54"/>
          <ac:spMkLst>
            <pc:docMk/>
            <pc:sldMk cId="313008040" sldId="438"/>
            <ac:spMk id="3" creationId="{C66192D9-DF70-C5F2-A581-0D0D4C96B4AA}"/>
          </ac:spMkLst>
        </pc:spChg>
        <pc:spChg chg="add mod">
          <ac:chgData name="Byer-Mendoza, Christine" userId="S::cbyer-mendoza@rchsd.org::87e79e86-31d9-4f87-87ff-78a6dda7e01c" providerId="AD" clId="Web-{488566F7-E0AF-85B0-35F8-39BF68F7ED31}" dt="2024-06-18T21:08:08.197" v="57" actId="1076"/>
          <ac:spMkLst>
            <pc:docMk/>
            <pc:sldMk cId="313008040" sldId="438"/>
            <ac:spMk id="5" creationId="{9307B841-5D06-DDF7-1C27-E6F603BBE88F}"/>
          </ac:spMkLst>
        </pc:spChg>
        <pc:spChg chg="mod">
          <ac:chgData name="Byer-Mendoza, Christine" userId="S::cbyer-mendoza@rchsd.org::87e79e86-31d9-4f87-87ff-78a6dda7e01c" providerId="AD" clId="Web-{488566F7-E0AF-85B0-35F8-39BF68F7ED31}" dt="2024-06-18T21:21:25.879" v="704" actId="20577"/>
          <ac:spMkLst>
            <pc:docMk/>
            <pc:sldMk cId="313008040" sldId="438"/>
            <ac:spMk id="8" creationId="{E9768615-5539-8DDC-F686-E6D95EF3ADF5}"/>
          </ac:spMkLst>
        </pc:spChg>
      </pc:sldChg>
      <pc:sldChg chg="modSp new">
        <pc:chgData name="Byer-Mendoza, Christine" userId="S::cbyer-mendoza@rchsd.org::87e79e86-31d9-4f87-87ff-78a6dda7e01c" providerId="AD" clId="Web-{488566F7-E0AF-85B0-35F8-39BF68F7ED31}" dt="2024-06-18T21:18:15.654" v="536" actId="20577"/>
        <pc:sldMkLst>
          <pc:docMk/>
          <pc:sldMk cId="2546776440" sldId="439"/>
        </pc:sldMkLst>
        <pc:spChg chg="mod">
          <ac:chgData name="Byer-Mendoza, Christine" userId="S::cbyer-mendoza@rchsd.org::87e79e86-31d9-4f87-87ff-78a6dda7e01c" providerId="AD" clId="Web-{488566F7-E0AF-85B0-35F8-39BF68F7ED31}" dt="2024-06-18T21:14:22.897" v="317" actId="20577"/>
          <ac:spMkLst>
            <pc:docMk/>
            <pc:sldMk cId="2546776440" sldId="439"/>
            <ac:spMk id="2" creationId="{3ADB5BBE-85BF-8A0D-FEC6-3018C5FCF2DE}"/>
          </ac:spMkLst>
        </pc:spChg>
        <pc:spChg chg="mod">
          <ac:chgData name="Byer-Mendoza, Christine" userId="S::cbyer-mendoza@rchsd.org::87e79e86-31d9-4f87-87ff-78a6dda7e01c" providerId="AD" clId="Web-{488566F7-E0AF-85B0-35F8-39BF68F7ED31}" dt="2024-06-18T21:18:15.654" v="536" actId="20577"/>
          <ac:spMkLst>
            <pc:docMk/>
            <pc:sldMk cId="2546776440" sldId="439"/>
            <ac:spMk id="3" creationId="{847F6721-278E-B048-BF82-4FC373AFFE20}"/>
          </ac:spMkLst>
        </pc:spChg>
      </pc:sldChg>
      <pc:sldChg chg="modSp new">
        <pc:chgData name="Byer-Mendoza, Christine" userId="S::cbyer-mendoza@rchsd.org::87e79e86-31d9-4f87-87ff-78a6dda7e01c" providerId="AD" clId="Web-{488566F7-E0AF-85B0-35F8-39BF68F7ED31}" dt="2024-06-18T21:19:44.922" v="605" actId="20577"/>
        <pc:sldMkLst>
          <pc:docMk/>
          <pc:sldMk cId="2389885387" sldId="440"/>
        </pc:sldMkLst>
        <pc:spChg chg="mod">
          <ac:chgData name="Byer-Mendoza, Christine" userId="S::cbyer-mendoza@rchsd.org::87e79e86-31d9-4f87-87ff-78a6dda7e01c" providerId="AD" clId="Web-{488566F7-E0AF-85B0-35F8-39BF68F7ED31}" dt="2024-06-18T21:18:41.311" v="549" actId="20577"/>
          <ac:spMkLst>
            <pc:docMk/>
            <pc:sldMk cId="2389885387" sldId="440"/>
            <ac:spMk id="2" creationId="{2FE3A9AB-38BC-2B71-D616-9CFEB786CBED}"/>
          </ac:spMkLst>
        </pc:spChg>
        <pc:spChg chg="mod">
          <ac:chgData name="Byer-Mendoza, Christine" userId="S::cbyer-mendoza@rchsd.org::87e79e86-31d9-4f87-87ff-78a6dda7e01c" providerId="AD" clId="Web-{488566F7-E0AF-85B0-35F8-39BF68F7ED31}" dt="2024-06-18T21:19:44.922" v="605" actId="20577"/>
          <ac:spMkLst>
            <pc:docMk/>
            <pc:sldMk cId="2389885387" sldId="440"/>
            <ac:spMk id="3" creationId="{62555060-C0E0-475F-85DC-C260B66215C6}"/>
          </ac:spMkLst>
        </pc:spChg>
      </pc:sldChg>
    </pc:docChg>
  </pc:docChgLst>
  <pc:docChgLst>
    <pc:chgData name="Byer-Mendoza, Christine" userId="S::cbyer-mendoza@rchsd.org::87e79e86-31d9-4f87-87ff-78a6dda7e01c" providerId="AD" clId="Web-{03AEE969-2C4E-AA83-8F4C-E85D11CEEF90}"/>
    <pc:docChg chg="addSld delSld modSld">
      <pc:chgData name="Byer-Mendoza, Christine" userId="S::cbyer-mendoza@rchsd.org::87e79e86-31d9-4f87-87ff-78a6dda7e01c" providerId="AD" clId="Web-{03AEE969-2C4E-AA83-8F4C-E85D11CEEF90}" dt="2024-06-06T23:16:40.485" v="17"/>
      <pc:docMkLst>
        <pc:docMk/>
      </pc:docMkLst>
      <pc:sldChg chg="modSp new mod modClrScheme chgLayout">
        <pc:chgData name="Byer-Mendoza, Christine" userId="S::cbyer-mendoza@rchsd.org::87e79e86-31d9-4f87-87ff-78a6dda7e01c" providerId="AD" clId="Web-{03AEE969-2C4E-AA83-8F4C-E85D11CEEF90}" dt="2024-06-06T23:15:35.968" v="13" actId="20577"/>
        <pc:sldMkLst>
          <pc:docMk/>
          <pc:sldMk cId="344751844" sldId="305"/>
        </pc:sldMkLst>
        <pc:spChg chg="mod ord">
          <ac:chgData name="Byer-Mendoza, Christine" userId="S::cbyer-mendoza@rchsd.org::87e79e86-31d9-4f87-87ff-78a6dda7e01c" providerId="AD" clId="Web-{03AEE969-2C4E-AA83-8F4C-E85D11CEEF90}" dt="2024-06-06T23:15:35.968" v="13" actId="20577"/>
          <ac:spMkLst>
            <pc:docMk/>
            <pc:sldMk cId="344751844" sldId="305"/>
            <ac:spMk id="2" creationId="{B74B23ED-75C5-4FF3-EEEC-C8758D76110D}"/>
          </ac:spMkLst>
        </pc:spChg>
        <pc:spChg chg="mod ord">
          <ac:chgData name="Byer-Mendoza, Christine" userId="S::cbyer-mendoza@rchsd.org::87e79e86-31d9-4f87-87ff-78a6dda7e01c" providerId="AD" clId="Web-{03AEE969-2C4E-AA83-8F4C-E85D11CEEF90}" dt="2024-06-06T23:15:32.781" v="12" actId="20577"/>
          <ac:spMkLst>
            <pc:docMk/>
            <pc:sldMk cId="344751844" sldId="305"/>
            <ac:spMk id="3" creationId="{8600E1FA-6B6A-29A0-2652-FFAC63EF0B41}"/>
          </ac:spMkLst>
        </pc:spChg>
      </pc:sldChg>
      <pc:sldChg chg="delSp new del mod modClrScheme chgLayout">
        <pc:chgData name="Byer-Mendoza, Christine" userId="S::cbyer-mendoza@rchsd.org::87e79e86-31d9-4f87-87ff-78a6dda7e01c" providerId="AD" clId="Web-{03AEE969-2C4E-AA83-8F4C-E85D11CEEF90}" dt="2024-06-06T23:16:40.485" v="17"/>
        <pc:sldMkLst>
          <pc:docMk/>
          <pc:sldMk cId="1698308172" sldId="306"/>
        </pc:sldMkLst>
        <pc:spChg chg="del">
          <ac:chgData name="Byer-Mendoza, Christine" userId="S::cbyer-mendoza@rchsd.org::87e79e86-31d9-4f87-87ff-78a6dda7e01c" providerId="AD" clId="Web-{03AEE969-2C4E-AA83-8F4C-E85D11CEEF90}" dt="2024-06-06T23:15:43.703" v="15"/>
          <ac:spMkLst>
            <pc:docMk/>
            <pc:sldMk cId="1698308172" sldId="306"/>
            <ac:spMk id="2" creationId="{3F05E361-52C4-73CD-98E8-33F4565D7381}"/>
          </ac:spMkLst>
        </pc:spChg>
        <pc:spChg chg="del">
          <ac:chgData name="Byer-Mendoza, Christine" userId="S::cbyer-mendoza@rchsd.org::87e79e86-31d9-4f87-87ff-78a6dda7e01c" providerId="AD" clId="Web-{03AEE969-2C4E-AA83-8F4C-E85D11CEEF90}" dt="2024-06-06T23:15:43.703" v="15"/>
          <ac:spMkLst>
            <pc:docMk/>
            <pc:sldMk cId="1698308172" sldId="306"/>
            <ac:spMk id="3" creationId="{EB70C9D7-19F9-5BD5-4552-AE67C82D6A71}"/>
          </ac:spMkLst>
        </pc:spChg>
      </pc:sldChg>
      <pc:sldChg chg="add">
        <pc:chgData name="Byer-Mendoza, Christine" userId="S::cbyer-mendoza@rchsd.org::87e79e86-31d9-4f87-87ff-78a6dda7e01c" providerId="AD" clId="Web-{03AEE969-2C4E-AA83-8F4C-E85D11CEEF90}" dt="2024-06-06T23:16:17.672" v="16"/>
        <pc:sldMkLst>
          <pc:docMk/>
          <pc:sldMk cId="3986327542" sldId="434"/>
        </pc:sldMkLst>
      </pc:sldChg>
    </pc:docChg>
  </pc:docChgLst>
  <pc:docChgLst>
    <pc:chgData name="Byer-Mendoza, Christine" userId="S::cbyer-mendoza@rchsd.org::87e79e86-31d9-4f87-87ff-78a6dda7e01c" providerId="AD" clId="Web-{951B7C52-EE35-11F5-FFE0-95F0094BC909}"/>
    <pc:docChg chg="addSld delSld modSld addMainMaster modMainMaster">
      <pc:chgData name="Byer-Mendoza, Christine" userId="S::cbyer-mendoza@rchsd.org::87e79e86-31d9-4f87-87ff-78a6dda7e01c" providerId="AD" clId="Web-{951B7C52-EE35-11F5-FFE0-95F0094BC909}" dt="2024-07-03T19:42:35.932" v="329" actId="14100"/>
      <pc:docMkLst>
        <pc:docMk/>
      </pc:docMkLst>
      <pc:sldChg chg="del">
        <pc:chgData name="Byer-Mendoza, Christine" userId="S::cbyer-mendoza@rchsd.org::87e79e86-31d9-4f87-87ff-78a6dda7e01c" providerId="AD" clId="Web-{951B7C52-EE35-11F5-FFE0-95F0094BC909}" dt="2024-07-03T19:33:32.832" v="194"/>
        <pc:sldMkLst>
          <pc:docMk/>
          <pc:sldMk cId="109857222" sldId="256"/>
        </pc:sldMkLst>
      </pc:sldChg>
      <pc:sldChg chg="addSp delSp modSp new del mod modClrScheme chgLayout">
        <pc:chgData name="Byer-Mendoza, Christine" userId="S::cbyer-mendoza@rchsd.org::87e79e86-31d9-4f87-87ff-78a6dda7e01c" providerId="AD" clId="Web-{951B7C52-EE35-11F5-FFE0-95F0094BC909}" dt="2024-07-03T19:40:59.960" v="307"/>
        <pc:sldMkLst>
          <pc:docMk/>
          <pc:sldMk cId="1431647161" sldId="443"/>
        </pc:sldMkLst>
        <pc:spChg chg="del">
          <ac:chgData name="Byer-Mendoza, Christine" userId="S::cbyer-mendoza@rchsd.org::87e79e86-31d9-4f87-87ff-78a6dda7e01c" providerId="AD" clId="Web-{951B7C52-EE35-11F5-FFE0-95F0094BC909}" dt="2024-07-03T18:11:18.581" v="1"/>
          <ac:spMkLst>
            <pc:docMk/>
            <pc:sldMk cId="1431647161" sldId="443"/>
            <ac:spMk id="2" creationId="{1A1268B0-0154-36F3-7728-446D37569A81}"/>
          </ac:spMkLst>
        </pc:spChg>
        <pc:spChg chg="del">
          <ac:chgData name="Byer-Mendoza, Christine" userId="S::cbyer-mendoza@rchsd.org::87e79e86-31d9-4f87-87ff-78a6dda7e01c" providerId="AD" clId="Web-{951B7C52-EE35-11F5-FFE0-95F0094BC909}" dt="2024-07-03T18:11:18.581" v="1"/>
          <ac:spMkLst>
            <pc:docMk/>
            <pc:sldMk cId="1431647161" sldId="443"/>
            <ac:spMk id="3" creationId="{398621FE-1CA2-3E6C-6C4D-75B5DF8F5D17}"/>
          </ac:spMkLst>
        </pc:spChg>
        <pc:spChg chg="add mod">
          <ac:chgData name="Byer-Mendoza, Christine" userId="S::cbyer-mendoza@rchsd.org::87e79e86-31d9-4f87-87ff-78a6dda7e01c" providerId="AD" clId="Web-{951B7C52-EE35-11F5-FFE0-95F0094BC909}" dt="2024-07-03T19:35:32.197" v="231" actId="14100"/>
          <ac:spMkLst>
            <pc:docMk/>
            <pc:sldMk cId="1431647161" sldId="443"/>
            <ac:spMk id="3" creationId="{F1D9F8F4-1716-A944-10F6-253849BB7015}"/>
          </ac:spMkLst>
        </pc:spChg>
        <pc:spChg chg="add mod">
          <ac:chgData name="Byer-Mendoza, Christine" userId="S::cbyer-mendoza@rchsd.org::87e79e86-31d9-4f87-87ff-78a6dda7e01c" providerId="AD" clId="Web-{951B7C52-EE35-11F5-FFE0-95F0094BC909}" dt="2024-07-03T18:15:38.150" v="148" actId="14100"/>
          <ac:spMkLst>
            <pc:docMk/>
            <pc:sldMk cId="1431647161" sldId="443"/>
            <ac:spMk id="5" creationId="{567A10C8-476D-9DD1-71DA-326554694321}"/>
          </ac:spMkLst>
        </pc:spChg>
        <pc:spChg chg="add mod">
          <ac:chgData name="Byer-Mendoza, Christine" userId="S::cbyer-mendoza@rchsd.org::87e79e86-31d9-4f87-87ff-78a6dda7e01c" providerId="AD" clId="Web-{951B7C52-EE35-11F5-FFE0-95F0094BC909}" dt="2024-07-03T18:14:10.742" v="109" actId="1076"/>
          <ac:spMkLst>
            <pc:docMk/>
            <pc:sldMk cId="1431647161" sldId="443"/>
            <ac:spMk id="6" creationId="{F5CA7148-F883-BDA5-FEDD-61DA57BF6359}"/>
          </ac:spMkLst>
        </pc:spChg>
        <pc:spChg chg="add mod">
          <ac:chgData name="Byer-Mendoza, Christine" userId="S::cbyer-mendoza@rchsd.org::87e79e86-31d9-4f87-87ff-78a6dda7e01c" providerId="AD" clId="Web-{951B7C52-EE35-11F5-FFE0-95F0094BC909}" dt="2024-07-03T18:17:09.309" v="158" actId="1076"/>
          <ac:spMkLst>
            <pc:docMk/>
            <pc:sldMk cId="1431647161" sldId="443"/>
            <ac:spMk id="7" creationId="{CCAC4FBE-3AB9-6F73-BB9A-C3434A75D9CA}"/>
          </ac:spMkLst>
        </pc:spChg>
        <pc:spChg chg="add mod">
          <ac:chgData name="Byer-Mendoza, Christine" userId="S::cbyer-mendoza@rchsd.org::87e79e86-31d9-4f87-87ff-78a6dda7e01c" providerId="AD" clId="Web-{951B7C52-EE35-11F5-FFE0-95F0094BC909}" dt="2024-07-03T19:34:34.585" v="206" actId="14100"/>
          <ac:spMkLst>
            <pc:docMk/>
            <pc:sldMk cId="1431647161" sldId="443"/>
            <ac:spMk id="11" creationId="{A5744D72-F878-954E-6A29-6DED62D36256}"/>
          </ac:spMkLst>
        </pc:spChg>
        <pc:spChg chg="add mod">
          <ac:chgData name="Byer-Mendoza, Christine" userId="S::cbyer-mendoza@rchsd.org::87e79e86-31d9-4f87-87ff-78a6dda7e01c" providerId="AD" clId="Web-{951B7C52-EE35-11F5-FFE0-95F0094BC909}" dt="2024-07-03T19:36:47.481" v="279" actId="1076"/>
          <ac:spMkLst>
            <pc:docMk/>
            <pc:sldMk cId="1431647161" sldId="443"/>
            <ac:spMk id="13" creationId="{A1FC4C9A-1790-E33D-0BD5-862251A3C2EB}"/>
          </ac:spMkLst>
        </pc:spChg>
        <pc:graphicFrameChg chg="add mod">
          <ac:chgData name="Byer-Mendoza, Christine" userId="S::cbyer-mendoza@rchsd.org::87e79e86-31d9-4f87-87ff-78a6dda7e01c" providerId="AD" clId="Web-{951B7C52-EE35-11F5-FFE0-95F0094BC909}" dt="2024-07-03T19:37:13.951" v="283" actId="14100"/>
          <ac:graphicFrameMkLst>
            <pc:docMk/>
            <pc:sldMk cId="1431647161" sldId="443"/>
            <ac:graphicFrameMk id="4" creationId="{00000000-0008-0000-0400-000002000000}"/>
          </ac:graphicFrameMkLst>
        </pc:graphicFrameChg>
        <pc:cxnChg chg="add mod">
          <ac:chgData name="Byer-Mendoza, Christine" userId="S::cbyer-mendoza@rchsd.org::87e79e86-31d9-4f87-87ff-78a6dda7e01c" providerId="AD" clId="Web-{951B7C52-EE35-11F5-FFE0-95F0094BC909}" dt="2024-07-03T19:35:03.664" v="210" actId="14100"/>
          <ac:cxnSpMkLst>
            <pc:docMk/>
            <pc:sldMk cId="1431647161" sldId="443"/>
            <ac:cxnSpMk id="2" creationId="{BDBF370F-DAB6-4012-E909-0C0183DCD02F}"/>
          </ac:cxnSpMkLst>
        </pc:cxnChg>
        <pc:cxnChg chg="add mod">
          <ac:chgData name="Byer-Mendoza, Christine" userId="S::cbyer-mendoza@rchsd.org::87e79e86-31d9-4f87-87ff-78a6dda7e01c" providerId="AD" clId="Web-{951B7C52-EE35-11F5-FFE0-95F0094BC909}" dt="2024-07-03T18:16:35.073" v="151" actId="14100"/>
          <ac:cxnSpMkLst>
            <pc:docMk/>
            <pc:sldMk cId="1431647161" sldId="443"/>
            <ac:cxnSpMk id="8" creationId="{29F5B2C1-1703-7792-3C27-4465D8D73B64}"/>
          </ac:cxnSpMkLst>
        </pc:cxnChg>
        <pc:cxnChg chg="add mod">
          <ac:chgData name="Byer-Mendoza, Christine" userId="S::cbyer-mendoza@rchsd.org::87e79e86-31d9-4f87-87ff-78a6dda7e01c" providerId="AD" clId="Web-{951B7C52-EE35-11F5-FFE0-95F0094BC909}" dt="2024-07-03T18:17:00.105" v="157" actId="14100"/>
          <ac:cxnSpMkLst>
            <pc:docMk/>
            <pc:sldMk cId="1431647161" sldId="443"/>
            <ac:cxnSpMk id="9" creationId="{7F31A440-FD3F-4E94-5851-FFF840DBBD2E}"/>
          </ac:cxnSpMkLst>
        </pc:cxnChg>
        <pc:cxnChg chg="add mod">
          <ac:chgData name="Byer-Mendoza, Christine" userId="S::cbyer-mendoza@rchsd.org::87e79e86-31d9-4f87-87ff-78a6dda7e01c" providerId="AD" clId="Web-{951B7C52-EE35-11F5-FFE0-95F0094BC909}" dt="2024-07-03T18:17:36.122" v="161" actId="14100"/>
          <ac:cxnSpMkLst>
            <pc:docMk/>
            <pc:sldMk cId="1431647161" sldId="443"/>
            <ac:cxnSpMk id="10" creationId="{EEC63569-3432-E15F-4B15-F0CB673A11F8}"/>
          </ac:cxnSpMkLst>
        </pc:cxnChg>
        <pc:cxnChg chg="add mod">
          <ac:chgData name="Byer-Mendoza, Christine" userId="S::cbyer-mendoza@rchsd.org::87e79e86-31d9-4f87-87ff-78a6dda7e01c" providerId="AD" clId="Web-{951B7C52-EE35-11F5-FFE0-95F0094BC909}" dt="2024-07-03T19:35:50.291" v="235" actId="14100"/>
          <ac:cxnSpMkLst>
            <pc:docMk/>
            <pc:sldMk cId="1431647161" sldId="443"/>
            <ac:cxnSpMk id="12" creationId="{5F362E2A-C29F-F158-23B0-9AFACAD8F9D2}"/>
          </ac:cxnSpMkLst>
        </pc:cxnChg>
        <pc:cxnChg chg="add mod">
          <ac:chgData name="Byer-Mendoza, Christine" userId="S::cbyer-mendoza@rchsd.org::87e79e86-31d9-4f87-87ff-78a6dda7e01c" providerId="AD" clId="Web-{951B7C52-EE35-11F5-FFE0-95F0094BC909}" dt="2024-07-03T19:37:04.825" v="282" actId="14100"/>
          <ac:cxnSpMkLst>
            <pc:docMk/>
            <pc:sldMk cId="1431647161" sldId="443"/>
            <ac:cxnSpMk id="14" creationId="{0F04B0A4-036F-5E17-1F55-D812DA985542}"/>
          </ac:cxnSpMkLst>
        </pc:cxnChg>
      </pc:sldChg>
      <pc:sldChg chg="addSp delSp modSp new">
        <pc:chgData name="Byer-Mendoza, Christine" userId="S::cbyer-mendoza@rchsd.org::87e79e86-31d9-4f87-87ff-78a6dda7e01c" providerId="AD" clId="Web-{951B7C52-EE35-11F5-FFE0-95F0094BC909}" dt="2024-07-03T19:42:35.932" v="329" actId="14100"/>
        <pc:sldMkLst>
          <pc:docMk/>
          <pc:sldMk cId="3305439784" sldId="444"/>
        </pc:sldMkLst>
        <pc:spChg chg="add mod">
          <ac:chgData name="Byer-Mendoza, Christine" userId="S::cbyer-mendoza@rchsd.org::87e79e86-31d9-4f87-87ff-78a6dda7e01c" providerId="AD" clId="Web-{951B7C52-EE35-11F5-FFE0-95F0094BC909}" dt="2024-07-03T19:40:22.474" v="301" actId="1076"/>
          <ac:spMkLst>
            <pc:docMk/>
            <pc:sldMk cId="3305439784" sldId="444"/>
            <ac:spMk id="4" creationId="{4104EA42-FFA7-A2E6-CA62-B7BE95600935}"/>
          </ac:spMkLst>
        </pc:spChg>
        <pc:spChg chg="add mod">
          <ac:chgData name="Byer-Mendoza, Christine" userId="S::cbyer-mendoza@rchsd.org::87e79e86-31d9-4f87-87ff-78a6dda7e01c" providerId="AD" clId="Web-{951B7C52-EE35-11F5-FFE0-95F0094BC909}" dt="2024-07-03T19:40:27.459" v="302" actId="1076"/>
          <ac:spMkLst>
            <pc:docMk/>
            <pc:sldMk cId="3305439784" sldId="444"/>
            <ac:spMk id="6" creationId="{D25A9A69-8352-E141-BEA8-57FCC771F2A8}"/>
          </ac:spMkLst>
        </pc:spChg>
        <pc:spChg chg="add mod">
          <ac:chgData name="Byer-Mendoza, Christine" userId="S::cbyer-mendoza@rchsd.org::87e79e86-31d9-4f87-87ff-78a6dda7e01c" providerId="AD" clId="Web-{951B7C52-EE35-11F5-FFE0-95F0094BC909}" dt="2024-07-03T19:40:36.459" v="304" actId="1076"/>
          <ac:spMkLst>
            <pc:docMk/>
            <pc:sldMk cId="3305439784" sldId="444"/>
            <ac:spMk id="8" creationId="{3DCD6044-C30B-2B50-2923-F10A49F3830F}"/>
          </ac:spMkLst>
        </pc:spChg>
        <pc:spChg chg="add mod">
          <ac:chgData name="Byer-Mendoza, Christine" userId="S::cbyer-mendoza@rchsd.org::87e79e86-31d9-4f87-87ff-78a6dda7e01c" providerId="AD" clId="Web-{951B7C52-EE35-11F5-FFE0-95F0094BC909}" dt="2024-07-03T19:40:32.084" v="303" actId="1076"/>
          <ac:spMkLst>
            <pc:docMk/>
            <pc:sldMk cId="3305439784" sldId="444"/>
            <ac:spMk id="10" creationId="{3D298610-3EEB-67C9-74D4-CC1F13524DF5}"/>
          </ac:spMkLst>
        </pc:spChg>
        <pc:spChg chg="add mod">
          <ac:chgData name="Byer-Mendoza, Christine" userId="S::cbyer-mendoza@rchsd.org::87e79e86-31d9-4f87-87ff-78a6dda7e01c" providerId="AD" clId="Web-{951B7C52-EE35-11F5-FFE0-95F0094BC909}" dt="2024-07-03T19:40:46.647" v="305" actId="1076"/>
          <ac:spMkLst>
            <pc:docMk/>
            <pc:sldMk cId="3305439784" sldId="444"/>
            <ac:spMk id="12" creationId="{85B7D6ED-FFBA-FAE6-47B1-9C8DBF9D3A93}"/>
          </ac:spMkLst>
        </pc:spChg>
        <pc:spChg chg="add mod">
          <ac:chgData name="Byer-Mendoza, Christine" userId="S::cbyer-mendoza@rchsd.org::87e79e86-31d9-4f87-87ff-78a6dda7e01c" providerId="AD" clId="Web-{951B7C52-EE35-11F5-FFE0-95F0094BC909}" dt="2024-07-03T19:40:57.819" v="306" actId="1076"/>
          <ac:spMkLst>
            <pc:docMk/>
            <pc:sldMk cId="3305439784" sldId="444"/>
            <ac:spMk id="14" creationId="{6F370078-50D2-E605-A325-07C391F83564}"/>
          </ac:spMkLst>
        </pc:spChg>
        <pc:graphicFrameChg chg="add del">
          <ac:chgData name="Byer-Mendoza, Christine" userId="S::cbyer-mendoza@rchsd.org::87e79e86-31d9-4f87-87ff-78a6dda7e01c" providerId="AD" clId="Web-{951B7C52-EE35-11F5-FFE0-95F0094BC909}" dt="2024-07-03T19:39:59.364" v="294"/>
          <ac:graphicFrameMkLst>
            <pc:docMk/>
            <pc:sldMk cId="3305439784" sldId="444"/>
            <ac:graphicFrameMk id="2" creationId="{00000000-0008-0000-0400-000002000000}"/>
          </ac:graphicFrameMkLst>
        </pc:graphicFrameChg>
        <pc:graphicFrameChg chg="add">
          <ac:chgData name="Byer-Mendoza, Christine" userId="S::cbyer-mendoza@rchsd.org::87e79e86-31d9-4f87-87ff-78a6dda7e01c" providerId="AD" clId="Web-{951B7C52-EE35-11F5-FFE0-95F0094BC909}" dt="2024-07-03T19:40:15.239" v="300"/>
          <ac:graphicFrameMkLst>
            <pc:docMk/>
            <pc:sldMk cId="3305439784" sldId="444"/>
            <ac:graphicFrameMk id="15" creationId="{00000000-0008-0000-0400-000002000000}"/>
          </ac:graphicFrameMkLst>
        </pc:graphicFrameChg>
        <pc:cxnChg chg="add mod">
          <ac:chgData name="Byer-Mendoza, Christine" userId="S::cbyer-mendoza@rchsd.org::87e79e86-31d9-4f87-87ff-78a6dda7e01c" providerId="AD" clId="Web-{951B7C52-EE35-11F5-FFE0-95F0094BC909}" dt="2024-07-03T19:41:31.695" v="310" actId="14100"/>
          <ac:cxnSpMkLst>
            <pc:docMk/>
            <pc:sldMk cId="3305439784" sldId="444"/>
            <ac:cxnSpMk id="16" creationId="{8A8094DB-A582-DBC8-881B-528AE63CB5EC}"/>
          </ac:cxnSpMkLst>
        </pc:cxnChg>
        <pc:cxnChg chg="add mod">
          <ac:chgData name="Byer-Mendoza, Christine" userId="S::cbyer-mendoza@rchsd.org::87e79e86-31d9-4f87-87ff-78a6dda7e01c" providerId="AD" clId="Web-{951B7C52-EE35-11F5-FFE0-95F0094BC909}" dt="2024-07-03T19:41:49.743" v="314" actId="14100"/>
          <ac:cxnSpMkLst>
            <pc:docMk/>
            <pc:sldMk cId="3305439784" sldId="444"/>
            <ac:cxnSpMk id="17" creationId="{B19A20F5-9BF7-5801-DBBE-8BC19B57D890}"/>
          </ac:cxnSpMkLst>
        </pc:cxnChg>
        <pc:cxnChg chg="add mod">
          <ac:chgData name="Byer-Mendoza, Christine" userId="S::cbyer-mendoza@rchsd.org::87e79e86-31d9-4f87-87ff-78a6dda7e01c" providerId="AD" clId="Web-{951B7C52-EE35-11F5-FFE0-95F0094BC909}" dt="2024-07-03T19:42:04.244" v="319" actId="14100"/>
          <ac:cxnSpMkLst>
            <pc:docMk/>
            <pc:sldMk cId="3305439784" sldId="444"/>
            <ac:cxnSpMk id="18" creationId="{15253C16-A63B-E41A-6A1C-AAECADD918D8}"/>
          </ac:cxnSpMkLst>
        </pc:cxnChg>
        <pc:cxnChg chg="add mod">
          <ac:chgData name="Byer-Mendoza, Christine" userId="S::cbyer-mendoza@rchsd.org::87e79e86-31d9-4f87-87ff-78a6dda7e01c" providerId="AD" clId="Web-{951B7C52-EE35-11F5-FFE0-95F0094BC909}" dt="2024-07-03T19:42:14.963" v="323" actId="14100"/>
          <ac:cxnSpMkLst>
            <pc:docMk/>
            <pc:sldMk cId="3305439784" sldId="444"/>
            <ac:cxnSpMk id="19" creationId="{9A422695-E5A6-8E38-2679-F82E082AE697}"/>
          </ac:cxnSpMkLst>
        </pc:cxnChg>
        <pc:cxnChg chg="add mod">
          <ac:chgData name="Byer-Mendoza, Christine" userId="S::cbyer-mendoza@rchsd.org::87e79e86-31d9-4f87-87ff-78a6dda7e01c" providerId="AD" clId="Web-{951B7C52-EE35-11F5-FFE0-95F0094BC909}" dt="2024-07-03T19:42:25.745" v="326" actId="14100"/>
          <ac:cxnSpMkLst>
            <pc:docMk/>
            <pc:sldMk cId="3305439784" sldId="444"/>
            <ac:cxnSpMk id="20" creationId="{3531A46D-B9E1-E1CF-60DF-413BB641F8FD}"/>
          </ac:cxnSpMkLst>
        </pc:cxnChg>
        <pc:cxnChg chg="add mod">
          <ac:chgData name="Byer-Mendoza, Christine" userId="S::cbyer-mendoza@rchsd.org::87e79e86-31d9-4f87-87ff-78a6dda7e01c" providerId="AD" clId="Web-{951B7C52-EE35-11F5-FFE0-95F0094BC909}" dt="2024-07-03T19:42:35.932" v="329" actId="14100"/>
          <ac:cxnSpMkLst>
            <pc:docMk/>
            <pc:sldMk cId="3305439784" sldId="444"/>
            <ac:cxnSpMk id="21" creationId="{D3F7A5F2-969A-EA73-16A3-1EEC909E989F}"/>
          </ac:cxnSpMkLst>
        </pc:cxnChg>
      </pc:sldChg>
      <pc:sldChg chg="addSp delSp modSp add mod modClrScheme chgLayout">
        <pc:chgData name="Byer-Mendoza, Christine" userId="S::cbyer-mendoza@rchsd.org::87e79e86-31d9-4f87-87ff-78a6dda7e01c" providerId="AD" clId="Web-{951B7C52-EE35-11F5-FFE0-95F0094BC909}" dt="2024-07-03T19:33:16.832" v="193"/>
        <pc:sldMkLst>
          <pc:docMk/>
          <pc:sldMk cId="1541596281" sldId="445"/>
        </pc:sldMkLst>
        <pc:spChg chg="mod ord">
          <ac:chgData name="Byer-Mendoza, Christine" userId="S::cbyer-mendoza@rchsd.org::87e79e86-31d9-4f87-87ff-78a6dda7e01c" providerId="AD" clId="Web-{951B7C52-EE35-11F5-FFE0-95F0094BC909}" dt="2024-07-03T19:33:10.582" v="192"/>
          <ac:spMkLst>
            <pc:docMk/>
            <pc:sldMk cId="1541596281" sldId="445"/>
            <ac:spMk id="2" creationId="{0FC6E00B-F586-0E91-FF20-BDC4B7431C0B}"/>
          </ac:spMkLst>
        </pc:spChg>
        <pc:spChg chg="del">
          <ac:chgData name="Byer-Mendoza, Christine" userId="S::cbyer-mendoza@rchsd.org::87e79e86-31d9-4f87-87ff-78a6dda7e01c" providerId="AD" clId="Web-{951B7C52-EE35-11F5-FFE0-95F0094BC909}" dt="2024-07-03T19:32:36.705" v="177"/>
          <ac:spMkLst>
            <pc:docMk/>
            <pc:sldMk cId="1541596281" sldId="445"/>
            <ac:spMk id="3" creationId="{8EE0011F-2BA7-7E80-6217-EEDD5E2775FC}"/>
          </ac:spMkLst>
        </pc:spChg>
        <pc:spChg chg="add del mod ord">
          <ac:chgData name="Byer-Mendoza, Christine" userId="S::cbyer-mendoza@rchsd.org::87e79e86-31d9-4f87-87ff-78a6dda7e01c" providerId="AD" clId="Web-{951B7C52-EE35-11F5-FFE0-95F0094BC909}" dt="2024-07-03T19:33:16.832" v="193"/>
          <ac:spMkLst>
            <pc:docMk/>
            <pc:sldMk cId="1541596281" sldId="445"/>
            <ac:spMk id="7" creationId="{0E47BB4E-115F-EDB3-9A69-BB7B1CF2E712}"/>
          </ac:spMkLst>
        </pc:spChg>
      </pc:sldChg>
      <pc:sldMasterChg chg="add addSldLayout">
        <pc:chgData name="Byer-Mendoza, Christine" userId="S::cbyer-mendoza@rchsd.org::87e79e86-31d9-4f87-87ff-78a6dda7e01c" providerId="AD" clId="Web-{951B7C52-EE35-11F5-FFE0-95F0094BC909}" dt="2024-07-03T19:32:31.439" v="176"/>
        <pc:sldMasterMkLst>
          <pc:docMk/>
          <pc:sldMasterMk cId="1360219264" sldId="2147483660"/>
        </pc:sldMasterMkLst>
        <pc:sldLayoutChg chg="add">
          <pc:chgData name="Byer-Mendoza, Christine" userId="S::cbyer-mendoza@rchsd.org::87e79e86-31d9-4f87-87ff-78a6dda7e01c" providerId="AD" clId="Web-{951B7C52-EE35-11F5-FFE0-95F0094BC909}" dt="2024-07-03T19:32:31.439" v="176"/>
          <pc:sldLayoutMkLst>
            <pc:docMk/>
            <pc:sldMasterMk cId="1360219264" sldId="2147483660"/>
            <pc:sldLayoutMk cId="2424735610" sldId="2147483661"/>
          </pc:sldLayoutMkLst>
        </pc:sldLayoutChg>
        <pc:sldLayoutChg chg="add">
          <pc:chgData name="Byer-Mendoza, Christine" userId="S::cbyer-mendoza@rchsd.org::87e79e86-31d9-4f87-87ff-78a6dda7e01c" providerId="AD" clId="Web-{951B7C52-EE35-11F5-FFE0-95F0094BC909}" dt="2024-07-03T19:32:31.439" v="176"/>
          <pc:sldLayoutMkLst>
            <pc:docMk/>
            <pc:sldMasterMk cId="1360219264" sldId="2147483660"/>
            <pc:sldLayoutMk cId="2419326016" sldId="2147483662"/>
          </pc:sldLayoutMkLst>
        </pc:sldLayoutChg>
        <pc:sldLayoutChg chg="add">
          <pc:chgData name="Byer-Mendoza, Christine" userId="S::cbyer-mendoza@rchsd.org::87e79e86-31d9-4f87-87ff-78a6dda7e01c" providerId="AD" clId="Web-{951B7C52-EE35-11F5-FFE0-95F0094BC909}" dt="2024-07-03T19:32:31.439" v="176"/>
          <pc:sldLayoutMkLst>
            <pc:docMk/>
            <pc:sldMasterMk cId="1360219264" sldId="2147483660"/>
            <pc:sldLayoutMk cId="1382828560" sldId="2147483663"/>
          </pc:sldLayoutMkLst>
        </pc:sldLayoutChg>
        <pc:sldLayoutChg chg="add">
          <pc:chgData name="Byer-Mendoza, Christine" userId="S::cbyer-mendoza@rchsd.org::87e79e86-31d9-4f87-87ff-78a6dda7e01c" providerId="AD" clId="Web-{951B7C52-EE35-11F5-FFE0-95F0094BC909}" dt="2024-07-03T19:32:31.439" v="176"/>
          <pc:sldLayoutMkLst>
            <pc:docMk/>
            <pc:sldMasterMk cId="1360219264" sldId="2147483660"/>
            <pc:sldLayoutMk cId="3742910306" sldId="2147483664"/>
          </pc:sldLayoutMkLst>
        </pc:sldLayoutChg>
        <pc:sldLayoutChg chg="add">
          <pc:chgData name="Byer-Mendoza, Christine" userId="S::cbyer-mendoza@rchsd.org::87e79e86-31d9-4f87-87ff-78a6dda7e01c" providerId="AD" clId="Web-{951B7C52-EE35-11F5-FFE0-95F0094BC909}" dt="2024-07-03T19:32:31.439" v="176"/>
          <pc:sldLayoutMkLst>
            <pc:docMk/>
            <pc:sldMasterMk cId="1360219264" sldId="2147483660"/>
            <pc:sldLayoutMk cId="3129194739" sldId="2147483665"/>
          </pc:sldLayoutMkLst>
        </pc:sldLayoutChg>
        <pc:sldLayoutChg chg="add">
          <pc:chgData name="Byer-Mendoza, Christine" userId="S::cbyer-mendoza@rchsd.org::87e79e86-31d9-4f87-87ff-78a6dda7e01c" providerId="AD" clId="Web-{951B7C52-EE35-11F5-FFE0-95F0094BC909}" dt="2024-07-03T19:32:31.439" v="176"/>
          <pc:sldLayoutMkLst>
            <pc:docMk/>
            <pc:sldMasterMk cId="1360219264" sldId="2147483660"/>
            <pc:sldLayoutMk cId="3869099629" sldId="2147483666"/>
          </pc:sldLayoutMkLst>
        </pc:sldLayoutChg>
        <pc:sldLayoutChg chg="add">
          <pc:chgData name="Byer-Mendoza, Christine" userId="S::cbyer-mendoza@rchsd.org::87e79e86-31d9-4f87-87ff-78a6dda7e01c" providerId="AD" clId="Web-{951B7C52-EE35-11F5-FFE0-95F0094BC909}" dt="2024-07-03T19:32:31.439" v="176"/>
          <pc:sldLayoutMkLst>
            <pc:docMk/>
            <pc:sldMasterMk cId="1360219264" sldId="2147483660"/>
            <pc:sldLayoutMk cId="3425786891" sldId="2147483667"/>
          </pc:sldLayoutMkLst>
        </pc:sldLayoutChg>
        <pc:sldLayoutChg chg="add">
          <pc:chgData name="Byer-Mendoza, Christine" userId="S::cbyer-mendoza@rchsd.org::87e79e86-31d9-4f87-87ff-78a6dda7e01c" providerId="AD" clId="Web-{951B7C52-EE35-11F5-FFE0-95F0094BC909}" dt="2024-07-03T19:32:31.439" v="176"/>
          <pc:sldLayoutMkLst>
            <pc:docMk/>
            <pc:sldMasterMk cId="1360219264" sldId="2147483660"/>
            <pc:sldLayoutMk cId="1402024784" sldId="2147483668"/>
          </pc:sldLayoutMkLst>
        </pc:sldLayoutChg>
        <pc:sldLayoutChg chg="add">
          <pc:chgData name="Byer-Mendoza, Christine" userId="S::cbyer-mendoza@rchsd.org::87e79e86-31d9-4f87-87ff-78a6dda7e01c" providerId="AD" clId="Web-{951B7C52-EE35-11F5-FFE0-95F0094BC909}" dt="2024-07-03T19:32:31.439" v="176"/>
          <pc:sldLayoutMkLst>
            <pc:docMk/>
            <pc:sldMasterMk cId="1360219264" sldId="2147483660"/>
            <pc:sldLayoutMk cId="2748799588" sldId="2147483669"/>
          </pc:sldLayoutMkLst>
        </pc:sldLayoutChg>
        <pc:sldLayoutChg chg="add">
          <pc:chgData name="Byer-Mendoza, Christine" userId="S::cbyer-mendoza@rchsd.org::87e79e86-31d9-4f87-87ff-78a6dda7e01c" providerId="AD" clId="Web-{951B7C52-EE35-11F5-FFE0-95F0094BC909}" dt="2024-07-03T19:32:31.439" v="176"/>
          <pc:sldLayoutMkLst>
            <pc:docMk/>
            <pc:sldMasterMk cId="1360219264" sldId="2147483660"/>
            <pc:sldLayoutMk cId="1547195558" sldId="2147483670"/>
          </pc:sldLayoutMkLst>
        </pc:sldLayoutChg>
        <pc:sldLayoutChg chg="add">
          <pc:chgData name="Byer-Mendoza, Christine" userId="S::cbyer-mendoza@rchsd.org::87e79e86-31d9-4f87-87ff-78a6dda7e01c" providerId="AD" clId="Web-{951B7C52-EE35-11F5-FFE0-95F0094BC909}" dt="2024-07-03T19:32:31.439" v="176"/>
          <pc:sldLayoutMkLst>
            <pc:docMk/>
            <pc:sldMasterMk cId="1360219264" sldId="2147483660"/>
            <pc:sldLayoutMk cId="2249761284" sldId="2147483671"/>
          </pc:sldLayoutMkLst>
        </pc:sldLayoutChg>
        <pc:sldLayoutChg chg="add">
          <pc:chgData name="Byer-Mendoza, Christine" userId="S::cbyer-mendoza@rchsd.org::87e79e86-31d9-4f87-87ff-78a6dda7e01c" providerId="AD" clId="Web-{951B7C52-EE35-11F5-FFE0-95F0094BC909}" dt="2024-07-03T19:32:31.439" v="176"/>
          <pc:sldLayoutMkLst>
            <pc:docMk/>
            <pc:sldMasterMk cId="1360219264" sldId="2147483660"/>
            <pc:sldLayoutMk cId="1325014113" sldId="2147483672"/>
          </pc:sldLayoutMkLst>
        </pc:sldLayoutChg>
        <pc:sldLayoutChg chg="add">
          <pc:chgData name="Byer-Mendoza, Christine" userId="S::cbyer-mendoza@rchsd.org::87e79e86-31d9-4f87-87ff-78a6dda7e01c" providerId="AD" clId="Web-{951B7C52-EE35-11F5-FFE0-95F0094BC909}" dt="2024-07-03T19:32:31.439" v="176"/>
          <pc:sldLayoutMkLst>
            <pc:docMk/>
            <pc:sldMasterMk cId="1360219264" sldId="2147483660"/>
            <pc:sldLayoutMk cId="3339479293" sldId="2147483673"/>
          </pc:sldLayoutMkLst>
        </pc:sldLayoutChg>
        <pc:sldLayoutChg chg="add">
          <pc:chgData name="Byer-Mendoza, Christine" userId="S::cbyer-mendoza@rchsd.org::87e79e86-31d9-4f87-87ff-78a6dda7e01c" providerId="AD" clId="Web-{951B7C52-EE35-11F5-FFE0-95F0094BC909}" dt="2024-07-03T19:32:31.439" v="176"/>
          <pc:sldLayoutMkLst>
            <pc:docMk/>
            <pc:sldMasterMk cId="1360219264" sldId="2147483660"/>
            <pc:sldLayoutMk cId="2126410307" sldId="2147483674"/>
          </pc:sldLayoutMkLst>
        </pc:sldLayoutChg>
        <pc:sldLayoutChg chg="add">
          <pc:chgData name="Byer-Mendoza, Christine" userId="S::cbyer-mendoza@rchsd.org::87e79e86-31d9-4f87-87ff-78a6dda7e01c" providerId="AD" clId="Web-{951B7C52-EE35-11F5-FFE0-95F0094BC909}" dt="2024-07-03T19:32:31.439" v="176"/>
          <pc:sldLayoutMkLst>
            <pc:docMk/>
            <pc:sldMasterMk cId="1360219264" sldId="2147483660"/>
            <pc:sldLayoutMk cId="1034015011" sldId="2147483675"/>
          </pc:sldLayoutMkLst>
        </pc:sldLayoutChg>
        <pc:sldLayoutChg chg="add">
          <pc:chgData name="Byer-Mendoza, Christine" userId="S::cbyer-mendoza@rchsd.org::87e79e86-31d9-4f87-87ff-78a6dda7e01c" providerId="AD" clId="Web-{951B7C52-EE35-11F5-FFE0-95F0094BC909}" dt="2024-07-03T19:32:31.439" v="176"/>
          <pc:sldLayoutMkLst>
            <pc:docMk/>
            <pc:sldMasterMk cId="1360219264" sldId="2147483660"/>
            <pc:sldLayoutMk cId="43829796" sldId="2147483676"/>
          </pc:sldLayoutMkLst>
        </pc:sldLayoutChg>
        <pc:sldLayoutChg chg="add">
          <pc:chgData name="Byer-Mendoza, Christine" userId="S::cbyer-mendoza@rchsd.org::87e79e86-31d9-4f87-87ff-78a6dda7e01c" providerId="AD" clId="Web-{951B7C52-EE35-11F5-FFE0-95F0094BC909}" dt="2024-07-03T19:32:31.439" v="176"/>
          <pc:sldLayoutMkLst>
            <pc:docMk/>
            <pc:sldMasterMk cId="1360219264" sldId="2147483660"/>
            <pc:sldLayoutMk cId="2485240428" sldId="2147483677"/>
          </pc:sldLayoutMkLst>
        </pc:sldLayoutChg>
        <pc:sldLayoutChg chg="add">
          <pc:chgData name="Byer-Mendoza, Christine" userId="S::cbyer-mendoza@rchsd.org::87e79e86-31d9-4f87-87ff-78a6dda7e01c" providerId="AD" clId="Web-{951B7C52-EE35-11F5-FFE0-95F0094BC909}" dt="2024-07-03T19:32:31.439" v="176"/>
          <pc:sldLayoutMkLst>
            <pc:docMk/>
            <pc:sldMasterMk cId="1360219264" sldId="2147483660"/>
            <pc:sldLayoutMk cId="3449223133" sldId="2147483678"/>
          </pc:sldLayoutMkLst>
        </pc:sldLayoutChg>
      </pc:sldMasterChg>
      <pc:sldMasterChg chg="replId modSldLayout">
        <pc:chgData name="Byer-Mendoza, Christine" userId="S::cbyer-mendoza@rchsd.org::87e79e86-31d9-4f87-87ff-78a6dda7e01c" providerId="AD" clId="Web-{951B7C52-EE35-11F5-FFE0-95F0094BC909}" dt="2024-07-03T19:32:31.439" v="176"/>
        <pc:sldMasterMkLst>
          <pc:docMk/>
          <pc:sldMasterMk cId="20837914" sldId="2147483688"/>
        </pc:sldMasterMkLst>
        <pc:sldLayoutChg chg="replId">
          <pc:chgData name="Byer-Mendoza, Christine" userId="S::cbyer-mendoza@rchsd.org::87e79e86-31d9-4f87-87ff-78a6dda7e01c" providerId="AD" clId="Web-{951B7C52-EE35-11F5-FFE0-95F0094BC909}" dt="2024-07-03T19:32:31.439" v="176"/>
          <pc:sldLayoutMkLst>
            <pc:docMk/>
            <pc:sldMasterMk cId="20837914" sldId="2147483688"/>
            <pc:sldLayoutMk cId="1134020128" sldId="2147483689"/>
          </pc:sldLayoutMkLst>
        </pc:sldLayoutChg>
        <pc:sldLayoutChg chg="replId">
          <pc:chgData name="Byer-Mendoza, Christine" userId="S::cbyer-mendoza@rchsd.org::87e79e86-31d9-4f87-87ff-78a6dda7e01c" providerId="AD" clId="Web-{951B7C52-EE35-11F5-FFE0-95F0094BC909}" dt="2024-07-03T19:32:31.439" v="176"/>
          <pc:sldLayoutMkLst>
            <pc:docMk/>
            <pc:sldMasterMk cId="20837914" sldId="2147483688"/>
            <pc:sldLayoutMk cId="2612570337" sldId="2147483690"/>
          </pc:sldLayoutMkLst>
        </pc:sldLayoutChg>
        <pc:sldLayoutChg chg="replId">
          <pc:chgData name="Byer-Mendoza, Christine" userId="S::cbyer-mendoza@rchsd.org::87e79e86-31d9-4f87-87ff-78a6dda7e01c" providerId="AD" clId="Web-{951B7C52-EE35-11F5-FFE0-95F0094BC909}" dt="2024-07-03T19:32:31.439" v="176"/>
          <pc:sldLayoutMkLst>
            <pc:docMk/>
            <pc:sldMasterMk cId="20837914" sldId="2147483688"/>
            <pc:sldLayoutMk cId="2451670453" sldId="2147483691"/>
          </pc:sldLayoutMkLst>
        </pc:sldLayoutChg>
        <pc:sldLayoutChg chg="replId">
          <pc:chgData name="Byer-Mendoza, Christine" userId="S::cbyer-mendoza@rchsd.org::87e79e86-31d9-4f87-87ff-78a6dda7e01c" providerId="AD" clId="Web-{951B7C52-EE35-11F5-FFE0-95F0094BC909}" dt="2024-07-03T19:32:31.439" v="176"/>
          <pc:sldLayoutMkLst>
            <pc:docMk/>
            <pc:sldMasterMk cId="20837914" sldId="2147483688"/>
            <pc:sldLayoutMk cId="3052242769" sldId="2147483692"/>
          </pc:sldLayoutMkLst>
        </pc:sldLayoutChg>
        <pc:sldLayoutChg chg="replId">
          <pc:chgData name="Byer-Mendoza, Christine" userId="S::cbyer-mendoza@rchsd.org::87e79e86-31d9-4f87-87ff-78a6dda7e01c" providerId="AD" clId="Web-{951B7C52-EE35-11F5-FFE0-95F0094BC909}" dt="2024-07-03T19:32:31.439" v="176"/>
          <pc:sldLayoutMkLst>
            <pc:docMk/>
            <pc:sldMasterMk cId="20837914" sldId="2147483688"/>
            <pc:sldLayoutMk cId="15726544" sldId="2147483693"/>
          </pc:sldLayoutMkLst>
        </pc:sldLayoutChg>
        <pc:sldLayoutChg chg="replId">
          <pc:chgData name="Byer-Mendoza, Christine" userId="S::cbyer-mendoza@rchsd.org::87e79e86-31d9-4f87-87ff-78a6dda7e01c" providerId="AD" clId="Web-{951B7C52-EE35-11F5-FFE0-95F0094BC909}" dt="2024-07-03T19:32:31.439" v="176"/>
          <pc:sldLayoutMkLst>
            <pc:docMk/>
            <pc:sldMasterMk cId="20837914" sldId="2147483688"/>
            <pc:sldLayoutMk cId="3654728265" sldId="2147483694"/>
          </pc:sldLayoutMkLst>
        </pc:sldLayoutChg>
        <pc:sldLayoutChg chg="replId">
          <pc:chgData name="Byer-Mendoza, Christine" userId="S::cbyer-mendoza@rchsd.org::87e79e86-31d9-4f87-87ff-78a6dda7e01c" providerId="AD" clId="Web-{951B7C52-EE35-11F5-FFE0-95F0094BC909}" dt="2024-07-03T19:32:31.439" v="176"/>
          <pc:sldLayoutMkLst>
            <pc:docMk/>
            <pc:sldMasterMk cId="20837914" sldId="2147483688"/>
            <pc:sldLayoutMk cId="4028123289" sldId="2147483695"/>
          </pc:sldLayoutMkLst>
        </pc:sldLayoutChg>
        <pc:sldLayoutChg chg="replId">
          <pc:chgData name="Byer-Mendoza, Christine" userId="S::cbyer-mendoza@rchsd.org::87e79e86-31d9-4f87-87ff-78a6dda7e01c" providerId="AD" clId="Web-{951B7C52-EE35-11F5-FFE0-95F0094BC909}" dt="2024-07-03T19:32:31.439" v="176"/>
          <pc:sldLayoutMkLst>
            <pc:docMk/>
            <pc:sldMasterMk cId="20837914" sldId="2147483688"/>
            <pc:sldLayoutMk cId="3716671586" sldId="2147483696"/>
          </pc:sldLayoutMkLst>
        </pc:sldLayoutChg>
        <pc:sldLayoutChg chg="replId">
          <pc:chgData name="Byer-Mendoza, Christine" userId="S::cbyer-mendoza@rchsd.org::87e79e86-31d9-4f87-87ff-78a6dda7e01c" providerId="AD" clId="Web-{951B7C52-EE35-11F5-FFE0-95F0094BC909}" dt="2024-07-03T19:32:31.439" v="176"/>
          <pc:sldLayoutMkLst>
            <pc:docMk/>
            <pc:sldMasterMk cId="20837914" sldId="2147483688"/>
            <pc:sldLayoutMk cId="2041205268" sldId="2147483697"/>
          </pc:sldLayoutMkLst>
        </pc:sldLayoutChg>
        <pc:sldLayoutChg chg="replId">
          <pc:chgData name="Byer-Mendoza, Christine" userId="S::cbyer-mendoza@rchsd.org::87e79e86-31d9-4f87-87ff-78a6dda7e01c" providerId="AD" clId="Web-{951B7C52-EE35-11F5-FFE0-95F0094BC909}" dt="2024-07-03T19:32:31.439" v="176"/>
          <pc:sldLayoutMkLst>
            <pc:docMk/>
            <pc:sldMasterMk cId="20837914" sldId="2147483688"/>
            <pc:sldLayoutMk cId="2761620317" sldId="2147483698"/>
          </pc:sldLayoutMkLst>
        </pc:sldLayoutChg>
        <pc:sldLayoutChg chg="replId">
          <pc:chgData name="Byer-Mendoza, Christine" userId="S::cbyer-mendoza@rchsd.org::87e79e86-31d9-4f87-87ff-78a6dda7e01c" providerId="AD" clId="Web-{951B7C52-EE35-11F5-FFE0-95F0094BC909}" dt="2024-07-03T19:32:31.439" v="176"/>
          <pc:sldLayoutMkLst>
            <pc:docMk/>
            <pc:sldMasterMk cId="20837914" sldId="2147483688"/>
            <pc:sldLayoutMk cId="1740598927" sldId="2147483699"/>
          </pc:sldLayoutMkLst>
        </pc:sldLayoutChg>
        <pc:sldLayoutChg chg="replId">
          <pc:chgData name="Byer-Mendoza, Christine" userId="S::cbyer-mendoza@rchsd.org::87e79e86-31d9-4f87-87ff-78a6dda7e01c" providerId="AD" clId="Web-{951B7C52-EE35-11F5-FFE0-95F0094BC909}" dt="2024-07-03T19:32:31.439" v="176"/>
          <pc:sldLayoutMkLst>
            <pc:docMk/>
            <pc:sldMasterMk cId="20837914" sldId="2147483688"/>
            <pc:sldLayoutMk cId="942225811" sldId="2147483700"/>
          </pc:sldLayoutMkLst>
        </pc:sldLayoutChg>
        <pc:sldLayoutChg chg="replId">
          <pc:chgData name="Byer-Mendoza, Christine" userId="S::cbyer-mendoza@rchsd.org::87e79e86-31d9-4f87-87ff-78a6dda7e01c" providerId="AD" clId="Web-{951B7C52-EE35-11F5-FFE0-95F0094BC909}" dt="2024-07-03T19:32:31.439" v="176"/>
          <pc:sldLayoutMkLst>
            <pc:docMk/>
            <pc:sldMasterMk cId="20837914" sldId="2147483688"/>
            <pc:sldLayoutMk cId="2583177260" sldId="2147483701"/>
          </pc:sldLayoutMkLst>
        </pc:sldLayoutChg>
      </pc:sldMasterChg>
      <pc:sldMasterChg chg="replId modSldLayout">
        <pc:chgData name="Byer-Mendoza, Christine" userId="S::cbyer-mendoza@rchsd.org::87e79e86-31d9-4f87-87ff-78a6dda7e01c" providerId="AD" clId="Web-{951B7C52-EE35-11F5-FFE0-95F0094BC909}" dt="2024-07-03T19:32:31.439" v="176"/>
        <pc:sldMasterMkLst>
          <pc:docMk/>
          <pc:sldMasterMk cId="2460954070" sldId="2147483702"/>
        </pc:sldMasterMkLst>
        <pc:sldLayoutChg chg="replId">
          <pc:chgData name="Byer-Mendoza, Christine" userId="S::cbyer-mendoza@rchsd.org::87e79e86-31d9-4f87-87ff-78a6dda7e01c" providerId="AD" clId="Web-{951B7C52-EE35-11F5-FFE0-95F0094BC909}" dt="2024-07-03T19:32:31.439" v="176"/>
          <pc:sldLayoutMkLst>
            <pc:docMk/>
            <pc:sldMasterMk cId="2460954070" sldId="2147483702"/>
            <pc:sldLayoutMk cId="2385387890" sldId="2147483703"/>
          </pc:sldLayoutMkLst>
        </pc:sldLayoutChg>
        <pc:sldLayoutChg chg="replId">
          <pc:chgData name="Byer-Mendoza, Christine" userId="S::cbyer-mendoza@rchsd.org::87e79e86-31d9-4f87-87ff-78a6dda7e01c" providerId="AD" clId="Web-{951B7C52-EE35-11F5-FFE0-95F0094BC909}" dt="2024-07-03T19:32:31.439" v="176"/>
          <pc:sldLayoutMkLst>
            <pc:docMk/>
            <pc:sldMasterMk cId="2460954070" sldId="2147483702"/>
            <pc:sldLayoutMk cId="949138452" sldId="2147483704"/>
          </pc:sldLayoutMkLst>
        </pc:sldLayoutChg>
        <pc:sldLayoutChg chg="replId">
          <pc:chgData name="Byer-Mendoza, Christine" userId="S::cbyer-mendoza@rchsd.org::87e79e86-31d9-4f87-87ff-78a6dda7e01c" providerId="AD" clId="Web-{951B7C52-EE35-11F5-FFE0-95F0094BC909}" dt="2024-07-03T19:32:31.439" v="176"/>
          <pc:sldLayoutMkLst>
            <pc:docMk/>
            <pc:sldMasterMk cId="2460954070" sldId="2147483702"/>
            <pc:sldLayoutMk cId="2591524520" sldId="2147483705"/>
          </pc:sldLayoutMkLst>
        </pc:sldLayoutChg>
        <pc:sldLayoutChg chg="replId">
          <pc:chgData name="Byer-Mendoza, Christine" userId="S::cbyer-mendoza@rchsd.org::87e79e86-31d9-4f87-87ff-78a6dda7e01c" providerId="AD" clId="Web-{951B7C52-EE35-11F5-FFE0-95F0094BC909}" dt="2024-07-03T19:32:31.439" v="176"/>
          <pc:sldLayoutMkLst>
            <pc:docMk/>
            <pc:sldMasterMk cId="2460954070" sldId="2147483702"/>
            <pc:sldLayoutMk cId="1203092039" sldId="2147483706"/>
          </pc:sldLayoutMkLst>
        </pc:sldLayoutChg>
      </pc:sldMasterChg>
    </pc:docChg>
  </pc:docChgLst>
  <pc:docChgLst>
    <pc:chgData name="Byer-Mendoza, Christine" userId="S::cbyer-mendoza@rchsd.org::87e79e86-31d9-4f87-87ff-78a6dda7e01c" providerId="AD" clId="Web-{3EFE8392-46DB-75CF-0729-DBF6F1726DDE}"/>
    <pc:docChg chg="addSld modSld sldOrd addMainMaster modMainMaster">
      <pc:chgData name="Byer-Mendoza, Christine" userId="S::cbyer-mendoza@rchsd.org::87e79e86-31d9-4f87-87ff-78a6dda7e01c" providerId="AD" clId="Web-{3EFE8392-46DB-75CF-0729-DBF6F1726DDE}" dt="2023-11-01T18:12:01.993" v="226" actId="20577"/>
      <pc:docMkLst>
        <pc:docMk/>
      </pc:docMkLst>
      <pc:sldChg chg="modSp">
        <pc:chgData name="Byer-Mendoza, Christine" userId="S::cbyer-mendoza@rchsd.org::87e79e86-31d9-4f87-87ff-78a6dda7e01c" providerId="AD" clId="Web-{3EFE8392-46DB-75CF-0729-DBF6F1726DDE}" dt="2023-11-01T17:47:59.801" v="9" actId="20577"/>
        <pc:sldMkLst>
          <pc:docMk/>
          <pc:sldMk cId="109857222" sldId="256"/>
        </pc:sldMkLst>
        <pc:spChg chg="mod">
          <ac:chgData name="Byer-Mendoza, Christine" userId="S::cbyer-mendoza@rchsd.org::87e79e86-31d9-4f87-87ff-78a6dda7e01c" providerId="AD" clId="Web-{3EFE8392-46DB-75CF-0729-DBF6F1726DDE}" dt="2023-11-01T17:47:53.675" v="4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Byer-Mendoza, Christine" userId="S::cbyer-mendoza@rchsd.org::87e79e86-31d9-4f87-87ff-78a6dda7e01c" providerId="AD" clId="Web-{3EFE8392-46DB-75CF-0729-DBF6F1726DDE}" dt="2023-11-01T17:47:59.801" v="9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addSp delSp modSp mod setBg">
        <pc:chgData name="Byer-Mendoza, Christine" userId="S::cbyer-mendoza@rchsd.org::87e79e86-31d9-4f87-87ff-78a6dda7e01c" providerId="AD" clId="Web-{3EFE8392-46DB-75CF-0729-DBF6F1726DDE}" dt="2023-11-01T17:50:08.044" v="25"/>
        <pc:sldMkLst>
          <pc:docMk/>
          <pc:sldMk cId="1133172996" sldId="260"/>
        </pc:sldMkLst>
        <pc:spChg chg="mod">
          <ac:chgData name="Byer-Mendoza, Christine" userId="S::cbyer-mendoza@rchsd.org::87e79e86-31d9-4f87-87ff-78a6dda7e01c" providerId="AD" clId="Web-{3EFE8392-46DB-75CF-0729-DBF6F1726DDE}" dt="2023-11-01T17:50:08.044" v="25"/>
          <ac:spMkLst>
            <pc:docMk/>
            <pc:sldMk cId="1133172996" sldId="260"/>
            <ac:spMk id="2" creationId="{F68726DA-94EC-29AF-E28B-468C4207B593}"/>
          </ac:spMkLst>
        </pc:spChg>
        <pc:spChg chg="mod">
          <ac:chgData name="Byer-Mendoza, Christine" userId="S::cbyer-mendoza@rchsd.org::87e79e86-31d9-4f87-87ff-78a6dda7e01c" providerId="AD" clId="Web-{3EFE8392-46DB-75CF-0729-DBF6F1726DDE}" dt="2023-11-01T17:50:08.044" v="25"/>
          <ac:spMkLst>
            <pc:docMk/>
            <pc:sldMk cId="1133172996" sldId="260"/>
            <ac:spMk id="3" creationId="{46D896BE-DA5E-56CA-3E1F-55D97F96BDFF}"/>
          </ac:spMkLst>
        </pc:spChg>
        <pc:spChg chg="add del">
          <ac:chgData name="Byer-Mendoza, Christine" userId="S::cbyer-mendoza@rchsd.org::87e79e86-31d9-4f87-87ff-78a6dda7e01c" providerId="AD" clId="Web-{3EFE8392-46DB-75CF-0729-DBF6F1726DDE}" dt="2023-11-01T17:50:08.044" v="25"/>
          <ac:spMkLst>
            <pc:docMk/>
            <pc:sldMk cId="1133172996" sldId="260"/>
            <ac:spMk id="8" creationId="{907EF6B7-1338-4443-8C46-6A318D952DFD}"/>
          </ac:spMkLst>
        </pc:spChg>
        <pc:spChg chg="add del">
          <ac:chgData name="Byer-Mendoza, Christine" userId="S::cbyer-mendoza@rchsd.org::87e79e86-31d9-4f87-87ff-78a6dda7e01c" providerId="AD" clId="Web-{3EFE8392-46DB-75CF-0729-DBF6F1726DDE}" dt="2023-11-01T17:50:08.044" v="25"/>
          <ac:spMkLst>
            <pc:docMk/>
            <pc:sldMk cId="1133172996" sldId="260"/>
            <ac:spMk id="10" creationId="{DAAE4CDD-124C-4DCF-9584-B6033B545DD5}"/>
          </ac:spMkLst>
        </pc:spChg>
        <pc:spChg chg="add del">
          <ac:chgData name="Byer-Mendoza, Christine" userId="S::cbyer-mendoza@rchsd.org::87e79e86-31d9-4f87-87ff-78a6dda7e01c" providerId="AD" clId="Web-{3EFE8392-46DB-75CF-0729-DBF6F1726DDE}" dt="2023-11-01T17:50:08.044" v="25"/>
          <ac:spMkLst>
            <pc:docMk/>
            <pc:sldMk cId="1133172996" sldId="260"/>
            <ac:spMk id="12" creationId="{081E4A58-353D-44AE-B2FC-2A74E2E400F7}"/>
          </ac:spMkLst>
        </pc:spChg>
        <pc:spChg chg="add del">
          <ac:chgData name="Byer-Mendoza, Christine" userId="S::cbyer-mendoza@rchsd.org::87e79e86-31d9-4f87-87ff-78a6dda7e01c" providerId="AD" clId="Web-{3EFE8392-46DB-75CF-0729-DBF6F1726DDE}" dt="2023-11-01T17:49:47.339" v="20"/>
          <ac:spMkLst>
            <pc:docMk/>
            <pc:sldMk cId="1133172996" sldId="260"/>
            <ac:spMk id="17" creationId="{1BB867FF-FC45-48F7-8104-F89BE54909F1}"/>
          </ac:spMkLst>
        </pc:spChg>
        <pc:spChg chg="add del">
          <ac:chgData name="Byer-Mendoza, Christine" userId="S::cbyer-mendoza@rchsd.org::87e79e86-31d9-4f87-87ff-78a6dda7e01c" providerId="AD" clId="Web-{3EFE8392-46DB-75CF-0729-DBF6F1726DDE}" dt="2023-11-01T17:49:47.339" v="20"/>
          <ac:spMkLst>
            <pc:docMk/>
            <pc:sldMk cId="1133172996" sldId="260"/>
            <ac:spMk id="19" creationId="{8BB56887-D0D5-4F0C-9E19-7247EB83C8B7}"/>
          </ac:spMkLst>
        </pc:spChg>
        <pc:spChg chg="add del">
          <ac:chgData name="Byer-Mendoza, Christine" userId="S::cbyer-mendoza@rchsd.org::87e79e86-31d9-4f87-87ff-78a6dda7e01c" providerId="AD" clId="Web-{3EFE8392-46DB-75CF-0729-DBF6F1726DDE}" dt="2023-11-01T17:49:47.339" v="20"/>
          <ac:spMkLst>
            <pc:docMk/>
            <pc:sldMk cId="1133172996" sldId="260"/>
            <ac:spMk id="21" creationId="{081E4A58-353D-44AE-B2FC-2A74E2E400F7}"/>
          </ac:spMkLst>
        </pc:spChg>
        <pc:spChg chg="add del">
          <ac:chgData name="Byer-Mendoza, Christine" userId="S::cbyer-mendoza@rchsd.org::87e79e86-31d9-4f87-87ff-78a6dda7e01c" providerId="AD" clId="Web-{3EFE8392-46DB-75CF-0729-DBF6F1726DDE}" dt="2023-11-01T17:49:52.511" v="22"/>
          <ac:spMkLst>
            <pc:docMk/>
            <pc:sldMk cId="1133172996" sldId="260"/>
            <ac:spMk id="23" creationId="{5566D6E1-03A1-4D73-A4E0-35D74D568A04}"/>
          </ac:spMkLst>
        </pc:spChg>
        <pc:spChg chg="add del">
          <ac:chgData name="Byer-Mendoza, Christine" userId="S::cbyer-mendoza@rchsd.org::87e79e86-31d9-4f87-87ff-78a6dda7e01c" providerId="AD" clId="Web-{3EFE8392-46DB-75CF-0729-DBF6F1726DDE}" dt="2023-11-01T17:49:52.511" v="22"/>
          <ac:spMkLst>
            <pc:docMk/>
            <pc:sldMk cId="1133172996" sldId="260"/>
            <ac:spMk id="24" creationId="{E92FEB64-6EEA-4759-B4A4-BD2C1E660BA8}"/>
          </ac:spMkLst>
        </pc:spChg>
        <pc:spChg chg="add del">
          <ac:chgData name="Byer-Mendoza, Christine" userId="S::cbyer-mendoza@rchsd.org::87e79e86-31d9-4f87-87ff-78a6dda7e01c" providerId="AD" clId="Web-{3EFE8392-46DB-75CF-0729-DBF6F1726DDE}" dt="2023-11-01T17:49:52.511" v="22"/>
          <ac:spMkLst>
            <pc:docMk/>
            <pc:sldMk cId="1133172996" sldId="260"/>
            <ac:spMk id="25" creationId="{9F835A99-04AC-494A-A572-AFE8413CC938}"/>
          </ac:spMkLst>
        </pc:spChg>
        <pc:spChg chg="add del">
          <ac:chgData name="Byer-Mendoza, Christine" userId="S::cbyer-mendoza@rchsd.org::87e79e86-31d9-4f87-87ff-78a6dda7e01c" providerId="AD" clId="Web-{3EFE8392-46DB-75CF-0729-DBF6F1726DDE}" dt="2023-11-01T17:49:52.511" v="22"/>
          <ac:spMkLst>
            <pc:docMk/>
            <pc:sldMk cId="1133172996" sldId="260"/>
            <ac:spMk id="26" creationId="{B10BB131-AC8E-4A8E-A5D1-36260F720C3B}"/>
          </ac:spMkLst>
        </pc:spChg>
        <pc:spChg chg="add del">
          <ac:chgData name="Byer-Mendoza, Christine" userId="S::cbyer-mendoza@rchsd.org::87e79e86-31d9-4f87-87ff-78a6dda7e01c" providerId="AD" clId="Web-{3EFE8392-46DB-75CF-0729-DBF6F1726DDE}" dt="2023-11-01T17:49:52.511" v="22"/>
          <ac:spMkLst>
            <pc:docMk/>
            <pc:sldMk cId="1133172996" sldId="260"/>
            <ac:spMk id="27" creationId="{7B786209-1B0B-4CA9-9BDD-F7327066A84D}"/>
          </ac:spMkLst>
        </pc:spChg>
        <pc:spChg chg="add del">
          <ac:chgData name="Byer-Mendoza, Christine" userId="S::cbyer-mendoza@rchsd.org::87e79e86-31d9-4f87-87ff-78a6dda7e01c" providerId="AD" clId="Web-{3EFE8392-46DB-75CF-0729-DBF6F1726DDE}" dt="2023-11-01T17:49:52.511" v="22"/>
          <ac:spMkLst>
            <pc:docMk/>
            <pc:sldMk cId="1133172996" sldId="260"/>
            <ac:spMk id="28" creationId="{14847E93-7DC1-4D4B-8829-B19AA7137C50}"/>
          </ac:spMkLst>
        </pc:spChg>
        <pc:spChg chg="add del">
          <ac:chgData name="Byer-Mendoza, Christine" userId="S::cbyer-mendoza@rchsd.org::87e79e86-31d9-4f87-87ff-78a6dda7e01c" providerId="AD" clId="Web-{3EFE8392-46DB-75CF-0729-DBF6F1726DDE}" dt="2023-11-01T17:49:52.511" v="22"/>
          <ac:spMkLst>
            <pc:docMk/>
            <pc:sldMk cId="1133172996" sldId="260"/>
            <ac:spMk id="29" creationId="{2D2964BB-484D-45AE-AD66-D407D0629652}"/>
          </ac:spMkLst>
        </pc:spChg>
        <pc:spChg chg="add del">
          <ac:chgData name="Byer-Mendoza, Christine" userId="S::cbyer-mendoza@rchsd.org::87e79e86-31d9-4f87-87ff-78a6dda7e01c" providerId="AD" clId="Web-{3EFE8392-46DB-75CF-0729-DBF6F1726DDE}" dt="2023-11-01T17:49:52.511" v="22"/>
          <ac:spMkLst>
            <pc:docMk/>
            <pc:sldMk cId="1133172996" sldId="260"/>
            <ac:spMk id="31" creationId="{6691AC69-A76E-4DAB-B565-468B6B87ACF3}"/>
          </ac:spMkLst>
        </pc:spChg>
        <pc:spChg chg="add del">
          <ac:chgData name="Byer-Mendoza, Christine" userId="S::cbyer-mendoza@rchsd.org::87e79e86-31d9-4f87-87ff-78a6dda7e01c" providerId="AD" clId="Web-{3EFE8392-46DB-75CF-0729-DBF6F1726DDE}" dt="2023-11-01T17:50:07.169" v="24"/>
          <ac:spMkLst>
            <pc:docMk/>
            <pc:sldMk cId="1133172996" sldId="260"/>
            <ac:spMk id="33" creationId="{907EF6B7-1338-4443-8C46-6A318D952DFD}"/>
          </ac:spMkLst>
        </pc:spChg>
        <pc:spChg chg="add del">
          <ac:chgData name="Byer-Mendoza, Christine" userId="S::cbyer-mendoza@rchsd.org::87e79e86-31d9-4f87-87ff-78a6dda7e01c" providerId="AD" clId="Web-{3EFE8392-46DB-75CF-0729-DBF6F1726DDE}" dt="2023-11-01T17:50:07.169" v="24"/>
          <ac:spMkLst>
            <pc:docMk/>
            <pc:sldMk cId="1133172996" sldId="260"/>
            <ac:spMk id="34" creationId="{DAAE4CDD-124C-4DCF-9584-B6033B545DD5}"/>
          </ac:spMkLst>
        </pc:spChg>
        <pc:spChg chg="add del">
          <ac:chgData name="Byer-Mendoza, Christine" userId="S::cbyer-mendoza@rchsd.org::87e79e86-31d9-4f87-87ff-78a6dda7e01c" providerId="AD" clId="Web-{3EFE8392-46DB-75CF-0729-DBF6F1726DDE}" dt="2023-11-01T17:50:07.169" v="24"/>
          <ac:spMkLst>
            <pc:docMk/>
            <pc:sldMk cId="1133172996" sldId="260"/>
            <ac:spMk id="35" creationId="{081E4A58-353D-44AE-B2FC-2A74E2E400F7}"/>
          </ac:spMkLst>
        </pc:spChg>
      </pc:sldChg>
      <pc:sldChg chg="modSp new">
        <pc:chgData name="Byer-Mendoza, Christine" userId="S::cbyer-mendoza@rchsd.org::87e79e86-31d9-4f87-87ff-78a6dda7e01c" providerId="AD" clId="Web-{3EFE8392-46DB-75CF-0729-DBF6F1726DDE}" dt="2023-11-01T17:48:18.114" v="17" actId="20577"/>
        <pc:sldMkLst>
          <pc:docMk/>
          <pc:sldMk cId="48750125" sldId="268"/>
        </pc:sldMkLst>
        <pc:spChg chg="mod">
          <ac:chgData name="Byer-Mendoza, Christine" userId="S::cbyer-mendoza@rchsd.org::87e79e86-31d9-4f87-87ff-78a6dda7e01c" providerId="AD" clId="Web-{3EFE8392-46DB-75CF-0729-DBF6F1726DDE}" dt="2023-11-01T17:48:18.114" v="17" actId="20577"/>
          <ac:spMkLst>
            <pc:docMk/>
            <pc:sldMk cId="48750125" sldId="268"/>
            <ac:spMk id="2" creationId="{201181C6-7881-4FB8-0373-35A641064923}"/>
          </ac:spMkLst>
        </pc:spChg>
      </pc:sldChg>
      <pc:sldChg chg="add">
        <pc:chgData name="Byer-Mendoza, Christine" userId="S::cbyer-mendoza@rchsd.org::87e79e86-31d9-4f87-87ff-78a6dda7e01c" providerId="AD" clId="Web-{3EFE8392-46DB-75CF-0729-DBF6F1726DDE}" dt="2023-11-01T17:51:01.594" v="26"/>
        <pc:sldMkLst>
          <pc:docMk/>
          <pc:sldMk cId="928430154" sldId="269"/>
        </pc:sldMkLst>
      </pc:sldChg>
      <pc:sldChg chg="addSp delSp modSp new mod modClrScheme chgLayout">
        <pc:chgData name="Byer-Mendoza, Christine" userId="S::cbyer-mendoza@rchsd.org::87e79e86-31d9-4f87-87ff-78a6dda7e01c" providerId="AD" clId="Web-{3EFE8392-46DB-75CF-0729-DBF6F1726DDE}" dt="2023-11-01T17:53:13.885" v="49" actId="20577"/>
        <pc:sldMkLst>
          <pc:docMk/>
          <pc:sldMk cId="2390433894" sldId="270"/>
        </pc:sldMkLst>
        <pc:spChg chg="del">
          <ac:chgData name="Byer-Mendoza, Christine" userId="S::cbyer-mendoza@rchsd.org::87e79e86-31d9-4f87-87ff-78a6dda7e01c" providerId="AD" clId="Web-{3EFE8392-46DB-75CF-0729-DBF6F1726DDE}" dt="2023-11-01T17:52:05.583" v="28"/>
          <ac:spMkLst>
            <pc:docMk/>
            <pc:sldMk cId="2390433894" sldId="270"/>
            <ac:spMk id="2" creationId="{692D3883-748E-734B-C941-03F06BE6A7DE}"/>
          </ac:spMkLst>
        </pc:spChg>
        <pc:spChg chg="del">
          <ac:chgData name="Byer-Mendoza, Christine" userId="S::cbyer-mendoza@rchsd.org::87e79e86-31d9-4f87-87ff-78a6dda7e01c" providerId="AD" clId="Web-{3EFE8392-46DB-75CF-0729-DBF6F1726DDE}" dt="2023-11-01T17:52:05.583" v="28"/>
          <ac:spMkLst>
            <pc:docMk/>
            <pc:sldMk cId="2390433894" sldId="270"/>
            <ac:spMk id="3" creationId="{C60D15FE-D7D4-E170-8DA5-7F033D5EC80E}"/>
          </ac:spMkLst>
        </pc:spChg>
        <pc:spChg chg="add mod">
          <ac:chgData name="Byer-Mendoza, Christine" userId="S::cbyer-mendoza@rchsd.org::87e79e86-31d9-4f87-87ff-78a6dda7e01c" providerId="AD" clId="Web-{3EFE8392-46DB-75CF-0729-DBF6F1726DDE}" dt="2023-11-01T17:53:13.885" v="49" actId="20577"/>
          <ac:spMkLst>
            <pc:docMk/>
            <pc:sldMk cId="2390433894" sldId="270"/>
            <ac:spMk id="6" creationId="{2DDD3185-D6A5-8003-1891-C9208EBB6115}"/>
          </ac:spMkLst>
        </pc:spChg>
        <pc:spChg chg="add mod">
          <ac:chgData name="Byer-Mendoza, Christine" userId="S::cbyer-mendoza@rchsd.org::87e79e86-31d9-4f87-87ff-78a6dda7e01c" providerId="AD" clId="Web-{3EFE8392-46DB-75CF-0729-DBF6F1726DDE}" dt="2023-11-01T17:53:05.290" v="45"/>
          <ac:spMkLst>
            <pc:docMk/>
            <pc:sldMk cId="2390433894" sldId="270"/>
            <ac:spMk id="7" creationId="{9387ED99-A455-849C-29CF-E083EBA9B4E4}"/>
          </ac:spMkLst>
        </pc:spChg>
        <pc:graphicFrameChg chg="add del mod">
          <ac:chgData name="Byer-Mendoza, Christine" userId="S::cbyer-mendoza@rchsd.org::87e79e86-31d9-4f87-87ff-78a6dda7e01c" providerId="AD" clId="Web-{3EFE8392-46DB-75CF-0729-DBF6F1726DDE}" dt="2023-11-01T17:52:11.505" v="30"/>
          <ac:graphicFrameMkLst>
            <pc:docMk/>
            <pc:sldMk cId="2390433894" sldId="270"/>
            <ac:graphicFrameMk id="5" creationId="{38C467C1-E52E-ACA1-9295-77ACC14F25BE}"/>
          </ac:graphicFrameMkLst>
        </pc:graphicFrameChg>
      </pc:sldChg>
      <pc:sldChg chg="addSp modSp new mod modClrScheme chgLayout">
        <pc:chgData name="Byer-Mendoza, Christine" userId="S::cbyer-mendoza@rchsd.org::87e79e86-31d9-4f87-87ff-78a6dda7e01c" providerId="AD" clId="Web-{3EFE8392-46DB-75CF-0729-DBF6F1726DDE}" dt="2023-11-01T17:58:42.548" v="185" actId="20577"/>
        <pc:sldMkLst>
          <pc:docMk/>
          <pc:sldMk cId="3045916996" sldId="271"/>
        </pc:sldMkLst>
        <pc:spChg chg="add mod ord">
          <ac:chgData name="Byer-Mendoza, Christine" userId="S::cbyer-mendoza@rchsd.org::87e79e86-31d9-4f87-87ff-78a6dda7e01c" providerId="AD" clId="Web-{3EFE8392-46DB-75CF-0729-DBF6F1726DDE}" dt="2023-11-01T17:58:37.548" v="180" actId="20577"/>
          <ac:spMkLst>
            <pc:docMk/>
            <pc:sldMk cId="3045916996" sldId="271"/>
            <ac:spMk id="2" creationId="{626269D3-8E41-B5FA-379D-4CFC9AFBB338}"/>
          </ac:spMkLst>
        </pc:spChg>
        <pc:spChg chg="add mod ord">
          <ac:chgData name="Byer-Mendoza, Christine" userId="S::cbyer-mendoza@rchsd.org::87e79e86-31d9-4f87-87ff-78a6dda7e01c" providerId="AD" clId="Web-{3EFE8392-46DB-75CF-0729-DBF6F1726DDE}" dt="2023-11-01T17:58:42.548" v="185" actId="20577"/>
          <ac:spMkLst>
            <pc:docMk/>
            <pc:sldMk cId="3045916996" sldId="271"/>
            <ac:spMk id="3" creationId="{290F2CC1-CD8C-7D83-4F9E-12CF82E44EF1}"/>
          </ac:spMkLst>
        </pc:spChg>
      </pc:sldChg>
      <pc:sldChg chg="modSp new">
        <pc:chgData name="Byer-Mendoza, Christine" userId="S::cbyer-mendoza@rchsd.org::87e79e86-31d9-4f87-87ff-78a6dda7e01c" providerId="AD" clId="Web-{3EFE8392-46DB-75CF-0729-DBF6F1726DDE}" dt="2023-11-01T18:12:01.993" v="226" actId="20577"/>
        <pc:sldMkLst>
          <pc:docMk/>
          <pc:sldMk cId="1264804084" sldId="272"/>
        </pc:sldMkLst>
        <pc:spChg chg="mod">
          <ac:chgData name="Byer-Mendoza, Christine" userId="S::cbyer-mendoza@rchsd.org::87e79e86-31d9-4f87-87ff-78a6dda7e01c" providerId="AD" clId="Web-{3EFE8392-46DB-75CF-0729-DBF6F1726DDE}" dt="2023-11-01T17:58:54.111" v="189" actId="20577"/>
          <ac:spMkLst>
            <pc:docMk/>
            <pc:sldMk cId="1264804084" sldId="272"/>
            <ac:spMk id="2" creationId="{3853EBC7-0998-A277-6BCD-AD0F48F161FE}"/>
          </ac:spMkLst>
        </pc:spChg>
        <pc:spChg chg="mod">
          <ac:chgData name="Byer-Mendoza, Christine" userId="S::cbyer-mendoza@rchsd.org::87e79e86-31d9-4f87-87ff-78a6dda7e01c" providerId="AD" clId="Web-{3EFE8392-46DB-75CF-0729-DBF6F1726DDE}" dt="2023-11-01T18:12:01.993" v="226" actId="20577"/>
          <ac:spMkLst>
            <pc:docMk/>
            <pc:sldMk cId="1264804084" sldId="272"/>
            <ac:spMk id="3" creationId="{632B873D-D125-7559-D8A9-45815969BA49}"/>
          </ac:spMkLst>
        </pc:spChg>
      </pc:sldChg>
      <pc:sldChg chg="modSp new ord">
        <pc:chgData name="Byer-Mendoza, Christine" userId="S::cbyer-mendoza@rchsd.org::87e79e86-31d9-4f87-87ff-78a6dda7e01c" providerId="AD" clId="Web-{3EFE8392-46DB-75CF-0729-DBF6F1726DDE}" dt="2023-11-01T17:52:49.352" v="43"/>
        <pc:sldMkLst>
          <pc:docMk/>
          <pc:sldMk cId="3926628298" sldId="273"/>
        </pc:sldMkLst>
        <pc:spChg chg="mod">
          <ac:chgData name="Byer-Mendoza, Christine" userId="S::cbyer-mendoza@rchsd.org::87e79e86-31d9-4f87-87ff-78a6dda7e01c" providerId="AD" clId="Web-{3EFE8392-46DB-75CF-0729-DBF6F1726DDE}" dt="2023-11-01T17:52:49.242" v="42" actId="20577"/>
          <ac:spMkLst>
            <pc:docMk/>
            <pc:sldMk cId="3926628298" sldId="273"/>
            <ac:spMk id="2" creationId="{B1746560-99F9-4908-3164-09D7B7688271}"/>
          </ac:spMkLst>
        </pc:spChg>
      </pc:sldChg>
      <pc:sldChg chg="modSp new mod modClrScheme chgLayout">
        <pc:chgData name="Byer-Mendoza, Christine" userId="S::cbyer-mendoza@rchsd.org::87e79e86-31d9-4f87-87ff-78a6dda7e01c" providerId="AD" clId="Web-{3EFE8392-46DB-75CF-0729-DBF6F1726DDE}" dt="2023-11-01T17:55:11.486" v="146" actId="20577"/>
        <pc:sldMkLst>
          <pc:docMk/>
          <pc:sldMk cId="801007614" sldId="274"/>
        </pc:sldMkLst>
        <pc:spChg chg="mod ord">
          <ac:chgData name="Byer-Mendoza, Christine" userId="S::cbyer-mendoza@rchsd.org::87e79e86-31d9-4f87-87ff-78a6dda7e01c" providerId="AD" clId="Web-{3EFE8392-46DB-75CF-0729-DBF6F1726DDE}" dt="2023-11-01T17:53:55.841" v="75" actId="20577"/>
          <ac:spMkLst>
            <pc:docMk/>
            <pc:sldMk cId="801007614" sldId="274"/>
            <ac:spMk id="2" creationId="{E2C49EB5-734F-9248-1642-43844BBD20E3}"/>
          </ac:spMkLst>
        </pc:spChg>
        <pc:spChg chg="mod ord">
          <ac:chgData name="Byer-Mendoza, Christine" userId="S::cbyer-mendoza@rchsd.org::87e79e86-31d9-4f87-87ff-78a6dda7e01c" providerId="AD" clId="Web-{3EFE8392-46DB-75CF-0729-DBF6F1726DDE}" dt="2023-11-01T17:55:11.486" v="146" actId="20577"/>
          <ac:spMkLst>
            <pc:docMk/>
            <pc:sldMk cId="801007614" sldId="274"/>
            <ac:spMk id="3" creationId="{695C3618-0E4C-1B2F-E46E-7A0CF2EB4163}"/>
          </ac:spMkLst>
        </pc:spChg>
      </pc:sldChg>
      <pc:sldMasterChg chg="add addSldLayout">
        <pc:chgData name="Byer-Mendoza, Christine" userId="S::cbyer-mendoza@rchsd.org::87e79e86-31d9-4f87-87ff-78a6dda7e01c" providerId="AD" clId="Web-{3EFE8392-46DB-75CF-0729-DBF6F1726DDE}" dt="2023-11-01T17:51:01.594" v="26"/>
        <pc:sldMasterMkLst>
          <pc:docMk/>
          <pc:sldMasterMk cId="20837914" sldId="2147483688"/>
        </pc:sldMasterMkLst>
        <pc:sldLayoutChg chg="add">
          <pc:chgData name="Byer-Mendoza, Christine" userId="S::cbyer-mendoza@rchsd.org::87e79e86-31d9-4f87-87ff-78a6dda7e01c" providerId="AD" clId="Web-{3EFE8392-46DB-75CF-0729-DBF6F1726DDE}" dt="2023-11-01T17:51:01.594" v="26"/>
          <pc:sldLayoutMkLst>
            <pc:docMk/>
            <pc:sldMasterMk cId="20837914" sldId="2147483688"/>
            <pc:sldLayoutMk cId="1134020128" sldId="2147483689"/>
          </pc:sldLayoutMkLst>
        </pc:sldLayoutChg>
        <pc:sldLayoutChg chg="add">
          <pc:chgData name="Byer-Mendoza, Christine" userId="S::cbyer-mendoza@rchsd.org::87e79e86-31d9-4f87-87ff-78a6dda7e01c" providerId="AD" clId="Web-{3EFE8392-46DB-75CF-0729-DBF6F1726DDE}" dt="2023-11-01T17:51:01.594" v="26"/>
          <pc:sldLayoutMkLst>
            <pc:docMk/>
            <pc:sldMasterMk cId="20837914" sldId="2147483688"/>
            <pc:sldLayoutMk cId="2612570337" sldId="2147483690"/>
          </pc:sldLayoutMkLst>
        </pc:sldLayoutChg>
        <pc:sldLayoutChg chg="add">
          <pc:chgData name="Byer-Mendoza, Christine" userId="S::cbyer-mendoza@rchsd.org::87e79e86-31d9-4f87-87ff-78a6dda7e01c" providerId="AD" clId="Web-{3EFE8392-46DB-75CF-0729-DBF6F1726DDE}" dt="2023-11-01T17:51:01.594" v="26"/>
          <pc:sldLayoutMkLst>
            <pc:docMk/>
            <pc:sldMasterMk cId="20837914" sldId="2147483688"/>
            <pc:sldLayoutMk cId="2451670453" sldId="2147483691"/>
          </pc:sldLayoutMkLst>
        </pc:sldLayoutChg>
        <pc:sldLayoutChg chg="add">
          <pc:chgData name="Byer-Mendoza, Christine" userId="S::cbyer-mendoza@rchsd.org::87e79e86-31d9-4f87-87ff-78a6dda7e01c" providerId="AD" clId="Web-{3EFE8392-46DB-75CF-0729-DBF6F1726DDE}" dt="2023-11-01T17:51:01.594" v="26"/>
          <pc:sldLayoutMkLst>
            <pc:docMk/>
            <pc:sldMasterMk cId="20837914" sldId="2147483688"/>
            <pc:sldLayoutMk cId="3052242769" sldId="2147483692"/>
          </pc:sldLayoutMkLst>
        </pc:sldLayoutChg>
        <pc:sldLayoutChg chg="add">
          <pc:chgData name="Byer-Mendoza, Christine" userId="S::cbyer-mendoza@rchsd.org::87e79e86-31d9-4f87-87ff-78a6dda7e01c" providerId="AD" clId="Web-{3EFE8392-46DB-75CF-0729-DBF6F1726DDE}" dt="2023-11-01T17:51:01.594" v="26"/>
          <pc:sldLayoutMkLst>
            <pc:docMk/>
            <pc:sldMasterMk cId="20837914" sldId="2147483688"/>
            <pc:sldLayoutMk cId="15726544" sldId="2147483693"/>
          </pc:sldLayoutMkLst>
        </pc:sldLayoutChg>
        <pc:sldLayoutChg chg="add">
          <pc:chgData name="Byer-Mendoza, Christine" userId="S::cbyer-mendoza@rchsd.org::87e79e86-31d9-4f87-87ff-78a6dda7e01c" providerId="AD" clId="Web-{3EFE8392-46DB-75CF-0729-DBF6F1726DDE}" dt="2023-11-01T17:51:01.594" v="26"/>
          <pc:sldLayoutMkLst>
            <pc:docMk/>
            <pc:sldMasterMk cId="20837914" sldId="2147483688"/>
            <pc:sldLayoutMk cId="3654728265" sldId="2147483694"/>
          </pc:sldLayoutMkLst>
        </pc:sldLayoutChg>
        <pc:sldLayoutChg chg="add">
          <pc:chgData name="Byer-Mendoza, Christine" userId="S::cbyer-mendoza@rchsd.org::87e79e86-31d9-4f87-87ff-78a6dda7e01c" providerId="AD" clId="Web-{3EFE8392-46DB-75CF-0729-DBF6F1726DDE}" dt="2023-11-01T17:51:01.594" v="26"/>
          <pc:sldLayoutMkLst>
            <pc:docMk/>
            <pc:sldMasterMk cId="20837914" sldId="2147483688"/>
            <pc:sldLayoutMk cId="4028123289" sldId="2147483695"/>
          </pc:sldLayoutMkLst>
        </pc:sldLayoutChg>
        <pc:sldLayoutChg chg="add">
          <pc:chgData name="Byer-Mendoza, Christine" userId="S::cbyer-mendoza@rchsd.org::87e79e86-31d9-4f87-87ff-78a6dda7e01c" providerId="AD" clId="Web-{3EFE8392-46DB-75CF-0729-DBF6F1726DDE}" dt="2023-11-01T17:51:01.594" v="26"/>
          <pc:sldLayoutMkLst>
            <pc:docMk/>
            <pc:sldMasterMk cId="20837914" sldId="2147483688"/>
            <pc:sldLayoutMk cId="3716671586" sldId="2147483696"/>
          </pc:sldLayoutMkLst>
        </pc:sldLayoutChg>
        <pc:sldLayoutChg chg="add">
          <pc:chgData name="Byer-Mendoza, Christine" userId="S::cbyer-mendoza@rchsd.org::87e79e86-31d9-4f87-87ff-78a6dda7e01c" providerId="AD" clId="Web-{3EFE8392-46DB-75CF-0729-DBF6F1726DDE}" dt="2023-11-01T17:51:01.594" v="26"/>
          <pc:sldLayoutMkLst>
            <pc:docMk/>
            <pc:sldMasterMk cId="20837914" sldId="2147483688"/>
            <pc:sldLayoutMk cId="2041205268" sldId="2147483697"/>
          </pc:sldLayoutMkLst>
        </pc:sldLayoutChg>
        <pc:sldLayoutChg chg="add">
          <pc:chgData name="Byer-Mendoza, Christine" userId="S::cbyer-mendoza@rchsd.org::87e79e86-31d9-4f87-87ff-78a6dda7e01c" providerId="AD" clId="Web-{3EFE8392-46DB-75CF-0729-DBF6F1726DDE}" dt="2023-11-01T17:51:01.594" v="26"/>
          <pc:sldLayoutMkLst>
            <pc:docMk/>
            <pc:sldMasterMk cId="20837914" sldId="2147483688"/>
            <pc:sldLayoutMk cId="2761620317" sldId="2147483698"/>
          </pc:sldLayoutMkLst>
        </pc:sldLayoutChg>
        <pc:sldLayoutChg chg="add">
          <pc:chgData name="Byer-Mendoza, Christine" userId="S::cbyer-mendoza@rchsd.org::87e79e86-31d9-4f87-87ff-78a6dda7e01c" providerId="AD" clId="Web-{3EFE8392-46DB-75CF-0729-DBF6F1726DDE}" dt="2023-11-01T17:51:01.594" v="26"/>
          <pc:sldLayoutMkLst>
            <pc:docMk/>
            <pc:sldMasterMk cId="20837914" sldId="2147483688"/>
            <pc:sldLayoutMk cId="1740598927" sldId="2147483699"/>
          </pc:sldLayoutMkLst>
        </pc:sldLayoutChg>
        <pc:sldLayoutChg chg="add">
          <pc:chgData name="Byer-Mendoza, Christine" userId="S::cbyer-mendoza@rchsd.org::87e79e86-31d9-4f87-87ff-78a6dda7e01c" providerId="AD" clId="Web-{3EFE8392-46DB-75CF-0729-DBF6F1726DDE}" dt="2023-11-01T17:51:01.594" v="26"/>
          <pc:sldLayoutMkLst>
            <pc:docMk/>
            <pc:sldMasterMk cId="20837914" sldId="2147483688"/>
            <pc:sldLayoutMk cId="942225811" sldId="2147483700"/>
          </pc:sldLayoutMkLst>
        </pc:sldLayoutChg>
        <pc:sldLayoutChg chg="add">
          <pc:chgData name="Byer-Mendoza, Christine" userId="S::cbyer-mendoza@rchsd.org::87e79e86-31d9-4f87-87ff-78a6dda7e01c" providerId="AD" clId="Web-{3EFE8392-46DB-75CF-0729-DBF6F1726DDE}" dt="2023-11-01T17:51:01.594" v="26"/>
          <pc:sldLayoutMkLst>
            <pc:docMk/>
            <pc:sldMasterMk cId="20837914" sldId="2147483688"/>
            <pc:sldLayoutMk cId="2583177260" sldId="2147483701"/>
          </pc:sldLayoutMkLst>
        </pc:sldLayoutChg>
      </pc:sldMasterChg>
      <pc:sldMasterChg chg="replId modSldLayout">
        <pc:chgData name="Byer-Mendoza, Christine" userId="S::cbyer-mendoza@rchsd.org::87e79e86-31d9-4f87-87ff-78a6dda7e01c" providerId="AD" clId="Web-{3EFE8392-46DB-75CF-0729-DBF6F1726DDE}" dt="2023-11-01T17:51:01.594" v="26"/>
        <pc:sldMasterMkLst>
          <pc:docMk/>
          <pc:sldMasterMk cId="2460954070" sldId="2147483702"/>
        </pc:sldMasterMkLst>
        <pc:sldLayoutChg chg="replId">
          <pc:chgData name="Byer-Mendoza, Christine" userId="S::cbyer-mendoza@rchsd.org::87e79e86-31d9-4f87-87ff-78a6dda7e01c" providerId="AD" clId="Web-{3EFE8392-46DB-75CF-0729-DBF6F1726DDE}" dt="2023-11-01T17:51:01.594" v="26"/>
          <pc:sldLayoutMkLst>
            <pc:docMk/>
            <pc:sldMasterMk cId="2460954070" sldId="2147483702"/>
            <pc:sldLayoutMk cId="3733172339" sldId="2147483679"/>
          </pc:sldLayoutMkLst>
        </pc:sldLayoutChg>
        <pc:sldLayoutChg chg="replId">
          <pc:chgData name="Byer-Mendoza, Christine" userId="S::cbyer-mendoza@rchsd.org::87e79e86-31d9-4f87-87ff-78a6dda7e01c" providerId="AD" clId="Web-{3EFE8392-46DB-75CF-0729-DBF6F1726DDE}" dt="2023-11-01T17:51:01.594" v="26"/>
          <pc:sldLayoutMkLst>
            <pc:docMk/>
            <pc:sldMasterMk cId="2460954070" sldId="2147483702"/>
            <pc:sldLayoutMk cId="3210312558" sldId="2147483680"/>
          </pc:sldLayoutMkLst>
        </pc:sldLayoutChg>
        <pc:sldLayoutChg chg="replId">
          <pc:chgData name="Byer-Mendoza, Christine" userId="S::cbyer-mendoza@rchsd.org::87e79e86-31d9-4f87-87ff-78a6dda7e01c" providerId="AD" clId="Web-{3EFE8392-46DB-75CF-0729-DBF6F1726DDE}" dt="2023-11-01T17:51:01.594" v="26"/>
          <pc:sldLayoutMkLst>
            <pc:docMk/>
            <pc:sldMasterMk cId="2460954070" sldId="2147483702"/>
            <pc:sldLayoutMk cId="3146388984" sldId="2147483681"/>
          </pc:sldLayoutMkLst>
        </pc:sldLayoutChg>
        <pc:sldLayoutChg chg="replId">
          <pc:chgData name="Byer-Mendoza, Christine" userId="S::cbyer-mendoza@rchsd.org::87e79e86-31d9-4f87-87ff-78a6dda7e01c" providerId="AD" clId="Web-{3EFE8392-46DB-75CF-0729-DBF6F1726DDE}" dt="2023-11-01T17:51:01.594" v="26"/>
          <pc:sldLayoutMkLst>
            <pc:docMk/>
            <pc:sldMasterMk cId="2460954070" sldId="2147483702"/>
            <pc:sldLayoutMk cId="3171841454" sldId="2147483682"/>
          </pc:sldLayoutMkLst>
        </pc:sldLayoutChg>
        <pc:sldLayoutChg chg="replId">
          <pc:chgData name="Byer-Mendoza, Christine" userId="S::cbyer-mendoza@rchsd.org::87e79e86-31d9-4f87-87ff-78a6dda7e01c" providerId="AD" clId="Web-{3EFE8392-46DB-75CF-0729-DBF6F1726DDE}" dt="2023-11-01T17:51:01.594" v="26"/>
          <pc:sldLayoutMkLst>
            <pc:docMk/>
            <pc:sldMasterMk cId="2460954070" sldId="2147483702"/>
            <pc:sldLayoutMk cId="1718958274" sldId="2147483683"/>
          </pc:sldLayoutMkLst>
        </pc:sldLayoutChg>
        <pc:sldLayoutChg chg="replId">
          <pc:chgData name="Byer-Mendoza, Christine" userId="S::cbyer-mendoza@rchsd.org::87e79e86-31d9-4f87-87ff-78a6dda7e01c" providerId="AD" clId="Web-{3EFE8392-46DB-75CF-0729-DBF6F1726DDE}" dt="2023-11-01T17:51:01.594" v="26"/>
          <pc:sldLayoutMkLst>
            <pc:docMk/>
            <pc:sldMasterMk cId="2460954070" sldId="2147483702"/>
            <pc:sldLayoutMk cId="2202905451" sldId="2147483684"/>
          </pc:sldLayoutMkLst>
        </pc:sldLayoutChg>
        <pc:sldLayoutChg chg="replId">
          <pc:chgData name="Byer-Mendoza, Christine" userId="S::cbyer-mendoza@rchsd.org::87e79e86-31d9-4f87-87ff-78a6dda7e01c" providerId="AD" clId="Web-{3EFE8392-46DB-75CF-0729-DBF6F1726DDE}" dt="2023-11-01T17:51:01.594" v="26"/>
          <pc:sldLayoutMkLst>
            <pc:docMk/>
            <pc:sldMasterMk cId="2460954070" sldId="2147483702"/>
            <pc:sldLayoutMk cId="3479445657" sldId="2147483685"/>
          </pc:sldLayoutMkLst>
        </pc:sldLayoutChg>
        <pc:sldLayoutChg chg="replId">
          <pc:chgData name="Byer-Mendoza, Christine" userId="S::cbyer-mendoza@rchsd.org::87e79e86-31d9-4f87-87ff-78a6dda7e01c" providerId="AD" clId="Web-{3EFE8392-46DB-75CF-0729-DBF6F1726DDE}" dt="2023-11-01T17:51:01.594" v="26"/>
          <pc:sldLayoutMkLst>
            <pc:docMk/>
            <pc:sldMasterMk cId="2460954070" sldId="2147483702"/>
            <pc:sldLayoutMk cId="2385387890" sldId="2147483703"/>
          </pc:sldLayoutMkLst>
        </pc:sldLayoutChg>
        <pc:sldLayoutChg chg="replId">
          <pc:chgData name="Byer-Mendoza, Christine" userId="S::cbyer-mendoza@rchsd.org::87e79e86-31d9-4f87-87ff-78a6dda7e01c" providerId="AD" clId="Web-{3EFE8392-46DB-75CF-0729-DBF6F1726DDE}" dt="2023-11-01T17:51:01.594" v="26"/>
          <pc:sldLayoutMkLst>
            <pc:docMk/>
            <pc:sldMasterMk cId="2460954070" sldId="2147483702"/>
            <pc:sldLayoutMk cId="949138452" sldId="2147483704"/>
          </pc:sldLayoutMkLst>
        </pc:sldLayoutChg>
        <pc:sldLayoutChg chg="replId">
          <pc:chgData name="Byer-Mendoza, Christine" userId="S::cbyer-mendoza@rchsd.org::87e79e86-31d9-4f87-87ff-78a6dda7e01c" providerId="AD" clId="Web-{3EFE8392-46DB-75CF-0729-DBF6F1726DDE}" dt="2023-11-01T17:51:01.594" v="26"/>
          <pc:sldLayoutMkLst>
            <pc:docMk/>
            <pc:sldMasterMk cId="2460954070" sldId="2147483702"/>
            <pc:sldLayoutMk cId="2591524520" sldId="2147483705"/>
          </pc:sldLayoutMkLst>
        </pc:sldLayoutChg>
        <pc:sldLayoutChg chg="replId">
          <pc:chgData name="Byer-Mendoza, Christine" userId="S::cbyer-mendoza@rchsd.org::87e79e86-31d9-4f87-87ff-78a6dda7e01c" providerId="AD" clId="Web-{3EFE8392-46DB-75CF-0729-DBF6F1726DDE}" dt="2023-11-01T17:51:01.594" v="26"/>
          <pc:sldLayoutMkLst>
            <pc:docMk/>
            <pc:sldMasterMk cId="2460954070" sldId="2147483702"/>
            <pc:sldLayoutMk cId="1203092039" sldId="2147483706"/>
          </pc:sldLayoutMkLst>
        </pc:sldLayoutChg>
      </pc:sldMasterChg>
    </pc:docChg>
  </pc:docChgLst>
  <pc:docChgLst>
    <pc:chgData name="McNamara, Kim" userId="S::kmcnamara@rchsd.org::b5dbb46e-6090-41bf-91b7-30748ef2dc8b" providerId="AD" clId="Web-{ADAC2A5C-584F-877F-D2FA-F159F60E06B6}"/>
    <pc:docChg chg="addSld modSld">
      <pc:chgData name="McNamara, Kim" userId="S::kmcnamara@rchsd.org::b5dbb46e-6090-41bf-91b7-30748ef2dc8b" providerId="AD" clId="Web-{ADAC2A5C-584F-877F-D2FA-F159F60E06B6}" dt="2024-01-18T19:21:54.427" v="39"/>
      <pc:docMkLst>
        <pc:docMk/>
      </pc:docMkLst>
      <pc:sldChg chg="modSp">
        <pc:chgData name="McNamara, Kim" userId="S::kmcnamara@rchsd.org::b5dbb46e-6090-41bf-91b7-30748ef2dc8b" providerId="AD" clId="Web-{ADAC2A5C-584F-877F-D2FA-F159F60E06B6}" dt="2024-01-18T17:29:44.323" v="38" actId="20577"/>
        <pc:sldMkLst>
          <pc:docMk/>
          <pc:sldMk cId="3079105651" sldId="277"/>
        </pc:sldMkLst>
        <pc:spChg chg="mod">
          <ac:chgData name="McNamara, Kim" userId="S::kmcnamara@rchsd.org::b5dbb46e-6090-41bf-91b7-30748ef2dc8b" providerId="AD" clId="Web-{ADAC2A5C-584F-877F-D2FA-F159F60E06B6}" dt="2024-01-18T17:29:44.323" v="38" actId="20577"/>
          <ac:spMkLst>
            <pc:docMk/>
            <pc:sldMk cId="3079105651" sldId="277"/>
            <ac:spMk id="3" creationId="{5ABF671C-8484-656E-D7B0-15A3D2F303FC}"/>
          </ac:spMkLst>
        </pc:spChg>
      </pc:sldChg>
      <pc:sldChg chg="add">
        <pc:chgData name="McNamara, Kim" userId="S::kmcnamara@rchsd.org::b5dbb46e-6090-41bf-91b7-30748ef2dc8b" providerId="AD" clId="Web-{ADAC2A5C-584F-877F-D2FA-F159F60E06B6}" dt="2024-01-18T19:21:54.427" v="39"/>
        <pc:sldMkLst>
          <pc:docMk/>
          <pc:sldMk cId="2582995853" sldId="279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anna.cymbaluk\Desktop\annotated%20control%20chart%20through%20april%2024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rchsdorg-my.sharepoint.com/personal/cbyer-mendoza_rchsd_org/Documents/InPen%20Baseline%206.2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426310833990402E-2"/>
          <c:y val="8.9023818915150932E-2"/>
          <c:w val="0.92073246863179059"/>
          <c:h val="0.79036940021775837"/>
        </c:manualLayout>
      </c:layout>
      <c:lineChart>
        <c:grouping val="standard"/>
        <c:varyColors val="0"/>
        <c:ser>
          <c:idx val="0"/>
          <c:order val="0"/>
          <c:tx>
            <c:strRef>
              <c:f>'- Data p Chart'!$D$1</c:f>
              <c:strCache>
                <c:ptCount val="1"/>
                <c:pt idx="0">
                  <c:v>P</c:v>
                </c:pt>
              </c:strCache>
            </c:strRef>
          </c:tx>
          <c:spPr>
            <a:ln w="19050">
              <a:solidFill>
                <a:srgbClr val="000080"/>
              </a:solidFill>
              <a:prstDash val="solid"/>
            </a:ln>
            <a:effectLst/>
          </c:spPr>
          <c:marker>
            <c:symbol val="circle"/>
            <c:size val="6"/>
            <c:spPr>
              <a:solidFill>
                <a:srgbClr val="000080"/>
              </a:solidFill>
              <a:ln w="19050">
                <a:solidFill>
                  <a:srgbClr val="000080"/>
                </a:solidFill>
                <a:prstDash val="solid"/>
              </a:ln>
            </c:spPr>
          </c:marker>
          <c:dPt>
            <c:idx val="18"/>
            <c:bubble3D val="0"/>
            <c:extLst>
              <c:ext xmlns:c16="http://schemas.microsoft.com/office/drawing/2014/chart" uri="{C3380CC4-5D6E-409C-BE32-E72D297353CC}">
                <c16:uniqueId val="{00000000-246B-4C4A-BAED-B79F25513AF8}"/>
              </c:ext>
            </c:extLst>
          </c:dPt>
          <c:dLbls>
            <c:dLbl>
              <c:idx val="3"/>
              <c:layout>
                <c:manualLayout>
                  <c:x val="-3.7277769944600199E-2"/>
                  <c:y val="-0.2235758079730994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Class Offered</a:t>
                    </a:r>
                    <a:r>
                      <a:rPr lang="en-US" baseline="0" dirty="0"/>
                      <a:t> </a:t>
                    </a:r>
                  </a:p>
                  <a:p>
                    <a:r>
                      <a:rPr lang="en-US" baseline="0" dirty="0"/>
                      <a:t>in Spanish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46B-4C4A-BAED-B79F25513AF8}"/>
                </c:ext>
              </c:extLst>
            </c:dLbl>
            <c:dLbl>
              <c:idx val="4"/>
              <c:layout>
                <c:manualLayout>
                  <c:x val="-3.3334148279737109E-2"/>
                  <c:y val="0.1507907325802187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Clinic</a:t>
                    </a:r>
                    <a:r>
                      <a:rPr lang="en-US" baseline="0" dirty="0"/>
                      <a:t> RN Team </a:t>
                    </a:r>
                  </a:p>
                  <a:p>
                    <a:r>
                      <a:rPr lang="en-US" baseline="0" dirty="0"/>
                      <a:t>Educated on Pumps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246B-4C4A-BAED-B79F25513AF8}"/>
                </c:ext>
              </c:extLst>
            </c:dLbl>
            <c:dLbl>
              <c:idx val="6"/>
              <c:layout>
                <c:manualLayout>
                  <c:x val="-4.0049416949254797E-2"/>
                  <c:y val="-0.21838591027456095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050"/>
                    </a:pPr>
                    <a:r>
                      <a:rPr lang="en-US" dirty="0"/>
                      <a:t>+ 1 Pump </a:t>
                    </a:r>
                  </a:p>
                  <a:p>
                    <a:pPr>
                      <a:defRPr sz="1050"/>
                    </a:pPr>
                    <a:r>
                      <a:rPr lang="en-US" dirty="0"/>
                      <a:t>Class/Month</a:t>
                    </a:r>
                  </a:p>
                </c:rich>
              </c:tx>
              <c:spPr>
                <a:solidFill>
                  <a:schemeClr val="bg1"/>
                </a:solidFill>
                <a:ln w="19050">
                  <a:solidFill>
                    <a:srgbClr val="7030A0"/>
                  </a:solidFill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6.9231031776394017E-2"/>
                      <c:h val="6.3060788279566737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246B-4C4A-BAED-B79F25513AF8}"/>
                </c:ext>
              </c:extLst>
            </c:dLbl>
            <c:dLbl>
              <c:idx val="12"/>
              <c:layout>
                <c:manualLayout>
                  <c:x val="-6.1570129894227658E-2"/>
                  <c:y val="0.2859557178784227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Post-Class</a:t>
                    </a:r>
                    <a:r>
                      <a:rPr lang="en-US" baseline="0" dirty="0"/>
                      <a:t> Test Platform </a:t>
                    </a:r>
                  </a:p>
                  <a:p>
                    <a:r>
                      <a:rPr lang="en-US" baseline="0" dirty="0"/>
                      <a:t>Changed to MyChart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246B-4C4A-BAED-B79F25513AF8}"/>
                </c:ext>
              </c:extLst>
            </c:dLbl>
            <c:dLbl>
              <c:idx val="13"/>
              <c:layout>
                <c:manualLayout>
                  <c:x val="-8.7541330325411282E-2"/>
                  <c:y val="-0.1997306656340354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Presentation to </a:t>
                    </a:r>
                  </a:p>
                  <a:p>
                    <a:r>
                      <a:rPr lang="en-US" dirty="0"/>
                      <a:t>Providers Re: Bias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246B-4C4A-BAED-B79F25513AF8}"/>
                </c:ext>
              </c:extLst>
            </c:dLbl>
            <c:dLbl>
              <c:idx val="15"/>
              <c:layout>
                <c:manualLayout>
                  <c:x val="-6.2083086947221817E-2"/>
                  <c:y val="-0.2830246153302885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Follow Up</a:t>
                    </a:r>
                    <a:r>
                      <a:rPr lang="en-US" baseline="0"/>
                      <a:t> Re: Untaken </a:t>
                    </a:r>
                  </a:p>
                  <a:p>
                    <a:r>
                      <a:rPr lang="en-US" baseline="0"/>
                      <a:t>Post-Class Test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246B-4C4A-BAED-B79F25513AF8}"/>
                </c:ext>
              </c:extLst>
            </c:dLbl>
            <c:dLbl>
              <c:idx val="16"/>
              <c:layout>
                <c:manualLayout>
                  <c:x val="-4.6892812435519356E-2"/>
                  <c:y val="0.3108773748675997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New Clinic Intake </a:t>
                    </a:r>
                  </a:p>
                  <a:p>
                    <a:r>
                      <a:rPr lang="en-US"/>
                      <a:t>Form [English]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246B-4C4A-BAED-B79F25513AF8}"/>
                </c:ext>
              </c:extLst>
            </c:dLbl>
            <c:dLbl>
              <c:idx val="19"/>
              <c:layout>
                <c:manualLayout>
                  <c:x val="-6.6476969972994487E-2"/>
                  <c:y val="0.16708261615687356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050"/>
                    </a:pPr>
                    <a:r>
                      <a:rPr lang="en-US" dirty="0"/>
                      <a:t>Pre-Pump</a:t>
                    </a:r>
                    <a:r>
                      <a:rPr lang="en-US" baseline="0" dirty="0"/>
                      <a:t> Checklist + Workflow Implemented</a:t>
                    </a:r>
                    <a:endParaRPr lang="en-US" dirty="0"/>
                  </a:p>
                </c:rich>
              </c:tx>
              <c:spPr>
                <a:solidFill>
                  <a:schemeClr val="bg1"/>
                </a:solidFill>
                <a:ln w="19050">
                  <a:solidFill>
                    <a:srgbClr val="7030A0"/>
                  </a:solidFill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2198048658310279"/>
                      <c:h val="6.9549444399824856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8-246B-4C4A-BAED-B79F25513AF8}"/>
                </c:ext>
              </c:extLst>
            </c:dLbl>
            <c:dLbl>
              <c:idx val="22"/>
              <c:layout>
                <c:manualLayout>
                  <c:x val="-1.0405299392063404E-2"/>
                  <c:y val="0.2963711685377965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Monthly</a:t>
                    </a:r>
                    <a:r>
                      <a:rPr lang="en-US" baseline="0" dirty="0"/>
                      <a:t> In Person </a:t>
                    </a:r>
                  </a:p>
                  <a:p>
                    <a:r>
                      <a:rPr lang="en-US" baseline="0" dirty="0"/>
                      <a:t>Saturday Class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246B-4C4A-BAED-B79F25513AF8}"/>
                </c:ext>
              </c:extLst>
            </c:dLbl>
            <c:dLbl>
              <c:idx val="23"/>
              <c:layout>
                <c:manualLayout>
                  <c:x val="-8.4904567254301427E-2"/>
                  <c:y val="-0.2300686655212413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Class Scheduling</a:t>
                    </a:r>
                  </a:p>
                  <a:p>
                    <a:r>
                      <a:rPr lang="en-US" dirty="0"/>
                      <a:t> via Clinic</a:t>
                    </a:r>
                    <a:r>
                      <a:rPr lang="en-US" baseline="0" dirty="0"/>
                      <a:t> Staff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246B-4C4A-BAED-B79F25513AF8}"/>
                </c:ext>
              </c:extLst>
            </c:dLbl>
            <c:dLbl>
              <c:idx val="27"/>
              <c:layout>
                <c:manualLayout>
                  <c:x val="-6.3010036662235425E-2"/>
                  <c:y val="-0.114699721837528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Self-Guided Process </a:t>
                    </a:r>
                  </a:p>
                  <a:p>
                    <a:r>
                      <a:rPr lang="en-US" dirty="0"/>
                      <a:t>For Patients</a:t>
                    </a:r>
                    <a:r>
                      <a:rPr lang="en-US" baseline="0" dirty="0"/>
                      <a:t> </a:t>
                    </a:r>
                    <a:r>
                      <a:rPr lang="en-US" dirty="0"/>
                      <a:t>18+</a:t>
                    </a:r>
                    <a:r>
                      <a:rPr lang="en-US" baseline="0" dirty="0"/>
                      <a:t>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246B-4C4A-BAED-B79F25513AF8}"/>
                </c:ext>
              </c:extLst>
            </c:dLbl>
            <c:dLbl>
              <c:idx val="28"/>
              <c:layout>
                <c:manualLayout>
                  <c:x val="-4.0553352324504542E-2"/>
                  <c:y val="0.14722109228181843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iLet</a:t>
                    </a:r>
                    <a:r>
                      <a:rPr lang="en-US" dirty="0"/>
                      <a:t> Only Class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246B-4C4A-BAED-B79F25513AF8}"/>
                </c:ext>
              </c:extLst>
            </c:dLbl>
            <c:dLbl>
              <c:idx val="29"/>
              <c:layout>
                <c:manualLayout>
                  <c:x val="-1.9949091598887563E-2"/>
                  <c:y val="-0.2835964708832785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Pump</a:t>
                    </a:r>
                    <a:r>
                      <a:rPr lang="en-US" baseline="0" dirty="0"/>
                      <a:t> Class Material </a:t>
                    </a:r>
                  </a:p>
                  <a:p>
                    <a:r>
                      <a:rPr lang="en-US" baseline="0" dirty="0"/>
                      <a:t>Translated In Arabic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246B-4C4A-BAED-B79F25513AF8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46B-4C4A-BAED-B79F25513AF8}"/>
                </c:ext>
              </c:extLst>
            </c:dLbl>
            <c:spPr>
              <a:solidFill>
                <a:schemeClr val="bg1"/>
              </a:solidFill>
              <a:ln w="19050">
                <a:solidFill>
                  <a:srgbClr val="7030A0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eparator>, </c:separator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19050" cap="rnd">
                      <a:solidFill>
                        <a:srgbClr val="7030A0"/>
                      </a:solidFill>
                    </a:ln>
                  </c:spPr>
                </c15:leaderLines>
              </c:ext>
            </c:extLst>
          </c:dLbls>
          <c:cat>
            <c:numRef>
              <c:f>'- Data p Chart'!$A$2:$A$32</c:f>
              <c:numCache>
                <c:formatCode>[$-409]mmmmm\-yy;@</c:formatCode>
                <c:ptCount val="31"/>
                <c:pt idx="0">
                  <c:v>44470</c:v>
                </c:pt>
                <c:pt idx="1">
                  <c:v>44501</c:v>
                </c:pt>
                <c:pt idx="2">
                  <c:v>44531</c:v>
                </c:pt>
                <c:pt idx="3">
                  <c:v>44562</c:v>
                </c:pt>
                <c:pt idx="4">
                  <c:v>44593</c:v>
                </c:pt>
                <c:pt idx="5">
                  <c:v>44621</c:v>
                </c:pt>
                <c:pt idx="6">
                  <c:v>44652</c:v>
                </c:pt>
                <c:pt idx="7">
                  <c:v>44682</c:v>
                </c:pt>
                <c:pt idx="8">
                  <c:v>44713</c:v>
                </c:pt>
                <c:pt idx="9">
                  <c:v>44743</c:v>
                </c:pt>
                <c:pt idx="10">
                  <c:v>44774</c:v>
                </c:pt>
                <c:pt idx="11">
                  <c:v>44805</c:v>
                </c:pt>
                <c:pt idx="12">
                  <c:v>44835</c:v>
                </c:pt>
                <c:pt idx="13">
                  <c:v>44866</c:v>
                </c:pt>
                <c:pt idx="14">
                  <c:v>44896</c:v>
                </c:pt>
                <c:pt idx="15">
                  <c:v>44927</c:v>
                </c:pt>
                <c:pt idx="16">
                  <c:v>44958</c:v>
                </c:pt>
                <c:pt idx="17">
                  <c:v>44986</c:v>
                </c:pt>
                <c:pt idx="18">
                  <c:v>45039</c:v>
                </c:pt>
                <c:pt idx="19">
                  <c:v>45069</c:v>
                </c:pt>
                <c:pt idx="20">
                  <c:v>45100</c:v>
                </c:pt>
                <c:pt idx="21">
                  <c:v>45108</c:v>
                </c:pt>
                <c:pt idx="22">
                  <c:v>45139</c:v>
                </c:pt>
                <c:pt idx="23">
                  <c:v>45170</c:v>
                </c:pt>
                <c:pt idx="24">
                  <c:v>45200</c:v>
                </c:pt>
                <c:pt idx="25">
                  <c:v>45231</c:v>
                </c:pt>
                <c:pt idx="26">
                  <c:v>45261</c:v>
                </c:pt>
                <c:pt idx="27">
                  <c:v>45292</c:v>
                </c:pt>
                <c:pt idx="28">
                  <c:v>45323</c:v>
                </c:pt>
                <c:pt idx="29">
                  <c:v>45352</c:v>
                </c:pt>
                <c:pt idx="30">
                  <c:v>45383</c:v>
                </c:pt>
              </c:numCache>
            </c:numRef>
          </c:cat>
          <c:val>
            <c:numRef>
              <c:f>'- Data p Chart'!$D$2:$D$32</c:f>
              <c:numCache>
                <c:formatCode>0.000</c:formatCode>
                <c:ptCount val="31"/>
                <c:pt idx="0">
                  <c:v>0.24778761061946902</c:v>
                </c:pt>
                <c:pt idx="1">
                  <c:v>0.25316455696202533</c:v>
                </c:pt>
                <c:pt idx="2">
                  <c:v>0.22388059701492538</c:v>
                </c:pt>
                <c:pt idx="3">
                  <c:v>0.33</c:v>
                </c:pt>
                <c:pt idx="4">
                  <c:v>0.21359223300970873</c:v>
                </c:pt>
                <c:pt idx="5">
                  <c:v>0.31111111111111112</c:v>
                </c:pt>
                <c:pt idx="6">
                  <c:v>0.3</c:v>
                </c:pt>
                <c:pt idx="7">
                  <c:v>0.28260869565217389</c:v>
                </c:pt>
                <c:pt idx="8">
                  <c:v>0.1728395061728395</c:v>
                </c:pt>
                <c:pt idx="9">
                  <c:v>0.34693877551020408</c:v>
                </c:pt>
                <c:pt idx="10">
                  <c:v>0.33673469387755101</c:v>
                </c:pt>
                <c:pt idx="11">
                  <c:v>0.26923076923076922</c:v>
                </c:pt>
                <c:pt idx="12">
                  <c:v>0.32575757575757575</c:v>
                </c:pt>
                <c:pt idx="13">
                  <c:v>0.41025641025641024</c:v>
                </c:pt>
                <c:pt idx="14">
                  <c:v>0.30232558139534882</c:v>
                </c:pt>
                <c:pt idx="15">
                  <c:v>0.40860215053763443</c:v>
                </c:pt>
                <c:pt idx="16">
                  <c:v>0.3888888888888889</c:v>
                </c:pt>
                <c:pt idx="17">
                  <c:v>0.31578947368421051</c:v>
                </c:pt>
                <c:pt idx="18">
                  <c:v>0.46846846846846846</c:v>
                </c:pt>
                <c:pt idx="19">
                  <c:v>0.39200000000000002</c:v>
                </c:pt>
                <c:pt idx="20">
                  <c:v>0.421875</c:v>
                </c:pt>
                <c:pt idx="21">
                  <c:v>0.46728971962616822</c:v>
                </c:pt>
                <c:pt idx="22">
                  <c:v>0.4609375</c:v>
                </c:pt>
                <c:pt idx="23">
                  <c:v>0.47445255474452552</c:v>
                </c:pt>
                <c:pt idx="24">
                  <c:v>0.54887218045112784</c:v>
                </c:pt>
                <c:pt idx="25">
                  <c:v>0.45535714285714285</c:v>
                </c:pt>
                <c:pt idx="26">
                  <c:v>0.49473684210526314</c:v>
                </c:pt>
                <c:pt idx="27">
                  <c:v>0.48305084745762711</c:v>
                </c:pt>
                <c:pt idx="28">
                  <c:v>0.38016528925619836</c:v>
                </c:pt>
                <c:pt idx="29">
                  <c:v>0.46478873239436619</c:v>
                </c:pt>
                <c:pt idx="30">
                  <c:v>0.51449275362318836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246B-4C4A-BAED-B79F25513AF8}"/>
            </c:ext>
          </c:extLst>
        </c:ser>
        <c:ser>
          <c:idx val="2"/>
          <c:order val="2"/>
          <c:tx>
            <c:strRef>
              <c:f>'- Data p Chart'!$F$1</c:f>
              <c:strCache>
                <c:ptCount val="1"/>
                <c:pt idx="0">
                  <c:v> +2 Sigma</c:v>
                </c:pt>
              </c:strCache>
            </c:strRef>
          </c:tx>
          <c:spPr>
            <a:ln w="19050" cap="rnd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19050" cap="rnd" cmpd="sng" algn="ctr">
                  <a:solidFill>
                    <a:srgbClr val="A5A5A5">
                      <a:shade val="76000"/>
                    </a:srgbClr>
                  </a:solidFill>
                  <a:prstDash val="solid"/>
                  <a:round/>
                </a14:hiddenLine>
              </a:ext>
            </a:extLst>
          </c:spPr>
          <c:marker>
            <c:symbol val="none"/>
          </c:marker>
          <c:val>
            <c:numRef>
              <c:f>'- Data p Chart'!$F$2:$F$32</c:f>
              <c:numCache>
                <c:formatCode>0.000</c:formatCode>
                <c:ptCount val="31"/>
                <c:pt idx="0">
                  <c:v>0.3664066517118918</c:v>
                </c:pt>
                <c:pt idx="1">
                  <c:v>0.38299455331775845</c:v>
                </c:pt>
                <c:pt idx="2">
                  <c:v>0.39168645339147268</c:v>
                </c:pt>
                <c:pt idx="3">
                  <c:v>0.37174012369424214</c:v>
                </c:pt>
                <c:pt idx="4">
                  <c:v>0.3704201670461264</c:v>
                </c:pt>
                <c:pt idx="5">
                  <c:v>0.37660694798956706</c:v>
                </c:pt>
                <c:pt idx="6">
                  <c:v>0.36755305196053467</c:v>
                </c:pt>
                <c:pt idx="7">
                  <c:v>0.37557042514951622</c:v>
                </c:pt>
                <c:pt idx="8">
                  <c:v>0.38173703123792402</c:v>
                </c:pt>
                <c:pt idx="9">
                  <c:v>0.37265357013723621</c:v>
                </c:pt>
                <c:pt idx="10">
                  <c:v>0.37265357013723621</c:v>
                </c:pt>
                <c:pt idx="11">
                  <c:v>0.36999292498713432</c:v>
                </c:pt>
                <c:pt idx="12">
                  <c:v>0.36007867624155404</c:v>
                </c:pt>
                <c:pt idx="13">
                  <c:v>0.47110226504328678</c:v>
                </c:pt>
                <c:pt idx="14">
                  <c:v>0.46591609440506332</c:v>
                </c:pt>
                <c:pt idx="15">
                  <c:v>0.46193859735879084</c:v>
                </c:pt>
                <c:pt idx="16">
                  <c:v>0.46358635579892454</c:v>
                </c:pt>
                <c:pt idx="17">
                  <c:v>0.45229037994159482</c:v>
                </c:pt>
                <c:pt idx="18">
                  <c:v>0.55861861360841059</c:v>
                </c:pt>
                <c:pt idx="19">
                  <c:v>0.55315977745122491</c:v>
                </c:pt>
                <c:pt idx="20">
                  <c:v>0.55210815012187775</c:v>
                </c:pt>
                <c:pt idx="21">
                  <c:v>0.56037188793374471</c:v>
                </c:pt>
                <c:pt idx="22">
                  <c:v>0.55210815012187775</c:v>
                </c:pt>
                <c:pt idx="23">
                  <c:v>0.549163252677353</c:v>
                </c:pt>
                <c:pt idx="24">
                  <c:v>0.550435164923051</c:v>
                </c:pt>
                <c:pt idx="25">
                  <c:v>0.55819503756719524</c:v>
                </c:pt>
                <c:pt idx="26">
                  <c:v>0.56628065586509424</c:v>
                </c:pt>
                <c:pt idx="27">
                  <c:v>0.55576771497408139</c:v>
                </c:pt>
                <c:pt idx="28">
                  <c:v>0.55462233285993401</c:v>
                </c:pt>
                <c:pt idx="29">
                  <c:v>0.54764957254089097</c:v>
                </c:pt>
                <c:pt idx="30">
                  <c:v>0.54885394708532032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246B-4C4A-BAED-B79F25513AF8}"/>
            </c:ext>
          </c:extLst>
        </c:ser>
        <c:ser>
          <c:idx val="3"/>
          <c:order val="3"/>
          <c:tx>
            <c:strRef>
              <c:f>'- Data p Chart'!$G$1</c:f>
              <c:strCache>
                <c:ptCount val="1"/>
                <c:pt idx="0">
                  <c:v> +1 Sigma</c:v>
                </c:pt>
              </c:strCache>
            </c:strRef>
          </c:tx>
          <c:spPr>
            <a:ln w="19050" cap="rnd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19050" cap="rnd" cmpd="sng" algn="ctr">
                  <a:solidFill>
                    <a:srgbClr val="FFC000">
                      <a:shade val="76000"/>
                    </a:srgbClr>
                  </a:solidFill>
                  <a:prstDash val="solid"/>
                  <a:round/>
                </a14:hiddenLine>
              </a:ext>
            </a:extLst>
          </c:spPr>
          <c:marker>
            <c:symbol val="none"/>
          </c:marker>
          <c:val>
            <c:numRef>
              <c:f>'- Data p Chart'!$G$2:$G$32</c:f>
              <c:numCache>
                <c:formatCode>0.000</c:formatCode>
                <c:ptCount val="31"/>
                <c:pt idx="0">
                  <c:v>0.32408730375649836</c:v>
                </c:pt>
                <c:pt idx="1">
                  <c:v>0.33238125455943174</c:v>
                </c:pt>
                <c:pt idx="2">
                  <c:v>0.33672720459628885</c:v>
                </c:pt>
                <c:pt idx="3">
                  <c:v>0.32675403974767353</c:v>
                </c:pt>
                <c:pt idx="4">
                  <c:v>0.32609406142361569</c:v>
                </c:pt>
                <c:pt idx="5">
                  <c:v>0.32918745189533605</c:v>
                </c:pt>
                <c:pt idx="6">
                  <c:v>0.3246605038808198</c:v>
                </c:pt>
                <c:pt idx="7">
                  <c:v>0.32866919047531062</c:v>
                </c:pt>
                <c:pt idx="8">
                  <c:v>0.33175249351951452</c:v>
                </c:pt>
                <c:pt idx="9">
                  <c:v>0.32721076296917057</c:v>
                </c:pt>
                <c:pt idx="10">
                  <c:v>0.32721076296917057</c:v>
                </c:pt>
                <c:pt idx="11">
                  <c:v>0.32588044039411967</c:v>
                </c:pt>
                <c:pt idx="12">
                  <c:v>0.32092331602132951</c:v>
                </c:pt>
                <c:pt idx="13">
                  <c:v>0.41667911516806422</c:v>
                </c:pt>
                <c:pt idx="14">
                  <c:v>0.41408602984895249</c:v>
                </c:pt>
                <c:pt idx="15">
                  <c:v>0.41209728132581624</c:v>
                </c:pt>
                <c:pt idx="16">
                  <c:v>0.41292116054588307</c:v>
                </c:pt>
                <c:pt idx="17">
                  <c:v>0.40727317261721824</c:v>
                </c:pt>
                <c:pt idx="18">
                  <c:v>0.51128422843429933</c:v>
                </c:pt>
                <c:pt idx="19">
                  <c:v>0.50855481035570649</c:v>
                </c:pt>
                <c:pt idx="20">
                  <c:v>0.50802899669103296</c:v>
                </c:pt>
                <c:pt idx="21">
                  <c:v>0.51216086559696639</c:v>
                </c:pt>
                <c:pt idx="22">
                  <c:v>0.50802899669103296</c:v>
                </c:pt>
                <c:pt idx="23">
                  <c:v>0.50655654796877048</c:v>
                </c:pt>
                <c:pt idx="24">
                  <c:v>0.50719250409161953</c:v>
                </c:pt>
                <c:pt idx="25">
                  <c:v>0.5110724404136916</c:v>
                </c:pt>
                <c:pt idx="26">
                  <c:v>0.5151152495626411</c:v>
                </c:pt>
                <c:pt idx="27">
                  <c:v>0.50985877911713473</c:v>
                </c:pt>
                <c:pt idx="28">
                  <c:v>0.50928608806006104</c:v>
                </c:pt>
                <c:pt idx="29">
                  <c:v>0.50579970790053952</c:v>
                </c:pt>
                <c:pt idx="30">
                  <c:v>0.50640189517275425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246B-4C4A-BAED-B79F25513AF8}"/>
            </c:ext>
          </c:extLst>
        </c:ser>
        <c:ser>
          <c:idx val="4"/>
          <c:order val="4"/>
          <c:tx>
            <c:strRef>
              <c:f>'- Data p Chart'!$H$1</c:f>
              <c:strCache>
                <c:ptCount val="1"/>
                <c:pt idx="0">
                  <c:v>Average</c:v>
                </c:pt>
              </c:strCache>
            </c:strRef>
          </c:tx>
          <c:spPr>
            <a:ln w="12700">
              <a:solidFill>
                <a:srgbClr val="00B0F0"/>
              </a:solidFill>
              <a:prstDash val="solid"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3.487360061823374E-2"/>
                  <c:y val="-2.45412770515018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b="1">
                        <a:solidFill>
                          <a:srgbClr val="00B0F0"/>
                        </a:solidFill>
                      </a:defRPr>
                    </a:pPr>
                    <a:r>
                      <a:rPr lang="en-US" b="1" dirty="0">
                        <a:solidFill>
                          <a:srgbClr val="00B0F0"/>
                        </a:solidFill>
                      </a:rPr>
                      <a:t>CL</a:t>
                    </a:r>
                  </a:p>
                </c:rich>
              </c:tx>
              <c:numFmt formatCode="0.00" sourceLinked="0"/>
              <c:spPr>
                <a:solidFill>
                  <a:schemeClr val="bg1"/>
                </a:solidFill>
                <a:ln>
                  <a:solidFill>
                    <a:srgbClr val="00B0F0"/>
                  </a:solidFill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246B-4C4A-BAED-B79F25513AF8}"/>
                </c:ext>
              </c:extLst>
            </c:dLbl>
            <c:spPr>
              <a:solidFill>
                <a:schemeClr val="bg1"/>
              </a:solidFill>
              <a:ln>
                <a:solidFill>
                  <a:srgbClr val="00B0F0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00B0F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'- Data p Chart'!$H$2:$H$32</c:f>
              <c:numCache>
                <c:formatCode>0.000</c:formatCode>
                <c:ptCount val="31"/>
                <c:pt idx="0">
                  <c:v>0.28176795580110497</c:v>
                </c:pt>
                <c:pt idx="1">
                  <c:v>0.28176795580110497</c:v>
                </c:pt>
                <c:pt idx="2">
                  <c:v>0.28176795580110497</c:v>
                </c:pt>
                <c:pt idx="3">
                  <c:v>0.28176795580110497</c:v>
                </c:pt>
                <c:pt idx="4">
                  <c:v>0.28176795580110497</c:v>
                </c:pt>
                <c:pt idx="5">
                  <c:v>0.28176795580110497</c:v>
                </c:pt>
                <c:pt idx="6">
                  <c:v>0.28176795580110497</c:v>
                </c:pt>
                <c:pt idx="7">
                  <c:v>0.28176795580110497</c:v>
                </c:pt>
                <c:pt idx="8">
                  <c:v>0.28176795580110497</c:v>
                </c:pt>
                <c:pt idx="9">
                  <c:v>0.28176795580110497</c:v>
                </c:pt>
                <c:pt idx="10">
                  <c:v>0.28176795580110497</c:v>
                </c:pt>
                <c:pt idx="11">
                  <c:v>0.28176795580110497</c:v>
                </c:pt>
                <c:pt idx="12">
                  <c:v>0.28176795580110497</c:v>
                </c:pt>
                <c:pt idx="13">
                  <c:v>0.36225596529284165</c:v>
                </c:pt>
                <c:pt idx="14">
                  <c:v>0.36225596529284165</c:v>
                </c:pt>
                <c:pt idx="15">
                  <c:v>0.36225596529284165</c:v>
                </c:pt>
                <c:pt idx="16">
                  <c:v>0.36225596529284165</c:v>
                </c:pt>
                <c:pt idx="17">
                  <c:v>0.36225596529284165</c:v>
                </c:pt>
                <c:pt idx="18">
                  <c:v>0.46394984326018807</c:v>
                </c:pt>
                <c:pt idx="19">
                  <c:v>0.46394984326018807</c:v>
                </c:pt>
                <c:pt idx="20">
                  <c:v>0.46394984326018807</c:v>
                </c:pt>
                <c:pt idx="21">
                  <c:v>0.46394984326018807</c:v>
                </c:pt>
                <c:pt idx="22">
                  <c:v>0.46394984326018807</c:v>
                </c:pt>
                <c:pt idx="23">
                  <c:v>0.46394984326018807</c:v>
                </c:pt>
                <c:pt idx="24">
                  <c:v>0.46394984326018807</c:v>
                </c:pt>
                <c:pt idx="25">
                  <c:v>0.46394984326018807</c:v>
                </c:pt>
                <c:pt idx="26">
                  <c:v>0.46394984326018807</c:v>
                </c:pt>
                <c:pt idx="27">
                  <c:v>0.46394984326018807</c:v>
                </c:pt>
                <c:pt idx="28">
                  <c:v>0.46394984326018807</c:v>
                </c:pt>
                <c:pt idx="29">
                  <c:v>0.46394984326018807</c:v>
                </c:pt>
                <c:pt idx="30">
                  <c:v>0.46394984326018807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246B-4C4A-BAED-B79F25513AF8}"/>
            </c:ext>
          </c:extLst>
        </c:ser>
        <c:ser>
          <c:idx val="5"/>
          <c:order val="5"/>
          <c:tx>
            <c:strRef>
              <c:f>'- Data p Chart'!$I$1</c:f>
              <c:strCache>
                <c:ptCount val="1"/>
                <c:pt idx="0">
                  <c:v> -1 Sigma</c:v>
                </c:pt>
              </c:strCache>
            </c:strRef>
          </c:tx>
          <c:spPr>
            <a:ln w="19050" cap="rnd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19050" cap="rnd" cmpd="sng" algn="ctr">
                  <a:solidFill>
                    <a:srgbClr val="70AD47">
                      <a:shade val="76000"/>
                    </a:srgbClr>
                  </a:solidFill>
                  <a:prstDash val="solid"/>
                  <a:round/>
                </a14:hiddenLine>
              </a:ext>
            </a:extLst>
          </c:spPr>
          <c:marker>
            <c:symbol val="none"/>
          </c:marker>
          <c:dLbls>
            <c:dLbl>
              <c:idx val="2"/>
              <c:layout>
                <c:manualLayout>
                  <c:x val="-9.2961387547390653E-2"/>
                  <c:y val="-0.4898774196080972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050">
                        <a:solidFill>
                          <a:schemeClr val="tx1"/>
                        </a:solidFill>
                      </a:defRPr>
                    </a:pPr>
                    <a:r>
                      <a:rPr lang="en-US" sz="1050" dirty="0"/>
                      <a:t>Pump Information </a:t>
                    </a:r>
                    <a:r>
                      <a:rPr lang="en-US" sz="1050" baseline="0" dirty="0"/>
                      <a:t> </a:t>
                    </a:r>
                    <a:r>
                      <a:rPr lang="en-US" sz="1050" dirty="0"/>
                      <a:t>Added </a:t>
                    </a:r>
                  </a:p>
                  <a:p>
                    <a:pPr>
                      <a:defRPr sz="1050">
                        <a:solidFill>
                          <a:schemeClr val="tx1"/>
                        </a:solidFill>
                      </a:defRPr>
                    </a:pPr>
                    <a:r>
                      <a:rPr lang="en-US" sz="1050" baseline="0" dirty="0"/>
                      <a:t>To </a:t>
                    </a:r>
                    <a:r>
                      <a:rPr lang="en-US" sz="1050" dirty="0"/>
                      <a:t>New Patient Binder</a:t>
                    </a:r>
                  </a:p>
                </c:rich>
              </c:tx>
              <c:spPr>
                <a:solidFill>
                  <a:schemeClr val="bg1"/>
                </a:solidFill>
                <a:ln w="19050">
                  <a:solidFill>
                    <a:srgbClr val="7030A0"/>
                  </a:solidFill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525293534005524"/>
                      <c:h val="6.282628636215358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14-246B-4C4A-BAED-B79F25513AF8}"/>
                </c:ext>
              </c:extLst>
            </c:dLbl>
            <c:dLbl>
              <c:idx val="20"/>
              <c:layout>
                <c:manualLayout>
                  <c:x val="-6.8551220934385759E-2"/>
                  <c:y val="-0.1444682660451680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1:1 In Person For All</a:t>
                    </a:r>
                  </a:p>
                  <a:p>
                    <a:r>
                      <a:rPr lang="en-US" dirty="0"/>
                      <a:t>Non-English Speakers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5-246B-4C4A-BAED-B79F25513AF8}"/>
                </c:ext>
              </c:extLst>
            </c:dLbl>
            <c:spPr>
              <a:solidFill>
                <a:schemeClr val="bg1"/>
              </a:solidFill>
              <a:ln w="19050">
                <a:solidFill>
                  <a:srgbClr val="7030A0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19050">
                      <a:solidFill>
                        <a:srgbClr val="7030A0"/>
                      </a:solidFill>
                    </a:ln>
                  </c:spPr>
                </c15:leaderLines>
              </c:ext>
            </c:extLst>
          </c:dLbls>
          <c:val>
            <c:numRef>
              <c:f>'- Data p Chart'!$I$2:$I$32</c:f>
              <c:numCache>
                <c:formatCode>0.000</c:formatCode>
                <c:ptCount val="31"/>
                <c:pt idx="0">
                  <c:v>0.23944860784571159</c:v>
                </c:pt>
                <c:pt idx="1">
                  <c:v>0.23115465704277824</c:v>
                </c:pt>
                <c:pt idx="2">
                  <c:v>0.22680870700592112</c:v>
                </c:pt>
                <c:pt idx="3">
                  <c:v>0.23678187185453639</c:v>
                </c:pt>
                <c:pt idx="4">
                  <c:v>0.23744185017859426</c:v>
                </c:pt>
                <c:pt idx="5">
                  <c:v>0.2343484597068739</c:v>
                </c:pt>
                <c:pt idx="6">
                  <c:v>0.23887540772139013</c:v>
                </c:pt>
                <c:pt idx="7">
                  <c:v>0.23486672112689935</c:v>
                </c:pt>
                <c:pt idx="8">
                  <c:v>0.23178341808269545</c:v>
                </c:pt>
                <c:pt idx="9">
                  <c:v>0.23632514863303938</c:v>
                </c:pt>
                <c:pt idx="10">
                  <c:v>0.23632514863303938</c:v>
                </c:pt>
                <c:pt idx="11">
                  <c:v>0.2376554712080903</c:v>
                </c:pt>
                <c:pt idx="12">
                  <c:v>0.24261259558088044</c:v>
                </c:pt>
                <c:pt idx="13">
                  <c:v>0.30783281541761909</c:v>
                </c:pt>
                <c:pt idx="14">
                  <c:v>0.31042590073673082</c:v>
                </c:pt>
                <c:pt idx="15">
                  <c:v>0.31241464925986706</c:v>
                </c:pt>
                <c:pt idx="16">
                  <c:v>0.31159077003980024</c:v>
                </c:pt>
                <c:pt idx="17">
                  <c:v>0.31723875796846507</c:v>
                </c:pt>
                <c:pt idx="18">
                  <c:v>0.41661545808607681</c:v>
                </c:pt>
                <c:pt idx="19">
                  <c:v>0.41934487616466964</c:v>
                </c:pt>
                <c:pt idx="20">
                  <c:v>0.41987068982934322</c:v>
                </c:pt>
                <c:pt idx="21">
                  <c:v>0.41573882092340975</c:v>
                </c:pt>
                <c:pt idx="22">
                  <c:v>0.41987068982934322</c:v>
                </c:pt>
                <c:pt idx="23">
                  <c:v>0.4213431385516056</c:v>
                </c:pt>
                <c:pt idx="24">
                  <c:v>0.4207071824287566</c:v>
                </c:pt>
                <c:pt idx="25">
                  <c:v>0.41682724610668448</c:v>
                </c:pt>
                <c:pt idx="26">
                  <c:v>0.41278443695773498</c:v>
                </c:pt>
                <c:pt idx="27">
                  <c:v>0.4180409074032414</c:v>
                </c:pt>
                <c:pt idx="28">
                  <c:v>0.4186135984603151</c:v>
                </c:pt>
                <c:pt idx="29">
                  <c:v>0.42209997861983661</c:v>
                </c:pt>
                <c:pt idx="30">
                  <c:v>0.42149779134762194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246B-4C4A-BAED-B79F25513AF8}"/>
            </c:ext>
          </c:extLst>
        </c:ser>
        <c:ser>
          <c:idx val="6"/>
          <c:order val="6"/>
          <c:tx>
            <c:strRef>
              <c:f>'- Data p Chart'!$J$1</c:f>
              <c:strCache>
                <c:ptCount val="1"/>
                <c:pt idx="0">
                  <c:v> -2 Sigma</c:v>
                </c:pt>
              </c:strCache>
            </c:strRef>
          </c:tx>
          <c:spPr>
            <a:ln w="19050" cap="rnd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19050" cap="rnd" cmpd="sng" algn="ctr">
                  <a:solidFill>
                    <a:srgbClr val="4472C4">
                      <a:tint val="77000"/>
                    </a:srgbClr>
                  </a:solidFill>
                  <a:prstDash val="solid"/>
                  <a:round/>
                </a14:hiddenLine>
              </a:ext>
            </a:extLst>
          </c:spPr>
          <c:marker>
            <c:symbol val="none"/>
          </c:marker>
          <c:val>
            <c:numRef>
              <c:f>'- Data p Chart'!$J$2:$J$32</c:f>
              <c:numCache>
                <c:formatCode>0.000</c:formatCode>
                <c:ptCount val="31"/>
                <c:pt idx="0">
                  <c:v>0.19712925989031818</c:v>
                </c:pt>
                <c:pt idx="1">
                  <c:v>0.1805413582844515</c:v>
                </c:pt>
                <c:pt idx="2">
                  <c:v>0.17184945821073727</c:v>
                </c:pt>
                <c:pt idx="3">
                  <c:v>0.19179578790796781</c:v>
                </c:pt>
                <c:pt idx="4">
                  <c:v>0.19311574455608355</c:v>
                </c:pt>
                <c:pt idx="5">
                  <c:v>0.18692896361264286</c:v>
                </c:pt>
                <c:pt idx="6">
                  <c:v>0.19598285964167528</c:v>
                </c:pt>
                <c:pt idx="7">
                  <c:v>0.18796548645269373</c:v>
                </c:pt>
                <c:pt idx="8">
                  <c:v>0.18179888036428593</c:v>
                </c:pt>
                <c:pt idx="9">
                  <c:v>0.19088234146497376</c:v>
                </c:pt>
                <c:pt idx="10">
                  <c:v>0.19088234146497376</c:v>
                </c:pt>
                <c:pt idx="11">
                  <c:v>0.19354298661507563</c:v>
                </c:pt>
                <c:pt idx="12">
                  <c:v>0.20345723536065591</c:v>
                </c:pt>
                <c:pt idx="13">
                  <c:v>0.25340966554239652</c:v>
                </c:pt>
                <c:pt idx="14">
                  <c:v>0.25859583618061999</c:v>
                </c:pt>
                <c:pt idx="15">
                  <c:v>0.26257333322689247</c:v>
                </c:pt>
                <c:pt idx="16">
                  <c:v>0.26092557478675876</c:v>
                </c:pt>
                <c:pt idx="17">
                  <c:v>0.27222155064408848</c:v>
                </c:pt>
                <c:pt idx="18">
                  <c:v>0.36928107291196549</c:v>
                </c:pt>
                <c:pt idx="19">
                  <c:v>0.37473990906915122</c:v>
                </c:pt>
                <c:pt idx="20">
                  <c:v>0.37579153639849838</c:v>
                </c:pt>
                <c:pt idx="21">
                  <c:v>0.36752779858663148</c:v>
                </c:pt>
                <c:pt idx="22">
                  <c:v>0.37579153639849838</c:v>
                </c:pt>
                <c:pt idx="23">
                  <c:v>0.37873643384302313</c:v>
                </c:pt>
                <c:pt idx="24">
                  <c:v>0.37746452159732513</c:v>
                </c:pt>
                <c:pt idx="25">
                  <c:v>0.36970464895318089</c:v>
                </c:pt>
                <c:pt idx="26">
                  <c:v>0.36161903065528189</c:v>
                </c:pt>
                <c:pt idx="27">
                  <c:v>0.37213197154629468</c:v>
                </c:pt>
                <c:pt idx="28">
                  <c:v>0.37327735366044212</c:v>
                </c:pt>
                <c:pt idx="29">
                  <c:v>0.38025011397948516</c:v>
                </c:pt>
                <c:pt idx="30">
                  <c:v>0.37904573943505582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246B-4C4A-BAED-B79F25513AF8}"/>
            </c:ext>
          </c:extLst>
        </c:ser>
        <c:ser>
          <c:idx val="8"/>
          <c:order val="8"/>
          <c:tx>
            <c:strRef>
              <c:f>'- Data p Chart'!$Z$1</c:f>
              <c:strCache>
                <c:ptCount val="1"/>
                <c:pt idx="0">
                  <c:v>Goal</c:v>
                </c:pt>
              </c:strCache>
            </c:strRef>
          </c:tx>
          <c:spPr>
            <a:ln w="12700">
              <a:solidFill>
                <a:srgbClr val="00B050"/>
              </a:solidFill>
              <a:prstDash val="solid"/>
            </a:ln>
          </c:spPr>
          <c:marker>
            <c:symbol val="none"/>
          </c:marker>
          <c:dLbls>
            <c:dLbl>
              <c:idx val="1"/>
              <c:layout>
                <c:manualLayout>
                  <c:x val="-3.4809254361469713E-2"/>
                  <c:y val="2.407158753855439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Goal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8-246B-4C4A-BAED-B79F25513AF8}"/>
                </c:ext>
              </c:extLst>
            </c:dLbl>
            <c:dLbl>
              <c:idx val="17"/>
              <c:layout>
                <c:manualLayout>
                  <c:x val="0.35596556296643572"/>
                  <c:y val="2.407158753855439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9-246B-4C4A-BAED-B79F25513AF8}"/>
                </c:ext>
              </c:extLst>
            </c:dLbl>
            <c:spPr>
              <a:solidFill>
                <a:schemeClr val="bg1"/>
              </a:solidFill>
              <a:ln>
                <a:solidFill>
                  <a:srgbClr val="00B050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00B05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'- Data p Chart'!$A$2:$A$32</c:f>
              <c:numCache>
                <c:formatCode>[$-409]mmmmm\-yy;@</c:formatCode>
                <c:ptCount val="31"/>
                <c:pt idx="0">
                  <c:v>44470</c:v>
                </c:pt>
                <c:pt idx="1">
                  <c:v>44501</c:v>
                </c:pt>
                <c:pt idx="2">
                  <c:v>44531</c:v>
                </c:pt>
                <c:pt idx="3">
                  <c:v>44562</c:v>
                </c:pt>
                <c:pt idx="4">
                  <c:v>44593</c:v>
                </c:pt>
                <c:pt idx="5">
                  <c:v>44621</c:v>
                </c:pt>
                <c:pt idx="6">
                  <c:v>44652</c:v>
                </c:pt>
                <c:pt idx="7">
                  <c:v>44682</c:v>
                </c:pt>
                <c:pt idx="8">
                  <c:v>44713</c:v>
                </c:pt>
                <c:pt idx="9">
                  <c:v>44743</c:v>
                </c:pt>
                <c:pt idx="10">
                  <c:v>44774</c:v>
                </c:pt>
                <c:pt idx="11">
                  <c:v>44805</c:v>
                </c:pt>
                <c:pt idx="12">
                  <c:v>44835</c:v>
                </c:pt>
                <c:pt idx="13">
                  <c:v>44866</c:v>
                </c:pt>
                <c:pt idx="14">
                  <c:v>44896</c:v>
                </c:pt>
                <c:pt idx="15">
                  <c:v>44927</c:v>
                </c:pt>
                <c:pt idx="16">
                  <c:v>44958</c:v>
                </c:pt>
                <c:pt idx="17">
                  <c:v>44986</c:v>
                </c:pt>
                <c:pt idx="18">
                  <c:v>45039</c:v>
                </c:pt>
                <c:pt idx="19">
                  <c:v>45069</c:v>
                </c:pt>
                <c:pt idx="20">
                  <c:v>45100</c:v>
                </c:pt>
                <c:pt idx="21">
                  <c:v>45108</c:v>
                </c:pt>
                <c:pt idx="22">
                  <c:v>45139</c:v>
                </c:pt>
                <c:pt idx="23">
                  <c:v>45170</c:v>
                </c:pt>
                <c:pt idx="24">
                  <c:v>45200</c:v>
                </c:pt>
                <c:pt idx="25">
                  <c:v>45231</c:v>
                </c:pt>
                <c:pt idx="26">
                  <c:v>45261</c:v>
                </c:pt>
                <c:pt idx="27">
                  <c:v>45292</c:v>
                </c:pt>
                <c:pt idx="28">
                  <c:v>45323</c:v>
                </c:pt>
                <c:pt idx="29">
                  <c:v>45352</c:v>
                </c:pt>
                <c:pt idx="30">
                  <c:v>45383</c:v>
                </c:pt>
              </c:numCache>
            </c:numRef>
          </c:cat>
          <c:val>
            <c:numRef>
              <c:f>'- Data p Chart'!$Z$2:$Z$32</c:f>
              <c:numCache>
                <c:formatCode>General</c:formatCode>
                <c:ptCount val="31"/>
                <c:pt idx="0">
                  <c:v>0.4</c:v>
                </c:pt>
                <c:pt idx="1">
                  <c:v>0.4</c:v>
                </c:pt>
                <c:pt idx="2">
                  <c:v>0.4</c:v>
                </c:pt>
                <c:pt idx="3">
                  <c:v>0.4</c:v>
                </c:pt>
                <c:pt idx="4">
                  <c:v>0.4</c:v>
                </c:pt>
                <c:pt idx="5">
                  <c:v>0.4</c:v>
                </c:pt>
                <c:pt idx="6">
                  <c:v>0.4</c:v>
                </c:pt>
                <c:pt idx="7">
                  <c:v>0.4</c:v>
                </c:pt>
                <c:pt idx="8">
                  <c:v>0.4</c:v>
                </c:pt>
                <c:pt idx="9">
                  <c:v>0.4</c:v>
                </c:pt>
                <c:pt idx="10">
                  <c:v>0.4</c:v>
                </c:pt>
                <c:pt idx="11">
                  <c:v>0.4</c:v>
                </c:pt>
                <c:pt idx="12">
                  <c:v>0.4</c:v>
                </c:pt>
                <c:pt idx="13">
                  <c:v>0.4</c:v>
                </c:pt>
                <c:pt idx="14">
                  <c:v>0.4</c:v>
                </c:pt>
                <c:pt idx="15">
                  <c:v>0.4</c:v>
                </c:pt>
                <c:pt idx="16">
                  <c:v>0.4</c:v>
                </c:pt>
                <c:pt idx="17">
                  <c:v>0.4</c:v>
                </c:pt>
                <c:pt idx="18">
                  <c:v>0.4</c:v>
                </c:pt>
                <c:pt idx="19">
                  <c:v>0.4</c:v>
                </c:pt>
                <c:pt idx="20">
                  <c:v>0.4</c:v>
                </c:pt>
                <c:pt idx="21">
                  <c:v>0.4</c:v>
                </c:pt>
                <c:pt idx="22">
                  <c:v>0.4</c:v>
                </c:pt>
                <c:pt idx="23">
                  <c:v>0.4</c:v>
                </c:pt>
                <c:pt idx="24">
                  <c:v>0.4</c:v>
                </c:pt>
                <c:pt idx="25">
                  <c:v>0.4</c:v>
                </c:pt>
                <c:pt idx="26">
                  <c:v>0.4</c:v>
                </c:pt>
                <c:pt idx="27">
                  <c:v>0.4</c:v>
                </c:pt>
                <c:pt idx="28">
                  <c:v>0.4</c:v>
                </c:pt>
                <c:pt idx="29">
                  <c:v>0.4</c:v>
                </c:pt>
                <c:pt idx="30">
                  <c:v>0.4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246B-4C4A-BAED-B79F25513A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7796560"/>
        <c:axId val="1467798832"/>
      </c:lineChart>
      <c:scatterChart>
        <c:scatterStyle val="lineMarker"/>
        <c:varyColors val="0"/>
        <c:ser>
          <c:idx val="1"/>
          <c:order val="1"/>
          <c:tx>
            <c:strRef>
              <c:f>'- Data p Chart'!$E$1</c:f>
              <c:strCache>
                <c:ptCount val="1"/>
                <c:pt idx="0">
                  <c:v>UCL</c:v>
                </c:pt>
              </c:strCache>
            </c:strRef>
          </c:tx>
          <c:spPr>
            <a:ln w="19050">
              <a:noFill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1.4645973942851899E-2"/>
                  <c:y val="-2.0187165222886969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/>
                      <a:t>UCL</a:t>
                    </a:r>
                  </a:p>
                </c:rich>
              </c:tx>
              <c:numFmt formatCode="0.0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B-246B-4C4A-BAED-B79F25513AF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Dir val="x"/>
            <c:errBarType val="both"/>
            <c:errValType val="cust"/>
            <c:noEndCap val="1"/>
            <c:plus>
              <c:numRef>
                <c:f>'- Data p Chart'!$M$2:$M$52</c:f>
                <c:numCache>
                  <c:formatCode>General</c:formatCode>
                  <c:ptCount val="51"/>
                  <c:pt idx="0">
                    <c:v>1</c:v>
                  </c:pt>
                  <c:pt idx="1">
                    <c:v>1</c:v>
                  </c:pt>
                  <c:pt idx="2">
                    <c:v>1</c:v>
                  </c:pt>
                  <c:pt idx="3">
                    <c:v>1</c:v>
                  </c:pt>
                  <c:pt idx="4">
                    <c:v>1</c:v>
                  </c:pt>
                  <c:pt idx="5">
                    <c:v>1</c:v>
                  </c:pt>
                  <c:pt idx="6">
                    <c:v>1</c:v>
                  </c:pt>
                  <c:pt idx="7">
                    <c:v>1</c:v>
                  </c:pt>
                  <c:pt idx="8">
                    <c:v>1</c:v>
                  </c:pt>
                  <c:pt idx="9">
                    <c:v>1</c:v>
                  </c:pt>
                  <c:pt idx="10">
                    <c:v>1</c:v>
                  </c:pt>
                  <c:pt idx="11">
                    <c:v>1</c:v>
                  </c:pt>
                  <c:pt idx="12">
                    <c:v>1</c:v>
                  </c:pt>
                  <c:pt idx="13">
                    <c:v>1</c:v>
                  </c:pt>
                  <c:pt idx="14">
                    <c:v>1</c:v>
                  </c:pt>
                  <c:pt idx="15">
                    <c:v>1</c:v>
                  </c:pt>
                  <c:pt idx="16">
                    <c:v>1</c:v>
                  </c:pt>
                  <c:pt idx="17">
                    <c:v>1</c:v>
                  </c:pt>
                  <c:pt idx="18">
                    <c:v>1</c:v>
                  </c:pt>
                  <c:pt idx="19">
                    <c:v>1</c:v>
                  </c:pt>
                  <c:pt idx="20">
                    <c:v>1</c:v>
                  </c:pt>
                  <c:pt idx="21">
                    <c:v>1</c:v>
                  </c:pt>
                  <c:pt idx="22">
                    <c:v>1</c:v>
                  </c:pt>
                  <c:pt idx="23">
                    <c:v>1</c:v>
                  </c:pt>
                  <c:pt idx="24">
                    <c:v>1</c:v>
                  </c:pt>
                  <c:pt idx="25">
                    <c:v>1</c:v>
                  </c:pt>
                  <c:pt idx="26">
                    <c:v>1</c:v>
                  </c:pt>
                  <c:pt idx="27">
                    <c:v>1</c:v>
                  </c:pt>
                  <c:pt idx="28">
                    <c:v>1</c:v>
                  </c:pt>
                  <c:pt idx="29">
                    <c:v>1</c:v>
                  </c:pt>
                  <c:pt idx="30">
                    <c:v>1</c:v>
                  </c:pt>
                  <c:pt idx="31">
                    <c:v>#N/A</c:v>
                  </c:pt>
                  <c:pt idx="32">
                    <c:v>#N/A</c:v>
                  </c:pt>
                  <c:pt idx="33">
                    <c:v>#N/A</c:v>
                  </c:pt>
                  <c:pt idx="34">
                    <c:v>#N/A</c:v>
                  </c:pt>
                  <c:pt idx="35">
                    <c:v>#N/A</c:v>
                  </c:pt>
                  <c:pt idx="36">
                    <c:v>#N/A</c:v>
                  </c:pt>
                  <c:pt idx="37">
                    <c:v>#N/A</c:v>
                  </c:pt>
                  <c:pt idx="38">
                    <c:v>#N/A</c:v>
                  </c:pt>
                  <c:pt idx="39">
                    <c:v>#N/A</c:v>
                  </c:pt>
                </c:numCache>
              </c:numRef>
            </c:plus>
            <c:minus>
              <c:numRef>
                <c:f>'- Data p Chart'!$T$2:$T$52</c:f>
                <c:numCache>
                  <c:formatCode>General</c:formatCode>
                  <c:ptCount val="51"/>
                </c:numCache>
              </c:numRef>
            </c:minus>
            <c:spPr>
              <a:ln w="12700">
                <a:solidFill>
                  <a:srgbClr val="FF0000"/>
                </a:solidFill>
                <a:prstDash val="lgDash"/>
              </a:ln>
            </c:spPr>
          </c:errBars>
          <c:errBars>
            <c:errDir val="y"/>
            <c:errBarType val="both"/>
            <c:errValType val="cust"/>
            <c:noEndCap val="1"/>
            <c:plus>
              <c:numRef>
                <c:f>'- Data p Chart'!$T$2:$T$52</c:f>
                <c:numCache>
                  <c:formatCode>General</c:formatCode>
                  <c:ptCount val="51"/>
                </c:numCache>
              </c:numRef>
            </c:plus>
            <c:minus>
              <c:numRef>
                <c:f>'- Data p Chart'!$N$2:$N$52</c:f>
                <c:numCache>
                  <c:formatCode>General</c:formatCode>
                  <c:ptCount val="51"/>
                  <c:pt idx="0">
                    <c:v>0</c:v>
                  </c:pt>
                  <c:pt idx="1">
                    <c:v>2.4881852408800031E-2</c:v>
                  </c:pt>
                  <c:pt idx="2">
                    <c:v>1.3037850110571347E-2</c:v>
                  </c:pt>
                  <c:pt idx="3">
                    <c:v>-2.9919494545845859E-2</c:v>
                  </c:pt>
                  <c:pt idx="4">
                    <c:v>-1.9799349721735804E-3</c:v>
                  </c:pt>
                  <c:pt idx="5">
                    <c:v>9.2801714151610204E-3</c:v>
                  </c:pt>
                  <c:pt idx="6">
                    <c:v>-1.358084404354859E-2</c:v>
                  </c:pt>
                  <c:pt idx="7">
                    <c:v>1.2026059783472265E-2</c:v>
                  </c:pt>
                  <c:pt idx="8">
                    <c:v>9.2499091326117555E-3</c:v>
                  </c:pt>
                  <c:pt idx="9">
                    <c:v>-1.3625191651031765E-2</c:v>
                  </c:pt>
                  <c:pt idx="10">
                    <c:v>0</c:v>
                  </c:pt>
                  <c:pt idx="11">
                    <c:v>-3.9909677251528386E-3</c:v>
                  </c:pt>
                  <c:pt idx="12">
                    <c:v>-1.487137311837039E-2</c:v>
                  </c:pt>
                  <c:pt idx="13">
                    <c:v>0.12629137845673077</c:v>
                  </c:pt>
                  <c:pt idx="14">
                    <c:v>-7.779255957335085E-3</c:v>
                  </c:pt>
                  <c:pt idx="15">
                    <c:v>-5.9662455694087235E-3</c:v>
                  </c:pt>
                  <c:pt idx="16">
                    <c:v>2.4716376602004209E-3</c:v>
                  </c:pt>
                  <c:pt idx="17">
                    <c:v>-1.6943963785994554E-2</c:v>
                  </c:pt>
                  <c:pt idx="18">
                    <c:v>0.10864541151655044</c:v>
                  </c:pt>
                  <c:pt idx="19">
                    <c:v>-8.1882542357785137E-3</c:v>
                  </c:pt>
                  <c:pt idx="20">
                    <c:v>-1.5774409940207956E-3</c:v>
                  </c:pt>
                  <c:pt idx="21">
                    <c:v>1.2395606717800378E-2</c:v>
                  </c:pt>
                  <c:pt idx="22">
                    <c:v>-1.2395606717800378E-2</c:v>
                  </c:pt>
                  <c:pt idx="23">
                    <c:v>-4.4173461667871283E-3</c:v>
                  </c:pt>
                  <c:pt idx="24">
                    <c:v>1.907868368547061E-3</c:v>
                  </c:pt>
                  <c:pt idx="25">
                    <c:v>1.1639808966216303E-2</c:v>
                  </c:pt>
                  <c:pt idx="26">
                    <c:v>1.21284274468485E-2</c:v>
                  </c:pt>
                  <c:pt idx="27">
                    <c:v>-1.5769411336519212E-2</c:v>
                  </c:pt>
                  <c:pt idx="28">
                    <c:v>-1.7180731712210795E-3</c:v>
                  </c:pt>
                  <c:pt idx="29">
                    <c:v>-1.0459140478564555E-2</c:v>
                  </c:pt>
                  <c:pt idx="30">
                    <c:v>1.80656181664407E-3</c:v>
                  </c:pt>
                  <c:pt idx="31">
                    <c:v>#N/A</c:v>
                  </c:pt>
                  <c:pt idx="32">
                    <c:v>#N/A</c:v>
                  </c:pt>
                  <c:pt idx="33">
                    <c:v>#N/A</c:v>
                  </c:pt>
                  <c:pt idx="34">
                    <c:v>#N/A</c:v>
                  </c:pt>
                  <c:pt idx="35">
                    <c:v>#N/A</c:v>
                  </c:pt>
                  <c:pt idx="36">
                    <c:v>#N/A</c:v>
                  </c:pt>
                  <c:pt idx="37">
                    <c:v>#N/A</c:v>
                  </c:pt>
                  <c:pt idx="38">
                    <c:v>#N/A</c:v>
                  </c:pt>
                  <c:pt idx="39">
                    <c:v>#N/A</c:v>
                  </c:pt>
                </c:numCache>
              </c:numRef>
            </c:minus>
            <c:spPr>
              <a:ln>
                <a:solidFill>
                  <a:srgbClr val="FF0000"/>
                </a:solidFill>
                <a:prstDash val="lgDash"/>
              </a:ln>
            </c:spPr>
          </c:errBars>
          <c:yVal>
            <c:numRef>
              <c:f>'- Data p Chart'!$E$2:$E$32</c:f>
              <c:numCache>
                <c:formatCode>0.000</c:formatCode>
                <c:ptCount val="31"/>
                <c:pt idx="0">
                  <c:v>0.40872599966728518</c:v>
                </c:pt>
                <c:pt idx="1">
                  <c:v>0.43360785207608521</c:v>
                </c:pt>
                <c:pt idx="2">
                  <c:v>0.44664570218665656</c:v>
                </c:pt>
                <c:pt idx="3">
                  <c:v>0.4167262076408107</c:v>
                </c:pt>
                <c:pt idx="4">
                  <c:v>0.41474627266863712</c:v>
                </c:pt>
                <c:pt idx="5">
                  <c:v>0.42402644408379814</c:v>
                </c:pt>
                <c:pt idx="6">
                  <c:v>0.41044560004024955</c:v>
                </c:pt>
                <c:pt idx="7">
                  <c:v>0.42247165982372181</c:v>
                </c:pt>
                <c:pt idx="8">
                  <c:v>0.43172156895633357</c:v>
                </c:pt>
                <c:pt idx="9">
                  <c:v>0.4180963773053018</c:v>
                </c:pt>
                <c:pt idx="10">
                  <c:v>0.4180963773053018</c:v>
                </c:pt>
                <c:pt idx="11">
                  <c:v>0.41410540958014896</c:v>
                </c:pt>
                <c:pt idx="12">
                  <c:v>0.39923403646177857</c:v>
                </c:pt>
                <c:pt idx="13">
                  <c:v>0.52552541491850935</c:v>
                </c:pt>
                <c:pt idx="14">
                  <c:v>0.51774615896117426</c:v>
                </c:pt>
                <c:pt idx="15">
                  <c:v>0.51177991339176554</c:v>
                </c:pt>
                <c:pt idx="16">
                  <c:v>0.51425155105196596</c:v>
                </c:pt>
                <c:pt idx="17">
                  <c:v>0.49730758726597141</c:v>
                </c:pt>
                <c:pt idx="18">
                  <c:v>0.60595299878252185</c:v>
                </c:pt>
                <c:pt idx="19">
                  <c:v>0.59776474454674333</c:v>
                </c:pt>
                <c:pt idx="20">
                  <c:v>0.59618730355272254</c:v>
                </c:pt>
                <c:pt idx="21">
                  <c:v>0.60858291027052291</c:v>
                </c:pt>
                <c:pt idx="22">
                  <c:v>0.59618730355272254</c:v>
                </c:pt>
                <c:pt idx="23">
                  <c:v>0.59176995738593541</c:v>
                </c:pt>
                <c:pt idx="24">
                  <c:v>0.59367782575448247</c:v>
                </c:pt>
                <c:pt idx="25">
                  <c:v>0.60531763472069877</c:v>
                </c:pt>
                <c:pt idx="26">
                  <c:v>0.61744606216754727</c:v>
                </c:pt>
                <c:pt idx="27">
                  <c:v>0.60167665083102806</c:v>
                </c:pt>
                <c:pt idx="28">
                  <c:v>0.59995857765980698</c:v>
                </c:pt>
                <c:pt idx="29">
                  <c:v>0.58949943718124242</c:v>
                </c:pt>
                <c:pt idx="30">
                  <c:v>0.59130599899788649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C-246B-4C4A-BAED-B79F25513AF8}"/>
            </c:ext>
          </c:extLst>
        </c:ser>
        <c:ser>
          <c:idx val="7"/>
          <c:order val="7"/>
          <c:tx>
            <c:strRef>
              <c:f>'- Data p Chart'!$K$1</c:f>
              <c:strCache>
                <c:ptCount val="1"/>
                <c:pt idx="0">
                  <c:v>LCL</c:v>
                </c:pt>
              </c:strCache>
            </c:strRef>
          </c:tx>
          <c:spPr>
            <a:ln w="19050">
              <a:noFill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1.4645973942851899E-2"/>
                  <c:y val="-2.0187165222887042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/>
                      <a:t>LCL</a:t>
                    </a:r>
                  </a:p>
                </c:rich>
              </c:tx>
              <c:numFmt formatCode="0.0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D-246B-4C4A-BAED-B79F25513AF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Dir val="x"/>
            <c:errBarType val="both"/>
            <c:errValType val="cust"/>
            <c:noEndCap val="1"/>
            <c:plus>
              <c:numRef>
                <c:f>'- Data p Chart'!$M$2:$M$52</c:f>
                <c:numCache>
                  <c:formatCode>General</c:formatCode>
                  <c:ptCount val="51"/>
                  <c:pt idx="0">
                    <c:v>1</c:v>
                  </c:pt>
                  <c:pt idx="1">
                    <c:v>1</c:v>
                  </c:pt>
                  <c:pt idx="2">
                    <c:v>1</c:v>
                  </c:pt>
                  <c:pt idx="3">
                    <c:v>1</c:v>
                  </c:pt>
                  <c:pt idx="4">
                    <c:v>1</c:v>
                  </c:pt>
                  <c:pt idx="5">
                    <c:v>1</c:v>
                  </c:pt>
                  <c:pt idx="6">
                    <c:v>1</c:v>
                  </c:pt>
                  <c:pt idx="7">
                    <c:v>1</c:v>
                  </c:pt>
                  <c:pt idx="8">
                    <c:v>1</c:v>
                  </c:pt>
                  <c:pt idx="9">
                    <c:v>1</c:v>
                  </c:pt>
                  <c:pt idx="10">
                    <c:v>1</c:v>
                  </c:pt>
                  <c:pt idx="11">
                    <c:v>1</c:v>
                  </c:pt>
                  <c:pt idx="12">
                    <c:v>1</c:v>
                  </c:pt>
                  <c:pt idx="13">
                    <c:v>1</c:v>
                  </c:pt>
                  <c:pt idx="14">
                    <c:v>1</c:v>
                  </c:pt>
                  <c:pt idx="15">
                    <c:v>1</c:v>
                  </c:pt>
                  <c:pt idx="16">
                    <c:v>1</c:v>
                  </c:pt>
                  <c:pt idx="17">
                    <c:v>1</c:v>
                  </c:pt>
                  <c:pt idx="18">
                    <c:v>1</c:v>
                  </c:pt>
                  <c:pt idx="19">
                    <c:v>1</c:v>
                  </c:pt>
                  <c:pt idx="20">
                    <c:v>1</c:v>
                  </c:pt>
                  <c:pt idx="21">
                    <c:v>1</c:v>
                  </c:pt>
                  <c:pt idx="22">
                    <c:v>1</c:v>
                  </c:pt>
                  <c:pt idx="23">
                    <c:v>1</c:v>
                  </c:pt>
                  <c:pt idx="24">
                    <c:v>1</c:v>
                  </c:pt>
                  <c:pt idx="25">
                    <c:v>1</c:v>
                  </c:pt>
                  <c:pt idx="26">
                    <c:v>1</c:v>
                  </c:pt>
                  <c:pt idx="27">
                    <c:v>1</c:v>
                  </c:pt>
                  <c:pt idx="28">
                    <c:v>1</c:v>
                  </c:pt>
                  <c:pt idx="29">
                    <c:v>1</c:v>
                  </c:pt>
                  <c:pt idx="30">
                    <c:v>1</c:v>
                  </c:pt>
                  <c:pt idx="31">
                    <c:v>#N/A</c:v>
                  </c:pt>
                  <c:pt idx="32">
                    <c:v>#N/A</c:v>
                  </c:pt>
                  <c:pt idx="33">
                    <c:v>#N/A</c:v>
                  </c:pt>
                  <c:pt idx="34">
                    <c:v>#N/A</c:v>
                  </c:pt>
                  <c:pt idx="35">
                    <c:v>#N/A</c:v>
                  </c:pt>
                  <c:pt idx="36">
                    <c:v>#N/A</c:v>
                  </c:pt>
                  <c:pt idx="37">
                    <c:v>#N/A</c:v>
                  </c:pt>
                  <c:pt idx="38">
                    <c:v>#N/A</c:v>
                  </c:pt>
                  <c:pt idx="39">
                    <c:v>#N/A</c:v>
                  </c:pt>
                </c:numCache>
              </c:numRef>
            </c:plus>
            <c:minus>
              <c:numRef>
                <c:f>'- Data p Chart'!$T$2:$T$52</c:f>
                <c:numCache>
                  <c:formatCode>General</c:formatCode>
                  <c:ptCount val="51"/>
                </c:numCache>
              </c:numRef>
            </c:minus>
            <c:spPr>
              <a:ln w="12700">
                <a:solidFill>
                  <a:srgbClr val="FF0000"/>
                </a:solidFill>
                <a:prstDash val="lgDash"/>
              </a:ln>
            </c:spPr>
          </c:errBars>
          <c:errBars>
            <c:errDir val="y"/>
            <c:errBarType val="both"/>
            <c:errValType val="cust"/>
            <c:noEndCap val="1"/>
            <c:plus>
              <c:numRef>
                <c:f>'- Data p Chart'!$T$2:$T$52</c:f>
                <c:numCache>
                  <c:formatCode>General</c:formatCode>
                  <c:ptCount val="51"/>
                </c:numCache>
              </c:numRef>
            </c:plus>
            <c:minus>
              <c:numRef>
                <c:f>'- Data p Chart'!$S$2:$S$52</c:f>
                <c:numCache>
                  <c:formatCode>General</c:formatCode>
                  <c:ptCount val="51"/>
                  <c:pt idx="0">
                    <c:v>0</c:v>
                  </c:pt>
                  <c:pt idx="1">
                    <c:v>-2.4881852408800031E-2</c:v>
                  </c:pt>
                  <c:pt idx="2">
                    <c:v>-1.3037850110571347E-2</c:v>
                  </c:pt>
                  <c:pt idx="3">
                    <c:v>2.9919494545845859E-2</c:v>
                  </c:pt>
                  <c:pt idx="4">
                    <c:v>1.9799349721735804E-3</c:v>
                  </c:pt>
                  <c:pt idx="5">
                    <c:v>-9.2801714151610204E-3</c:v>
                  </c:pt>
                  <c:pt idx="6">
                    <c:v>1.3580844043548618E-2</c:v>
                  </c:pt>
                  <c:pt idx="7">
                    <c:v>-1.202605978347232E-2</c:v>
                  </c:pt>
                  <c:pt idx="8">
                    <c:v>-9.2499091326117278E-3</c:v>
                  </c:pt>
                  <c:pt idx="9">
                    <c:v>1.3625191651031765E-2</c:v>
                  </c:pt>
                  <c:pt idx="10">
                    <c:v>0</c:v>
                  </c:pt>
                  <c:pt idx="11">
                    <c:v>3.9909677251528108E-3</c:v>
                  </c:pt>
                  <c:pt idx="12">
                    <c:v>1.4871373118370418E-2</c:v>
                  </c:pt>
                  <c:pt idx="13">
                    <c:v>3.4684640526742583E-2</c:v>
                  </c:pt>
                  <c:pt idx="14">
                    <c:v>7.7792559573351405E-3</c:v>
                  </c:pt>
                  <c:pt idx="15">
                    <c:v>5.9662455694087235E-3</c:v>
                  </c:pt>
                  <c:pt idx="16">
                    <c:v>-2.4716376602004764E-3</c:v>
                  </c:pt>
                  <c:pt idx="17">
                    <c:v>1.6943963785994554E-2</c:v>
                  </c:pt>
                  <c:pt idx="18">
                    <c:v>9.4742344418142332E-2</c:v>
                  </c:pt>
                  <c:pt idx="19">
                    <c:v>8.1882542357786248E-3</c:v>
                  </c:pt>
                  <c:pt idx="20">
                    <c:v>1.5774409940206846E-3</c:v>
                  </c:pt>
                  <c:pt idx="21">
                    <c:v>-1.2395606717800378E-2</c:v>
                  </c:pt>
                  <c:pt idx="22">
                    <c:v>1.2395606717800378E-2</c:v>
                  </c:pt>
                  <c:pt idx="23">
                    <c:v>4.4173461667871838E-3</c:v>
                  </c:pt>
                  <c:pt idx="24">
                    <c:v>-1.907868368547061E-3</c:v>
                  </c:pt>
                  <c:pt idx="25">
                    <c:v>-1.1639808966216303E-2</c:v>
                  </c:pt>
                  <c:pt idx="26">
                    <c:v>-1.21284274468485E-2</c:v>
                  </c:pt>
                  <c:pt idx="27">
                    <c:v>1.5769411336519157E-2</c:v>
                  </c:pt>
                  <c:pt idx="28">
                    <c:v>1.718073171221135E-3</c:v>
                  </c:pt>
                  <c:pt idx="29">
                    <c:v>1.0459140478564555E-2</c:v>
                  </c:pt>
                  <c:pt idx="30">
                    <c:v>-1.80656181664407E-3</c:v>
                  </c:pt>
                  <c:pt idx="31">
                    <c:v>#N/A</c:v>
                  </c:pt>
                  <c:pt idx="32">
                    <c:v>#N/A</c:v>
                  </c:pt>
                  <c:pt idx="33">
                    <c:v>#N/A</c:v>
                  </c:pt>
                  <c:pt idx="34">
                    <c:v>#N/A</c:v>
                  </c:pt>
                  <c:pt idx="35">
                    <c:v>#N/A</c:v>
                  </c:pt>
                  <c:pt idx="36">
                    <c:v>#N/A</c:v>
                  </c:pt>
                  <c:pt idx="37">
                    <c:v>#N/A</c:v>
                  </c:pt>
                  <c:pt idx="38">
                    <c:v>#N/A</c:v>
                  </c:pt>
                  <c:pt idx="39">
                    <c:v>#N/A</c:v>
                  </c:pt>
                </c:numCache>
              </c:numRef>
            </c:minus>
            <c:spPr>
              <a:ln>
                <a:solidFill>
                  <a:srgbClr val="FF0000"/>
                </a:solidFill>
                <a:prstDash val="lgDash"/>
              </a:ln>
            </c:spPr>
          </c:errBars>
          <c:yVal>
            <c:numRef>
              <c:f>'- Data p Chart'!$K$2:$K$32</c:f>
              <c:numCache>
                <c:formatCode>0.000</c:formatCode>
                <c:ptCount val="31"/>
                <c:pt idx="0">
                  <c:v>0.15480991193492477</c:v>
                </c:pt>
                <c:pt idx="1">
                  <c:v>0.12992805952612474</c:v>
                </c:pt>
                <c:pt idx="2">
                  <c:v>0.11689020941555339</c:v>
                </c:pt>
                <c:pt idx="3">
                  <c:v>0.14680970396139925</c:v>
                </c:pt>
                <c:pt idx="4">
                  <c:v>0.14878963893357283</c:v>
                </c:pt>
                <c:pt idx="5">
                  <c:v>0.13950946751841181</c:v>
                </c:pt>
                <c:pt idx="6">
                  <c:v>0.15309031156196043</c:v>
                </c:pt>
                <c:pt idx="7">
                  <c:v>0.14106425177848811</c:v>
                </c:pt>
                <c:pt idx="8">
                  <c:v>0.13181434264587638</c:v>
                </c:pt>
                <c:pt idx="9">
                  <c:v>0.14543953429690815</c:v>
                </c:pt>
                <c:pt idx="10">
                  <c:v>0.14543953429690815</c:v>
                </c:pt>
                <c:pt idx="11">
                  <c:v>0.14943050202206096</c:v>
                </c:pt>
                <c:pt idx="12">
                  <c:v>0.16430187514043137</c:v>
                </c:pt>
                <c:pt idx="13">
                  <c:v>0.19898651566717396</c:v>
                </c:pt>
                <c:pt idx="14">
                  <c:v>0.2067657716245091</c:v>
                </c:pt>
                <c:pt idx="15">
                  <c:v>0.21273201719391782</c:v>
                </c:pt>
                <c:pt idx="16">
                  <c:v>0.21026037953371735</c:v>
                </c:pt>
                <c:pt idx="17">
                  <c:v>0.2272043433197119</c:v>
                </c:pt>
                <c:pt idx="18">
                  <c:v>0.32194668773785423</c:v>
                </c:pt>
                <c:pt idx="19">
                  <c:v>0.33013494197363286</c:v>
                </c:pt>
                <c:pt idx="20">
                  <c:v>0.33171238296765354</c:v>
                </c:pt>
                <c:pt idx="21">
                  <c:v>0.31931677624985316</c:v>
                </c:pt>
                <c:pt idx="22">
                  <c:v>0.33171238296765354</c:v>
                </c:pt>
                <c:pt idx="23">
                  <c:v>0.33612972913444072</c:v>
                </c:pt>
                <c:pt idx="24">
                  <c:v>0.33422186076589366</c:v>
                </c:pt>
                <c:pt idx="25">
                  <c:v>0.32258205179967736</c:v>
                </c:pt>
                <c:pt idx="26">
                  <c:v>0.31045362435282886</c:v>
                </c:pt>
                <c:pt idx="27">
                  <c:v>0.32622303568934802</c:v>
                </c:pt>
                <c:pt idx="28">
                  <c:v>0.32794110886056915</c:v>
                </c:pt>
                <c:pt idx="29">
                  <c:v>0.33840024933913371</c:v>
                </c:pt>
                <c:pt idx="30">
                  <c:v>0.33659368752248964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E-246B-4C4A-BAED-B79F25513A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82766432"/>
        <c:axId val="1482837552"/>
      </c:scatterChart>
      <c:catAx>
        <c:axId val="1467796560"/>
        <c:scaling>
          <c:orientation val="minMax"/>
        </c:scaling>
        <c:delete val="0"/>
        <c:axPos val="b"/>
        <c:numFmt formatCode="[$-409]mmmmm\-yy;@" sourceLinked="1"/>
        <c:majorTickMark val="out"/>
        <c:minorTickMark val="none"/>
        <c:tickLblPos val="nextTo"/>
        <c:crossAx val="146779883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467798832"/>
        <c:scaling>
          <c:orientation val="minMax"/>
          <c:min val="0.05"/>
        </c:scaling>
        <c:delete val="0"/>
        <c:axPos val="l"/>
        <c:title>
          <c:tx>
            <c:rich>
              <a:bodyPr/>
              <a:lstStyle/>
              <a:p>
                <a:pPr>
                  <a:defRPr sz="1000" b="1" i="0">
                    <a:solidFill>
                      <a:srgbClr val="000000"/>
                    </a:solidFill>
                    <a:latin typeface=" +mn-lt"/>
                  </a:defRPr>
                </a:pPr>
                <a:r>
                  <a:rPr lang="en-US" sz="1000" b="1" i="0">
                    <a:solidFill>
                      <a:srgbClr val="000000"/>
                    </a:solidFill>
                    <a:latin typeface=" +mn-lt"/>
                  </a:rPr>
                  <a:t>Percentage</a:t>
                </a:r>
              </a:p>
            </c:rich>
          </c:tx>
          <c:overlay val="0"/>
        </c:title>
        <c:numFmt formatCode="0.000" sourceLinked="1"/>
        <c:majorTickMark val="out"/>
        <c:minorTickMark val="none"/>
        <c:tickLblPos val="nextTo"/>
        <c:crossAx val="1467796560"/>
        <c:crosses val="autoZero"/>
        <c:crossBetween val="between"/>
      </c:valAx>
      <c:valAx>
        <c:axId val="1482837552"/>
        <c:scaling>
          <c:orientation val="minMax"/>
        </c:scaling>
        <c:delete val="1"/>
        <c:axPos val="r"/>
        <c:numFmt formatCode="0.000" sourceLinked="1"/>
        <c:majorTickMark val="out"/>
        <c:minorTickMark val="none"/>
        <c:tickLblPos val="nextTo"/>
        <c:crossAx val="1482766432"/>
        <c:crosses val="max"/>
        <c:crossBetween val="midCat"/>
      </c:valAx>
      <c:valAx>
        <c:axId val="1482766432"/>
        <c:scaling>
          <c:orientation val="minMax"/>
          <c:max val="32"/>
          <c:min val="1"/>
        </c:scaling>
        <c:delete val="0"/>
        <c:axPos val="t"/>
        <c:majorTickMark val="none"/>
        <c:minorTickMark val="none"/>
        <c:tickLblPos val="none"/>
        <c:spPr>
          <a:ln w="25400">
            <a:noFill/>
          </a:ln>
        </c:spPr>
        <c:crossAx val="1482837552"/>
        <c:crosses val="max"/>
        <c:crossBetween val="midCat"/>
      </c:valAx>
      <c:spPr>
        <a:noFill/>
        <a:ln w="25400">
          <a:noFill/>
        </a:ln>
      </c:spPr>
    </c:plotArea>
    <c:plotVisOnly val="0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675632826144375E-2"/>
          <c:y val="9.2738270191668096E-2"/>
          <c:w val="0.81824823087673781"/>
          <c:h val="0.71888845917835908"/>
        </c:manualLayout>
      </c:layout>
      <c:lineChart>
        <c:grouping val="standard"/>
        <c:varyColors val="0"/>
        <c:ser>
          <c:idx val="0"/>
          <c:order val="0"/>
          <c:tx>
            <c:strRef>
              <c:f>'[InPen Baseline 6.24.xlsx]RunChart (Rate)'!$D$2</c:f>
              <c:strCache>
                <c:ptCount val="1"/>
                <c:pt idx="0">
                  <c:v>Measure - Rate</c:v>
                </c:pt>
              </c:strCache>
            </c:strRef>
          </c:tx>
          <c:spPr>
            <a:ln w="38100"/>
          </c:spPr>
          <c:marker>
            <c:symbol val="diamond"/>
            <c:size val="10"/>
          </c:marker>
          <c:cat>
            <c:strRef>
              <c:f>'[InPen Baseline 6.24.xlsx]RunChart (Rate)'!$A$3:$A$11</c:f>
              <c:strCache>
                <c:ptCount val="9"/>
                <c:pt idx="0">
                  <c:v>sept 23 n108</c:v>
                </c:pt>
                <c:pt idx="1">
                  <c:v>Oct 23 n108</c:v>
                </c:pt>
                <c:pt idx="2">
                  <c:v>Nov23 n95</c:v>
                </c:pt>
                <c:pt idx="3">
                  <c:v>Dec23 n85</c:v>
                </c:pt>
                <c:pt idx="4">
                  <c:v>Jan24 n90</c:v>
                </c:pt>
                <c:pt idx="5">
                  <c:v>Feb24 n105</c:v>
                </c:pt>
                <c:pt idx="6">
                  <c:v>Mar24 n115</c:v>
                </c:pt>
                <c:pt idx="7">
                  <c:v>Apr24 n98</c:v>
                </c:pt>
                <c:pt idx="8">
                  <c:v>May24 n84</c:v>
                </c:pt>
              </c:strCache>
            </c:strRef>
          </c:cat>
          <c:val>
            <c:numRef>
              <c:f>'[InPen Baseline 6.24.xlsx]RunChart (Rate)'!$D$3:$D$11</c:f>
              <c:numCache>
                <c:formatCode>0%</c:formatCode>
                <c:ptCount val="9"/>
                <c:pt idx="0">
                  <c:v>4.6296296296296294E-2</c:v>
                </c:pt>
                <c:pt idx="1">
                  <c:v>3.7037037037037035E-2</c:v>
                </c:pt>
                <c:pt idx="2">
                  <c:v>2.1052631578947368E-2</c:v>
                </c:pt>
                <c:pt idx="3">
                  <c:v>4.7058823529411764E-2</c:v>
                </c:pt>
                <c:pt idx="4">
                  <c:v>3.3333333333333333E-2</c:v>
                </c:pt>
                <c:pt idx="5">
                  <c:v>3.8095238095238099E-2</c:v>
                </c:pt>
                <c:pt idx="6">
                  <c:v>8.6956521739130436E-3</c:v>
                </c:pt>
                <c:pt idx="7">
                  <c:v>2.0408163265306121E-2</c:v>
                </c:pt>
                <c:pt idx="8">
                  <c:v>5.9523809523809521E-2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FD2-4A28-8E4D-2A24C689A928}"/>
            </c:ext>
          </c:extLst>
        </c:ser>
        <c:ser>
          <c:idx val="1"/>
          <c:order val="1"/>
          <c:tx>
            <c:strRef>
              <c:f>'[InPen Baseline 6.24.xlsx]RunChart (Rate)'!$E$2</c:f>
              <c:strCache>
                <c:ptCount val="1"/>
                <c:pt idx="0">
                  <c:v>Baseline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strRef>
              <c:f>'[InPen Baseline 6.24.xlsx]RunChart (Rate)'!$A$3:$A$11</c:f>
              <c:strCache>
                <c:ptCount val="9"/>
                <c:pt idx="0">
                  <c:v>sept 23 n108</c:v>
                </c:pt>
                <c:pt idx="1">
                  <c:v>Oct 23 n108</c:v>
                </c:pt>
                <c:pt idx="2">
                  <c:v>Nov23 n95</c:v>
                </c:pt>
                <c:pt idx="3">
                  <c:v>Dec23 n85</c:v>
                </c:pt>
                <c:pt idx="4">
                  <c:v>Jan24 n90</c:v>
                </c:pt>
                <c:pt idx="5">
                  <c:v>Feb24 n105</c:v>
                </c:pt>
                <c:pt idx="6">
                  <c:v>Mar24 n115</c:v>
                </c:pt>
                <c:pt idx="7">
                  <c:v>Apr24 n98</c:v>
                </c:pt>
                <c:pt idx="8">
                  <c:v>May24 n84</c:v>
                </c:pt>
              </c:strCache>
            </c:strRef>
          </c:cat>
          <c:val>
            <c:numRef>
              <c:f>'[InPen Baseline 6.24.xlsx]RunChart (Rate)'!$E$3:$E$11</c:f>
              <c:numCache>
                <c:formatCode>0%</c:formatCode>
                <c:ptCount val="9"/>
                <c:pt idx="0">
                  <c:v>0.03</c:v>
                </c:pt>
                <c:pt idx="1">
                  <c:v>0.03</c:v>
                </c:pt>
                <c:pt idx="2">
                  <c:v>0.03</c:v>
                </c:pt>
                <c:pt idx="3">
                  <c:v>0.03</c:v>
                </c:pt>
                <c:pt idx="4">
                  <c:v>0.03</c:v>
                </c:pt>
                <c:pt idx="5">
                  <c:v>0.03</c:v>
                </c:pt>
                <c:pt idx="6">
                  <c:v>0.03</c:v>
                </c:pt>
                <c:pt idx="7">
                  <c:v>0.03</c:v>
                </c:pt>
                <c:pt idx="8">
                  <c:v>0.03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FD2-4A28-8E4D-2A24C689A928}"/>
            </c:ext>
          </c:extLst>
        </c:ser>
        <c:ser>
          <c:idx val="2"/>
          <c:order val="2"/>
          <c:tx>
            <c:strRef>
              <c:f>'[InPen Baseline 6.24.xlsx]RunChart (Rate)'!$F$2</c:f>
              <c:strCache>
                <c:ptCount val="1"/>
                <c:pt idx="0">
                  <c:v>Goal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star"/>
            <c:size val="7"/>
            <c:spPr>
              <a:noFill/>
              <a:ln>
                <a:solidFill>
                  <a:srgbClr val="00B050"/>
                </a:solidFill>
              </a:ln>
            </c:spPr>
          </c:marker>
          <c:cat>
            <c:strRef>
              <c:f>'[InPen Baseline 6.24.xlsx]RunChart (Rate)'!$A$3:$A$11</c:f>
              <c:strCache>
                <c:ptCount val="9"/>
                <c:pt idx="0">
                  <c:v>sept 23 n108</c:v>
                </c:pt>
                <c:pt idx="1">
                  <c:v>Oct 23 n108</c:v>
                </c:pt>
                <c:pt idx="2">
                  <c:v>Nov23 n95</c:v>
                </c:pt>
                <c:pt idx="3">
                  <c:v>Dec23 n85</c:v>
                </c:pt>
                <c:pt idx="4">
                  <c:v>Jan24 n90</c:v>
                </c:pt>
                <c:pt idx="5">
                  <c:v>Feb24 n105</c:v>
                </c:pt>
                <c:pt idx="6">
                  <c:v>Mar24 n115</c:v>
                </c:pt>
                <c:pt idx="7">
                  <c:v>Apr24 n98</c:v>
                </c:pt>
                <c:pt idx="8">
                  <c:v>May24 n84</c:v>
                </c:pt>
              </c:strCache>
            </c:strRef>
          </c:cat>
          <c:val>
            <c:numRef>
              <c:f>'[InPen Baseline 6.24.xlsx]RunChart (Rate)'!$F$3:$F$11</c:f>
              <c:numCache>
                <c:formatCode>0%</c:formatCode>
                <c:ptCount val="9"/>
                <c:pt idx="0">
                  <c:v>0.08</c:v>
                </c:pt>
                <c:pt idx="1">
                  <c:v>0.08</c:v>
                </c:pt>
                <c:pt idx="2">
                  <c:v>0.08</c:v>
                </c:pt>
                <c:pt idx="3">
                  <c:v>0.08</c:v>
                </c:pt>
                <c:pt idx="4">
                  <c:v>0.08</c:v>
                </c:pt>
                <c:pt idx="5">
                  <c:v>0.08</c:v>
                </c:pt>
                <c:pt idx="6">
                  <c:v>0.08</c:v>
                </c:pt>
                <c:pt idx="7">
                  <c:v>0.08</c:v>
                </c:pt>
                <c:pt idx="8">
                  <c:v>0.08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FD2-4A28-8E4D-2A24C689A9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381504"/>
        <c:axId val="178288832"/>
      </c:lineChart>
      <c:catAx>
        <c:axId val="199381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78288832"/>
        <c:crosses val="autoZero"/>
        <c:auto val="0"/>
        <c:lblAlgn val="ctr"/>
        <c:lblOffset val="100"/>
        <c:noMultiLvlLbl val="1"/>
      </c:catAx>
      <c:valAx>
        <c:axId val="17828883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1"/>
        <c:majorTickMark val="none"/>
        <c:minorTickMark val="none"/>
        <c:tickLblPos val="nextTo"/>
        <c:crossAx val="199381504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b"/>
      <c:layout>
        <c:manualLayout>
          <c:xMode val="edge"/>
          <c:yMode val="edge"/>
          <c:x val="0.24965755751119345"/>
          <c:y val="0.9553026107492949"/>
          <c:w val="0.53123977979843107"/>
          <c:h val="4.4697462098551848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DFA1AB-E737-44B4-B9E9-5901528CB2E6}" type="datetimeFigureOut">
              <a:t>7/31/2024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2E54C0-F54D-4F6E-88E8-5470906F020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0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Notes: </a:t>
            </a:r>
          </a:p>
          <a:p>
            <a:r>
              <a:rPr lang="en-US" dirty="0"/>
              <a:t>-August 2022: OP5 released to market. Many patients who were waiting for this to come out started on it thereafter.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CB89C-C8B4-4856-93C8-1AF4E30C0FCA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757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4850F9-F6B3-D83D-AC1B-258F8F48B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9C66-D082-4E4A-8766-7651D360009C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A46D82-9428-691D-F026-9500AF936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AE8002-ABCE-C6CB-2841-9B75D4E5C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A897-A95D-405D-8805-4F3B2B8C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498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FD47A-281F-DF62-4E35-DEAA9CBEFC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B2EC11-DE3A-0CD4-7C76-6FF3FB1478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0ED65-5DDA-85DB-E754-8B6D432FC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263E0-CED2-4297-8B8B-2C394E0E1D2E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9451F-F10C-BE63-E509-5AEF346BE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A333E-A80C-2E0F-17AC-2FE2D42EF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02D75-C396-4407-B17D-19A417A1F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20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1EC4F-FD29-8943-715B-726F55AA7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B5DA0-25AE-8305-813D-F3D8111B4D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14A4B-DEB1-AF08-6930-E0B210C78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263E0-CED2-4297-8B8B-2C394E0E1D2E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8E0270-DEBA-CBE8-51CF-1C73BCDA2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3DD8D-6195-AE3A-7D9B-65E058268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02D75-C396-4407-B17D-19A417A1F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570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147E1-D2B4-7B76-ADAB-E4EBADA7B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473C0D-1239-A60F-5342-588CAB9BC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2E3F93-03CD-9AF1-1F55-22BCC494A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263E0-CED2-4297-8B8B-2C394E0E1D2E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38A3E-73FC-5D36-8E88-F30910201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46D3C-EB49-4545-FD4C-C6DD75C8D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02D75-C396-4407-B17D-19A417A1F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70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BF86B-A204-A904-E0E2-36A5A2934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63CC3-6C3D-9670-6D4F-05FA507DC1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22438D-4B6C-8C38-DDD4-58E795560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D6475C-375A-08BF-CAF0-A52F04D67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263E0-CED2-4297-8B8B-2C394E0E1D2E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C563E3-E85C-B552-2E92-3E4B1C22D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C86AC9-4BA3-14B5-77C5-803BB16F8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02D75-C396-4407-B17D-19A417A1F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242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BA741-544E-C24E-5515-184B576B3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AE7541-4169-6A7A-1E52-70B8C2C5E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E721FD-E58A-2D17-6AB8-87AEC2BEFB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4E11EF-C7E3-836C-0C76-13DDB0D684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D8232F-953E-D664-0DDC-DFB3DDD6AA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5406E7-4D47-2059-45D8-C92370E16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263E0-CED2-4297-8B8B-2C394E0E1D2E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21D396-48FA-E035-6979-F30D4CDB5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E9F424-9F5A-D137-E0D6-9EE7089A3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02D75-C396-4407-B17D-19A417A1F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6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88A1E-EC85-1040-08B9-7EA51FBFA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09A1E1-55C9-8BDD-6F1C-391B356D0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263E0-CED2-4297-8B8B-2C394E0E1D2E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688394-9A8F-2121-9929-969E8B7D9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E6175D-CF65-7C7C-1AF5-2CC77A999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02D75-C396-4407-B17D-19A417A1F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728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CD7649-FC1D-5712-3CC4-E43272C5A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263E0-CED2-4297-8B8B-2C394E0E1D2E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80276A-878D-62AF-4442-6F324C4DF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8124A3-F037-BF32-873B-18EF291D0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02D75-C396-4407-B17D-19A417A1F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2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1C63C-3C6B-FDCB-C901-EC76AF743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CEDA3-C3C2-E4D2-C77F-BE306F3D7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D77C2A-7C69-7328-5913-BA80643E18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243E47-189D-36A8-8798-11A7A0A90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263E0-CED2-4297-8B8B-2C394E0E1D2E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2785B3-E621-C825-85E1-09FBFB66D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0AD997-42D9-3B9D-1BF8-721FE4775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02D75-C396-4407-B17D-19A417A1F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6715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7CFF9-CA79-C48D-95D0-2ACF2F680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F1A00E-CEB6-9105-CD60-AFD0A4554B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B8064E-632C-98AB-3021-A6366B29A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6E5CD4-7923-7C0F-E1C2-9E383EA6A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263E0-CED2-4297-8B8B-2C394E0E1D2E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16E5A0-B5E5-5CED-6448-DCB305AA2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FDDFAC-5DDF-CD96-449D-F44548CED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02D75-C396-4407-B17D-19A417A1F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2052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6F29F-08F8-0A73-FD16-9EE16621A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F2B2E2-4E99-112B-D0FF-9F85AD1DF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BCC3F9-85BF-6225-0916-502036BCA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263E0-CED2-4297-8B8B-2C394E0E1D2E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0BF55-AA6A-4FB2-B186-11891633B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F69E8B-E92C-4CF3-0655-0E23B087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02D75-C396-4407-B17D-19A417A1F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6203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C5FAED-70A9-B468-AEA8-5DECB0BED0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277983-B921-636C-D961-6B607567BD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C1831-B518-E8AA-5039-24F3811C0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263E0-CED2-4297-8B8B-2C394E0E1D2E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B75FE-17B8-9554-9613-E27230D58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9CF137-9A5F-BBF5-9004-DB8C5B0D9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02D75-C396-4407-B17D-19A417A1F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5989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-Col Subtitle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4C45D-D883-6545-8E94-B00C05491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02" y="593440"/>
            <a:ext cx="10607040" cy="502920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1DDCE-A63B-4D42-8303-8A02D3B5C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502" y="1875097"/>
            <a:ext cx="4992624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5BCD39-51B2-E24E-B6BC-50ECE4CDD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E877B-F344-744F-AA41-B266459EEC63}" type="datetime1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E63D6-AD80-BC4D-B487-E07CD6E79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28CD6-066D-4F42-B948-ADE5C076B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4D79C-5FD4-CB42-A4FA-DD5A10CC634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45E5845-0D31-8242-AE16-322682590F1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38502" y="1480920"/>
            <a:ext cx="4992624" cy="228600"/>
          </a:xfrm>
        </p:spPr>
        <p:txBody>
          <a:bodyPr anchor="t" anchorCtr="0">
            <a:noAutofit/>
          </a:bodyPr>
          <a:lstStyle>
            <a:lvl1pPr marL="0" indent="0">
              <a:lnSpc>
                <a:spcPts val="1800"/>
              </a:lnSpc>
              <a:buNone/>
              <a:defRPr sz="1750" b="1" cap="all" spc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506BC60-4D9F-4443-985C-B7531936071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52918" y="1875097"/>
            <a:ext cx="4992624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D02B8DE-CF83-0C4B-97BB-794CFC0A840A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252918" y="1480920"/>
            <a:ext cx="4992624" cy="228600"/>
          </a:xfrm>
        </p:spPr>
        <p:txBody>
          <a:bodyPr anchor="t" anchorCtr="0">
            <a:noAutofit/>
          </a:bodyPr>
          <a:lstStyle>
            <a:lvl1pPr marL="0" indent="0">
              <a:lnSpc>
                <a:spcPts val="1800"/>
              </a:lnSpc>
              <a:buNone/>
              <a:defRPr sz="1750" b="1" cap="all" spc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22258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772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A0F7B-1836-4408-A13A-CBDC4F00295D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2462B-3926-46F3-AE23-D0828B051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3955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A0F7B-1836-4408-A13A-CBDC4F00295D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2462B-3926-46F3-AE23-D0828B051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9585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A0F7B-1836-4408-A13A-CBDC4F00295D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2462B-3926-46F3-AE23-D0828B051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5196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A0F7B-1836-4408-A13A-CBDC4F00295D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2462B-3926-46F3-AE23-D0828B051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881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A0F7B-1836-4408-A13A-CBDC4F00295D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2462B-3926-46F3-AE23-D0828B051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1248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A0F7B-1836-4408-A13A-CBDC4F00295D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2462B-3926-46F3-AE23-D0828B051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891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A0F7B-1836-4408-A13A-CBDC4F00295D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2462B-3926-46F3-AE23-D0828B051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788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A0F7B-1836-4408-A13A-CBDC4F00295D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2462B-3926-46F3-AE23-D0828B051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1727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A0F7B-1836-4408-A13A-CBDC4F00295D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2462B-3926-46F3-AE23-D0828B051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0144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A0F7B-1836-4408-A13A-CBDC4F00295D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2462B-3926-46F3-AE23-D0828B051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9545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A0F7B-1836-4408-A13A-CBDC4F00295D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2462B-3926-46F3-AE23-D0828B051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0772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0BB73-AAC3-6540-94E8-789940617B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96A5BD-D75F-4246-BC88-7CF269675C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493" indent="0" algn="ctr">
              <a:buNone/>
              <a:defRPr sz="2700"/>
            </a:lvl2pPr>
            <a:lvl3pPr marL="1218987" indent="0" algn="ctr">
              <a:buNone/>
              <a:defRPr sz="2400"/>
            </a:lvl3pPr>
            <a:lvl4pPr marL="1828480" indent="0" algn="ctr">
              <a:buNone/>
              <a:defRPr sz="2100"/>
            </a:lvl4pPr>
            <a:lvl5pPr marL="2437973" indent="0" algn="ctr">
              <a:buNone/>
              <a:defRPr sz="2100"/>
            </a:lvl5pPr>
            <a:lvl6pPr marL="3047467" indent="0" algn="ctr">
              <a:buNone/>
              <a:defRPr sz="2100"/>
            </a:lvl6pPr>
            <a:lvl7pPr marL="3656960" indent="0" algn="ctr">
              <a:buNone/>
              <a:defRPr sz="2100"/>
            </a:lvl7pPr>
            <a:lvl8pPr marL="4266453" indent="0" algn="ctr">
              <a:buNone/>
              <a:defRPr sz="2100"/>
            </a:lvl8pPr>
            <a:lvl9pPr marL="4875947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7DF708-A9A1-AF4A-94DE-935054CEB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FBE10-F469-B647-AC01-6A14ADCF8C4E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6E093-C30A-664C-9FB5-50E524213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652E3D-7A67-1046-B370-64D623FDD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70B77-70C6-5440-A263-8C9BA35DD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7356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67822-6366-7B4B-ADC4-17AF7E845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3684C-F700-E94F-AFFC-AF20FBE8C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3B26B6-7992-924D-8BF8-19FDABFDE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FBE10-F469-B647-AC01-6A14ADCF8C4E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9999ED-75F9-4D40-BEAB-4A2D32CAE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D7C8DF-FA41-8E40-94E9-6F1E631DB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70B77-70C6-5440-A263-8C9BA35DD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3260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39AF5-5498-4D4B-B38D-AB0E0E460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77A9D7-4588-E94B-A0A8-8C93CB8090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0EA70-4264-3E42-ADE6-5FF2E9A92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FBE10-F469-B647-AC01-6A14ADCF8C4E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4F8476-D949-A24B-B350-868EE6CEC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87D67-75DE-0B43-93DE-5519FAF1C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70B77-70C6-5440-A263-8C9BA35DD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82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FCBED-4A0D-6242-8398-D22EDCA82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7F846-44D7-8245-A8C9-EDF4E8378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562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FC0B0E-1B09-3347-90B6-6BAD9CD911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8B4E79-ECDE-0B42-847E-B3A54CBC2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FBE10-F469-B647-AC01-6A14ADCF8C4E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DEEC89-56CB-304F-9DF3-62BC67E87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FB0204-9BB9-CC41-A52B-1B268991D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70B77-70C6-5440-A263-8C9BA35DD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9103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A1531-7B0A-8143-8718-12688F470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BD455-C8F5-584F-A5A4-83F411002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55F8E5-3C13-F541-83F2-D666C97CFC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56CFFD-6C31-9A45-AE37-F6AA92AF27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717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D18233-80DD-FB4F-946D-B404290344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570496-84C0-1C48-9D82-1CE63F06D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FBE10-F469-B647-AC01-6A14ADCF8C4E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C27BFE-F100-8841-A1CB-8123B0EC3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D00842-CC6D-CF43-9E35-40B08D5AC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70B77-70C6-5440-A263-8C9BA35DD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1947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59E12-CBDD-5A4A-9D44-BE59B9D7A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431FC2-3835-C04C-82F7-C24AE80F0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FBE10-F469-B647-AC01-6A14ADCF8C4E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701006-3204-8749-8C06-F875EA858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7162A8-172D-424C-8B93-28A7F5E4B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70B77-70C6-5440-A263-8C9BA35DD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0996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7E4B32-90CB-524A-B54A-73EE7EC5C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FBE10-F469-B647-AC01-6A14ADCF8C4E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EA9DAF-41EF-C14B-AEFC-D604178D9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6C8B72-446D-F743-BED3-308A86D59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70B77-70C6-5440-A263-8C9BA35DD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7868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810E6-34E7-174A-BF21-57D59217E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59809-411C-0149-9D14-4E64505D3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8" y="987427"/>
            <a:ext cx="6172200" cy="4873625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CF4D89-0A75-6D48-9B42-C415CF501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9" y="2057401"/>
            <a:ext cx="3932767" cy="3811588"/>
          </a:xfrm>
        </p:spPr>
        <p:txBody>
          <a:bodyPr/>
          <a:lstStyle>
            <a:lvl1pPr marL="0" indent="0">
              <a:buNone/>
              <a:defRPr sz="2100"/>
            </a:lvl1pPr>
            <a:lvl2pPr marL="609493" indent="0">
              <a:buNone/>
              <a:defRPr sz="1900"/>
            </a:lvl2pPr>
            <a:lvl3pPr marL="1218987" indent="0">
              <a:buNone/>
              <a:defRPr sz="1600"/>
            </a:lvl3pPr>
            <a:lvl4pPr marL="1828480" indent="0">
              <a:buNone/>
              <a:defRPr sz="1300"/>
            </a:lvl4pPr>
            <a:lvl5pPr marL="2437973" indent="0">
              <a:buNone/>
              <a:defRPr sz="1300"/>
            </a:lvl5pPr>
            <a:lvl6pPr marL="3047467" indent="0">
              <a:buNone/>
              <a:defRPr sz="1300"/>
            </a:lvl6pPr>
            <a:lvl7pPr marL="3656960" indent="0">
              <a:buNone/>
              <a:defRPr sz="1300"/>
            </a:lvl7pPr>
            <a:lvl8pPr marL="4266453" indent="0">
              <a:buNone/>
              <a:defRPr sz="1300"/>
            </a:lvl8pPr>
            <a:lvl9pPr marL="4875947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0CEB73-3914-E14E-A428-44FC7CC23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FBE10-F469-B647-AC01-6A14ADCF8C4E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5896D9-FEEA-BC4E-A603-85AFEF10D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3401DF-3E88-3947-830F-2514372D1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70B77-70C6-5440-A263-8C9BA35DD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247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BCFC4-A7B5-BC48-9C49-22BEAB9C5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35A9CC-CEF5-EF44-A863-0E97D4937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8" y="987427"/>
            <a:ext cx="6172200" cy="4873625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D6FC2B-4842-6B47-AA99-5EC82C937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9" y="2057401"/>
            <a:ext cx="3932767" cy="3811588"/>
          </a:xfrm>
        </p:spPr>
        <p:txBody>
          <a:bodyPr/>
          <a:lstStyle>
            <a:lvl1pPr marL="0" indent="0">
              <a:buNone/>
              <a:defRPr sz="2100"/>
            </a:lvl1pPr>
            <a:lvl2pPr marL="609493" indent="0">
              <a:buNone/>
              <a:defRPr sz="1900"/>
            </a:lvl2pPr>
            <a:lvl3pPr marL="1218987" indent="0">
              <a:buNone/>
              <a:defRPr sz="1600"/>
            </a:lvl3pPr>
            <a:lvl4pPr marL="1828480" indent="0">
              <a:buNone/>
              <a:defRPr sz="1300"/>
            </a:lvl4pPr>
            <a:lvl5pPr marL="2437973" indent="0">
              <a:buNone/>
              <a:defRPr sz="1300"/>
            </a:lvl5pPr>
            <a:lvl6pPr marL="3047467" indent="0">
              <a:buNone/>
              <a:defRPr sz="1300"/>
            </a:lvl6pPr>
            <a:lvl7pPr marL="3656960" indent="0">
              <a:buNone/>
              <a:defRPr sz="1300"/>
            </a:lvl7pPr>
            <a:lvl8pPr marL="4266453" indent="0">
              <a:buNone/>
              <a:defRPr sz="1300"/>
            </a:lvl8pPr>
            <a:lvl9pPr marL="4875947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968498-682A-D945-A3FA-7540BDDAA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FBE10-F469-B647-AC01-6A14ADCF8C4E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2827E9-7D12-3047-96C7-6478ABD5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27D15-0816-B049-987F-6554C3292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70B77-70C6-5440-A263-8C9BA35DD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995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DF071-ACBD-6644-B3D3-62DD41076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A56ECF-698F-154B-8802-31C00F0B0F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E0209-2681-D54E-8633-21EF3F8C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FBE10-F469-B647-AC01-6A14ADCF8C4E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4AC85-39C3-1D43-A514-98A8A1330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4AFE36-B231-BF47-9BEC-9DB14B1AC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70B77-70C6-5440-A263-8C9BA35DD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1955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A74C37-F05A-3144-8E53-426CB5A37E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FA29F9-F701-4A47-B542-15AC91DDA1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7"/>
            <a:ext cx="76835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4A5A8-17A3-444F-8DC5-5B14F0725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FBE10-F469-B647-AC01-6A14ADCF8C4E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54B73E-345E-FF4E-85A1-972DCE11E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72CBE-3F25-5945-B8BC-1E27A16CC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70B77-70C6-5440-A263-8C9BA35DD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612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50141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9479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64103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40150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8297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52404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223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4D95E6-3B66-EE5C-32CA-EE873C56E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6069E8-CA92-7B0F-F273-C646E228D7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22652D-0A45-123E-83A4-C7B37923C2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F9C66-D082-4E4A-8766-7651D360009C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81E64B-3626-7CD1-6FEE-7F5E867151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8AC63-2EF8-ABA5-1E5D-0CF81C39C2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2A897-A95D-405D-8805-4F3B2B8C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49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DDEC34-17EA-D3F8-C77B-893EE22B3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31E68-3C81-6CA8-BE13-6CCE0C7CE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033577-BD45-4CB3-9E0A-D6A8BC39D9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263E0-CED2-4297-8B8B-2C394E0E1D2E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20669-35DC-BF7C-6690-D436860A4A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0CED33-4DF4-95F7-6631-7D3B956BA0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02D75-C396-4407-B17D-19A417A1F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7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A0F7B-1836-4408-A13A-CBDC4F00295D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2462B-3926-46F3-AE23-D0828B051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241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45D8B6-A859-6A4F-B004-6B2145ABF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A8EC40-E41A-CA40-B193-83B310BE5D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CDEB2-119F-294D-9E36-F22B2EAE89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FBE10-F469-B647-AC01-6A14ADCF8C4E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1790CD-DBE2-3446-B068-0D83FC4443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0AB02F-C285-5647-84D4-59E412D7BD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70B77-70C6-5440-A263-8C9BA35DDA3E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U:\QIL logo.jpg"/>
          <p:cNvPicPr>
            <a:picLocks noChangeAspect="1" noChangeArrowheads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5"/>
          <a:stretch/>
        </p:blipFill>
        <p:spPr bwMode="auto">
          <a:xfrm>
            <a:off x="9599792" y="5616132"/>
            <a:ext cx="2451494" cy="124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 userDrawn="1"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51" b="12771"/>
          <a:stretch/>
        </p:blipFill>
        <p:spPr bwMode="auto">
          <a:xfrm>
            <a:off x="57044" y="5845908"/>
            <a:ext cx="1516066" cy="101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021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defTabSz="1218987" rtl="0" eaLnBrk="1" latinLnBrk="0" hangingPunct="1">
        <a:lnSpc>
          <a:spcPct val="90000"/>
        </a:lnSpc>
        <a:spcBef>
          <a:spcPct val="0"/>
        </a:spcBef>
        <a:buNone/>
        <a:defRPr sz="59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914240" indent="-304747" algn="l" defTabSz="1218987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523733" indent="-304747" algn="l" defTabSz="1218987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7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2133227" indent="-304747" algn="l" defTabSz="1218987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742720" indent="-304747" algn="l" defTabSz="1218987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3352213" indent="-304747" algn="l" defTabSz="1218987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6E00B-F586-0E91-FF20-BDC4B7431C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Montserrat"/>
              </a:rPr>
              <a:t>T1D Insulin Pump/</a:t>
            </a:r>
            <a:r>
              <a:rPr lang="en-US" sz="4400" dirty="0" err="1">
                <a:latin typeface="Montserrat"/>
              </a:rPr>
              <a:t>InPen</a:t>
            </a:r>
            <a:r>
              <a:rPr lang="en-US" sz="4400" dirty="0">
                <a:latin typeface="Montserrat"/>
              </a:rPr>
              <a:t> Equity Project</a:t>
            </a:r>
            <a:endParaRPr lang="en-US" sz="4400" dirty="0">
              <a:latin typeface="Montserrat" panose="000005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838A15-191D-95A9-E5F5-79E656F6A554}"/>
              </a:ext>
            </a:extLst>
          </p:cNvPr>
          <p:cNvSpPr/>
          <p:nvPr/>
        </p:nvSpPr>
        <p:spPr>
          <a:xfrm>
            <a:off x="9509573" y="6134471"/>
            <a:ext cx="958789" cy="6513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93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606337-A8DE-C7EC-79B3-F17C44A082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346" b="22301"/>
          <a:stretch/>
        </p:blipFill>
        <p:spPr>
          <a:xfrm>
            <a:off x="9971066" y="6028731"/>
            <a:ext cx="2101684" cy="66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596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medical report&#10;&#10;Description automatically generated">
            <a:extLst>
              <a:ext uri="{FF2B5EF4-FFF2-40B4-BE49-F238E27FC236}">
                <a16:creationId xmlns:a16="http://schemas.microsoft.com/office/drawing/2014/main" id="{E8B547A8-E882-19C1-DA78-C6D4633E4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504825"/>
            <a:ext cx="12115800" cy="58483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2EBAFF-4076-6F1A-8FB4-3BBCD007A68E}"/>
              </a:ext>
            </a:extLst>
          </p:cNvPr>
          <p:cNvSpPr txBox="1"/>
          <p:nvPr/>
        </p:nvSpPr>
        <p:spPr>
          <a:xfrm>
            <a:off x="87923" y="2969846"/>
            <a:ext cx="1621692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cs typeface="Calibri"/>
              </a:rPr>
              <a:t>Address Inequities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298705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15A88-A101-7E70-76B4-64551AC7B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PDSA #1 (18+): January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F671C-8484-656E-D7B0-15A3D2F303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1700">
                <a:cs typeface="Calibri"/>
              </a:rPr>
              <a:t>Patients </a:t>
            </a:r>
            <a:r>
              <a:rPr lang="en-US" sz="1700" u="sng">
                <a:cs typeface="Calibri"/>
              </a:rPr>
              <a:t>&gt;</a:t>
            </a:r>
            <a:r>
              <a:rPr lang="en-US" sz="1700">
                <a:cs typeface="Calibri"/>
              </a:rPr>
              <a:t>18 years referred to pump class are not deciding on a pump within 3 months of referral</a:t>
            </a:r>
            <a:endParaRPr lang="en-US" sz="1700" b="1">
              <a:cs typeface="Calibri"/>
            </a:endParaRPr>
          </a:p>
          <a:p>
            <a:pPr lvl="1"/>
            <a:r>
              <a:rPr lang="en-US" sz="1700">
                <a:cs typeface="Calibri"/>
              </a:rPr>
              <a:t>August 2023: 4 referred, 0 decided on pump therapy </a:t>
            </a:r>
          </a:p>
          <a:p>
            <a:pPr lvl="1"/>
            <a:r>
              <a:rPr lang="en-US" sz="1700">
                <a:cs typeface="Calibri"/>
              </a:rPr>
              <a:t>September 2023: 6 referred, 0 decided on pump therapy</a:t>
            </a:r>
          </a:p>
          <a:p>
            <a:pPr lvl="1"/>
            <a:r>
              <a:rPr lang="en-US" sz="1700">
                <a:cs typeface="Calibri"/>
              </a:rPr>
              <a:t>October 2023: 9 referred, 3 decided </a:t>
            </a:r>
          </a:p>
          <a:p>
            <a:r>
              <a:rPr lang="en-US" sz="1700">
                <a:cs typeface="Calibri"/>
              </a:rPr>
              <a:t>Plan: 1/1/2024: Identify 4 patients &gt; 18 years and have them complete a self-guided packet.</a:t>
            </a:r>
          </a:p>
          <a:p>
            <a:r>
              <a:rPr lang="en-US" sz="1700">
                <a:cs typeface="Calibri"/>
              </a:rPr>
              <a:t>Do: </a:t>
            </a:r>
          </a:p>
          <a:p>
            <a:pPr lvl="1"/>
            <a:r>
              <a:rPr lang="en-US" sz="1700">
                <a:cs typeface="Calibri"/>
              </a:rPr>
              <a:t>4 patients given self-guided packet</a:t>
            </a:r>
          </a:p>
          <a:p>
            <a:r>
              <a:rPr lang="en-US" sz="1700">
                <a:cs typeface="Calibri"/>
              </a:rPr>
              <a:t>Study: </a:t>
            </a:r>
          </a:p>
          <a:p>
            <a:pPr lvl="1"/>
            <a:r>
              <a:rPr lang="en-US" sz="1700">
                <a:cs typeface="Calibri"/>
              </a:rPr>
              <a:t>2 patients let us know that the QR code that takes them to the knowledge assessment doesn't work</a:t>
            </a:r>
          </a:p>
          <a:p>
            <a:pPr lvl="1"/>
            <a:r>
              <a:rPr lang="en-US" sz="1700">
                <a:cs typeface="Calibri"/>
              </a:rPr>
              <a:t> As of 2/1/2024, 2 patients completed packet and decided on pump. 2 patients have not completed the packet</a:t>
            </a:r>
          </a:p>
          <a:p>
            <a:r>
              <a:rPr lang="en-US" sz="1700">
                <a:cs typeface="Calibri"/>
              </a:rPr>
              <a:t>Act:</a:t>
            </a:r>
          </a:p>
          <a:p>
            <a:pPr lvl="1"/>
            <a:r>
              <a:rPr lang="en-US" sz="1700">
                <a:cs typeface="Calibri"/>
              </a:rPr>
              <a:t>Get rid of the QR code</a:t>
            </a:r>
          </a:p>
          <a:p>
            <a:pPr lvl="1"/>
            <a:r>
              <a:rPr lang="en-US" sz="1700">
                <a:cs typeface="Calibri"/>
              </a:rPr>
              <a:t>Attach knowledge assessment questionnaire to a MyChart message that is sent to the patient when they are referred to self-guided tract</a:t>
            </a: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9105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D6BED-9446-365E-02F3-261D76C06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7387"/>
            <a:ext cx="10515600" cy="1325563"/>
          </a:xfrm>
        </p:spPr>
        <p:txBody>
          <a:bodyPr/>
          <a:lstStyle/>
          <a:p>
            <a:r>
              <a:rPr lang="en-US">
                <a:cs typeface="Calibri Light"/>
              </a:rPr>
              <a:t>Pump class data May 2023-October 2023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E4D7F5C-0727-716F-A39A-2210CC67E9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5587807"/>
              </p:ext>
            </p:extLst>
          </p:nvPr>
        </p:nvGraphicFramePr>
        <p:xfrm>
          <a:off x="652346" y="868479"/>
          <a:ext cx="10878600" cy="5831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5720">
                  <a:extLst>
                    <a:ext uri="{9D8B030D-6E8A-4147-A177-3AD203B41FA5}">
                      <a16:colId xmlns:a16="http://schemas.microsoft.com/office/drawing/2014/main" val="1989145948"/>
                    </a:ext>
                  </a:extLst>
                </a:gridCol>
                <a:gridCol w="2175720">
                  <a:extLst>
                    <a:ext uri="{9D8B030D-6E8A-4147-A177-3AD203B41FA5}">
                      <a16:colId xmlns:a16="http://schemas.microsoft.com/office/drawing/2014/main" val="3947177448"/>
                    </a:ext>
                  </a:extLst>
                </a:gridCol>
                <a:gridCol w="2175720">
                  <a:extLst>
                    <a:ext uri="{9D8B030D-6E8A-4147-A177-3AD203B41FA5}">
                      <a16:colId xmlns:a16="http://schemas.microsoft.com/office/drawing/2014/main" val="1795744459"/>
                    </a:ext>
                  </a:extLst>
                </a:gridCol>
                <a:gridCol w="2175720">
                  <a:extLst>
                    <a:ext uri="{9D8B030D-6E8A-4147-A177-3AD203B41FA5}">
                      <a16:colId xmlns:a16="http://schemas.microsoft.com/office/drawing/2014/main" val="1083276945"/>
                    </a:ext>
                  </a:extLst>
                </a:gridCol>
                <a:gridCol w="2175720">
                  <a:extLst>
                    <a:ext uri="{9D8B030D-6E8A-4147-A177-3AD203B41FA5}">
                      <a16:colId xmlns:a16="http://schemas.microsoft.com/office/drawing/2014/main" val="17445501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Referred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No show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Did not complete 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Decided on pump within 3 month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06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Number of patients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24 (13%)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75 (40%)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103(55%)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031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A1C %(mean)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9.2%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9.1%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8.8%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8.8%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325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Age </a:t>
                      </a:r>
                      <a:r>
                        <a:rPr lang="en-US" u="sng"/>
                        <a:t>&lt;</a:t>
                      </a:r>
                      <a:r>
                        <a:rPr lang="en-US"/>
                        <a:t> 5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 (4%)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9 (41%)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14 (63%)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05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Age 6-12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6 (9%)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24 (37%)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39 (60%)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8896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Age 13-17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8 (13%)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26 (43%)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34(56%)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8956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Age </a:t>
                      </a:r>
                      <a:r>
                        <a:rPr lang="en-US" u="sng"/>
                        <a:t>&gt;</a:t>
                      </a:r>
                      <a:r>
                        <a:rPr lang="en-US" u="none"/>
                        <a:t> 18 years</a:t>
                      </a:r>
                      <a:endParaRPr lang="en-US" u="sn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FF0000"/>
                          </a:solidFill>
                        </a:rPr>
                        <a:t>9 (24%)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>
                          <a:solidFill>
                            <a:schemeClr val="tx1"/>
                          </a:solidFill>
                        </a:rPr>
                        <a:t>16 (42%)</a:t>
                      </a:r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FF0000"/>
                          </a:solidFill>
                        </a:rPr>
                        <a:t>15 (39%)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7807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White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9 (8%)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41 (37%)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72(65%)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148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Hispanic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FF0000"/>
                          </a:solidFill>
                        </a:rPr>
                        <a:t>6 (19%)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>
                          <a:solidFill>
                            <a:srgbClr val="FF0000"/>
                          </a:solidFill>
                        </a:rPr>
                        <a:t>16 (52%)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FF0000"/>
                          </a:solidFill>
                        </a:rPr>
                        <a:t>10(32%)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3202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Non-Hispanic black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FF0000"/>
                          </a:solidFill>
                        </a:rPr>
                        <a:t>5 (21%)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>
                          <a:solidFill>
                            <a:srgbClr val="FF0000"/>
                          </a:solidFill>
                        </a:rPr>
                        <a:t>12 (50%)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FF0000"/>
                          </a:solidFill>
                        </a:rPr>
                        <a:t>9 (38%)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6598966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>
                          <a:solidFill>
                            <a:srgbClr val="FF0000"/>
                          </a:solidFill>
                        </a:rPr>
                        <a:t>4 (19%)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>
                          <a:solidFill>
                            <a:schemeClr val="tx1"/>
                          </a:solidFill>
                        </a:rPr>
                        <a:t>6 (29%)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11 (52%)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857293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English speaking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154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22 (14%)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59 (38%)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85 (55%)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390268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Non English speaking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2 (6%)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>
                          <a:solidFill>
                            <a:srgbClr val="FF0000"/>
                          </a:solidFill>
                        </a:rPr>
                        <a:t>16 (50%)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16 (50%)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5155924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Privately insured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>
                          <a:solidFill>
                            <a:schemeClr val="tx1"/>
                          </a:solidFill>
                        </a:rPr>
                        <a:t>4 (5%)</a:t>
                      </a:r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33 (41%)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43 (53%)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2120161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Publicly insured</a:t>
                      </a:r>
                      <a:endParaRPr lang="en-US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105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>
                          <a:solidFill>
                            <a:srgbClr val="FF0000"/>
                          </a:solidFill>
                        </a:rPr>
                        <a:t>20 (19%)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42 (40%)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43 (41%)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1864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2995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C918ED-FA6E-1F12-A517-C57C81FD9B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A6FF3-B348-0C51-E1D3-63967D976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7859" y="-80924"/>
            <a:ext cx="9669966" cy="1325563"/>
          </a:xfrm>
        </p:spPr>
        <p:txBody>
          <a:bodyPr/>
          <a:lstStyle/>
          <a:p>
            <a:r>
              <a:rPr lang="en-US">
                <a:cs typeface="Calibri Light"/>
              </a:rPr>
              <a:t>August 2023 Pump referral data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20EB92C-5E4A-ED2B-53C0-00F159855E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9731271"/>
              </p:ext>
            </p:extLst>
          </p:nvPr>
        </p:nvGraphicFramePr>
        <p:xfrm>
          <a:off x="2864005" y="905650"/>
          <a:ext cx="6527160" cy="5831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5720">
                  <a:extLst>
                    <a:ext uri="{9D8B030D-6E8A-4147-A177-3AD203B41FA5}">
                      <a16:colId xmlns:a16="http://schemas.microsoft.com/office/drawing/2014/main" val="1989145948"/>
                    </a:ext>
                  </a:extLst>
                </a:gridCol>
                <a:gridCol w="2175720">
                  <a:extLst>
                    <a:ext uri="{9D8B030D-6E8A-4147-A177-3AD203B41FA5}">
                      <a16:colId xmlns:a16="http://schemas.microsoft.com/office/drawing/2014/main" val="3947177448"/>
                    </a:ext>
                  </a:extLst>
                </a:gridCol>
                <a:gridCol w="2175720">
                  <a:extLst>
                    <a:ext uri="{9D8B030D-6E8A-4147-A177-3AD203B41FA5}">
                      <a16:colId xmlns:a16="http://schemas.microsoft.com/office/drawing/2014/main" val="17445501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Referred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Decided on pump within 3 month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06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Number of patients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12 (44%)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031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A1C %(mean)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9.4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9.3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325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Age </a:t>
                      </a:r>
                      <a:r>
                        <a:rPr lang="en-US" u="sng"/>
                        <a:t>&lt;</a:t>
                      </a:r>
                      <a:r>
                        <a:rPr lang="en-US"/>
                        <a:t> 5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05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Age 6-12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8896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Age 13-17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8956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Age </a:t>
                      </a:r>
                      <a:r>
                        <a:rPr lang="en-US" u="sng"/>
                        <a:t>&gt;</a:t>
                      </a:r>
                      <a:r>
                        <a:rPr lang="en-US" u="none"/>
                        <a:t> 18 years</a:t>
                      </a:r>
                      <a:endParaRPr lang="en-US" u="sn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0 </a:t>
                      </a:r>
                      <a:r>
                        <a:rPr lang="en-US">
                          <a:solidFill>
                            <a:srgbClr val="FF0000"/>
                          </a:solidFill>
                        </a:rPr>
                        <a:t>(0%)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7807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White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148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Hispanic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3202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Non-Hispanic black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3 (60%)</a:t>
                      </a:r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6598966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857293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English speaking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390268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Non English speaking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0 </a:t>
                      </a:r>
                      <a:r>
                        <a:rPr lang="en-US">
                          <a:solidFill>
                            <a:srgbClr val="FF0000"/>
                          </a:solidFill>
                        </a:rPr>
                        <a:t>(0%)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5155924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Privately insured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2120161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Publicly insured</a:t>
                      </a:r>
                      <a:endParaRPr lang="en-US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1864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903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9AFC97-DB3D-D43B-AFE5-A32EE6ADF3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6DA7A-D22E-4FFE-247A-B051A726B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7859" y="-80924"/>
            <a:ext cx="9669966" cy="1325563"/>
          </a:xfrm>
        </p:spPr>
        <p:txBody>
          <a:bodyPr/>
          <a:lstStyle/>
          <a:p>
            <a:r>
              <a:rPr lang="en-US">
                <a:cs typeface="Calibri Light"/>
              </a:rPr>
              <a:t>September 2023 Pump referral data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1DB55A3-2C74-A6FF-AA3E-48D60A345F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8650431"/>
              </p:ext>
            </p:extLst>
          </p:nvPr>
        </p:nvGraphicFramePr>
        <p:xfrm>
          <a:off x="2864005" y="905650"/>
          <a:ext cx="6527160" cy="5831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5720">
                  <a:extLst>
                    <a:ext uri="{9D8B030D-6E8A-4147-A177-3AD203B41FA5}">
                      <a16:colId xmlns:a16="http://schemas.microsoft.com/office/drawing/2014/main" val="1989145948"/>
                    </a:ext>
                  </a:extLst>
                </a:gridCol>
                <a:gridCol w="2175720">
                  <a:extLst>
                    <a:ext uri="{9D8B030D-6E8A-4147-A177-3AD203B41FA5}">
                      <a16:colId xmlns:a16="http://schemas.microsoft.com/office/drawing/2014/main" val="3947177448"/>
                    </a:ext>
                  </a:extLst>
                </a:gridCol>
                <a:gridCol w="2175720">
                  <a:extLst>
                    <a:ext uri="{9D8B030D-6E8A-4147-A177-3AD203B41FA5}">
                      <a16:colId xmlns:a16="http://schemas.microsoft.com/office/drawing/2014/main" val="17445501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Referred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Decided on pump within 3 month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06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Number of patients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11 (48%)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031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A1C %(mean)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9.1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325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Age </a:t>
                      </a:r>
                      <a:r>
                        <a:rPr lang="en-US" u="sng"/>
                        <a:t>&lt;</a:t>
                      </a:r>
                      <a:r>
                        <a:rPr lang="en-US"/>
                        <a:t> 5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05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Age 6-12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8896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Age 13-17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8956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Age </a:t>
                      </a:r>
                      <a:r>
                        <a:rPr lang="en-US" u="sng"/>
                        <a:t>&gt;</a:t>
                      </a:r>
                      <a:r>
                        <a:rPr lang="en-US" u="none"/>
                        <a:t> 18 years</a:t>
                      </a:r>
                      <a:endParaRPr lang="en-US" u="sn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0 </a:t>
                      </a:r>
                      <a:r>
                        <a:rPr lang="en-US">
                          <a:solidFill>
                            <a:srgbClr val="FF0000"/>
                          </a:solidFill>
                        </a:rPr>
                        <a:t>(0%)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7807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White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148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Hispanic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3202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Non-Hispanic black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2 (40%)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6598966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857293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English speaking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390268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Non English speaking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2 </a:t>
                      </a:r>
                      <a:r>
                        <a:rPr lang="en-US">
                          <a:solidFill>
                            <a:srgbClr val="FF0000"/>
                          </a:solidFill>
                        </a:rPr>
                        <a:t>(33%)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5155924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Privately insured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2120161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Publicly insured</a:t>
                      </a:r>
                      <a:endParaRPr lang="en-US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1864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2539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28D002-A10B-1FB6-7308-0A26516C30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0076F-5DF6-E4B6-E5C0-CED7849F3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7859" y="-80924"/>
            <a:ext cx="9669966" cy="1325563"/>
          </a:xfrm>
        </p:spPr>
        <p:txBody>
          <a:bodyPr/>
          <a:lstStyle/>
          <a:p>
            <a:r>
              <a:rPr lang="en-US">
                <a:cs typeface="Calibri Light"/>
              </a:rPr>
              <a:t>October 2023 Pump referral data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36EC0A3-49D2-033B-17B4-650E081B38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3210648"/>
              </p:ext>
            </p:extLst>
          </p:nvPr>
        </p:nvGraphicFramePr>
        <p:xfrm>
          <a:off x="2864005" y="905650"/>
          <a:ext cx="6527160" cy="5831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5720">
                  <a:extLst>
                    <a:ext uri="{9D8B030D-6E8A-4147-A177-3AD203B41FA5}">
                      <a16:colId xmlns:a16="http://schemas.microsoft.com/office/drawing/2014/main" val="1989145948"/>
                    </a:ext>
                  </a:extLst>
                </a:gridCol>
                <a:gridCol w="2175720">
                  <a:extLst>
                    <a:ext uri="{9D8B030D-6E8A-4147-A177-3AD203B41FA5}">
                      <a16:colId xmlns:a16="http://schemas.microsoft.com/office/drawing/2014/main" val="3947177448"/>
                    </a:ext>
                  </a:extLst>
                </a:gridCol>
                <a:gridCol w="2175720">
                  <a:extLst>
                    <a:ext uri="{9D8B030D-6E8A-4147-A177-3AD203B41FA5}">
                      <a16:colId xmlns:a16="http://schemas.microsoft.com/office/drawing/2014/main" val="17445501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Referred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Decided on pump within 3 month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06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Number of patients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10 (48%)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031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A1C %(mean)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9.3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8.9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325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Age </a:t>
                      </a:r>
                      <a:r>
                        <a:rPr lang="en-US" u="sng"/>
                        <a:t>&lt;</a:t>
                      </a:r>
                      <a:r>
                        <a:rPr lang="en-US"/>
                        <a:t> 5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05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Age 6-12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8896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Age 13-17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8956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Age </a:t>
                      </a:r>
                      <a:r>
                        <a:rPr lang="en-US" u="sng"/>
                        <a:t>&gt;</a:t>
                      </a:r>
                      <a:r>
                        <a:rPr lang="en-US" u="none"/>
                        <a:t> 18 years</a:t>
                      </a:r>
                      <a:endParaRPr lang="en-US" u="sn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3 </a:t>
                      </a:r>
                      <a:r>
                        <a:rPr lang="en-US">
                          <a:solidFill>
                            <a:srgbClr val="FF0000"/>
                          </a:solidFill>
                        </a:rPr>
                        <a:t>(33%)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7807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White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148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Hispanic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3202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Non-Hispanic black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1 </a:t>
                      </a:r>
                      <a:r>
                        <a:rPr lang="en-US">
                          <a:solidFill>
                            <a:srgbClr val="FF0000"/>
                          </a:solidFill>
                        </a:rPr>
                        <a:t>(25%)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6598966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857293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English speaking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390268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Non English speaking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1 (50%)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5155924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Privately insured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2120161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Publicly insured</a:t>
                      </a:r>
                      <a:endParaRPr lang="en-US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1864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3901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28D002-A10B-1FB6-7308-0A26516C30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0076F-5DF6-E4B6-E5C0-CED7849F3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7859" y="-80924"/>
            <a:ext cx="9669966" cy="1325563"/>
          </a:xfrm>
        </p:spPr>
        <p:txBody>
          <a:bodyPr/>
          <a:lstStyle/>
          <a:p>
            <a:r>
              <a:rPr lang="en-US" dirty="0">
                <a:cs typeface="Calibri Light"/>
              </a:rPr>
              <a:t>November 2023 Pump referral data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36EC0A3-49D2-033B-17B4-650E081B38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7712269"/>
              </p:ext>
            </p:extLst>
          </p:nvPr>
        </p:nvGraphicFramePr>
        <p:xfrm>
          <a:off x="2864005" y="905650"/>
          <a:ext cx="6527160" cy="5831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5720">
                  <a:extLst>
                    <a:ext uri="{9D8B030D-6E8A-4147-A177-3AD203B41FA5}">
                      <a16:colId xmlns:a16="http://schemas.microsoft.com/office/drawing/2014/main" val="1989145948"/>
                    </a:ext>
                  </a:extLst>
                </a:gridCol>
                <a:gridCol w="2175720">
                  <a:extLst>
                    <a:ext uri="{9D8B030D-6E8A-4147-A177-3AD203B41FA5}">
                      <a16:colId xmlns:a16="http://schemas.microsoft.com/office/drawing/2014/main" val="3947177448"/>
                    </a:ext>
                  </a:extLst>
                </a:gridCol>
                <a:gridCol w="2175720">
                  <a:extLst>
                    <a:ext uri="{9D8B030D-6E8A-4147-A177-3AD203B41FA5}">
                      <a16:colId xmlns:a16="http://schemas.microsoft.com/office/drawing/2014/main" val="17445501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Referred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Decided on pump within 3 month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06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Number of patients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 (43%)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031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A1C %(mean)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8.1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325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Age </a:t>
                      </a:r>
                      <a:r>
                        <a:rPr lang="en-US" u="sng" dirty="0"/>
                        <a:t>&lt;</a:t>
                      </a:r>
                      <a:r>
                        <a:rPr lang="en-US" dirty="0"/>
                        <a:t> 5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05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Age 6-12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8896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Age 13-17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8956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Age </a:t>
                      </a:r>
                      <a:r>
                        <a:rPr lang="en-US" u="sng" dirty="0"/>
                        <a:t>&gt;</a:t>
                      </a:r>
                      <a:r>
                        <a:rPr lang="en-US" u="none" dirty="0"/>
                        <a:t> 18 years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7807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148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Hispanic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3202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Non-Hispanic black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6598966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857293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English speaking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390268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Non English speaking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5155924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Privately insured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2120161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Publicly insured</a:t>
                      </a:r>
                      <a:endParaRPr lang="en-US" dirty="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1864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0882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EA973-A9B0-6CA4-97A4-BBE72CF69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Update 5/3/2024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420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28D002-A10B-1FB6-7308-0A26516C30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0076F-5DF6-E4B6-E5C0-CED7849F3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7859" y="-80924"/>
            <a:ext cx="9669966" cy="1325563"/>
          </a:xfrm>
        </p:spPr>
        <p:txBody>
          <a:bodyPr/>
          <a:lstStyle/>
          <a:p>
            <a:r>
              <a:rPr lang="en-US" dirty="0">
                <a:cs typeface="Calibri Light"/>
              </a:rPr>
              <a:t>December 2023 Pump referral data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36EC0A3-49D2-033B-17B4-650E081B38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0075241"/>
              </p:ext>
            </p:extLst>
          </p:nvPr>
        </p:nvGraphicFramePr>
        <p:xfrm>
          <a:off x="2864005" y="905650"/>
          <a:ext cx="6527160" cy="5831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5720">
                  <a:extLst>
                    <a:ext uri="{9D8B030D-6E8A-4147-A177-3AD203B41FA5}">
                      <a16:colId xmlns:a16="http://schemas.microsoft.com/office/drawing/2014/main" val="1989145948"/>
                    </a:ext>
                  </a:extLst>
                </a:gridCol>
                <a:gridCol w="2175720">
                  <a:extLst>
                    <a:ext uri="{9D8B030D-6E8A-4147-A177-3AD203B41FA5}">
                      <a16:colId xmlns:a16="http://schemas.microsoft.com/office/drawing/2014/main" val="3947177448"/>
                    </a:ext>
                  </a:extLst>
                </a:gridCol>
                <a:gridCol w="2175720">
                  <a:extLst>
                    <a:ext uri="{9D8B030D-6E8A-4147-A177-3AD203B41FA5}">
                      <a16:colId xmlns:a16="http://schemas.microsoft.com/office/drawing/2014/main" val="17445501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Referred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Decided on pump within 3 month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06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Number of patients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 (36%)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031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A1C %(mean)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10.1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325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Age </a:t>
                      </a:r>
                      <a:r>
                        <a:rPr lang="en-US" u="sng" dirty="0"/>
                        <a:t>&lt;</a:t>
                      </a:r>
                      <a:r>
                        <a:rPr lang="en-US" dirty="0"/>
                        <a:t> 5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05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Age 6-12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8896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Age 13-17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8956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Age </a:t>
                      </a:r>
                      <a:r>
                        <a:rPr lang="en-US" u="sng" dirty="0"/>
                        <a:t>&gt;</a:t>
                      </a:r>
                      <a:r>
                        <a:rPr lang="en-US" u="none" dirty="0"/>
                        <a:t> 18 years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1 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(20%)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7807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148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Hispanic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3202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Non-Hispanic black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(25%)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6598966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857293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English speaking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390268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Non English speaking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5155924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Privately insured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2120161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Publicly insured</a:t>
                      </a:r>
                      <a:endParaRPr lang="en-US" dirty="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1864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8567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28D002-A10B-1FB6-7308-0A26516C30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0076F-5DF6-E4B6-E5C0-CED7849F3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7859" y="-80924"/>
            <a:ext cx="9669966" cy="1325563"/>
          </a:xfrm>
        </p:spPr>
        <p:txBody>
          <a:bodyPr/>
          <a:lstStyle/>
          <a:p>
            <a:r>
              <a:rPr lang="en-US" dirty="0">
                <a:cs typeface="Calibri Light"/>
              </a:rPr>
              <a:t>January 2024 Pump referral data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36EC0A3-49D2-033B-17B4-650E081B38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0796395"/>
              </p:ext>
            </p:extLst>
          </p:nvPr>
        </p:nvGraphicFramePr>
        <p:xfrm>
          <a:off x="2864005" y="905650"/>
          <a:ext cx="6527160" cy="5831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5720">
                  <a:extLst>
                    <a:ext uri="{9D8B030D-6E8A-4147-A177-3AD203B41FA5}">
                      <a16:colId xmlns:a16="http://schemas.microsoft.com/office/drawing/2014/main" val="1989145948"/>
                    </a:ext>
                  </a:extLst>
                </a:gridCol>
                <a:gridCol w="2175720">
                  <a:extLst>
                    <a:ext uri="{9D8B030D-6E8A-4147-A177-3AD203B41FA5}">
                      <a16:colId xmlns:a16="http://schemas.microsoft.com/office/drawing/2014/main" val="3947177448"/>
                    </a:ext>
                  </a:extLst>
                </a:gridCol>
                <a:gridCol w="2175720">
                  <a:extLst>
                    <a:ext uri="{9D8B030D-6E8A-4147-A177-3AD203B41FA5}">
                      <a16:colId xmlns:a16="http://schemas.microsoft.com/office/drawing/2014/main" val="17445501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Referred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Decided on pump within 3 month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06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Number of patients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 (57%)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031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A1C %(mean)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325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Age </a:t>
                      </a:r>
                      <a:r>
                        <a:rPr lang="en-US" u="sng" dirty="0"/>
                        <a:t>&lt;</a:t>
                      </a:r>
                      <a:r>
                        <a:rPr lang="en-US" dirty="0"/>
                        <a:t> 5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05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Age 6-12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8896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Age 13-17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8956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Age </a:t>
                      </a:r>
                      <a:r>
                        <a:rPr lang="en-US" u="sng" dirty="0"/>
                        <a:t>&gt;</a:t>
                      </a:r>
                      <a:r>
                        <a:rPr lang="en-US" u="none" dirty="0"/>
                        <a:t> 18 years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(30%)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7807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148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Hispanic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3202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Non-Hispanic black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1 </a:t>
                      </a:r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6598966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857293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English speaking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390268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Non English speaking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5155924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Privately insured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2120161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Publicly insured</a:t>
                      </a:r>
                      <a:endParaRPr lang="en-US" dirty="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1864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7546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495856-ABF0-3217-3165-11549E026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Fishbone</a:t>
            </a:r>
          </a:p>
        </p:txBody>
      </p:sp>
      <p:pic>
        <p:nvPicPr>
          <p:cNvPr id="11" name="Picture 10" descr="A diagram of a diagram&#10;&#10;Description automatically generated">
            <a:extLst>
              <a:ext uri="{FF2B5EF4-FFF2-40B4-BE49-F238E27FC236}">
                <a16:creationId xmlns:a16="http://schemas.microsoft.com/office/drawing/2014/main" id="{A84CD454-8F62-76CA-3D53-1DCEC2CFA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894" y="1743611"/>
            <a:ext cx="8967751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678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28D002-A10B-1FB6-7308-0A26516C30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0076F-5DF6-E4B6-E5C0-CED7849F3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7859" y="-80924"/>
            <a:ext cx="9669966" cy="1325563"/>
          </a:xfrm>
        </p:spPr>
        <p:txBody>
          <a:bodyPr/>
          <a:lstStyle/>
          <a:p>
            <a:r>
              <a:rPr lang="en-US" dirty="0">
                <a:cs typeface="Calibri Light"/>
              </a:rPr>
              <a:t>February 2024 Pump referral data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36EC0A3-49D2-033B-17B4-650E081B38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2155418"/>
              </p:ext>
            </p:extLst>
          </p:nvPr>
        </p:nvGraphicFramePr>
        <p:xfrm>
          <a:off x="2864005" y="905650"/>
          <a:ext cx="6527160" cy="5831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5720">
                  <a:extLst>
                    <a:ext uri="{9D8B030D-6E8A-4147-A177-3AD203B41FA5}">
                      <a16:colId xmlns:a16="http://schemas.microsoft.com/office/drawing/2014/main" val="1989145948"/>
                    </a:ext>
                  </a:extLst>
                </a:gridCol>
                <a:gridCol w="2175720">
                  <a:extLst>
                    <a:ext uri="{9D8B030D-6E8A-4147-A177-3AD203B41FA5}">
                      <a16:colId xmlns:a16="http://schemas.microsoft.com/office/drawing/2014/main" val="3947177448"/>
                    </a:ext>
                  </a:extLst>
                </a:gridCol>
                <a:gridCol w="2175720">
                  <a:extLst>
                    <a:ext uri="{9D8B030D-6E8A-4147-A177-3AD203B41FA5}">
                      <a16:colId xmlns:a16="http://schemas.microsoft.com/office/drawing/2014/main" val="17445501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Referred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Decided on pump within 3 month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06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Number of patients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11 (46%)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031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A1C %(mean)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9.7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325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Age </a:t>
                      </a:r>
                      <a:r>
                        <a:rPr lang="en-US" u="sng" dirty="0"/>
                        <a:t>&lt;</a:t>
                      </a:r>
                      <a:r>
                        <a:rPr lang="en-US" dirty="0"/>
                        <a:t> 5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05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Age 6-12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8896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Age 13-17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8956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Age </a:t>
                      </a:r>
                      <a:r>
                        <a:rPr lang="en-US" u="sng" dirty="0"/>
                        <a:t>&gt;</a:t>
                      </a:r>
                      <a:r>
                        <a:rPr lang="en-US" u="none" dirty="0"/>
                        <a:t> 18 years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7807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148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Hispanic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3202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Non-Hispanic black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6598966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857293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English speaking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390268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Non English speaking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5155924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Privately insured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2120161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Publicly insured</a:t>
                      </a:r>
                      <a:endParaRPr lang="en-US" dirty="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1864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13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28D002-A10B-1FB6-7308-0A26516C30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0076F-5DF6-E4B6-E5C0-CED7849F3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7859" y="-80924"/>
            <a:ext cx="9669966" cy="1325563"/>
          </a:xfrm>
        </p:spPr>
        <p:txBody>
          <a:bodyPr/>
          <a:lstStyle/>
          <a:p>
            <a:r>
              <a:rPr lang="en-US" dirty="0">
                <a:cs typeface="Calibri Light"/>
              </a:rPr>
              <a:t>March 2024 Pump referral data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36EC0A3-49D2-033B-17B4-650E081B38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85728"/>
              </p:ext>
            </p:extLst>
          </p:nvPr>
        </p:nvGraphicFramePr>
        <p:xfrm>
          <a:off x="2864005" y="905650"/>
          <a:ext cx="6527160" cy="5831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5720">
                  <a:extLst>
                    <a:ext uri="{9D8B030D-6E8A-4147-A177-3AD203B41FA5}">
                      <a16:colId xmlns:a16="http://schemas.microsoft.com/office/drawing/2014/main" val="1989145948"/>
                    </a:ext>
                  </a:extLst>
                </a:gridCol>
                <a:gridCol w="2175720">
                  <a:extLst>
                    <a:ext uri="{9D8B030D-6E8A-4147-A177-3AD203B41FA5}">
                      <a16:colId xmlns:a16="http://schemas.microsoft.com/office/drawing/2014/main" val="3947177448"/>
                    </a:ext>
                  </a:extLst>
                </a:gridCol>
                <a:gridCol w="2175720">
                  <a:extLst>
                    <a:ext uri="{9D8B030D-6E8A-4147-A177-3AD203B41FA5}">
                      <a16:colId xmlns:a16="http://schemas.microsoft.com/office/drawing/2014/main" val="17445501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Referred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Decided on pump within 3 month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06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Number of patients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11 (46%)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031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A1C %(mean)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9.7%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325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Age </a:t>
                      </a:r>
                      <a:r>
                        <a:rPr lang="en-US" u="sng" dirty="0"/>
                        <a:t>&lt;</a:t>
                      </a:r>
                      <a:r>
                        <a:rPr lang="en-US" dirty="0"/>
                        <a:t> 5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05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Age 6-12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8896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Age 13-17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8956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Age </a:t>
                      </a:r>
                      <a:r>
                        <a:rPr lang="en-US" u="sng" dirty="0"/>
                        <a:t>&gt;</a:t>
                      </a:r>
                      <a:r>
                        <a:rPr lang="en-US" u="none" dirty="0"/>
                        <a:t> 18 years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7807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148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Hispanic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3202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Non-Hispanic black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6598966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857293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English speaking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390268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Non English speaking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5155924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Privately insured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2120161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Publicly insured</a:t>
                      </a:r>
                      <a:endParaRPr lang="en-US" dirty="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1864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10134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3EFB5A09-A03B-189C-C50F-9106704DC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1788"/>
            <a:ext cx="12192000" cy="52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024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D703-33A9-796A-9E69-2B3FFAC35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Next intervention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D316A-96DE-18A2-780A-9148ADE79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Calling patients 2 weeks after attending pump class to follow up and identify any barriers, reasons why not moving forward or completing process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Continue our class schedule</a:t>
            </a:r>
          </a:p>
          <a:p>
            <a:pPr marL="0" indent="0">
              <a:buNone/>
            </a:pP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9460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6BC377-3441-733D-5524-A3B33C0E2B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9192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1181C6-7881-4FB8-0373-35A641064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>
                <a:solidFill>
                  <a:schemeClr val="bg1"/>
                </a:solidFill>
              </a:rPr>
              <a:t>InPen Equity Project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9DEEC1-B12F-C56A-6ED7-285495E02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4553" y="5624945"/>
            <a:ext cx="9078562" cy="59297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7501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46560-99F9-4908-3164-09D7B7688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ea typeface="Calibri Light"/>
                <a:cs typeface="Calibri Light"/>
              </a:rPr>
              <a:t>InPen</a:t>
            </a:r>
            <a:r>
              <a:rPr lang="en-US">
                <a:ea typeface="Calibri Light"/>
                <a:cs typeface="Calibri Light"/>
              </a:rPr>
              <a:t> Fishbone</a:t>
            </a:r>
            <a:endParaRPr lang="en-US"/>
          </a:p>
        </p:txBody>
      </p:sp>
      <p:pic>
        <p:nvPicPr>
          <p:cNvPr id="3" name="Picture 2" descr="A diagram of a diagram&#10;&#10;Description automatically generated">
            <a:extLst>
              <a:ext uri="{FF2B5EF4-FFF2-40B4-BE49-F238E27FC236}">
                <a16:creationId xmlns:a16="http://schemas.microsoft.com/office/drawing/2014/main" id="{D945601B-1779-8152-48FE-CDC59EFEC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093" y="1503172"/>
            <a:ext cx="9962661" cy="48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6282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F7B1140-DE44-B818-3D70-54A0F0D544D9}"/>
              </a:ext>
            </a:extLst>
          </p:cNvPr>
          <p:cNvSpPr/>
          <p:nvPr/>
        </p:nvSpPr>
        <p:spPr>
          <a:xfrm>
            <a:off x="211234" y="4203744"/>
            <a:ext cx="1853315" cy="4875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>
                <a:cs typeface="Calibri"/>
              </a:rPr>
              <a:t>Provider/RN sends RX to Alto Pharmacy</a:t>
            </a:r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77535197-8542-7621-18CB-C4EC168589F3}"/>
              </a:ext>
            </a:extLst>
          </p:cNvPr>
          <p:cNvSpPr/>
          <p:nvPr/>
        </p:nvSpPr>
        <p:spPr>
          <a:xfrm>
            <a:off x="92179" y="1434526"/>
            <a:ext cx="1429835" cy="887141"/>
          </a:xfrm>
          <a:prstGeom prst="roundRect">
            <a:avLst/>
          </a:prstGeom>
          <a:solidFill>
            <a:srgbClr val="92D050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  <a:cs typeface="Calibri"/>
              </a:rPr>
              <a:t>Patient/ Provider recommends InPen in visit</a:t>
            </a:r>
            <a:r>
              <a:rPr lang="en-US" sz="1600">
                <a:solidFill>
                  <a:schemeClr val="tx1"/>
                </a:solidFill>
                <a:cs typeface="Calibri"/>
              </a:rPr>
              <a:t> </a:t>
            </a:r>
            <a:endParaRPr lang="en-US" sz="1200">
              <a:solidFill>
                <a:schemeClr val="tx1"/>
              </a:solidFill>
              <a:cs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B497E9-7479-BB54-2E21-34D9C72DC0B0}"/>
              </a:ext>
            </a:extLst>
          </p:cNvPr>
          <p:cNvSpPr/>
          <p:nvPr/>
        </p:nvSpPr>
        <p:spPr>
          <a:xfrm>
            <a:off x="3169222" y="3086953"/>
            <a:ext cx="1346996" cy="9444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r>
              <a:rPr lang="en-US" sz="1200">
                <a:cs typeface="Calibri"/>
              </a:rPr>
              <a:t>RX for insulin cartridges, pen needles sent to local pharmacy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D9C41A-E290-4DE0-8EC2-C72D9AB3B119}"/>
              </a:ext>
            </a:extLst>
          </p:cNvPr>
          <p:cNvSpPr txBox="1"/>
          <p:nvPr/>
        </p:nvSpPr>
        <p:spPr>
          <a:xfrm>
            <a:off x="159006" y="113314"/>
            <a:ext cx="4292247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u="sng">
                <a:solidFill>
                  <a:srgbClr val="C00000"/>
                </a:solidFill>
                <a:cs typeface="Calibri"/>
              </a:rPr>
              <a:t>RCHSD </a:t>
            </a:r>
            <a:r>
              <a:rPr lang="en-US" sz="2800" b="1" u="sng" err="1">
                <a:solidFill>
                  <a:srgbClr val="C00000"/>
                </a:solidFill>
                <a:cs typeface="Calibri"/>
              </a:rPr>
              <a:t>InPen</a:t>
            </a:r>
            <a:r>
              <a:rPr lang="en-US" sz="2800" b="1" u="sng">
                <a:solidFill>
                  <a:srgbClr val="C00000"/>
                </a:solidFill>
                <a:cs typeface="Calibri"/>
              </a:rPr>
              <a:t> PROCESS</a:t>
            </a:r>
          </a:p>
        </p:txBody>
      </p:sp>
      <p:sp>
        <p:nvSpPr>
          <p:cNvPr id="15" name="Explosion 1 64">
            <a:extLst>
              <a:ext uri="{FF2B5EF4-FFF2-40B4-BE49-F238E27FC236}">
                <a16:creationId xmlns:a16="http://schemas.microsoft.com/office/drawing/2014/main" id="{0AD7110E-4572-8B0D-CBA3-EAA59EA6AA39}"/>
              </a:ext>
            </a:extLst>
          </p:cNvPr>
          <p:cNvSpPr/>
          <p:nvPr/>
        </p:nvSpPr>
        <p:spPr>
          <a:xfrm>
            <a:off x="585023" y="714738"/>
            <a:ext cx="369326" cy="33191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75776E-F620-83FF-F992-2E5B3B44430E}"/>
              </a:ext>
            </a:extLst>
          </p:cNvPr>
          <p:cNvSpPr txBox="1"/>
          <p:nvPr/>
        </p:nvSpPr>
        <p:spPr>
          <a:xfrm>
            <a:off x="957205" y="692290"/>
            <a:ext cx="140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= pain point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1B68EA-A9D2-E832-3ACC-0AA1731ECEBF}"/>
              </a:ext>
            </a:extLst>
          </p:cNvPr>
          <p:cNvSpPr/>
          <p:nvPr/>
        </p:nvSpPr>
        <p:spPr>
          <a:xfrm>
            <a:off x="9713344" y="4282421"/>
            <a:ext cx="2007928" cy="21272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>
                <a:cs typeface="Calibri"/>
              </a:rPr>
              <a:t>Prior to education:</a:t>
            </a:r>
            <a:endParaRPr lang="en-US">
              <a:cs typeface="Calibri"/>
            </a:endParaRPr>
          </a:p>
          <a:p>
            <a:pPr marL="171450" indent="-171450" algn="ctr">
              <a:buFont typeface="Arial"/>
              <a:buChar char="•"/>
            </a:pPr>
            <a:r>
              <a:rPr lang="en-US" sz="1200">
                <a:cs typeface="Calibri"/>
              </a:rPr>
              <a:t> family to review in pen tip sheet</a:t>
            </a:r>
            <a:endParaRPr lang="en-US">
              <a:cs typeface="Calibri"/>
            </a:endParaRPr>
          </a:p>
          <a:p>
            <a:pPr marL="171450" indent="-171450" algn="ctr">
              <a:buFont typeface="Arial"/>
              <a:buChar char="•"/>
            </a:pPr>
            <a:r>
              <a:rPr lang="en-US" sz="1200">
                <a:cs typeface="Calibri"/>
              </a:rPr>
              <a:t>Download </a:t>
            </a:r>
            <a:r>
              <a:rPr lang="en-US" sz="1200" err="1">
                <a:cs typeface="Calibri"/>
              </a:rPr>
              <a:t>InPen</a:t>
            </a:r>
            <a:r>
              <a:rPr lang="en-US" sz="1200">
                <a:cs typeface="Calibri"/>
              </a:rPr>
              <a:t> app</a:t>
            </a:r>
          </a:p>
          <a:p>
            <a:pPr marL="171450" indent="-171450" algn="ctr">
              <a:buFont typeface="Arial"/>
              <a:buChar char="•"/>
            </a:pPr>
            <a:r>
              <a:rPr lang="en-US" sz="1200">
                <a:cs typeface="Calibri"/>
              </a:rPr>
              <a:t>If using </a:t>
            </a:r>
            <a:r>
              <a:rPr lang="en-US" sz="1200" err="1">
                <a:cs typeface="Calibri"/>
              </a:rPr>
              <a:t>dexcom</a:t>
            </a:r>
            <a:r>
              <a:rPr lang="en-US" sz="1200">
                <a:cs typeface="Calibri"/>
              </a:rPr>
              <a:t>, family to open Apple Health App and add Dexcom and </a:t>
            </a:r>
            <a:r>
              <a:rPr lang="en-US" sz="1200" err="1">
                <a:cs typeface="Calibri"/>
              </a:rPr>
              <a:t>InPen</a:t>
            </a:r>
            <a:r>
              <a:rPr lang="en-US" sz="1200">
                <a:cs typeface="Calibri"/>
              </a:rPr>
              <a:t> programs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B346020-4BA0-0534-CCDE-66B69A8DD139}"/>
              </a:ext>
            </a:extLst>
          </p:cNvPr>
          <p:cNvSpPr/>
          <p:nvPr/>
        </p:nvSpPr>
        <p:spPr>
          <a:xfrm>
            <a:off x="4377271" y="1460731"/>
            <a:ext cx="1839508" cy="9444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r>
              <a:rPr lang="en-US" sz="1200">
                <a:cs typeface="Calibri"/>
              </a:rPr>
              <a:t>RN faxes signed </a:t>
            </a:r>
            <a:r>
              <a:rPr lang="en-US" sz="1200" err="1">
                <a:cs typeface="Calibri"/>
              </a:rPr>
              <a:t>InPen</a:t>
            </a:r>
            <a:r>
              <a:rPr lang="en-US" sz="1200">
                <a:cs typeface="Calibri"/>
              </a:rPr>
              <a:t> order form with provider signature and patient face sheet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BE53B93-9E69-C635-E014-17FC88A16BC7}"/>
              </a:ext>
            </a:extLst>
          </p:cNvPr>
          <p:cNvSpPr/>
          <p:nvPr/>
        </p:nvSpPr>
        <p:spPr>
          <a:xfrm>
            <a:off x="5418052" y="3105539"/>
            <a:ext cx="2824532" cy="7493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r>
              <a:rPr lang="en-US" sz="1200">
                <a:cs typeface="Calibri"/>
              </a:rPr>
              <a:t>Instruct families not to request insulin cartridges from pharmacy until </a:t>
            </a:r>
            <a:r>
              <a:rPr lang="en-US" sz="1200" err="1">
                <a:cs typeface="Calibri"/>
              </a:rPr>
              <a:t>InPen</a:t>
            </a:r>
            <a:r>
              <a:rPr lang="en-US" sz="1200">
                <a:cs typeface="Calibri"/>
              </a:rPr>
              <a:t> is shipped or have in hand.</a:t>
            </a:r>
          </a:p>
        </p:txBody>
      </p:sp>
      <p:sp>
        <p:nvSpPr>
          <p:cNvPr id="35" name="Content Placeholder 3">
            <a:extLst>
              <a:ext uri="{FF2B5EF4-FFF2-40B4-BE49-F238E27FC236}">
                <a16:creationId xmlns:a16="http://schemas.microsoft.com/office/drawing/2014/main" id="{4E4E9445-6616-3761-08DC-10690BCDB3B7}"/>
              </a:ext>
            </a:extLst>
          </p:cNvPr>
          <p:cNvSpPr txBox="1">
            <a:spLocks/>
          </p:cNvSpPr>
          <p:nvPr/>
        </p:nvSpPr>
        <p:spPr>
          <a:xfrm>
            <a:off x="2115712" y="1513312"/>
            <a:ext cx="1597877" cy="744579"/>
          </a:xfrm>
          <a:prstGeom prst="diamon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cs typeface="Calibri"/>
              </a:rPr>
              <a:t>Public insurance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55104B3-02E6-F540-DA0A-327EE5BEA324}"/>
              </a:ext>
            </a:extLst>
          </p:cNvPr>
          <p:cNvCxnSpPr/>
          <p:nvPr/>
        </p:nvCxnSpPr>
        <p:spPr>
          <a:xfrm flipV="1">
            <a:off x="1655724" y="1928929"/>
            <a:ext cx="282498" cy="148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19970411-F3E7-693C-8A85-9E67161EF15C}"/>
              </a:ext>
            </a:extLst>
          </p:cNvPr>
          <p:cNvSpPr txBox="1"/>
          <p:nvPr/>
        </p:nvSpPr>
        <p:spPr>
          <a:xfrm>
            <a:off x="5965902" y="2592658"/>
            <a:ext cx="381000" cy="16726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8BE854F-D9FD-C8A1-C604-1AF623D722F6}"/>
              </a:ext>
            </a:extLst>
          </p:cNvPr>
          <p:cNvSpPr txBox="1"/>
          <p:nvPr/>
        </p:nvSpPr>
        <p:spPr>
          <a:xfrm>
            <a:off x="6096000" y="2694878"/>
            <a:ext cx="399584" cy="2137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E9F2EF9-ACD8-E38F-84D3-08EB4E89D5EB}"/>
              </a:ext>
            </a:extLst>
          </p:cNvPr>
          <p:cNvSpPr txBox="1"/>
          <p:nvPr/>
        </p:nvSpPr>
        <p:spPr>
          <a:xfrm>
            <a:off x="808463" y="3429000"/>
            <a:ext cx="48321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>
                <a:cs typeface="Calibri"/>
              </a:rPr>
              <a:t>YES</a:t>
            </a:r>
            <a:endParaRPr lang="en-US" sz="140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536EF35-3ECA-1C44-C901-1F811AE73722}"/>
              </a:ext>
            </a:extLst>
          </p:cNvPr>
          <p:cNvSpPr txBox="1"/>
          <p:nvPr/>
        </p:nvSpPr>
        <p:spPr>
          <a:xfrm>
            <a:off x="3800708" y="1728439"/>
            <a:ext cx="50180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>
                <a:cs typeface="Calibri"/>
              </a:rPr>
              <a:t>YES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E5A2BC3D-6E75-64FA-80F1-64DE737D2494}"/>
              </a:ext>
            </a:extLst>
          </p:cNvPr>
          <p:cNvCxnSpPr>
            <a:cxnSpLocks/>
          </p:cNvCxnSpPr>
          <p:nvPr/>
        </p:nvCxnSpPr>
        <p:spPr>
          <a:xfrm flipH="1">
            <a:off x="4492544" y="2500196"/>
            <a:ext cx="107796" cy="3475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F6BBB09D-5545-DF22-D076-318C03FD51A6}"/>
              </a:ext>
            </a:extLst>
          </p:cNvPr>
          <p:cNvCxnSpPr>
            <a:cxnSpLocks/>
          </p:cNvCxnSpPr>
          <p:nvPr/>
        </p:nvCxnSpPr>
        <p:spPr>
          <a:xfrm flipV="1">
            <a:off x="2407267" y="4176597"/>
            <a:ext cx="626326" cy="2007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8F6FA1C0-963F-DE5C-8C34-164EEE80AE27}"/>
              </a:ext>
            </a:extLst>
          </p:cNvPr>
          <p:cNvCxnSpPr>
            <a:cxnSpLocks/>
          </p:cNvCxnSpPr>
          <p:nvPr/>
        </p:nvCxnSpPr>
        <p:spPr>
          <a:xfrm flipH="1">
            <a:off x="1005169" y="3780105"/>
            <a:ext cx="14868" cy="2824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Explosion 1 64">
            <a:extLst>
              <a:ext uri="{FF2B5EF4-FFF2-40B4-BE49-F238E27FC236}">
                <a16:creationId xmlns:a16="http://schemas.microsoft.com/office/drawing/2014/main" id="{063A3268-EAD9-CEA7-65C8-1C20B7BCB7BE}"/>
              </a:ext>
            </a:extLst>
          </p:cNvPr>
          <p:cNvSpPr/>
          <p:nvPr/>
        </p:nvSpPr>
        <p:spPr>
          <a:xfrm>
            <a:off x="5417217" y="2917104"/>
            <a:ext cx="369326" cy="33191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BAA61E6-9C6E-D650-E027-81533B5A04C5}"/>
              </a:ext>
            </a:extLst>
          </p:cNvPr>
          <p:cNvSpPr/>
          <p:nvPr/>
        </p:nvSpPr>
        <p:spPr>
          <a:xfrm>
            <a:off x="8837759" y="3179880"/>
            <a:ext cx="1551436" cy="600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r>
              <a:rPr lang="en-US" sz="1200">
                <a:cs typeface="Calibri"/>
              </a:rPr>
              <a:t>Family to schedule RN education</a:t>
            </a:r>
          </a:p>
        </p:txBody>
      </p:sp>
      <p:sp>
        <p:nvSpPr>
          <p:cNvPr id="79" name="Explosion 1 64">
            <a:extLst>
              <a:ext uri="{FF2B5EF4-FFF2-40B4-BE49-F238E27FC236}">
                <a16:creationId xmlns:a16="http://schemas.microsoft.com/office/drawing/2014/main" id="{FEB740FB-8E59-98C2-CD42-828EEA9B9912}"/>
              </a:ext>
            </a:extLst>
          </p:cNvPr>
          <p:cNvSpPr/>
          <p:nvPr/>
        </p:nvSpPr>
        <p:spPr>
          <a:xfrm>
            <a:off x="10695462" y="4106568"/>
            <a:ext cx="369326" cy="434131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B39A9F2B-698A-64A3-69A7-72AD908023ED}"/>
              </a:ext>
            </a:extLst>
          </p:cNvPr>
          <p:cNvSpPr txBox="1">
            <a:spLocks/>
          </p:cNvSpPr>
          <p:nvPr/>
        </p:nvSpPr>
        <p:spPr>
          <a:xfrm>
            <a:off x="294344" y="2619140"/>
            <a:ext cx="1597877" cy="744579"/>
          </a:xfrm>
          <a:prstGeom prst="diamon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cs typeface="Calibri"/>
              </a:rPr>
              <a:t>Private insurance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BEB9ACE-FD75-5C14-C4FD-E7B5DA011024}"/>
              </a:ext>
            </a:extLst>
          </p:cNvPr>
          <p:cNvCxnSpPr>
            <a:cxnSpLocks/>
          </p:cNvCxnSpPr>
          <p:nvPr/>
        </p:nvCxnSpPr>
        <p:spPr>
          <a:xfrm>
            <a:off x="8354584" y="3438756"/>
            <a:ext cx="310374" cy="130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01857F5-3F6A-1358-D0E9-D4D045A95E18}"/>
              </a:ext>
            </a:extLst>
          </p:cNvPr>
          <p:cNvCxnSpPr>
            <a:cxnSpLocks/>
          </p:cNvCxnSpPr>
          <p:nvPr/>
        </p:nvCxnSpPr>
        <p:spPr>
          <a:xfrm>
            <a:off x="4897705" y="3336537"/>
            <a:ext cx="347545" cy="130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629B1B3-A67C-FBB6-E2B8-A3982509765D}"/>
              </a:ext>
            </a:extLst>
          </p:cNvPr>
          <p:cNvCxnSpPr>
            <a:cxnSpLocks/>
          </p:cNvCxnSpPr>
          <p:nvPr/>
        </p:nvCxnSpPr>
        <p:spPr>
          <a:xfrm>
            <a:off x="10287461" y="3856928"/>
            <a:ext cx="3716" cy="375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93427F59-9D03-766C-7EE2-2896CA07FE6F}"/>
              </a:ext>
            </a:extLst>
          </p:cNvPr>
          <p:cNvSpPr/>
          <p:nvPr/>
        </p:nvSpPr>
        <p:spPr>
          <a:xfrm>
            <a:off x="6579636" y="336319"/>
            <a:ext cx="2824532" cy="7493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r>
              <a:rPr lang="en-US" sz="1200">
                <a:cs typeface="Calibri"/>
              </a:rPr>
              <a:t>Need to send RX to pharmacy for denial </a:t>
            </a:r>
          </a:p>
          <a:p>
            <a:r>
              <a:rPr lang="en-US" sz="1200">
                <a:cs typeface="Calibri"/>
              </a:rPr>
              <a:t>PA sometimes needed from Pharm Tech</a:t>
            </a:r>
          </a:p>
        </p:txBody>
      </p:sp>
    </p:spTree>
    <p:extLst>
      <p:ext uri="{BB962C8B-B14F-4D97-AF65-F5344CB8AC3E}">
        <p14:creationId xmlns:p14="http://schemas.microsoft.com/office/powerpoint/2010/main" val="29834076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49EB5-734F-9248-1642-43844BBD2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Education with Medtronic reps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5C3618-0E4C-1B2F-E46E-7A0CF2EB4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Calibri"/>
                <a:cs typeface="Calibri"/>
              </a:rPr>
              <a:t>Establish rapport with our reps</a:t>
            </a:r>
          </a:p>
          <a:p>
            <a:pPr marL="0" indent="0">
              <a:buNone/>
            </a:pPr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Process of ordering/education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Discuss having </a:t>
            </a:r>
            <a:r>
              <a:rPr lang="en-US" err="1">
                <a:ea typeface="Calibri"/>
                <a:cs typeface="Calibri"/>
              </a:rPr>
              <a:t>InPen</a:t>
            </a:r>
            <a:r>
              <a:rPr lang="en-US">
                <a:ea typeface="Calibri"/>
                <a:cs typeface="Calibri"/>
              </a:rPr>
              <a:t> samples in clinic (future PDSA cycle)</a:t>
            </a:r>
          </a:p>
          <a:p>
            <a:endParaRPr lang="en-US">
              <a:ea typeface="Calibri"/>
              <a:cs typeface="Calibri"/>
            </a:endParaRPr>
          </a:p>
          <a:p>
            <a:pPr marL="0" indent="0">
              <a:buNone/>
            </a:pPr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10076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269D3-8E41-B5FA-379D-4CFC9AFBB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We need data!!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F2CC1-CD8C-7D83-4F9E-12CF82E44E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59169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3EBC7-0998-A277-6BCD-AD0F48F16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PDSA Cycle #1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B873D-D125-7559-D8A9-45815969B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Calibri"/>
                <a:cs typeface="Calibri"/>
              </a:rPr>
              <a:t>We added a few slides on </a:t>
            </a:r>
            <a:r>
              <a:rPr lang="en-US" err="1">
                <a:ea typeface="Calibri"/>
                <a:cs typeface="Calibri"/>
              </a:rPr>
              <a:t>InPen</a:t>
            </a:r>
            <a:r>
              <a:rPr lang="en-US">
                <a:ea typeface="Calibri"/>
                <a:cs typeface="Calibri"/>
              </a:rPr>
              <a:t> to our pump education class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We added an insulin delivery device comparison chart in our exam rooms</a:t>
            </a:r>
          </a:p>
        </p:txBody>
      </p:sp>
    </p:spTree>
    <p:extLst>
      <p:ext uri="{BB962C8B-B14F-4D97-AF65-F5344CB8AC3E}">
        <p14:creationId xmlns:p14="http://schemas.microsoft.com/office/powerpoint/2010/main" val="1264804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97BBE-E4DA-AA04-1BED-ECBC20A736C0}"/>
              </a:ext>
            </a:extLst>
          </p:cNvPr>
          <p:cNvSpPr/>
          <p:nvPr/>
        </p:nvSpPr>
        <p:spPr>
          <a:xfrm>
            <a:off x="1329483" y="2155397"/>
            <a:ext cx="1026143" cy="1470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/>
              <a:t>Provider reviews and signs  </a:t>
            </a:r>
            <a:endParaRPr lang="en-US"/>
          </a:p>
          <a:p>
            <a:pPr algn="ctr"/>
            <a:r>
              <a:rPr lang="en-US" sz="1200" err="1"/>
              <a:t>PrePump</a:t>
            </a:r>
            <a:r>
              <a:rPr lang="en-US" sz="1200"/>
              <a:t> checklist and gives to care coordinator</a:t>
            </a:r>
            <a:endParaRPr lang="en-US">
              <a:cs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F4752D-2BCE-123C-0AAB-4E512E03A8D3}"/>
              </a:ext>
            </a:extLst>
          </p:cNvPr>
          <p:cNvSpPr/>
          <p:nvPr/>
        </p:nvSpPr>
        <p:spPr>
          <a:xfrm>
            <a:off x="2602800" y="1798912"/>
            <a:ext cx="1190334" cy="22392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/>
              <a:t>Care coordinator reviews checklist and provides any needed education,  signs checklist and puts checklist in nurse educator folder</a:t>
            </a:r>
          </a:p>
        </p:txBody>
      </p:sp>
      <p:sp>
        <p:nvSpPr>
          <p:cNvPr id="7" name="Diamond 6">
            <a:extLst>
              <a:ext uri="{FF2B5EF4-FFF2-40B4-BE49-F238E27FC236}">
                <a16:creationId xmlns:a16="http://schemas.microsoft.com/office/drawing/2014/main" id="{FDDBA41B-947C-653B-2665-796AF42D343B}"/>
              </a:ext>
            </a:extLst>
          </p:cNvPr>
          <p:cNvSpPr/>
          <p:nvPr/>
        </p:nvSpPr>
        <p:spPr>
          <a:xfrm>
            <a:off x="4113996" y="2358715"/>
            <a:ext cx="1770077" cy="108243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/>
              <a:t>Education needs completed </a:t>
            </a:r>
            <a:endParaRPr lang="en-US" sz="1200">
              <a:cs typeface="Calibri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68ECE44-6A97-0B9D-5588-AD81D7262EA2}"/>
              </a:ext>
            </a:extLst>
          </p:cNvPr>
          <p:cNvSpPr/>
          <p:nvPr/>
        </p:nvSpPr>
        <p:spPr>
          <a:xfrm>
            <a:off x="65466" y="1906339"/>
            <a:ext cx="970383" cy="198159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/>
              <a:t>Provider identifies or patient expresses interest in clinic about starting on an insulin pump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0C7157-BA89-73F0-8277-732C7EA80810}"/>
              </a:ext>
            </a:extLst>
          </p:cNvPr>
          <p:cNvSpPr/>
          <p:nvPr/>
        </p:nvSpPr>
        <p:spPr>
          <a:xfrm>
            <a:off x="5763976" y="1157549"/>
            <a:ext cx="1332367" cy="11756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/>
              <a:t>Care Coordinator charts using .</a:t>
            </a:r>
            <a:r>
              <a:rPr lang="en-US" sz="1200" err="1"/>
              <a:t>prepumpchecklist</a:t>
            </a:r>
            <a:r>
              <a:rPr lang="en-US" sz="1200"/>
              <a:t> and gives patient pump class packet (In clean utility)</a:t>
            </a:r>
          </a:p>
        </p:txBody>
      </p:sp>
      <p:sp>
        <p:nvSpPr>
          <p:cNvPr id="12" name="Diamond 11">
            <a:extLst>
              <a:ext uri="{FF2B5EF4-FFF2-40B4-BE49-F238E27FC236}">
                <a16:creationId xmlns:a16="http://schemas.microsoft.com/office/drawing/2014/main" id="{854EA6C7-997C-DC78-66FA-C889853CCEAB}"/>
              </a:ext>
            </a:extLst>
          </p:cNvPr>
          <p:cNvSpPr/>
          <p:nvPr/>
        </p:nvSpPr>
        <p:spPr>
          <a:xfrm>
            <a:off x="7415936" y="1191083"/>
            <a:ext cx="1743478" cy="110493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Translation services needed?</a:t>
            </a:r>
          </a:p>
        </p:txBody>
      </p:sp>
      <p:sp>
        <p:nvSpPr>
          <p:cNvPr id="15" name="Diamond 14">
            <a:extLst>
              <a:ext uri="{FF2B5EF4-FFF2-40B4-BE49-F238E27FC236}">
                <a16:creationId xmlns:a16="http://schemas.microsoft.com/office/drawing/2014/main" id="{09A33FEC-C9DC-156A-9AE9-C44D12CB83DF}"/>
              </a:ext>
            </a:extLst>
          </p:cNvPr>
          <p:cNvSpPr/>
          <p:nvPr/>
        </p:nvSpPr>
        <p:spPr>
          <a:xfrm>
            <a:off x="8665377" y="1994697"/>
            <a:ext cx="2182415" cy="1112278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/>
              <a:t>Would patient benefit from in-person education? 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B78C620-007B-7419-02C6-69FAEB0D973E}"/>
              </a:ext>
            </a:extLst>
          </p:cNvPr>
          <p:cNvCxnSpPr>
            <a:cxnSpLocks/>
            <a:stCxn id="9" idx="3"/>
            <a:endCxn id="5" idx="1"/>
          </p:cNvCxnSpPr>
          <p:nvPr/>
        </p:nvCxnSpPr>
        <p:spPr>
          <a:xfrm flipV="1">
            <a:off x="1035849" y="2890644"/>
            <a:ext cx="293634" cy="649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741C905-D9D1-28B3-73FB-0ECBCC986F32}"/>
              </a:ext>
            </a:extLst>
          </p:cNvPr>
          <p:cNvCxnSpPr>
            <a:stCxn id="5" idx="3"/>
            <a:endCxn id="6" idx="1"/>
          </p:cNvCxnSpPr>
          <p:nvPr/>
        </p:nvCxnSpPr>
        <p:spPr>
          <a:xfrm>
            <a:off x="2355626" y="2899936"/>
            <a:ext cx="237882" cy="929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17DC715-662A-4530-040D-B1E674E19BF0}"/>
              </a:ext>
            </a:extLst>
          </p:cNvPr>
          <p:cNvCxnSpPr>
            <a:stCxn id="6" idx="3"/>
          </p:cNvCxnSpPr>
          <p:nvPr/>
        </p:nvCxnSpPr>
        <p:spPr>
          <a:xfrm>
            <a:off x="3793134" y="2899934"/>
            <a:ext cx="312564" cy="929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DFAD981-45A3-5B03-1AF5-06135846CF6A}"/>
              </a:ext>
            </a:extLst>
          </p:cNvPr>
          <p:cNvCxnSpPr/>
          <p:nvPr/>
        </p:nvCxnSpPr>
        <p:spPr>
          <a:xfrm flipV="1">
            <a:off x="5383763" y="2358715"/>
            <a:ext cx="346997" cy="22586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132B00C-0BD9-AE0A-C82C-BB3F97DB5C3C}"/>
              </a:ext>
            </a:extLst>
          </p:cNvPr>
          <p:cNvSpPr txBox="1"/>
          <p:nvPr/>
        </p:nvSpPr>
        <p:spPr>
          <a:xfrm>
            <a:off x="5180528" y="2148226"/>
            <a:ext cx="480498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b="1"/>
              <a:t>Yes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6451701-09B4-AD0C-4A63-A1A3E7CBD6B9}"/>
              </a:ext>
            </a:extLst>
          </p:cNvPr>
          <p:cNvCxnSpPr>
            <a:cxnSpLocks/>
          </p:cNvCxnSpPr>
          <p:nvPr/>
        </p:nvCxnSpPr>
        <p:spPr>
          <a:xfrm>
            <a:off x="5313622" y="3236423"/>
            <a:ext cx="410522" cy="23023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44D54090-5647-A017-384A-2E7E404385F4}"/>
              </a:ext>
            </a:extLst>
          </p:cNvPr>
          <p:cNvSpPr txBox="1"/>
          <p:nvPr/>
        </p:nvSpPr>
        <p:spPr>
          <a:xfrm>
            <a:off x="5178502" y="3353669"/>
            <a:ext cx="410522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b="1"/>
              <a:t>No</a:t>
            </a:r>
            <a:endParaRPr lang="en-US" sz="1200" b="1">
              <a:cs typeface="Calibri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BED0E2B-62B1-5474-46B5-5CA6E09B2345}"/>
              </a:ext>
            </a:extLst>
          </p:cNvPr>
          <p:cNvCxnSpPr>
            <a:stCxn id="10" idx="3"/>
            <a:endCxn id="12" idx="1"/>
          </p:cNvCxnSpPr>
          <p:nvPr/>
        </p:nvCxnSpPr>
        <p:spPr>
          <a:xfrm flipV="1">
            <a:off x="7096343" y="1743551"/>
            <a:ext cx="319593" cy="182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1EDD6F6-CE69-782D-8C90-DA0A74AC3B8B}"/>
              </a:ext>
            </a:extLst>
          </p:cNvPr>
          <p:cNvCxnSpPr>
            <a:cxnSpLocks/>
          </p:cNvCxnSpPr>
          <p:nvPr/>
        </p:nvCxnSpPr>
        <p:spPr>
          <a:xfrm flipV="1">
            <a:off x="8696131" y="1191083"/>
            <a:ext cx="286883" cy="21783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C3A32E4A-7620-B505-28B8-8C231DF8CDB4}"/>
              </a:ext>
            </a:extLst>
          </p:cNvPr>
          <p:cNvSpPr txBox="1"/>
          <p:nvPr/>
        </p:nvSpPr>
        <p:spPr>
          <a:xfrm>
            <a:off x="8487903" y="1023003"/>
            <a:ext cx="542986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b="1"/>
              <a:t>Yes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74430C2-4ED9-1CD5-7952-D9EB4D87D0C4}"/>
              </a:ext>
            </a:extLst>
          </p:cNvPr>
          <p:cNvCxnSpPr>
            <a:cxnSpLocks/>
          </p:cNvCxnSpPr>
          <p:nvPr/>
        </p:nvCxnSpPr>
        <p:spPr>
          <a:xfrm>
            <a:off x="8714715" y="2008560"/>
            <a:ext cx="324055" cy="27369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F66F8BFF-ECEB-A4E1-29D2-810F06B0BE75}"/>
              </a:ext>
            </a:extLst>
          </p:cNvPr>
          <p:cNvSpPr txBox="1"/>
          <p:nvPr/>
        </p:nvSpPr>
        <p:spPr>
          <a:xfrm>
            <a:off x="8454746" y="2110470"/>
            <a:ext cx="442032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b="1"/>
              <a:t>No</a:t>
            </a:r>
            <a:endParaRPr lang="en-US" sz="1200" b="1">
              <a:cs typeface="Calibri"/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7536488E-7D5F-02C4-440E-C265A6AAFEDE}"/>
              </a:ext>
            </a:extLst>
          </p:cNvPr>
          <p:cNvCxnSpPr>
            <a:cxnSpLocks/>
          </p:cNvCxnSpPr>
          <p:nvPr/>
        </p:nvCxnSpPr>
        <p:spPr>
          <a:xfrm flipH="1">
            <a:off x="8983610" y="2775396"/>
            <a:ext cx="290792" cy="28511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D1C203C2-C133-29EB-8D08-A9F626314979}"/>
              </a:ext>
            </a:extLst>
          </p:cNvPr>
          <p:cNvSpPr txBox="1"/>
          <p:nvPr/>
        </p:nvSpPr>
        <p:spPr>
          <a:xfrm>
            <a:off x="8668710" y="2703317"/>
            <a:ext cx="426547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b="1"/>
              <a:t>No</a:t>
            </a:r>
            <a:endParaRPr lang="en-US" sz="1200" b="1">
              <a:cs typeface="Calibri"/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422E2311-3B33-1021-C96E-CD3B5612E6DF}"/>
              </a:ext>
            </a:extLst>
          </p:cNvPr>
          <p:cNvCxnSpPr/>
          <p:nvPr/>
        </p:nvCxnSpPr>
        <p:spPr>
          <a:xfrm>
            <a:off x="10299403" y="2812566"/>
            <a:ext cx="298581" cy="24195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7EED785C-8616-DC5D-AB0D-E122F32A5FE3}"/>
              </a:ext>
            </a:extLst>
          </p:cNvPr>
          <p:cNvSpPr txBox="1"/>
          <p:nvPr/>
        </p:nvSpPr>
        <p:spPr>
          <a:xfrm>
            <a:off x="10430714" y="2738225"/>
            <a:ext cx="51596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b="1"/>
              <a:t>Yes</a:t>
            </a:r>
            <a:endParaRPr lang="en-US" sz="1200" b="1">
              <a:cs typeface="Calibri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6DD61EF-9BF6-B7D2-4F37-3F3FDC93A520}"/>
              </a:ext>
            </a:extLst>
          </p:cNvPr>
          <p:cNvSpPr txBox="1"/>
          <p:nvPr/>
        </p:nvSpPr>
        <p:spPr>
          <a:xfrm>
            <a:off x="102637" y="261257"/>
            <a:ext cx="351764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/>
              <a:t>Insulin Pump process map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830ED0E-E456-904A-85A2-2872C26EEBED}"/>
              </a:ext>
            </a:extLst>
          </p:cNvPr>
          <p:cNvSpPr/>
          <p:nvPr/>
        </p:nvSpPr>
        <p:spPr>
          <a:xfrm>
            <a:off x="5835804" y="3196683"/>
            <a:ext cx="1347439" cy="11708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cs typeface="Calibri"/>
              </a:rPr>
              <a:t>Care coordinator instructs family to schedule a RN education appointment at checkout</a:t>
            </a:r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41D5E75-2DA4-DBBB-E2A5-1F0DFEC940A8}"/>
              </a:ext>
            </a:extLst>
          </p:cNvPr>
          <p:cNvCxnSpPr/>
          <p:nvPr/>
        </p:nvCxnSpPr>
        <p:spPr>
          <a:xfrm flipH="1">
            <a:off x="6475584" y="4372672"/>
            <a:ext cx="6051" cy="424746"/>
          </a:xfrm>
          <a:prstGeom prst="straightConnector1">
            <a:avLst/>
          </a:prstGeom>
          <a:ln w="28575">
            <a:solidFill>
              <a:srgbClr val="4472C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97B298C-1BCE-B8BB-8567-E06A6FFED504}"/>
              </a:ext>
            </a:extLst>
          </p:cNvPr>
          <p:cNvCxnSpPr/>
          <p:nvPr/>
        </p:nvCxnSpPr>
        <p:spPr>
          <a:xfrm>
            <a:off x="6067425" y="3400425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6CF2324-D48A-DD5E-0954-FD564415798D}"/>
              </a:ext>
            </a:extLst>
          </p:cNvPr>
          <p:cNvCxnSpPr/>
          <p:nvPr/>
        </p:nvCxnSpPr>
        <p:spPr>
          <a:xfrm flipV="1">
            <a:off x="3093916" y="4018084"/>
            <a:ext cx="5861" cy="765907"/>
          </a:xfrm>
          <a:prstGeom prst="straightConnector1">
            <a:avLst/>
          </a:prstGeom>
          <a:ln w="28575">
            <a:solidFill>
              <a:srgbClr val="4472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B1B78F3-BA01-9DA4-3FB2-8621F0E59AA1}"/>
              </a:ext>
            </a:extLst>
          </p:cNvPr>
          <p:cNvCxnSpPr/>
          <p:nvPr/>
        </p:nvCxnSpPr>
        <p:spPr>
          <a:xfrm>
            <a:off x="3090253" y="4780328"/>
            <a:ext cx="3376246" cy="25400"/>
          </a:xfrm>
          <a:prstGeom prst="straightConnector1">
            <a:avLst/>
          </a:prstGeom>
          <a:ln w="28575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7D38DE8-C66F-C0D4-D1F7-6C039F27B367}"/>
              </a:ext>
            </a:extLst>
          </p:cNvPr>
          <p:cNvCxnSpPr/>
          <p:nvPr/>
        </p:nvCxnSpPr>
        <p:spPr>
          <a:xfrm>
            <a:off x="8820381" y="4053237"/>
            <a:ext cx="375423" cy="19886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DC5EE2A2-E08B-7E65-A4C4-A43BEF0612C1}"/>
              </a:ext>
            </a:extLst>
          </p:cNvPr>
          <p:cNvSpPr/>
          <p:nvPr/>
        </p:nvSpPr>
        <p:spPr>
          <a:xfrm>
            <a:off x="9032487" y="594732"/>
            <a:ext cx="1235926" cy="9106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>
                <a:cs typeface="Calibri"/>
              </a:rPr>
              <a:t>Patient attends in-person pump class with translation. Pump options discussed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7AE6BF1-E975-1E99-3F8A-248C59750741}"/>
              </a:ext>
            </a:extLst>
          </p:cNvPr>
          <p:cNvCxnSpPr/>
          <p:nvPr/>
        </p:nvCxnSpPr>
        <p:spPr>
          <a:xfrm>
            <a:off x="10405948" y="5044069"/>
            <a:ext cx="366130" cy="384716"/>
          </a:xfrm>
          <a:prstGeom prst="straightConnector1">
            <a:avLst/>
          </a:prstGeom>
          <a:ln w="28575">
            <a:solidFill>
              <a:srgbClr val="4472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AA25691-40EA-3A2A-E907-9F319AA72CD5}"/>
              </a:ext>
            </a:extLst>
          </p:cNvPr>
          <p:cNvCxnSpPr/>
          <p:nvPr/>
        </p:nvCxnSpPr>
        <p:spPr>
          <a:xfrm>
            <a:off x="6067425" y="3400425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23C1B3A1-34D4-FC8B-764C-865169C0ADFC}"/>
              </a:ext>
            </a:extLst>
          </p:cNvPr>
          <p:cNvSpPr/>
          <p:nvPr/>
        </p:nvSpPr>
        <p:spPr>
          <a:xfrm>
            <a:off x="10073268" y="3103756"/>
            <a:ext cx="1235926" cy="9106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00">
                <a:cs typeface="Calibri"/>
              </a:rPr>
              <a:t>Patient attends in-person pump class. Pump options discussed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DFC3394-641C-01F7-E0C7-F57E83F8EDF1}"/>
              </a:ext>
            </a:extLst>
          </p:cNvPr>
          <p:cNvSpPr/>
          <p:nvPr/>
        </p:nvSpPr>
        <p:spPr>
          <a:xfrm>
            <a:off x="8205438" y="3103755"/>
            <a:ext cx="1235926" cy="9106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00">
                <a:cs typeface="Calibri"/>
              </a:rPr>
              <a:t>Patient attends Zoom pump class. Pump options discussed</a:t>
            </a:r>
          </a:p>
        </p:txBody>
      </p:sp>
      <p:sp>
        <p:nvSpPr>
          <p:cNvPr id="35" name="Flowchart: Decision 34">
            <a:extLst>
              <a:ext uri="{FF2B5EF4-FFF2-40B4-BE49-F238E27FC236}">
                <a16:creationId xmlns:a16="http://schemas.microsoft.com/office/drawing/2014/main" id="{EA79D92D-A159-5A28-3113-D6206BE8F2A8}"/>
              </a:ext>
            </a:extLst>
          </p:cNvPr>
          <p:cNvSpPr/>
          <p:nvPr/>
        </p:nvSpPr>
        <p:spPr>
          <a:xfrm>
            <a:off x="8642196" y="3949391"/>
            <a:ext cx="2341755" cy="1421779"/>
          </a:xfrm>
          <a:prstGeom prst="flowChartDecision">
            <a:avLst/>
          </a:prstGeom>
          <a:ln w="12700"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00">
                <a:cs typeface="Calibri"/>
              </a:rPr>
              <a:t>Knowledge assessment completed with passing result and patient knows what pump they would like</a:t>
            </a:r>
            <a:endParaRPr lang="en-US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988EA2F-7619-0978-AA8A-0A99E13D39CA}"/>
              </a:ext>
            </a:extLst>
          </p:cNvPr>
          <p:cNvCxnSpPr>
            <a:cxnSpLocks/>
          </p:cNvCxnSpPr>
          <p:nvPr/>
        </p:nvCxnSpPr>
        <p:spPr>
          <a:xfrm flipH="1">
            <a:off x="10459609" y="4043945"/>
            <a:ext cx="256481" cy="21744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FC384F4-0D61-F3C3-312D-F2F789322FCC}"/>
              </a:ext>
            </a:extLst>
          </p:cNvPr>
          <p:cNvSpPr/>
          <p:nvPr/>
        </p:nvSpPr>
        <p:spPr>
          <a:xfrm>
            <a:off x="10853854" y="5120269"/>
            <a:ext cx="910682" cy="910682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>
                <a:cs typeface="Calibri"/>
              </a:rPr>
              <a:t>Referred for further education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4A28AB-AAFD-E8D9-3258-FB47AD16C0E9}"/>
              </a:ext>
            </a:extLst>
          </p:cNvPr>
          <p:cNvSpPr txBox="1"/>
          <p:nvPr/>
        </p:nvSpPr>
        <p:spPr>
          <a:xfrm>
            <a:off x="10184781" y="5138853"/>
            <a:ext cx="380999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b="1">
                <a:cs typeface="Calibri"/>
              </a:rPr>
              <a:t>No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5F2A44-6532-D3C1-7624-C5522CECC7B0}"/>
              </a:ext>
            </a:extLst>
          </p:cNvPr>
          <p:cNvSpPr/>
          <p:nvPr/>
        </p:nvSpPr>
        <p:spPr>
          <a:xfrm>
            <a:off x="7889488" y="5008756"/>
            <a:ext cx="910682" cy="3438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>
                <a:cs typeface="Calibri"/>
              </a:rPr>
              <a:t>Omnipod</a:t>
            </a:r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63A6167-D413-18F2-4E71-F93CD8593BF8}"/>
              </a:ext>
            </a:extLst>
          </p:cNvPr>
          <p:cNvSpPr/>
          <p:nvPr/>
        </p:nvSpPr>
        <p:spPr>
          <a:xfrm>
            <a:off x="8763000" y="5538439"/>
            <a:ext cx="919974" cy="55756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>
                <a:cs typeface="Calibri"/>
              </a:rPr>
              <a:t>Tandem, Medtronic or </a:t>
            </a:r>
            <a:r>
              <a:rPr lang="en-US" sz="1000" err="1">
                <a:cs typeface="Calibri"/>
              </a:rPr>
              <a:t>iLet</a:t>
            </a:r>
            <a:endParaRPr lang="en-US" err="1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8DBB0DA-86C0-6391-B03B-E2D4071827D3}"/>
              </a:ext>
            </a:extLst>
          </p:cNvPr>
          <p:cNvCxnSpPr/>
          <p:nvPr/>
        </p:nvCxnSpPr>
        <p:spPr>
          <a:xfrm flipH="1">
            <a:off x="8887987" y="5055684"/>
            <a:ext cx="423745" cy="105936"/>
          </a:xfrm>
          <a:prstGeom prst="straightConnector1">
            <a:avLst/>
          </a:prstGeom>
          <a:ln w="28575">
            <a:solidFill>
              <a:srgbClr val="4472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D5E3231-6F93-B1D5-CD71-3DA64CFC6C30}"/>
              </a:ext>
            </a:extLst>
          </p:cNvPr>
          <p:cNvCxnSpPr/>
          <p:nvPr/>
        </p:nvCxnSpPr>
        <p:spPr>
          <a:xfrm flipH="1">
            <a:off x="9263179" y="5021998"/>
            <a:ext cx="33454" cy="42188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C38A5CB-CBDF-17BA-4D21-6D6FB44BAE37}"/>
              </a:ext>
            </a:extLst>
          </p:cNvPr>
          <p:cNvSpPr/>
          <p:nvPr/>
        </p:nvSpPr>
        <p:spPr>
          <a:xfrm>
            <a:off x="6644269" y="4980878"/>
            <a:ext cx="910682" cy="446048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>
                <a:cs typeface="Calibri"/>
              </a:rPr>
              <a:t>Prescription sent to pharmacy</a:t>
            </a:r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658014C-4BB2-80CB-11B1-EEB92E3228E6}"/>
              </a:ext>
            </a:extLst>
          </p:cNvPr>
          <p:cNvCxnSpPr/>
          <p:nvPr/>
        </p:nvCxnSpPr>
        <p:spPr>
          <a:xfrm flipH="1" flipV="1">
            <a:off x="7575396" y="5187175"/>
            <a:ext cx="293648" cy="5576"/>
          </a:xfrm>
          <a:prstGeom prst="straightConnector1">
            <a:avLst/>
          </a:prstGeom>
          <a:ln w="28575">
            <a:solidFill>
              <a:srgbClr val="4472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2AECBF58-15B8-8112-477B-B3213ABA057B}"/>
              </a:ext>
            </a:extLst>
          </p:cNvPr>
          <p:cNvSpPr/>
          <p:nvPr/>
        </p:nvSpPr>
        <p:spPr>
          <a:xfrm>
            <a:off x="8688660" y="6328317"/>
            <a:ext cx="1068657" cy="455341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>
                <a:cs typeface="Calibri"/>
              </a:rPr>
              <a:t>Order entered into parachute</a:t>
            </a:r>
            <a:endParaRPr lang="en-US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9E564BE-DE79-DAB8-6E57-7E1CE5B4EDC3}"/>
              </a:ext>
            </a:extLst>
          </p:cNvPr>
          <p:cNvCxnSpPr/>
          <p:nvPr/>
        </p:nvCxnSpPr>
        <p:spPr>
          <a:xfrm>
            <a:off x="9210675" y="6069748"/>
            <a:ext cx="22303" cy="245326"/>
          </a:xfrm>
          <a:prstGeom prst="straightConnector1">
            <a:avLst/>
          </a:prstGeom>
          <a:ln w="28575">
            <a:solidFill>
              <a:srgbClr val="4472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Diamond 42">
            <a:extLst>
              <a:ext uri="{FF2B5EF4-FFF2-40B4-BE49-F238E27FC236}">
                <a16:creationId xmlns:a16="http://schemas.microsoft.com/office/drawing/2014/main" id="{E0E45273-F0F0-A813-5191-8F5DD190A762}"/>
              </a:ext>
            </a:extLst>
          </p:cNvPr>
          <p:cNvSpPr/>
          <p:nvPr/>
        </p:nvSpPr>
        <p:spPr>
          <a:xfrm>
            <a:off x="402439" y="5554667"/>
            <a:ext cx="1575197" cy="1005121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/>
              <a:t>Is patient 18 years or older?</a:t>
            </a:r>
            <a:endParaRPr lang="en-US" sz="1200">
              <a:cs typeface="Calibri"/>
            </a:endParaRPr>
          </a:p>
        </p:txBody>
      </p:sp>
      <p:sp>
        <p:nvSpPr>
          <p:cNvPr id="46" name="Diamond 45">
            <a:extLst>
              <a:ext uri="{FF2B5EF4-FFF2-40B4-BE49-F238E27FC236}">
                <a16:creationId xmlns:a16="http://schemas.microsoft.com/office/drawing/2014/main" id="{04E9BA8C-3FF3-A1A9-9B2C-6779E4F882B7}"/>
              </a:ext>
            </a:extLst>
          </p:cNvPr>
          <p:cNvSpPr/>
          <p:nvPr/>
        </p:nvSpPr>
        <p:spPr>
          <a:xfrm>
            <a:off x="2247906" y="5542758"/>
            <a:ext cx="2075260" cy="108846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>
                <a:cs typeface="Calibri"/>
              </a:rPr>
              <a:t>Is patient a candidate for self paced education? 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5366556-2F13-3F93-5A9A-5728A2D7AEE7}"/>
              </a:ext>
            </a:extLst>
          </p:cNvPr>
          <p:cNvSpPr/>
          <p:nvPr/>
        </p:nvSpPr>
        <p:spPr>
          <a:xfrm>
            <a:off x="4526117" y="5542214"/>
            <a:ext cx="1347439" cy="11708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>
                <a:cs typeface="Calibri"/>
              </a:rPr>
              <a:t>Self paced packet given </a:t>
            </a:r>
          </a:p>
        </p:txBody>
      </p:sp>
    </p:spTree>
    <p:extLst>
      <p:ext uri="{BB962C8B-B14F-4D97-AF65-F5344CB8AC3E}">
        <p14:creationId xmlns:p14="http://schemas.microsoft.com/office/powerpoint/2010/main" val="12247347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0DCD1-B86D-8C40-BEB1-4864E171C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116" y="54876"/>
            <a:ext cx="11409028" cy="768096"/>
          </a:xfrm>
        </p:spPr>
        <p:txBody>
          <a:bodyPr/>
          <a:lstStyle/>
          <a:p>
            <a:r>
              <a:rPr lang="en-US"/>
              <a:t>Insulin Delivery Devices: Comparison of Features</a:t>
            </a:r>
          </a:p>
        </p:txBody>
      </p: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67FE1F4C-F7BD-0D5B-BB0D-35E2556824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810976"/>
              </p:ext>
            </p:extLst>
          </p:nvPr>
        </p:nvGraphicFramePr>
        <p:xfrm>
          <a:off x="369116" y="755009"/>
          <a:ext cx="11409028" cy="5762963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335498">
                  <a:extLst>
                    <a:ext uri="{9D8B030D-6E8A-4147-A177-3AD203B41FA5}">
                      <a16:colId xmlns:a16="http://schemas.microsoft.com/office/drawing/2014/main" val="4061915762"/>
                    </a:ext>
                  </a:extLst>
                </a:gridCol>
                <a:gridCol w="1951836">
                  <a:extLst>
                    <a:ext uri="{9D8B030D-6E8A-4147-A177-3AD203B41FA5}">
                      <a16:colId xmlns:a16="http://schemas.microsoft.com/office/drawing/2014/main" val="3335979142"/>
                    </a:ext>
                  </a:extLst>
                </a:gridCol>
                <a:gridCol w="2075765">
                  <a:extLst>
                    <a:ext uri="{9D8B030D-6E8A-4147-A177-3AD203B41FA5}">
                      <a16:colId xmlns:a16="http://schemas.microsoft.com/office/drawing/2014/main" val="1198121089"/>
                    </a:ext>
                  </a:extLst>
                </a:gridCol>
                <a:gridCol w="1889876">
                  <a:extLst>
                    <a:ext uri="{9D8B030D-6E8A-4147-A177-3AD203B41FA5}">
                      <a16:colId xmlns:a16="http://schemas.microsoft.com/office/drawing/2014/main" val="1541108791"/>
                    </a:ext>
                  </a:extLst>
                </a:gridCol>
                <a:gridCol w="2156053">
                  <a:extLst>
                    <a:ext uri="{9D8B030D-6E8A-4147-A177-3AD203B41FA5}">
                      <a16:colId xmlns:a16="http://schemas.microsoft.com/office/drawing/2014/main" val="883158145"/>
                    </a:ext>
                  </a:extLst>
                </a:gridCol>
              </a:tblGrid>
              <a:tr h="55953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 anchor="ctr">
                    <a:lnL w="12700">
                      <a:solidFill>
                        <a:schemeClr val="bg2">
                          <a:lumMod val="75000"/>
                        </a:schemeClr>
                      </a:solidFill>
                    </a:lnL>
                    <a:lnR w="12700">
                      <a:solidFill>
                        <a:schemeClr val="bg2">
                          <a:lumMod val="75000"/>
                        </a:schemeClr>
                      </a:solidFill>
                    </a:lnR>
                    <a:lnT w="12700">
                      <a:solidFill>
                        <a:schemeClr val="bg2">
                          <a:lumMod val="75000"/>
                        </a:schemeClr>
                      </a:solidFill>
                    </a:lnT>
                    <a:lnB w="12700">
                      <a:solidFill>
                        <a:schemeClr val="bg2">
                          <a:lumMod val="75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Syringe &amp; Vial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2">
                          <a:lumMod val="75000"/>
                        </a:schemeClr>
                      </a:solidFill>
                    </a:lnR>
                    <a:lnT w="12700">
                      <a:solidFill>
                        <a:schemeClr val="bg2">
                          <a:lumMod val="75000"/>
                        </a:schemeClr>
                      </a:solidFill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Insulin Pen</a:t>
                      </a:r>
                    </a:p>
                  </a:txBody>
                  <a:tcPr marL="45720" marR="45720" anchor="ctr">
                    <a:lnL w="12700">
                      <a:solidFill>
                        <a:schemeClr val="bg2">
                          <a:lumMod val="75000"/>
                        </a:schemeClr>
                      </a:solidFill>
                    </a:lnL>
                    <a:lnR w="12700">
                      <a:solidFill>
                        <a:schemeClr val="bg2">
                          <a:lumMod val="75000"/>
                        </a:schemeClr>
                      </a:solidFill>
                    </a:lnR>
                    <a:lnT w="12700">
                      <a:solidFill>
                        <a:schemeClr val="bg2">
                          <a:lumMod val="75000"/>
                        </a:schemeClr>
                      </a:solidFill>
                    </a:lnT>
                    <a:lnB w="12700">
                      <a:solidFill>
                        <a:schemeClr val="bg2">
                          <a:lumMod val="75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err="1"/>
                        <a:t>InPen</a:t>
                      </a:r>
                      <a:endParaRPr lang="en-US"/>
                    </a:p>
                  </a:txBody>
                  <a:tcPr marL="45720" marR="45720" anchor="ctr">
                    <a:lnL w="12700">
                      <a:solidFill>
                        <a:schemeClr val="bg2">
                          <a:lumMod val="75000"/>
                        </a:schemeClr>
                      </a:solidFill>
                    </a:lnL>
                    <a:lnR w="12700">
                      <a:solidFill>
                        <a:schemeClr val="bg2">
                          <a:lumMod val="75000"/>
                        </a:schemeClr>
                      </a:solidFill>
                    </a:lnR>
                    <a:lnT w="12700">
                      <a:solidFill>
                        <a:schemeClr val="bg2">
                          <a:lumMod val="75000"/>
                        </a:schemeClr>
                      </a:solidFill>
                    </a:lnT>
                    <a:lnB w="12700">
                      <a:solidFill>
                        <a:schemeClr val="bg2">
                          <a:lumMod val="75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Insulin Pump</a:t>
                      </a:r>
                    </a:p>
                  </a:txBody>
                  <a:tcPr marL="45720" marR="45720" anchor="ctr">
                    <a:lnL w="12700">
                      <a:solidFill>
                        <a:schemeClr val="bg2">
                          <a:lumMod val="75000"/>
                        </a:schemeClr>
                      </a:solidFill>
                    </a:lnL>
                    <a:lnR w="12700">
                      <a:solidFill>
                        <a:schemeClr val="bg2">
                          <a:lumMod val="75000"/>
                        </a:schemeClr>
                      </a:solidFill>
                    </a:lnR>
                    <a:lnT w="12700">
                      <a:solidFill>
                        <a:schemeClr val="bg2">
                          <a:lumMod val="75000"/>
                        </a:schemeClr>
                      </a:solidFill>
                    </a:lnT>
                    <a:lnB w="12700">
                      <a:solidFill>
                        <a:schemeClr val="bg2">
                          <a:lumMod val="75000"/>
                        </a:schemeClr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9363462"/>
                  </a:ext>
                </a:extLst>
              </a:tr>
              <a:tr h="65042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/>
                        <a:t>Visibility</a:t>
                      </a:r>
                    </a:p>
                  </a:txBody>
                  <a:tcPr marL="45720" marR="45720" anchor="b">
                    <a:lnL w="12700">
                      <a:solidFill>
                        <a:schemeClr val="bg2">
                          <a:lumMod val="75000"/>
                        </a:schemeClr>
                      </a:solidFill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2">
                          <a:lumMod val="75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solidFill>
                          <a:srgbClr val="00B050"/>
                        </a:solidFill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2">
                          <a:lumMod val="75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marL="45720" marR="4572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2">
                          <a:lumMod val="75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marL="45720" marR="4572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2">
                          <a:lumMod val="75000"/>
                        </a:schemeClr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215996"/>
                  </a:ext>
                </a:extLst>
              </a:tr>
              <a:tr h="650429">
                <a:tc>
                  <a:txBody>
                    <a:bodyPr/>
                    <a:lstStyle/>
                    <a:p>
                      <a:r>
                        <a:rPr lang="en-US" b="1"/>
                        <a:t>Smallest deliverable unit</a:t>
                      </a:r>
                    </a:p>
                  </a:txBody>
                  <a:tcPr marL="45720" marR="45720" anchor="b">
                    <a:lnL w="12700">
                      <a:solidFill>
                        <a:schemeClr val="bg2">
                          <a:lumMod val="75000"/>
                        </a:schemeClr>
                      </a:solidFill>
                    </a:lnL>
                    <a:lnR w="12700">
                      <a:solidFill>
                        <a:schemeClr val="bg2">
                          <a:lumMod val="75000"/>
                        </a:schemeClr>
                      </a:solidFill>
                    </a:lnR>
                    <a:lnT w="12700">
                      <a:solidFill>
                        <a:schemeClr val="bg2">
                          <a:lumMod val="75000"/>
                        </a:schemeClr>
                      </a:solidFill>
                    </a:lnT>
                    <a:lnB w="12700">
                      <a:solidFill>
                        <a:schemeClr val="bg2">
                          <a:lumMod val="75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0.5 units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2">
                          <a:lumMod val="75000"/>
                        </a:schemeClr>
                      </a:solidFill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/>
                        <a:t>0.5 units</a:t>
                      </a:r>
                    </a:p>
                  </a:txBody>
                  <a:tcPr marL="45720" marR="45720" anchor="ctr">
                    <a:lnL w="12700">
                      <a:solidFill>
                        <a:schemeClr val="bg2">
                          <a:lumMod val="75000"/>
                        </a:schemeClr>
                      </a:solidFill>
                    </a:lnL>
                    <a:lnR w="12700">
                      <a:solidFill>
                        <a:schemeClr val="bg2">
                          <a:lumMod val="75000"/>
                        </a:schemeClr>
                      </a:solidFill>
                    </a:lnR>
                    <a:lnT w="12700">
                      <a:solidFill>
                        <a:schemeClr val="bg2">
                          <a:lumMod val="75000"/>
                        </a:schemeClr>
                      </a:solidFill>
                    </a:lnT>
                    <a:lnB w="12700">
                      <a:solidFill>
                        <a:schemeClr val="bg2">
                          <a:lumMod val="75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/>
                        <a:t>0.5 units</a:t>
                      </a:r>
                    </a:p>
                  </a:txBody>
                  <a:tcPr marL="45720" marR="45720" anchor="ctr">
                    <a:lnL w="12700">
                      <a:solidFill>
                        <a:schemeClr val="bg2">
                          <a:lumMod val="75000"/>
                        </a:schemeClr>
                      </a:solidFill>
                    </a:lnL>
                    <a:lnR w="12700">
                      <a:solidFill>
                        <a:schemeClr val="bg2">
                          <a:lumMod val="75000"/>
                        </a:schemeClr>
                      </a:solidFill>
                    </a:lnR>
                    <a:lnT w="12700">
                      <a:solidFill>
                        <a:schemeClr val="bg2">
                          <a:lumMod val="75000"/>
                        </a:schemeClr>
                      </a:solidFill>
                    </a:lnT>
                    <a:lnB w="12700">
                      <a:solidFill>
                        <a:schemeClr val="bg2">
                          <a:lumMod val="75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0.05 units</a:t>
                      </a:r>
                    </a:p>
                  </a:txBody>
                  <a:tcPr marL="45720" marR="45720" anchor="ctr">
                    <a:lnL w="12700">
                      <a:solidFill>
                        <a:schemeClr val="bg2">
                          <a:lumMod val="75000"/>
                        </a:schemeClr>
                      </a:solidFill>
                    </a:lnL>
                    <a:lnR w="12700">
                      <a:solidFill>
                        <a:schemeClr val="bg2">
                          <a:lumMod val="75000"/>
                        </a:schemeClr>
                      </a:solidFill>
                    </a:lnR>
                    <a:lnT w="12700">
                      <a:solidFill>
                        <a:schemeClr val="bg2">
                          <a:lumMod val="75000"/>
                        </a:schemeClr>
                      </a:solidFill>
                    </a:lnT>
                    <a:lnB w="12700">
                      <a:solidFill>
                        <a:schemeClr val="bg2">
                          <a:lumMod val="75000"/>
                        </a:schemeClr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3224577"/>
                  </a:ext>
                </a:extLst>
              </a:tr>
              <a:tr h="650429">
                <a:tc>
                  <a:txBody>
                    <a:bodyPr/>
                    <a:lstStyle/>
                    <a:p>
                      <a:r>
                        <a:rPr lang="en-US" b="1"/>
                        <a:t>Number of injections in a day</a:t>
                      </a:r>
                    </a:p>
                  </a:txBody>
                  <a:tcPr marL="45720" marR="45720" anchor="b">
                    <a:lnL w="12700">
                      <a:solidFill>
                        <a:schemeClr val="bg2">
                          <a:lumMod val="75000"/>
                        </a:schemeClr>
                      </a:solidFill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2">
                          <a:lumMod val="75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2-4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3-4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2">
                          <a:lumMod val="75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3-4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2">
                          <a:lumMod val="75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Every 2-7 days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2">
                          <a:lumMod val="75000"/>
                        </a:schemeClr>
                      </a:solidFill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2">
                          <a:lumMod val="75000"/>
                        </a:schemeClr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3960434"/>
                  </a:ext>
                </a:extLst>
              </a:tr>
              <a:tr h="650429">
                <a:tc>
                  <a:txBody>
                    <a:bodyPr/>
                    <a:lstStyle/>
                    <a:p>
                      <a:r>
                        <a:rPr lang="en-US" b="1"/>
                        <a:t>Compatible with CGM</a:t>
                      </a:r>
                    </a:p>
                  </a:txBody>
                  <a:tcPr marL="45720" marR="45720" anchor="b">
                    <a:lnL w="12700">
                      <a:solidFill>
                        <a:schemeClr val="bg2">
                          <a:lumMod val="75000"/>
                        </a:schemeClr>
                      </a:solidFill>
                    </a:lnL>
                    <a:lnR w="12700">
                      <a:solidFill>
                        <a:schemeClr val="bg2">
                          <a:lumMod val="75000"/>
                        </a:schemeClr>
                      </a:solidFill>
                    </a:lnR>
                    <a:lnT w="12700">
                      <a:solidFill>
                        <a:schemeClr val="bg2">
                          <a:lumMod val="75000"/>
                        </a:schemeClr>
                      </a:solidFill>
                    </a:lnT>
                    <a:lnB w="12700">
                      <a:solidFill>
                        <a:schemeClr val="bg2">
                          <a:lumMod val="75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marL="45720" marR="4572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2">
                          <a:lumMod val="75000"/>
                        </a:schemeClr>
                      </a:solidFill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marL="45720" marR="45720" anchor="b">
                    <a:lnL w="12700">
                      <a:solidFill>
                        <a:schemeClr val="bg2">
                          <a:lumMod val="75000"/>
                        </a:schemeClr>
                      </a:solidFill>
                    </a:lnL>
                    <a:lnR w="12700">
                      <a:solidFill>
                        <a:schemeClr val="bg2">
                          <a:lumMod val="75000"/>
                        </a:schemeClr>
                      </a:solidFill>
                    </a:lnR>
                    <a:lnT w="12700">
                      <a:solidFill>
                        <a:schemeClr val="bg2">
                          <a:lumMod val="75000"/>
                        </a:schemeClr>
                      </a:solidFill>
                    </a:lnT>
                    <a:lnB w="12700">
                      <a:solidFill>
                        <a:schemeClr val="bg2">
                          <a:lumMod val="75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marL="45720" marR="45720" anchor="b">
                    <a:lnL w="12700">
                      <a:solidFill>
                        <a:schemeClr val="bg2">
                          <a:lumMod val="75000"/>
                        </a:schemeClr>
                      </a:solidFill>
                    </a:lnL>
                    <a:lnR w="12700">
                      <a:solidFill>
                        <a:schemeClr val="bg2">
                          <a:lumMod val="75000"/>
                        </a:schemeClr>
                      </a:solidFill>
                    </a:lnR>
                    <a:lnT w="12700">
                      <a:solidFill>
                        <a:schemeClr val="bg2">
                          <a:lumMod val="75000"/>
                        </a:schemeClr>
                      </a:solidFill>
                    </a:lnT>
                    <a:lnB w="12700">
                      <a:solidFill>
                        <a:schemeClr val="bg2">
                          <a:lumMod val="75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marL="45720" marR="45720" anchor="b">
                    <a:lnL w="12700">
                      <a:solidFill>
                        <a:schemeClr val="bg2">
                          <a:lumMod val="75000"/>
                        </a:schemeClr>
                      </a:solidFill>
                    </a:lnL>
                    <a:lnR w="12700">
                      <a:solidFill>
                        <a:schemeClr val="bg2">
                          <a:lumMod val="75000"/>
                        </a:schemeClr>
                      </a:solidFill>
                    </a:lnR>
                    <a:lnT w="12700">
                      <a:solidFill>
                        <a:schemeClr val="bg2">
                          <a:lumMod val="75000"/>
                        </a:schemeClr>
                      </a:solidFill>
                    </a:lnT>
                    <a:lnB w="12700">
                      <a:solidFill>
                        <a:schemeClr val="bg2">
                          <a:lumMod val="75000"/>
                        </a:schemeClr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8753414"/>
                  </a:ext>
                </a:extLst>
              </a:tr>
              <a:tr h="650429">
                <a:tc>
                  <a:txBody>
                    <a:bodyPr/>
                    <a:lstStyle/>
                    <a:p>
                      <a:r>
                        <a:rPr lang="en-US" b="1"/>
                        <a:t>Link to phone</a:t>
                      </a:r>
                    </a:p>
                  </a:txBody>
                  <a:tcPr marL="45720" marR="45720" anchor="b">
                    <a:lnL w="12700">
                      <a:solidFill>
                        <a:schemeClr val="bg2">
                          <a:lumMod val="75000"/>
                        </a:schemeClr>
                      </a:solidFill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2">
                          <a:lumMod val="75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marL="45720" marR="4572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marL="45720" marR="4572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2">
                          <a:lumMod val="75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marL="45720" marR="4572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2">
                          <a:lumMod val="75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marL="45720" marR="4572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2">
                          <a:lumMod val="75000"/>
                        </a:schemeClr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8133437"/>
                  </a:ext>
                </a:extLst>
              </a:tr>
              <a:tr h="65042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/>
                        <a:t>Bolus calculator</a:t>
                      </a:r>
                    </a:p>
                  </a:txBody>
                  <a:tcPr marL="45720" marR="45720" anchor="b">
                    <a:lnL w="12700">
                      <a:solidFill>
                        <a:schemeClr val="bg2">
                          <a:lumMod val="75000"/>
                        </a:schemeClr>
                      </a:solidFill>
                    </a:lnL>
                    <a:lnR w="12700">
                      <a:solidFill>
                        <a:schemeClr val="bg2">
                          <a:lumMod val="75000"/>
                        </a:schemeClr>
                      </a:solidFill>
                    </a:lnR>
                    <a:lnT w="12700">
                      <a:solidFill>
                        <a:schemeClr val="bg2">
                          <a:lumMod val="75000"/>
                        </a:schemeClr>
                      </a:solidFill>
                    </a:lnT>
                    <a:lnB w="12700">
                      <a:solidFill>
                        <a:schemeClr val="bg2">
                          <a:lumMod val="75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b="1"/>
                    </a:p>
                  </a:txBody>
                  <a:tcPr marL="45720" marR="45720" anchor="b">
                    <a:lnL w="12700">
                      <a:solidFill>
                        <a:schemeClr val="bg2">
                          <a:lumMod val="75000"/>
                        </a:schemeClr>
                      </a:solidFill>
                    </a:lnL>
                    <a:lnR w="12700">
                      <a:solidFill>
                        <a:schemeClr val="bg2">
                          <a:lumMod val="75000"/>
                        </a:schemeClr>
                      </a:solidFill>
                    </a:lnR>
                    <a:lnT w="12700">
                      <a:solidFill>
                        <a:schemeClr val="bg2">
                          <a:lumMod val="75000"/>
                        </a:schemeClr>
                      </a:solidFill>
                    </a:lnT>
                    <a:lnB w="12700">
                      <a:solidFill>
                        <a:schemeClr val="bg2">
                          <a:lumMod val="75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b="1"/>
                    </a:p>
                  </a:txBody>
                  <a:tcPr marL="45720" marR="45720" anchor="b">
                    <a:lnL w="12700">
                      <a:solidFill>
                        <a:schemeClr val="bg2">
                          <a:lumMod val="75000"/>
                        </a:schemeClr>
                      </a:solidFill>
                    </a:lnL>
                    <a:lnR w="12700">
                      <a:solidFill>
                        <a:schemeClr val="bg2">
                          <a:lumMod val="75000"/>
                        </a:schemeClr>
                      </a:solidFill>
                    </a:lnR>
                    <a:lnT w="12700">
                      <a:solidFill>
                        <a:schemeClr val="bg2">
                          <a:lumMod val="75000"/>
                        </a:schemeClr>
                      </a:solidFill>
                    </a:lnT>
                    <a:lnB w="12700">
                      <a:solidFill>
                        <a:schemeClr val="bg2">
                          <a:lumMod val="75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b="1"/>
                    </a:p>
                  </a:txBody>
                  <a:tcPr marL="45720" marR="45720" anchor="b">
                    <a:lnL w="12700">
                      <a:solidFill>
                        <a:schemeClr val="bg2">
                          <a:lumMod val="75000"/>
                        </a:schemeClr>
                      </a:solidFill>
                    </a:lnL>
                    <a:lnR w="12700">
                      <a:solidFill>
                        <a:schemeClr val="bg2">
                          <a:lumMod val="75000"/>
                        </a:schemeClr>
                      </a:solidFill>
                    </a:lnR>
                    <a:lnT w="12700">
                      <a:solidFill>
                        <a:schemeClr val="bg2">
                          <a:lumMod val="75000"/>
                        </a:schemeClr>
                      </a:solidFill>
                    </a:lnT>
                    <a:lnB w="12700">
                      <a:solidFill>
                        <a:schemeClr val="bg2">
                          <a:lumMod val="75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b="1"/>
                    </a:p>
                  </a:txBody>
                  <a:tcPr marL="45720" marR="45720" anchor="b">
                    <a:lnL w="12700">
                      <a:solidFill>
                        <a:schemeClr val="bg2">
                          <a:lumMod val="75000"/>
                        </a:schemeClr>
                      </a:solidFill>
                    </a:lnL>
                    <a:lnR w="12700">
                      <a:solidFill>
                        <a:schemeClr val="bg2">
                          <a:lumMod val="75000"/>
                        </a:schemeClr>
                      </a:solidFill>
                    </a:lnR>
                    <a:lnT w="12700">
                      <a:solidFill>
                        <a:schemeClr val="bg2">
                          <a:lumMod val="75000"/>
                        </a:schemeClr>
                      </a:solidFill>
                    </a:lnT>
                    <a:lnB w="12700">
                      <a:solidFill>
                        <a:schemeClr val="bg2">
                          <a:lumMod val="75000"/>
                        </a:schemeClr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8454281"/>
                  </a:ext>
                </a:extLst>
              </a:tr>
              <a:tr h="650429">
                <a:tc>
                  <a:txBody>
                    <a:bodyPr/>
                    <a:lstStyle/>
                    <a:p>
                      <a:r>
                        <a:rPr lang="en-US" b="1"/>
                        <a:t>Insulin reminders</a:t>
                      </a:r>
                    </a:p>
                  </a:txBody>
                  <a:tcPr marL="45720" marR="45720" anchor="b">
                    <a:lnL w="12700">
                      <a:solidFill>
                        <a:schemeClr val="bg2">
                          <a:lumMod val="75000"/>
                        </a:schemeClr>
                      </a:solidFill>
                    </a:lnL>
                    <a:lnR w="12700">
                      <a:solidFill>
                        <a:schemeClr val="bg2">
                          <a:lumMod val="75000"/>
                        </a:schemeClr>
                      </a:solidFill>
                    </a:lnR>
                    <a:lnT w="12700">
                      <a:solidFill>
                        <a:schemeClr val="bg2">
                          <a:lumMod val="75000"/>
                        </a:schemeClr>
                      </a:solidFill>
                    </a:lnT>
                    <a:lnB w="12700">
                      <a:solidFill>
                        <a:schemeClr val="bg2">
                          <a:lumMod val="75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marL="45720" marR="4572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2">
                          <a:lumMod val="75000"/>
                        </a:schemeClr>
                      </a:solidFill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marL="45720" marR="45720" anchor="b">
                    <a:lnL w="12700">
                      <a:solidFill>
                        <a:schemeClr val="bg2">
                          <a:lumMod val="75000"/>
                        </a:schemeClr>
                      </a:solidFill>
                    </a:lnL>
                    <a:lnR w="12700">
                      <a:solidFill>
                        <a:schemeClr val="bg2">
                          <a:lumMod val="75000"/>
                        </a:schemeClr>
                      </a:solidFill>
                    </a:lnR>
                    <a:lnT w="12700">
                      <a:solidFill>
                        <a:schemeClr val="bg2">
                          <a:lumMod val="75000"/>
                        </a:schemeClr>
                      </a:solidFill>
                    </a:lnT>
                    <a:lnB w="12700">
                      <a:solidFill>
                        <a:schemeClr val="bg2">
                          <a:lumMod val="75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marL="45720" marR="45720" anchor="b">
                    <a:lnL w="12700">
                      <a:solidFill>
                        <a:schemeClr val="bg2">
                          <a:lumMod val="75000"/>
                        </a:schemeClr>
                      </a:solidFill>
                    </a:lnL>
                    <a:lnR w="12700">
                      <a:solidFill>
                        <a:schemeClr val="bg2">
                          <a:lumMod val="75000"/>
                        </a:schemeClr>
                      </a:solidFill>
                    </a:lnR>
                    <a:lnT w="12700">
                      <a:solidFill>
                        <a:schemeClr val="bg2">
                          <a:lumMod val="75000"/>
                        </a:schemeClr>
                      </a:solidFill>
                    </a:lnT>
                    <a:lnB w="12700">
                      <a:solidFill>
                        <a:schemeClr val="bg2">
                          <a:lumMod val="75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marL="45720" marR="45720" anchor="b">
                    <a:lnL w="12700">
                      <a:solidFill>
                        <a:schemeClr val="bg2">
                          <a:lumMod val="75000"/>
                        </a:schemeClr>
                      </a:solidFill>
                    </a:lnL>
                    <a:lnR w="12700">
                      <a:solidFill>
                        <a:schemeClr val="bg2">
                          <a:lumMod val="75000"/>
                        </a:schemeClr>
                      </a:solidFill>
                    </a:lnR>
                    <a:lnT w="12700">
                      <a:solidFill>
                        <a:schemeClr val="bg2">
                          <a:lumMod val="75000"/>
                        </a:schemeClr>
                      </a:solidFill>
                    </a:lnT>
                    <a:lnB w="12700">
                      <a:solidFill>
                        <a:schemeClr val="bg2">
                          <a:lumMod val="75000"/>
                        </a:schemeClr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2360614"/>
                  </a:ext>
                </a:extLst>
              </a:tr>
              <a:tr h="650429">
                <a:tc>
                  <a:txBody>
                    <a:bodyPr/>
                    <a:lstStyle/>
                    <a:p>
                      <a:r>
                        <a:rPr lang="en-US" b="1"/>
                        <a:t>Data viewing</a:t>
                      </a:r>
                    </a:p>
                  </a:txBody>
                  <a:tcPr marL="45720" marR="45720" anchor="b">
                    <a:lnL w="12700">
                      <a:solidFill>
                        <a:schemeClr val="bg2">
                          <a:lumMod val="75000"/>
                        </a:schemeClr>
                      </a:solidFill>
                    </a:lnL>
                    <a:lnR w="12700">
                      <a:solidFill>
                        <a:schemeClr val="bg2">
                          <a:lumMod val="75000"/>
                        </a:schemeClr>
                      </a:solidFill>
                    </a:lnR>
                    <a:lnT w="12700">
                      <a:solidFill>
                        <a:schemeClr val="bg2">
                          <a:lumMod val="75000"/>
                        </a:schemeClr>
                      </a:solidFill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marL="45720" marR="4572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2">
                          <a:lumMod val="75000"/>
                        </a:schemeClr>
                      </a:solidFill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marL="45720" marR="45720" anchor="b">
                    <a:lnL w="12700">
                      <a:solidFill>
                        <a:schemeClr val="bg2">
                          <a:lumMod val="75000"/>
                        </a:schemeClr>
                      </a:solidFill>
                    </a:lnL>
                    <a:lnR w="12700">
                      <a:solidFill>
                        <a:schemeClr val="bg2">
                          <a:lumMod val="75000"/>
                        </a:schemeClr>
                      </a:solidFill>
                    </a:lnR>
                    <a:lnT w="12700">
                      <a:solidFill>
                        <a:schemeClr val="bg2">
                          <a:lumMod val="75000"/>
                        </a:schemeClr>
                      </a:solidFill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marL="45720" marR="45720" anchor="b">
                    <a:lnL w="12700">
                      <a:solidFill>
                        <a:schemeClr val="bg2">
                          <a:lumMod val="75000"/>
                        </a:schemeClr>
                      </a:solidFill>
                    </a:lnL>
                    <a:lnR w="12700">
                      <a:solidFill>
                        <a:schemeClr val="bg2">
                          <a:lumMod val="75000"/>
                        </a:schemeClr>
                      </a:solidFill>
                    </a:lnR>
                    <a:lnT w="12700">
                      <a:solidFill>
                        <a:schemeClr val="bg2">
                          <a:lumMod val="75000"/>
                        </a:schemeClr>
                      </a:solidFill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marL="45720" marR="45720" anchor="b">
                    <a:lnL w="12700">
                      <a:solidFill>
                        <a:schemeClr val="bg2">
                          <a:lumMod val="75000"/>
                        </a:schemeClr>
                      </a:solidFill>
                    </a:lnL>
                    <a:lnR w="12700">
                      <a:solidFill>
                        <a:schemeClr val="bg2">
                          <a:lumMod val="75000"/>
                        </a:schemeClr>
                      </a:solidFill>
                    </a:lnR>
                    <a:lnT w="12700">
                      <a:solidFill>
                        <a:schemeClr val="bg2">
                          <a:lumMod val="75000"/>
                        </a:schemeClr>
                      </a:solidFill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4914810"/>
                  </a:ext>
                </a:extLst>
              </a:tr>
            </a:tbl>
          </a:graphicData>
        </a:graphic>
      </p:graphicFrame>
      <p:pic>
        <p:nvPicPr>
          <p:cNvPr id="26" name="Graphic 25" descr="Checkmark with solid fill">
            <a:extLst>
              <a:ext uri="{FF2B5EF4-FFF2-40B4-BE49-F238E27FC236}">
                <a16:creationId xmlns:a16="http://schemas.microsoft.com/office/drawing/2014/main" id="{7F644818-7B64-1ACA-4276-A4BBA163E8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0497" y="3348712"/>
            <a:ext cx="446507" cy="446507"/>
          </a:xfrm>
          <a:prstGeom prst="rect">
            <a:avLst/>
          </a:prstGeom>
        </p:spPr>
      </p:pic>
      <p:pic>
        <p:nvPicPr>
          <p:cNvPr id="32" name="Graphic 31" descr="Checkmark with solid fill">
            <a:extLst>
              <a:ext uri="{FF2B5EF4-FFF2-40B4-BE49-F238E27FC236}">
                <a16:creationId xmlns:a16="http://schemas.microsoft.com/office/drawing/2014/main" id="{63BFCD22-AE56-7ACF-A6C2-57F72A88E1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91897" y="5981158"/>
            <a:ext cx="446507" cy="446507"/>
          </a:xfrm>
          <a:prstGeom prst="rect">
            <a:avLst/>
          </a:prstGeom>
        </p:spPr>
      </p:pic>
      <p:pic>
        <p:nvPicPr>
          <p:cNvPr id="34" name="Graphic 33" descr="Checkmark with solid fill">
            <a:extLst>
              <a:ext uri="{FF2B5EF4-FFF2-40B4-BE49-F238E27FC236}">
                <a16:creationId xmlns:a16="http://schemas.microsoft.com/office/drawing/2014/main" id="{D0660F2B-EE7D-F9F9-91B6-6C3572440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6274" y="5981158"/>
            <a:ext cx="446507" cy="446507"/>
          </a:xfrm>
          <a:prstGeom prst="rect">
            <a:avLst/>
          </a:prstGeom>
        </p:spPr>
      </p:pic>
      <p:pic>
        <p:nvPicPr>
          <p:cNvPr id="37" name="Graphic 36" descr="Checkmark with solid fill">
            <a:extLst>
              <a:ext uri="{FF2B5EF4-FFF2-40B4-BE49-F238E27FC236}">
                <a16:creationId xmlns:a16="http://schemas.microsoft.com/office/drawing/2014/main" id="{FAAAC8D7-1336-F2A5-1C28-2045BE54C2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20000">
            <a:off x="8488618" y="4044557"/>
            <a:ext cx="446507" cy="446507"/>
          </a:xfrm>
          <a:prstGeom prst="rect">
            <a:avLst/>
          </a:prstGeom>
        </p:spPr>
      </p:pic>
      <p:pic>
        <p:nvPicPr>
          <p:cNvPr id="41" name="Graphic 41" descr="Close with solid fill">
            <a:extLst>
              <a:ext uri="{FF2B5EF4-FFF2-40B4-BE49-F238E27FC236}">
                <a16:creationId xmlns:a16="http://schemas.microsoft.com/office/drawing/2014/main" id="{5C453F9E-A41D-DFB8-A9A6-D2877B3008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64434" y="4057598"/>
            <a:ext cx="418629" cy="400042"/>
          </a:xfrm>
          <a:prstGeom prst="rect">
            <a:avLst/>
          </a:prstGeom>
        </p:spPr>
      </p:pic>
      <p:pic>
        <p:nvPicPr>
          <p:cNvPr id="43" name="Graphic 41" descr="Close with solid fill">
            <a:extLst>
              <a:ext uri="{FF2B5EF4-FFF2-40B4-BE49-F238E27FC236}">
                <a16:creationId xmlns:a16="http://schemas.microsoft.com/office/drawing/2014/main" id="{BFF059A7-FDAD-F13D-9F66-323C267B27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97418" y="4681073"/>
            <a:ext cx="372166" cy="381456"/>
          </a:xfrm>
          <a:prstGeom prst="rect">
            <a:avLst/>
          </a:prstGeom>
        </p:spPr>
      </p:pic>
      <p:pic>
        <p:nvPicPr>
          <p:cNvPr id="45" name="Graphic 41" descr="Close with solid fill">
            <a:extLst>
              <a:ext uri="{FF2B5EF4-FFF2-40B4-BE49-F238E27FC236}">
                <a16:creationId xmlns:a16="http://schemas.microsoft.com/office/drawing/2014/main" id="{9CEBE5DC-D060-6A2F-4288-DD10F194D9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54992" y="4057598"/>
            <a:ext cx="418629" cy="418627"/>
          </a:xfrm>
          <a:prstGeom prst="rect">
            <a:avLst/>
          </a:prstGeom>
        </p:spPr>
      </p:pic>
      <p:pic>
        <p:nvPicPr>
          <p:cNvPr id="46" name="Graphic 41" descr="Close with solid fill">
            <a:extLst>
              <a:ext uri="{FF2B5EF4-FFF2-40B4-BE49-F238E27FC236}">
                <a16:creationId xmlns:a16="http://schemas.microsoft.com/office/drawing/2014/main" id="{15D3A782-DE0A-4E9F-39A2-1C5B0DAF43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39620" y="4693175"/>
            <a:ext cx="418629" cy="427920"/>
          </a:xfrm>
          <a:prstGeom prst="rect">
            <a:avLst/>
          </a:prstGeom>
        </p:spPr>
      </p:pic>
      <p:pic>
        <p:nvPicPr>
          <p:cNvPr id="48" name="Graphic 41" descr="Close with solid fill">
            <a:extLst>
              <a:ext uri="{FF2B5EF4-FFF2-40B4-BE49-F238E27FC236}">
                <a16:creationId xmlns:a16="http://schemas.microsoft.com/office/drawing/2014/main" id="{D5285243-8232-4E5B-3E56-B05EC97CB6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39765" y="3419782"/>
            <a:ext cx="390751" cy="390749"/>
          </a:xfrm>
          <a:prstGeom prst="rect">
            <a:avLst/>
          </a:prstGeom>
        </p:spPr>
      </p:pic>
      <p:pic>
        <p:nvPicPr>
          <p:cNvPr id="49" name="Graphic 41" descr="Close with solid fill">
            <a:extLst>
              <a:ext uri="{FF2B5EF4-FFF2-40B4-BE49-F238E27FC236}">
                <a16:creationId xmlns:a16="http://schemas.microsoft.com/office/drawing/2014/main" id="{CED966B0-746C-7160-FFAB-1CEEA80D7C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88125" y="4066891"/>
            <a:ext cx="390751" cy="400042"/>
          </a:xfrm>
          <a:prstGeom prst="rect">
            <a:avLst/>
          </a:prstGeom>
        </p:spPr>
      </p:pic>
      <p:pic>
        <p:nvPicPr>
          <p:cNvPr id="7" name="Graphic 41" descr="Close with solid fill">
            <a:extLst>
              <a:ext uri="{FF2B5EF4-FFF2-40B4-BE49-F238E27FC236}">
                <a16:creationId xmlns:a16="http://schemas.microsoft.com/office/drawing/2014/main" id="{66B0B6EC-9387-2208-CE1C-1C21ED5322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97418" y="6004390"/>
            <a:ext cx="409337" cy="400042"/>
          </a:xfrm>
          <a:prstGeom prst="rect">
            <a:avLst/>
          </a:prstGeom>
        </p:spPr>
      </p:pic>
      <p:pic>
        <p:nvPicPr>
          <p:cNvPr id="11" name="Graphic 41" descr="Close with solid fill">
            <a:extLst>
              <a:ext uri="{FF2B5EF4-FFF2-40B4-BE49-F238E27FC236}">
                <a16:creationId xmlns:a16="http://schemas.microsoft.com/office/drawing/2014/main" id="{08746896-B0BA-5199-080C-B157677AF5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03118" y="5427378"/>
            <a:ext cx="390751" cy="362872"/>
          </a:xfrm>
          <a:prstGeom prst="rect">
            <a:avLst/>
          </a:prstGeom>
        </p:spPr>
      </p:pic>
      <p:pic>
        <p:nvPicPr>
          <p:cNvPr id="23" name="Graphic 22" descr="Checkmark with solid fill">
            <a:extLst>
              <a:ext uri="{FF2B5EF4-FFF2-40B4-BE49-F238E27FC236}">
                <a16:creationId xmlns:a16="http://schemas.microsoft.com/office/drawing/2014/main" id="{7AAC11D1-B1AE-006F-F284-F3D2CE3FF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84968" y="4665295"/>
            <a:ext cx="446507" cy="446507"/>
          </a:xfrm>
          <a:prstGeom prst="rect">
            <a:avLst/>
          </a:prstGeom>
        </p:spPr>
      </p:pic>
      <p:pic>
        <p:nvPicPr>
          <p:cNvPr id="10" name="Graphic 41" descr="Close with solid fill">
            <a:extLst>
              <a:ext uri="{FF2B5EF4-FFF2-40B4-BE49-F238E27FC236}">
                <a16:creationId xmlns:a16="http://schemas.microsoft.com/office/drawing/2014/main" id="{E9B4C6E6-D708-5668-4F19-EDBC62502F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90750" y="6020058"/>
            <a:ext cx="390751" cy="381456"/>
          </a:xfrm>
          <a:prstGeom prst="rect">
            <a:avLst/>
          </a:prstGeom>
        </p:spPr>
      </p:pic>
      <p:pic>
        <p:nvPicPr>
          <p:cNvPr id="35" name="Graphic 34" descr="Checkmark with solid fill">
            <a:extLst>
              <a:ext uri="{FF2B5EF4-FFF2-40B4-BE49-F238E27FC236}">
                <a16:creationId xmlns:a16="http://schemas.microsoft.com/office/drawing/2014/main" id="{463BE825-F9B2-E8C0-F2FB-7C302EB8DC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20000">
            <a:off x="8552060" y="3356368"/>
            <a:ext cx="446507" cy="446507"/>
          </a:xfrm>
          <a:prstGeom prst="rect">
            <a:avLst/>
          </a:prstGeom>
        </p:spPr>
      </p:pic>
      <p:pic>
        <p:nvPicPr>
          <p:cNvPr id="36" name="Graphic 35" descr="Checkmark with solid fill">
            <a:extLst>
              <a:ext uri="{FF2B5EF4-FFF2-40B4-BE49-F238E27FC236}">
                <a16:creationId xmlns:a16="http://schemas.microsoft.com/office/drawing/2014/main" id="{AB5602E4-A507-91BA-AD2A-1BBC93FD7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91899" y="4674588"/>
            <a:ext cx="446507" cy="446507"/>
          </a:xfrm>
          <a:prstGeom prst="rect">
            <a:avLst/>
          </a:prstGeom>
        </p:spPr>
      </p:pic>
      <p:pic>
        <p:nvPicPr>
          <p:cNvPr id="18" name="Graphic 17" descr="Checkmark with solid fill">
            <a:extLst>
              <a:ext uri="{FF2B5EF4-FFF2-40B4-BE49-F238E27FC236}">
                <a16:creationId xmlns:a16="http://schemas.microsoft.com/office/drawing/2014/main" id="{FA510471-7B97-4506-CB08-89AFA3040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38805" y="5278377"/>
            <a:ext cx="446507" cy="446507"/>
          </a:xfrm>
          <a:prstGeom prst="rect">
            <a:avLst/>
          </a:prstGeom>
        </p:spPr>
      </p:pic>
      <p:pic>
        <p:nvPicPr>
          <p:cNvPr id="19" name="Graphic 18" descr="Checkmark with solid fill">
            <a:extLst>
              <a:ext uri="{FF2B5EF4-FFF2-40B4-BE49-F238E27FC236}">
                <a16:creationId xmlns:a16="http://schemas.microsoft.com/office/drawing/2014/main" id="{4218CC40-5977-F407-FC1B-4044192BA0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0496" y="5323924"/>
            <a:ext cx="446507" cy="4465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64A1A9-DADE-252A-BB88-1A372EFC68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15944" y="1334481"/>
            <a:ext cx="523328" cy="60182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572D227-3801-BF60-B7C0-CD850EDCD1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94057" y="1334481"/>
            <a:ext cx="523329" cy="60182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16A1184-5B9B-10F9-D658-20E4C41451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70747" y="1344588"/>
            <a:ext cx="523329" cy="601829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1E0A5D0F-ED5C-5BC3-F1C4-AE57BFA8F6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28376" y="1334480"/>
            <a:ext cx="446718" cy="601829"/>
          </a:xfrm>
          <a:prstGeom prst="rect">
            <a:avLst/>
          </a:prstGeom>
        </p:spPr>
      </p:pic>
      <p:pic>
        <p:nvPicPr>
          <p:cNvPr id="53" name="Graphic 41" descr="Close with solid fill">
            <a:extLst>
              <a:ext uri="{FF2B5EF4-FFF2-40B4-BE49-F238E27FC236}">
                <a16:creationId xmlns:a16="http://schemas.microsoft.com/office/drawing/2014/main" id="{0697615C-C754-36DC-E61D-97FFC200F8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82870" y="5383519"/>
            <a:ext cx="390751" cy="381456"/>
          </a:xfrm>
          <a:prstGeom prst="rect">
            <a:avLst/>
          </a:prstGeom>
        </p:spPr>
      </p:pic>
      <p:pic>
        <p:nvPicPr>
          <p:cNvPr id="54" name="Graphic 41" descr="Close with solid fill">
            <a:extLst>
              <a:ext uri="{FF2B5EF4-FFF2-40B4-BE49-F238E27FC236}">
                <a16:creationId xmlns:a16="http://schemas.microsoft.com/office/drawing/2014/main" id="{88533E58-5623-35C9-0066-7EF0F760A1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03665" y="3362651"/>
            <a:ext cx="418629" cy="418627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79D69766-94D2-66B9-1F00-0E26798D2FB8}"/>
              </a:ext>
            </a:extLst>
          </p:cNvPr>
          <p:cNvSpPr txBox="1"/>
          <p:nvPr/>
        </p:nvSpPr>
        <p:spPr>
          <a:xfrm>
            <a:off x="11045531" y="3979784"/>
            <a:ext cx="7844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/>
              <a:t>Tandem, </a:t>
            </a:r>
          </a:p>
          <a:p>
            <a:r>
              <a:rPr lang="en-US" sz="900" err="1"/>
              <a:t>Omnipod</a:t>
            </a:r>
            <a:r>
              <a:rPr lang="en-US" sz="900"/>
              <a:t> (not iPhone)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9E243FB-7819-691C-D9FD-2FB052773779}"/>
              </a:ext>
            </a:extLst>
          </p:cNvPr>
          <p:cNvSpPr txBox="1"/>
          <p:nvPr/>
        </p:nvSpPr>
        <p:spPr>
          <a:xfrm>
            <a:off x="4520900" y="1447900"/>
            <a:ext cx="10556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Nothing worn on body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C5C56A5-F711-3E17-30AF-3E83410D3949}"/>
              </a:ext>
            </a:extLst>
          </p:cNvPr>
          <p:cNvSpPr txBox="1"/>
          <p:nvPr/>
        </p:nvSpPr>
        <p:spPr>
          <a:xfrm>
            <a:off x="6554992" y="1419950"/>
            <a:ext cx="10556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Nothing worn on body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89A46A2-6480-EE01-A24D-CC18F30A0C7F}"/>
              </a:ext>
            </a:extLst>
          </p:cNvPr>
          <p:cNvSpPr txBox="1"/>
          <p:nvPr/>
        </p:nvSpPr>
        <p:spPr>
          <a:xfrm>
            <a:off x="8394076" y="1425534"/>
            <a:ext cx="10556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Nothing worn on body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D263B62-0558-787C-2E45-5A2E10AC4F97}"/>
              </a:ext>
            </a:extLst>
          </p:cNvPr>
          <p:cNvSpPr txBox="1"/>
          <p:nvPr/>
        </p:nvSpPr>
        <p:spPr>
          <a:xfrm>
            <a:off x="10322069" y="1430058"/>
            <a:ext cx="13498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Pod or infusion set connected to pump</a:t>
            </a:r>
          </a:p>
        </p:txBody>
      </p:sp>
    </p:spTree>
    <p:extLst>
      <p:ext uri="{BB962C8B-B14F-4D97-AF65-F5344CB8AC3E}">
        <p14:creationId xmlns:p14="http://schemas.microsoft.com/office/powerpoint/2010/main" val="9284301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3BBA3-DA15-05B6-6DFC-14E51978D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Next steps</a:t>
            </a:r>
            <a:endParaRPr lang="en-US"/>
          </a:p>
        </p:txBody>
      </p:sp>
      <p:pic>
        <p:nvPicPr>
          <p:cNvPr id="4" name="Picture 3" descr="A poster for a diabetes event&#10;&#10;Description automatically generated">
            <a:extLst>
              <a:ext uri="{FF2B5EF4-FFF2-40B4-BE49-F238E27FC236}">
                <a16:creationId xmlns:a16="http://schemas.microsoft.com/office/drawing/2014/main" id="{0F3C48A2-3938-7D11-0D97-FEE031833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8862" y="1771818"/>
            <a:ext cx="5038968" cy="484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694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63295-6C78-1187-D4E9-3A7307DC2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Next Steps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B9881-AF5A-BEE3-E70F-9B924BB7C3F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cs typeface="Calibri"/>
              </a:rPr>
              <a:t>CKC population</a:t>
            </a:r>
          </a:p>
          <a:p>
            <a:r>
              <a:rPr lang="en-US">
                <a:cs typeface="Calibri"/>
              </a:rPr>
              <a:t>Newly diagnosed inpatient</a:t>
            </a:r>
          </a:p>
          <a:p>
            <a:r>
              <a:rPr lang="en-US" err="1">
                <a:cs typeface="Calibri"/>
              </a:rPr>
              <a:t>Inpen</a:t>
            </a:r>
            <a:r>
              <a:rPr lang="en-US">
                <a:cs typeface="Calibri"/>
              </a:rPr>
              <a:t> samples in clinic</a:t>
            </a:r>
          </a:p>
        </p:txBody>
      </p:sp>
    </p:spTree>
    <p:extLst>
      <p:ext uri="{BB962C8B-B14F-4D97-AF65-F5344CB8AC3E}">
        <p14:creationId xmlns:p14="http://schemas.microsoft.com/office/powerpoint/2010/main" val="31437170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9936F-394E-DA0C-469A-343CC285B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>
                <a:cs typeface="Calibri Light"/>
              </a:rPr>
              <a:t>New Process Map</a:t>
            </a:r>
            <a:endParaRPr lang="en-US" sz="4000"/>
          </a:p>
        </p:txBody>
      </p:sp>
      <p:pic>
        <p:nvPicPr>
          <p:cNvPr id="4" name="Content Placeholder 3" descr="A diagram of a patient&#10;&#10;Description automatically generated">
            <a:extLst>
              <a:ext uri="{FF2B5EF4-FFF2-40B4-BE49-F238E27FC236}">
                <a16:creationId xmlns:a16="http://schemas.microsoft.com/office/drawing/2014/main" id="{7F23FE7A-1BD1-62B2-A695-36A156EC5D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36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9768615-5539-8DDC-F686-E6D95EF3AD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17734" y="2614612"/>
            <a:ext cx="5291663" cy="375284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Updated process map</a:t>
            </a:r>
          </a:p>
          <a:p>
            <a:r>
              <a:rPr lang="en-US">
                <a:cs typeface="Calibri"/>
              </a:rPr>
              <a:t>Received samples</a:t>
            </a:r>
          </a:p>
          <a:p>
            <a:r>
              <a:rPr lang="en-US">
                <a:cs typeface="Calibri"/>
              </a:rPr>
              <a:t>Have Humalog cartridge samples</a:t>
            </a:r>
          </a:p>
        </p:txBody>
      </p:sp>
    </p:spTree>
    <p:extLst>
      <p:ext uri="{BB962C8B-B14F-4D97-AF65-F5344CB8AC3E}">
        <p14:creationId xmlns:p14="http://schemas.microsoft.com/office/powerpoint/2010/main" val="35671152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6EBD708-D587-FEC7-0CA7-BDB26B62AA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689865"/>
              </p:ext>
            </p:extLst>
          </p:nvPr>
        </p:nvGraphicFramePr>
        <p:xfrm>
          <a:off x="40105" y="-106947"/>
          <a:ext cx="12105412" cy="6990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868">
                  <a:extLst>
                    <a:ext uri="{9D8B030D-6E8A-4147-A177-3AD203B41FA5}">
                      <a16:colId xmlns:a16="http://schemas.microsoft.com/office/drawing/2014/main" val="915470217"/>
                    </a:ext>
                  </a:extLst>
                </a:gridCol>
                <a:gridCol w="2581953">
                  <a:extLst>
                    <a:ext uri="{9D8B030D-6E8A-4147-A177-3AD203B41FA5}">
                      <a16:colId xmlns:a16="http://schemas.microsoft.com/office/drawing/2014/main" val="3069948282"/>
                    </a:ext>
                  </a:extLst>
                </a:gridCol>
                <a:gridCol w="1738645">
                  <a:extLst>
                    <a:ext uri="{9D8B030D-6E8A-4147-A177-3AD203B41FA5}">
                      <a16:colId xmlns:a16="http://schemas.microsoft.com/office/drawing/2014/main" val="1889764550"/>
                    </a:ext>
                  </a:extLst>
                </a:gridCol>
                <a:gridCol w="604370">
                  <a:extLst>
                    <a:ext uri="{9D8B030D-6E8A-4147-A177-3AD203B41FA5}">
                      <a16:colId xmlns:a16="http://schemas.microsoft.com/office/drawing/2014/main" val="2447469902"/>
                    </a:ext>
                  </a:extLst>
                </a:gridCol>
                <a:gridCol w="2601679">
                  <a:extLst>
                    <a:ext uri="{9D8B030D-6E8A-4147-A177-3AD203B41FA5}">
                      <a16:colId xmlns:a16="http://schemas.microsoft.com/office/drawing/2014/main" val="532641464"/>
                    </a:ext>
                  </a:extLst>
                </a:gridCol>
                <a:gridCol w="2600446">
                  <a:extLst>
                    <a:ext uri="{9D8B030D-6E8A-4147-A177-3AD203B41FA5}">
                      <a16:colId xmlns:a16="http://schemas.microsoft.com/office/drawing/2014/main" val="3766063592"/>
                    </a:ext>
                  </a:extLst>
                </a:gridCol>
                <a:gridCol w="712865">
                  <a:extLst>
                    <a:ext uri="{9D8B030D-6E8A-4147-A177-3AD203B41FA5}">
                      <a16:colId xmlns:a16="http://schemas.microsoft.com/office/drawing/2014/main" val="352962044"/>
                    </a:ext>
                  </a:extLst>
                </a:gridCol>
                <a:gridCol w="462586">
                  <a:extLst>
                    <a:ext uri="{9D8B030D-6E8A-4147-A177-3AD203B41FA5}">
                      <a16:colId xmlns:a16="http://schemas.microsoft.com/office/drawing/2014/main" val="3455538629"/>
                    </a:ext>
                  </a:extLst>
                </a:gridCol>
              </a:tblGrid>
              <a:tr h="373682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T1D InPen Equity Project-  </a:t>
                      </a:r>
                      <a:r>
                        <a:rPr lang="en-US" sz="1100" b="1" u="sng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</a:t>
                      </a: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olling </a:t>
                      </a:r>
                      <a:r>
                        <a:rPr lang="en-US" sz="1100" b="1" u="sng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ction </a:t>
                      </a:r>
                      <a:r>
                        <a:rPr lang="en-US" sz="1100" b="1" u="sng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tem </a:t>
                      </a:r>
                      <a:r>
                        <a:rPr lang="en-US" sz="1100" b="1" u="sng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ist</a:t>
                      </a:r>
                    </a:p>
                  </a:txBody>
                  <a:tcPr marL="6664" marR="6664" marT="6664" marB="319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3881385"/>
                  </a:ext>
                </a:extLst>
              </a:tr>
              <a:tr h="307739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800" b="1">
                          <a:effectLst/>
                          <a:latin typeface="Arial" panose="020B0604020202020204" pitchFamily="34" charset="0"/>
                        </a:rPr>
                        <a:t>AIM: </a:t>
                      </a:r>
                      <a:r>
                        <a:rPr lang="en-US" sz="8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Reduce the inequity of in InPen technology access/utilization among White and  Black T1D patients </a:t>
                      </a:r>
                      <a:endParaRPr lang="en-US" sz="800" b="1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4" marR="6664" marT="6664" marB="3198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79318"/>
                  </a:ext>
                </a:extLst>
              </a:tr>
              <a:tr h="4616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Key Driver</a:t>
                      </a:r>
                    </a:p>
                  </a:txBody>
                  <a:tcPr marL="6664" marR="6664" marT="6664" marB="31987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Intervention</a:t>
                      </a:r>
                    </a:p>
                  </a:txBody>
                  <a:tcPr marL="6664" marR="6664" marT="6664" marB="31987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PDSA</a:t>
                      </a:r>
                    </a:p>
                  </a:txBody>
                  <a:tcPr marL="6664" marR="6664" marT="6664" marB="31987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Point Person</a:t>
                      </a:r>
                    </a:p>
                  </a:txBody>
                  <a:tcPr marL="6664" marR="6664" marT="6664" marB="31987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Progress Note</a:t>
                      </a:r>
                    </a:p>
                  </a:txBody>
                  <a:tcPr marL="6664" marR="6664" marT="6664" marB="3198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Next Steps</a:t>
                      </a:r>
                    </a:p>
                  </a:txBody>
                  <a:tcPr marL="6664" marR="6664" marT="6664" marB="31987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Next Report T1Dx</a:t>
                      </a:r>
                    </a:p>
                  </a:txBody>
                  <a:tcPr marL="6664" marR="6664" marT="6664" marB="31987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Status</a:t>
                      </a:r>
                    </a:p>
                  </a:txBody>
                  <a:tcPr marL="6664" marR="6664" marT="6664" marB="31987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739710"/>
                  </a:ext>
                </a:extLst>
              </a:tr>
              <a:tr h="307739">
                <a:tc>
                  <a:txBody>
                    <a:bodyPr/>
                    <a:lstStyle/>
                    <a:p>
                      <a:pPr algn="ctr" rtl="0" fontAlgn="ctr"/>
                      <a:endParaRPr lang="en-US" sz="800" b="1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4" marR="6664" marT="6664" marB="319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800" b="1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4" marR="6664" marT="6664" marB="319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800" b="1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4" marR="6664" marT="6664" marB="319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4" marR="6664" marT="6664" marB="3198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4" marR="6664" marT="6664" marB="319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4" marR="6664" marT="6664" marB="3198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4" marR="6664" marT="6664" marB="3198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800" b="1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4" marR="6664" marT="6664" marB="319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772791"/>
                  </a:ext>
                </a:extLst>
              </a:tr>
              <a:tr h="571514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700" b="1">
                          <a:effectLst/>
                          <a:latin typeface="Calibri Light" panose="020F0302020204030204" pitchFamily="34" charset="0"/>
                        </a:rPr>
                        <a:t>Provider/Nurse Education</a:t>
                      </a:r>
                    </a:p>
                  </a:txBody>
                  <a:tcPr marL="6664" marR="6664" marT="6664" marB="319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>
                          <a:effectLst/>
                          <a:latin typeface="Calibri Light" panose="020F0302020204030204" pitchFamily="34" charset="0"/>
                        </a:rPr>
                        <a:t>Literature review</a:t>
                      </a:r>
                    </a:p>
                  </a:txBody>
                  <a:tcPr marL="6664" marR="6664" marT="6664" marB="319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>
                          <a:effectLst/>
                          <a:latin typeface="Calibri Light" panose="020F0302020204030204" pitchFamily="34" charset="0"/>
                        </a:rPr>
                        <a:t>Present information to providers about benefits of smartpens at division meeting</a:t>
                      </a:r>
                    </a:p>
                  </a:txBody>
                  <a:tcPr marL="6664" marR="6664" marT="6664" marB="319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>
                          <a:effectLst/>
                          <a:latin typeface="Calibri Light" panose="020F0302020204030204" pitchFamily="34" charset="0"/>
                        </a:rPr>
                        <a:t>Anna/Carla - division meeting</a:t>
                      </a:r>
                    </a:p>
                  </a:txBody>
                  <a:tcPr marL="6664" marR="6664" marT="6664" marB="319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>
                          <a:effectLst/>
                          <a:latin typeface="Calibri Light" panose="020F0302020204030204" pitchFamily="34" charset="0"/>
                        </a:rPr>
                        <a:t>Information on InPen process needs to be presented to providers via email/division meeting</a:t>
                      </a:r>
                    </a:p>
                  </a:txBody>
                  <a:tcPr marL="6664" marR="6664" marT="6664" marB="319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>
                          <a:effectLst/>
                          <a:latin typeface="Calibri Light" panose="020F0302020204030204" pitchFamily="34" charset="0"/>
                        </a:rPr>
                        <a:t>Once the process is finalized present to the team</a:t>
                      </a:r>
                    </a:p>
                  </a:txBody>
                  <a:tcPr marL="6664" marR="6664" marT="6664" marB="319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64" marR="6664" marT="6664" marB="319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U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4" marR="6664" marT="6664" marB="31987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041160"/>
                  </a:ext>
                </a:extLst>
              </a:tr>
              <a:tr h="2637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700">
                          <a:effectLst/>
                          <a:latin typeface="Calibri Light" panose="020F0302020204030204" pitchFamily="34" charset="0"/>
                        </a:rPr>
                        <a:t>Develop InPen in clinic sample process</a:t>
                      </a:r>
                    </a:p>
                  </a:txBody>
                  <a:tcPr marL="6664" marR="6664" marT="6664" marB="319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70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64" marR="6664" marT="6664" marB="319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>
                          <a:effectLst/>
                          <a:latin typeface="Calibri Light" panose="020F0302020204030204" pitchFamily="34" charset="0"/>
                        </a:rPr>
                        <a:t>Kim</a:t>
                      </a:r>
                    </a:p>
                  </a:txBody>
                  <a:tcPr marL="6664" marR="6664" marT="6664" marB="319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>
                          <a:effectLst/>
                          <a:latin typeface="Calibri Light" panose="020F0302020204030204" pitchFamily="34" charset="0"/>
                        </a:rPr>
                        <a:t>2/1/2024: Process map made for inPen samples in clinic made</a:t>
                      </a:r>
                    </a:p>
                  </a:txBody>
                  <a:tcPr marL="6664" marR="6664" marT="6664" marB="319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70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64" marR="6664" marT="6664" marB="319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64" marR="6664" marT="6664" marB="319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U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4" marR="6664" marT="6664" marB="31987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951209"/>
                  </a:ext>
                </a:extLst>
              </a:tr>
              <a:tr h="5715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70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64" marR="6664" marT="6664" marB="319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>
                          <a:effectLst/>
                          <a:latin typeface="Calibri Light" panose="020F0302020204030204" pitchFamily="34" charset="0"/>
                        </a:rPr>
                        <a:t>Christy </a:t>
                      </a:r>
                    </a:p>
                  </a:txBody>
                  <a:tcPr marL="6664" marR="6664" marT="6664" marB="319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>
                          <a:effectLst/>
                          <a:latin typeface="Calibri Light" panose="020F0302020204030204" pitchFamily="34" charset="0"/>
                        </a:rPr>
                        <a:t>Met with Medtronic representatives 9/21/2023. Received information on InPen process and samples in clinic</a:t>
                      </a:r>
                    </a:p>
                  </a:txBody>
                  <a:tcPr marL="6664" marR="6664" marT="6664" marB="319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>
                          <a:effectLst/>
                          <a:latin typeface="Calibri Light" panose="020F0302020204030204" pitchFamily="34" charset="0"/>
                        </a:rPr>
                        <a:t>Finalize InPen process with step by step information for patients and families - waiting on Medtronic to update contact information</a:t>
                      </a:r>
                    </a:p>
                  </a:txBody>
                  <a:tcPr marL="6664" marR="6664" marT="6664" marB="319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64" marR="6664" marT="6664" marB="319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U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4" marR="6664" marT="6664" marB="31987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8943949"/>
                  </a:ext>
                </a:extLst>
              </a:tr>
              <a:tr h="417644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700" b="1">
                          <a:effectLst/>
                          <a:latin typeface="Calibri Light" panose="020F0302020204030204" pitchFamily="34" charset="0"/>
                        </a:rPr>
                        <a:t>Partnership with Medtronic</a:t>
                      </a:r>
                    </a:p>
                  </a:txBody>
                  <a:tcPr marL="6664" marR="6664" marT="6664" marB="31987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700">
                          <a:effectLst/>
                          <a:latin typeface="Calibri Light" panose="020F0302020204030204" pitchFamily="34" charset="0"/>
                        </a:rPr>
                        <a:t>Requested data for outcomes</a:t>
                      </a:r>
                    </a:p>
                  </a:txBody>
                  <a:tcPr marL="6664" marR="6664" marT="6664" marB="31987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700"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64" marR="6664" marT="6664" marB="31987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64" marR="6664" marT="6664" marB="319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>
                          <a:effectLst/>
                          <a:latin typeface="Calibri Light" panose="020F0302020204030204" pitchFamily="34" charset="0"/>
                        </a:rPr>
                        <a:t>Medtronic unable to get us data- pulled articles from T1D exchange</a:t>
                      </a:r>
                    </a:p>
                  </a:txBody>
                  <a:tcPr marL="6664" marR="6664" marT="6664" marB="319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700"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64" marR="6664" marT="6664" marB="3198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64" marR="6664" marT="6664" marB="319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U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4" marR="6664" marT="6664" marB="31987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574248"/>
                  </a:ext>
                </a:extLst>
              </a:tr>
              <a:tr h="2637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700">
                          <a:effectLst/>
                          <a:latin typeface="Calibri Light" panose="020F0302020204030204" pitchFamily="34" charset="0"/>
                        </a:rPr>
                        <a:t>call pharmacy to see if they carry cartridges</a:t>
                      </a:r>
                    </a:p>
                  </a:txBody>
                  <a:tcPr marL="6664" marR="6664" marT="6664" marB="31987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700"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64" marR="6664" marT="6664" marB="31987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64" marR="6664" marT="6664" marB="319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>
                          <a:effectLst/>
                          <a:latin typeface="Calibri Light" panose="020F0302020204030204" pitchFamily="34" charset="0"/>
                        </a:rPr>
                        <a:t>our inpatient pharmacy does not carry inpen cartridges</a:t>
                      </a:r>
                    </a:p>
                  </a:txBody>
                  <a:tcPr marL="6664" marR="6664" marT="6664" marB="319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700"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64" marR="6664" marT="6664" marB="3198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64" marR="6664" marT="6664" marB="319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U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4" marR="6664" marT="6664" marB="31987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19241"/>
                  </a:ext>
                </a:extLst>
              </a:tr>
              <a:tr h="4176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700">
                          <a:effectLst/>
                          <a:latin typeface="Calibri Light" panose="020F0302020204030204" pitchFamily="34" charset="0"/>
                        </a:rPr>
                        <a:t>Set up meeting with Luke and Medtronic to understand process and resources</a:t>
                      </a:r>
                    </a:p>
                  </a:txBody>
                  <a:tcPr marL="6664" marR="6664" marT="6664" marB="31987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700"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64" marR="6664" marT="6664" marB="31987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64" marR="6664" marT="6664" marB="319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64" marR="6664" marT="6664" marB="319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>
                        <a:solidFill>
                          <a:srgbClr val="ED7D3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64" marR="6664" marT="6664" marB="319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64" marR="6664" marT="6664" marB="319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U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4" marR="6664" marT="6664" marB="31987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994581"/>
                  </a:ext>
                </a:extLst>
              </a:tr>
              <a:tr h="5715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700">
                          <a:effectLst/>
                          <a:latin typeface="Calibri Light" panose="020F0302020204030204" pitchFamily="34" charset="0"/>
                        </a:rPr>
                        <a:t>Meeting with Medtronic 12/13/23 Luke and Melanie to inquire about direct purchase of InPens to provide for patients</a:t>
                      </a:r>
                    </a:p>
                  </a:txBody>
                  <a:tcPr marL="6664" marR="6664" marT="6664" marB="3198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70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64" marR="6664" marT="6664" marB="3198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>
                          <a:effectLst/>
                          <a:latin typeface="Calibri Light" panose="020F0302020204030204" pitchFamily="34" charset="0"/>
                        </a:rPr>
                        <a:t>Christy/Carla</a:t>
                      </a:r>
                    </a:p>
                  </a:txBody>
                  <a:tcPr marL="6664" marR="6664" marT="6664" marB="319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>
                          <a:effectLst/>
                          <a:latin typeface="Calibri Light" panose="020F0302020204030204" pitchFamily="34" charset="0"/>
                        </a:rPr>
                        <a:t>Medtronic has relationship with Novo Nordisk to provide cartridge samples.  Will need to speak with Eli Lilly rep for Humalog samples</a:t>
                      </a:r>
                    </a:p>
                  </a:txBody>
                  <a:tcPr marL="6664" marR="6664" marT="6664" marB="319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700">
                          <a:effectLst/>
                          <a:latin typeface="Calibri Light" panose="020F0302020204030204" pitchFamily="34" charset="0"/>
                        </a:rPr>
                        <a:t>Carly to meet with NovoNordisk to get samples of Novolog/Fiasp for clinic</a:t>
                      </a:r>
                    </a:p>
                  </a:txBody>
                  <a:tcPr marL="6664" marR="6664" marT="6664" marB="3198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70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64" marR="6664" marT="6664" marB="3198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U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4" marR="6664" marT="6664" marB="31987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719686"/>
                  </a:ext>
                </a:extLst>
              </a:tr>
              <a:tr h="417644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700" b="1">
                          <a:effectLst/>
                          <a:latin typeface="Calibri Light" panose="020F0302020204030204" pitchFamily="34" charset="0"/>
                        </a:rPr>
                        <a:t>Address inequities</a:t>
                      </a:r>
                    </a:p>
                  </a:txBody>
                  <a:tcPr marL="6664" marR="6664" marT="6664" marB="319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700">
                          <a:effectLst/>
                          <a:latin typeface="Calibri Light" panose="020F0302020204030204" pitchFamily="34" charset="0"/>
                        </a:rPr>
                        <a:t>Request baseline data for InPen</a:t>
                      </a:r>
                    </a:p>
                  </a:txBody>
                  <a:tcPr marL="6664" marR="6664" marT="6664" marB="31987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70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64" marR="6664" marT="6664" marB="31987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>
                          <a:effectLst/>
                          <a:latin typeface="Calibri Light" panose="020F0302020204030204" pitchFamily="34" charset="0"/>
                        </a:rPr>
                        <a:t>Carla</a:t>
                      </a:r>
                    </a:p>
                  </a:txBody>
                  <a:tcPr marL="6664" marR="6664" marT="6664" marB="319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>
                          <a:effectLst/>
                          <a:latin typeface="Calibri Light" panose="020F0302020204030204" pitchFamily="34" charset="0"/>
                        </a:rPr>
                        <a:t>10/6/23 - Carla to ask IT analyst for baseline data - pulling data from Medication list</a:t>
                      </a:r>
                    </a:p>
                  </a:txBody>
                  <a:tcPr marL="6664" marR="6664" marT="6664" marB="319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700">
                          <a:effectLst/>
                          <a:latin typeface="Calibri Light" panose="020F0302020204030204" pitchFamily="34" charset="0"/>
                        </a:rPr>
                        <a:t>1/18/2024: Carla asking for data with MDI and NPH</a:t>
                      </a:r>
                    </a:p>
                  </a:txBody>
                  <a:tcPr marL="6664" marR="6664" marT="6664" marB="31987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64" marR="6664" marT="6664" marB="319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U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4" marR="6664" marT="6664" marB="31987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092275"/>
                  </a:ext>
                </a:extLst>
              </a:tr>
              <a:tr h="2637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700">
                          <a:effectLst/>
                          <a:latin typeface="Calibri Light" panose="020F0302020204030204" pitchFamily="34" charset="0"/>
                        </a:rPr>
                        <a:t>Health Fair - Medtronic 11/18/2023</a:t>
                      </a:r>
                    </a:p>
                  </a:txBody>
                  <a:tcPr marL="6664" marR="6664" marT="6664" marB="31987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70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64" marR="6664" marT="6664" marB="31987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70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64" marR="6664" marT="6664" marB="3198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64" marR="6664" marT="6664" marB="319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70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64" marR="6664" marT="6664" marB="3198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70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64" marR="6664" marT="6664" marB="3198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4" marR="6664" marT="6664" marB="3198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283812"/>
                  </a:ext>
                </a:extLst>
              </a:tr>
              <a:tr h="4176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700">
                          <a:effectLst/>
                          <a:latin typeface="Calibri Light" panose="020F0302020204030204" pitchFamily="34" charset="0"/>
                        </a:rPr>
                        <a:t>Pay the $35 copay for patients who are denied the InPen</a:t>
                      </a:r>
                    </a:p>
                  </a:txBody>
                  <a:tcPr marL="6664" marR="6664" marT="6664" marB="31987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700">
                          <a:effectLst/>
                          <a:latin typeface="Calibri Light" panose="020F0302020204030204" pitchFamily="34" charset="0"/>
                        </a:rPr>
                        <a:t>Set up account with Express RX</a:t>
                      </a:r>
                    </a:p>
                  </a:txBody>
                  <a:tcPr marL="6664" marR="6664" marT="6664" marB="31987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>
                          <a:effectLst/>
                          <a:latin typeface="Calibri Light" panose="020F0302020204030204" pitchFamily="34" charset="0"/>
                        </a:rPr>
                        <a:t>Christy </a:t>
                      </a:r>
                    </a:p>
                  </a:txBody>
                  <a:tcPr marL="6664" marR="6664" marT="6664" marB="319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>
                          <a:effectLst/>
                          <a:latin typeface="Calibri Light" panose="020F0302020204030204" pitchFamily="34" charset="0"/>
                        </a:rPr>
                        <a:t>Utilizing basic needs funds to cover $35 copay for patients who are denied by insurance</a:t>
                      </a:r>
                    </a:p>
                  </a:txBody>
                  <a:tcPr marL="6664" marR="6664" marT="6664" marB="319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70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64" marR="6664" marT="6664" marB="3198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70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64" marR="6664" marT="6664" marB="3198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4" marR="6664" marT="6664" marB="3198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628950"/>
                  </a:ext>
                </a:extLst>
              </a:tr>
              <a:tr h="417644">
                <a:tc>
                  <a:txBody>
                    <a:bodyPr/>
                    <a:lstStyle/>
                    <a:p>
                      <a:pPr rtl="0" fontAlgn="ctr"/>
                      <a:r>
                        <a:rPr lang="en-US" sz="700" b="1">
                          <a:effectLst/>
                          <a:latin typeface="Calibri Light" panose="020F0302020204030204" pitchFamily="34" charset="0"/>
                        </a:rPr>
                        <a:t>RN education</a:t>
                      </a:r>
                    </a:p>
                  </a:txBody>
                  <a:tcPr marL="6664" marR="6664" marT="6664" marB="319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700">
                          <a:effectLst/>
                          <a:latin typeface="Calibri Light" panose="020F0302020204030204" pitchFamily="34" charset="0"/>
                        </a:rPr>
                        <a:t>January 5th- Melanie to provide education to RN group re InPen use</a:t>
                      </a:r>
                    </a:p>
                  </a:txBody>
                  <a:tcPr marL="6664" marR="6664" marT="6664" marB="3198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70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64" marR="6664" marT="6664" marB="3198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70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64" marR="6664" marT="6664" marB="3198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64" marR="6664" marT="6664" marB="319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>
                          <a:effectLst/>
                          <a:latin typeface="Calibri Light" panose="020F0302020204030204" pitchFamily="34" charset="0"/>
                        </a:rPr>
                        <a:t>Work with Care navigation to identify patients</a:t>
                      </a:r>
                    </a:p>
                  </a:txBody>
                  <a:tcPr marL="6664" marR="6664" marT="6664" marB="319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70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64" marR="6664" marT="6664" marB="3198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4" marR="6664" marT="6664" marB="3198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27591"/>
                  </a:ext>
                </a:extLst>
              </a:tr>
              <a:tr h="26377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700" b="1">
                          <a:effectLst/>
                          <a:latin typeface="Calibri Light" panose="020F0302020204030204" pitchFamily="34" charset="0"/>
                        </a:rPr>
                        <a:t>Patient education</a:t>
                      </a:r>
                    </a:p>
                  </a:txBody>
                  <a:tcPr marL="6664" marR="6664" marT="6664" marB="319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700">
                          <a:effectLst/>
                          <a:latin typeface="Calibri Light" panose="020F0302020204030204" pitchFamily="34" charset="0"/>
                        </a:rPr>
                        <a:t>Add Inpen to contact list to pump book 1/18/24</a:t>
                      </a:r>
                    </a:p>
                  </a:txBody>
                  <a:tcPr marL="6664" marR="6664" marT="6664" marB="3198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70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64" marR="6664" marT="6664" marB="3198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70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64" marR="6664" marT="6664" marB="3198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64" marR="6664" marT="6664" marB="319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70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64" marR="6664" marT="6664" marB="3198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70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64" marR="6664" marT="6664" marB="3198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4" marR="6664" marT="6664" marB="3198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889858"/>
                  </a:ext>
                </a:extLst>
              </a:tr>
              <a:tr h="2637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700">
                          <a:effectLst/>
                          <a:latin typeface="Calibri Light" panose="020F0302020204030204" pitchFamily="34" charset="0"/>
                        </a:rPr>
                        <a:t>Add Inpen brochure to pump packets 1/18/24</a:t>
                      </a:r>
                    </a:p>
                  </a:txBody>
                  <a:tcPr marL="6664" marR="6664" marT="6664" marB="3198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70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64" marR="6664" marT="6664" marB="3198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70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64" marR="6664" marT="6664" marB="3198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64" marR="6664" marT="6664" marB="319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70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64" marR="6664" marT="6664" marB="3198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70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64" marR="6664" marT="6664" marB="3198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4" marR="6664" marT="6664" marB="3198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58545"/>
                  </a:ext>
                </a:extLst>
              </a:tr>
              <a:tr h="4176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>
                          <a:effectLst/>
                          <a:latin typeface="Calibri Light" panose="020F0302020204030204" pitchFamily="34" charset="0"/>
                        </a:rPr>
                        <a:t>Added InPen slide to our pump class to offer an additonal technology if pump therapy is not for them</a:t>
                      </a:r>
                    </a:p>
                  </a:txBody>
                  <a:tcPr marL="6664" marR="6664" marT="6664" marB="319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700">
                          <a:effectLst/>
                          <a:latin typeface="Calibri Light" panose="020F0302020204030204" pitchFamily="34" charset="0"/>
                        </a:rPr>
                        <a:t>Added to pump class on 10/10/23</a:t>
                      </a:r>
                    </a:p>
                  </a:txBody>
                  <a:tcPr marL="6664" marR="6664" marT="6664" marB="319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>
                          <a:effectLst/>
                          <a:latin typeface="Calibri Light" panose="020F0302020204030204" pitchFamily="34" charset="0"/>
                        </a:rPr>
                        <a:t>Educators</a:t>
                      </a:r>
                    </a:p>
                  </a:txBody>
                  <a:tcPr marL="6664" marR="6664" marT="6664" marB="319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>
                        <a:solidFill>
                          <a:srgbClr val="4472C4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64" marR="6664" marT="6664" marB="319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>
                          <a:effectLst/>
                          <a:latin typeface="Calibri Light" panose="020F0302020204030204" pitchFamily="34" charset="0"/>
                        </a:rPr>
                        <a:t>Look at 2-3 patients and assess who made change from sample pen to year-long pens within 30 days.</a:t>
                      </a:r>
                    </a:p>
                  </a:txBody>
                  <a:tcPr marL="6664" marR="6664" marT="6664" marB="3198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70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64" marR="6664" marT="6664" marB="3198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4" marR="6664" marT="6664" marB="3198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6337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97027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E4A8D-C5E1-1A85-2F0F-53CEF9B77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Next Steps 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E7923-D2B1-15B2-3D93-F46220F79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Obtain samples from </a:t>
            </a:r>
            <a:r>
              <a:rPr lang="en-US" err="1">
                <a:cs typeface="Calibri"/>
              </a:rPr>
              <a:t>NovoNordisk</a:t>
            </a:r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Create account with Express RX</a:t>
            </a:r>
          </a:p>
          <a:p>
            <a:r>
              <a:rPr lang="en-US">
                <a:cs typeface="Calibri"/>
              </a:rPr>
              <a:t>Finalize </a:t>
            </a:r>
            <a:r>
              <a:rPr lang="en-US" err="1">
                <a:cs typeface="Calibri"/>
              </a:rPr>
              <a:t>InPen</a:t>
            </a:r>
            <a:r>
              <a:rPr lang="en-US">
                <a:cs typeface="Calibri"/>
              </a:rPr>
              <a:t> process</a:t>
            </a:r>
          </a:p>
          <a:p>
            <a:r>
              <a:rPr lang="en-US">
                <a:cs typeface="Calibri"/>
              </a:rPr>
              <a:t>Update Team on process</a:t>
            </a:r>
          </a:p>
          <a:p>
            <a:r>
              <a:rPr lang="en-US">
                <a:cs typeface="Calibri"/>
              </a:rPr>
              <a:t>3 patients identified wanting </a:t>
            </a:r>
            <a:r>
              <a:rPr lang="en-US" err="1">
                <a:cs typeface="Calibri"/>
              </a:rPr>
              <a:t>InPen</a:t>
            </a:r>
            <a:r>
              <a:rPr lang="en-US">
                <a:cs typeface="Calibri"/>
              </a:rPr>
              <a:t> from pump class</a:t>
            </a:r>
          </a:p>
        </p:txBody>
      </p:sp>
    </p:spTree>
    <p:extLst>
      <p:ext uri="{BB962C8B-B14F-4D97-AF65-F5344CB8AC3E}">
        <p14:creationId xmlns:p14="http://schemas.microsoft.com/office/powerpoint/2010/main" val="13380566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203CC-944F-360C-4A5F-3D2E2F3B3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4/5/2024 Updates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E38FEC-799E-0608-0DF6-83060A1221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1725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777924-B3D9-918D-81A0-792DA87C5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5" y="904875"/>
            <a:ext cx="10534650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3488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7344F5-9557-6EEB-AD62-C05D8A391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757238"/>
            <a:ext cx="12153900" cy="53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6247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1E6A0-BD76-1B80-97AC-02588F866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Update 5/3/2024 - </a:t>
            </a:r>
            <a:r>
              <a:rPr lang="en-US" dirty="0" err="1">
                <a:ea typeface="Calibri Light"/>
                <a:cs typeface="Calibri Light"/>
              </a:rPr>
              <a:t>InPen</a:t>
            </a: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860471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726DA-94EC-29AF-E28B-468C4207B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PDSA Cycle #1: </a:t>
            </a:r>
            <a:br>
              <a:rPr lang="en-US">
                <a:ea typeface="Calibri Light"/>
                <a:cs typeface="Calibri Light"/>
              </a:rPr>
            </a:br>
            <a:r>
              <a:rPr lang="en-US">
                <a:ea typeface="Calibri Light"/>
                <a:cs typeface="Calibri Light"/>
              </a:rPr>
              <a:t>1:1 classes for non-English speaking families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896BE-DA5E-56CA-3E1F-55D97F96B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457200" lvl="1" indent="0">
              <a:buNone/>
            </a:pPr>
            <a:r>
              <a:rPr lang="en-US">
                <a:ea typeface="Calibri"/>
                <a:cs typeface="Calibri"/>
              </a:rPr>
              <a:t> June 2023</a:t>
            </a:r>
          </a:p>
          <a:p>
            <a:pPr marL="457200" lvl="1" indent="0">
              <a:buNone/>
            </a:pPr>
            <a:r>
              <a:rPr lang="en-US">
                <a:ea typeface="Calibri"/>
                <a:cs typeface="Calibri"/>
              </a:rPr>
              <a:t> 1:1 in person                                                     1:1 Zoom class</a:t>
            </a:r>
          </a:p>
          <a:p>
            <a:pPr lvl="1"/>
            <a:r>
              <a:rPr lang="en-US">
                <a:ea typeface="Calibri"/>
                <a:cs typeface="Calibri"/>
              </a:rPr>
              <a:t>7 patients attended                                       4 patients attended</a:t>
            </a:r>
          </a:p>
          <a:p>
            <a:pPr lvl="1"/>
            <a:r>
              <a:rPr lang="en-US">
                <a:ea typeface="Calibri"/>
                <a:cs typeface="Calibri"/>
              </a:rPr>
              <a:t>3 patients chose pumps                                3 patients chose pump</a:t>
            </a:r>
          </a:p>
          <a:p>
            <a:pPr lvl="1"/>
            <a:endParaRPr lang="en-US">
              <a:ea typeface="Calibri"/>
              <a:cs typeface="Calibri"/>
            </a:endParaRPr>
          </a:p>
          <a:p>
            <a:pPr marL="457200" lvl="1" indent="0">
              <a:buNone/>
            </a:pPr>
            <a:r>
              <a:rPr lang="en-US">
                <a:ea typeface="Calibri"/>
                <a:cs typeface="Calibri"/>
              </a:rPr>
              <a:t>July 2023  </a:t>
            </a:r>
          </a:p>
          <a:p>
            <a:pPr marL="457200" lvl="1" indent="0">
              <a:buNone/>
            </a:pPr>
            <a:r>
              <a:rPr lang="en-US">
                <a:ea typeface="Calibri"/>
                <a:cs typeface="Calibri"/>
              </a:rPr>
              <a:t>1:1 in person</a:t>
            </a:r>
            <a:endParaRPr lang="en-US"/>
          </a:p>
          <a:p>
            <a:pPr lvl="1"/>
            <a:r>
              <a:rPr lang="en-US">
                <a:ea typeface="Calibri"/>
                <a:cs typeface="Calibri"/>
              </a:rPr>
              <a:t>4 patients attended </a:t>
            </a:r>
            <a:endParaRPr lang="en-US"/>
          </a:p>
          <a:p>
            <a:pPr lvl="1"/>
            <a:r>
              <a:rPr lang="en-US">
                <a:ea typeface="Calibri"/>
                <a:cs typeface="Calibri"/>
              </a:rPr>
              <a:t>3 patients chose pumps</a:t>
            </a:r>
          </a:p>
          <a:p>
            <a:pPr lvl="1"/>
            <a:endParaRPr lang="en-US">
              <a:ea typeface="Calibri"/>
              <a:cs typeface="Calibri"/>
            </a:endParaRPr>
          </a:p>
          <a:p>
            <a:pPr marL="457200" lvl="1" indent="0">
              <a:buNone/>
            </a:pPr>
            <a:r>
              <a:rPr lang="en-US">
                <a:ea typeface="Calibri"/>
                <a:cs typeface="Calibri"/>
              </a:rPr>
              <a:t>August 2023</a:t>
            </a:r>
          </a:p>
          <a:p>
            <a:pPr marL="457200" lvl="1" indent="0">
              <a:buNone/>
            </a:pPr>
            <a:r>
              <a:rPr lang="en-US">
                <a:ea typeface="Calibri"/>
                <a:cs typeface="Calibri"/>
              </a:rPr>
              <a:t>1:1 in person</a:t>
            </a:r>
          </a:p>
          <a:p>
            <a:pPr lvl="1"/>
            <a:r>
              <a:rPr lang="en-US">
                <a:ea typeface="Calibri"/>
                <a:cs typeface="Calibri"/>
              </a:rPr>
              <a:t>2 patients attended</a:t>
            </a:r>
            <a:endParaRPr lang="en-US"/>
          </a:p>
          <a:p>
            <a:pPr lvl="1"/>
            <a:r>
              <a:rPr lang="en-US">
                <a:ea typeface="Calibri"/>
                <a:cs typeface="Calibri"/>
              </a:rPr>
              <a:t>2 patients chose pump</a:t>
            </a:r>
          </a:p>
        </p:txBody>
      </p:sp>
    </p:spTree>
    <p:extLst>
      <p:ext uri="{BB962C8B-B14F-4D97-AF65-F5344CB8AC3E}">
        <p14:creationId xmlns:p14="http://schemas.microsoft.com/office/powerpoint/2010/main" val="11331729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rectangular object with black text&#10;&#10;Description automatically generated">
            <a:extLst>
              <a:ext uri="{FF2B5EF4-FFF2-40B4-BE49-F238E27FC236}">
                <a16:creationId xmlns:a16="http://schemas.microsoft.com/office/drawing/2014/main" id="{A2A06175-EFD2-399D-4EB9-A96ADAAED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1857375"/>
            <a:ext cx="1171575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4684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A4D26-62DB-29D9-CF91-5E709ADE0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Next Steps 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529602-52EB-4A9F-BBEE-EFEFA2CA1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Calibri"/>
                <a:cs typeface="Calibri"/>
              </a:rPr>
              <a:t>Follow up with patients who have chosen </a:t>
            </a:r>
            <a:r>
              <a:rPr lang="en-US" dirty="0" err="1">
                <a:ea typeface="Calibri"/>
                <a:cs typeface="Calibri"/>
              </a:rPr>
              <a:t>InPen</a:t>
            </a:r>
            <a:r>
              <a:rPr lang="en-US" dirty="0">
                <a:ea typeface="Calibri"/>
                <a:cs typeface="Calibri"/>
              </a:rPr>
              <a:t> to identify any barriers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Review data on how many of our patients are using </a:t>
            </a:r>
            <a:r>
              <a:rPr lang="en-US" dirty="0" err="1">
                <a:ea typeface="Calibri"/>
                <a:cs typeface="Calibri"/>
              </a:rPr>
              <a:t>InPen</a:t>
            </a:r>
            <a:r>
              <a:rPr lang="en-US" dirty="0">
                <a:ea typeface="Calibri"/>
                <a:cs typeface="Calibri"/>
              </a:rPr>
              <a:t> to develop baseline</a:t>
            </a:r>
          </a:p>
          <a:p>
            <a:pPr marL="0" indent="0">
              <a:buNone/>
            </a:pP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85830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B23ED-75C5-4FF3-EEEC-C8758D761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Update 6/7/2024 - Pump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0E1FA-6B6A-29A0-2652-FFAC63EF0B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7518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4C0C8-9FD8-7341-AC09-CFA0A6F3F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" y="-210393"/>
            <a:ext cx="12188825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Montserrat" panose="00000500000000000000" pitchFamily="2" charset="0"/>
              </a:rPr>
              <a:t>Interventions &amp; Results: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07A05D-EC55-F935-33FE-AD52EA48C090}"/>
              </a:ext>
            </a:extLst>
          </p:cNvPr>
          <p:cNvSpPr/>
          <p:nvPr/>
        </p:nvSpPr>
        <p:spPr>
          <a:xfrm>
            <a:off x="9509573" y="6134471"/>
            <a:ext cx="958789" cy="6513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28B894-424E-BD11-945A-5F71C387FA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7346" b="22301"/>
          <a:stretch/>
        </p:blipFill>
        <p:spPr>
          <a:xfrm>
            <a:off x="9971066" y="6028731"/>
            <a:ext cx="2101684" cy="661032"/>
          </a:xfrm>
          <a:prstGeom prst="rect">
            <a:avLst/>
          </a:prstGeom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8544F0EB-25EC-AF23-8EA6-C61FEEC15089}"/>
              </a:ext>
            </a:extLst>
          </p:cNvPr>
          <p:cNvGraphicFramePr>
            <a:graphicFrameLocks/>
          </p:cNvGraphicFramePr>
          <p:nvPr/>
        </p:nvGraphicFramePr>
        <p:xfrm>
          <a:off x="-328036" y="521694"/>
          <a:ext cx="12557063" cy="5833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863275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A50E9-9FF7-3ED1-925B-F9AD80274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a typeface="Calibri Light"/>
                <a:cs typeface="Calibri Light"/>
              </a:rPr>
              <a:t>InPen</a:t>
            </a:r>
            <a:r>
              <a:rPr lang="en-US" dirty="0">
                <a:ea typeface="Calibri Light"/>
                <a:cs typeface="Calibri Light"/>
              </a:rPr>
              <a:t> update 7/5/24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911CC-E1D5-D047-4C29-6AA9A9F358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8624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99B0-0CC8-3700-1717-7BAB350DB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26" y="365125"/>
            <a:ext cx="11100904" cy="1347649"/>
          </a:xfrm>
        </p:spPr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Patient #1 13y, F, Race – other, public insurance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4D526-8377-B4FA-9D81-64400EDDC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Calibri"/>
                <a:cs typeface="Calibri"/>
              </a:rPr>
              <a:t>Attended pump class in April - reached out and requested </a:t>
            </a:r>
            <a:r>
              <a:rPr lang="en-US" dirty="0" err="1">
                <a:ea typeface="Calibri"/>
                <a:cs typeface="Calibri"/>
              </a:rPr>
              <a:t>InPen</a:t>
            </a:r>
            <a:r>
              <a:rPr lang="en-US" dirty="0">
                <a:ea typeface="Calibri"/>
                <a:cs typeface="Calibri"/>
              </a:rPr>
              <a:t> first before starting OP5. CMN started at that time. Took about 10 days for completed CMN to be faxed to Medtronic. </a:t>
            </a:r>
          </a:p>
          <a:p>
            <a:r>
              <a:rPr lang="en-US" dirty="0">
                <a:ea typeface="Calibri"/>
                <a:cs typeface="Calibri"/>
              </a:rPr>
              <a:t>June – mom sent TDD - sent settings to Medtronic. Mom reports no word on </a:t>
            </a:r>
            <a:r>
              <a:rPr lang="en-US" err="1">
                <a:ea typeface="Calibri"/>
                <a:cs typeface="Calibri"/>
              </a:rPr>
              <a:t>InPen</a:t>
            </a:r>
            <a:r>
              <a:rPr lang="en-US" dirty="0">
                <a:ea typeface="Calibri"/>
                <a:cs typeface="Calibri"/>
              </a:rPr>
              <a:t>. Sent message to Medtronic re: status - CMN was received but sent to Las Vegas team???</a:t>
            </a:r>
          </a:p>
          <a:p>
            <a:r>
              <a:rPr lang="en-US" dirty="0">
                <a:ea typeface="Calibri"/>
                <a:cs typeface="Calibri"/>
              </a:rPr>
              <a:t>Patient cancelled appointment in June, next appointment 7/26</a:t>
            </a:r>
          </a:p>
        </p:txBody>
      </p:sp>
    </p:spTree>
    <p:extLst>
      <p:ext uri="{BB962C8B-B14F-4D97-AF65-F5344CB8AC3E}">
        <p14:creationId xmlns:p14="http://schemas.microsoft.com/office/powerpoint/2010/main" val="4678757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B5BBE-85BF-8A0D-FEC6-3018C5FCF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Patient #2 17y, F, white, private insurance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F6721-278E-B048-BF82-4FC373AFF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Calibri"/>
                <a:cs typeface="Calibri"/>
              </a:rPr>
              <a:t>Attended pump class March 2024. Chose </a:t>
            </a:r>
            <a:r>
              <a:rPr lang="en-US" dirty="0" err="1">
                <a:ea typeface="Calibri"/>
                <a:cs typeface="Calibri"/>
              </a:rPr>
              <a:t>InPen</a:t>
            </a:r>
            <a:r>
              <a:rPr lang="en-US" dirty="0">
                <a:ea typeface="Calibri"/>
                <a:cs typeface="Calibri"/>
              </a:rPr>
              <a:t> </a:t>
            </a:r>
          </a:p>
          <a:p>
            <a:r>
              <a:rPr lang="en-US" dirty="0">
                <a:ea typeface="Calibri"/>
                <a:cs typeface="Calibri"/>
              </a:rPr>
              <a:t>Sample (Novolog </a:t>
            </a:r>
            <a:r>
              <a:rPr lang="en-US" dirty="0" err="1">
                <a:ea typeface="Calibri"/>
                <a:cs typeface="Calibri"/>
              </a:rPr>
              <a:t>InPen</a:t>
            </a:r>
            <a:r>
              <a:rPr lang="en-US" dirty="0">
                <a:ea typeface="Calibri"/>
                <a:cs typeface="Calibri"/>
              </a:rPr>
              <a:t>) sent to family - Insulin RX sent to pharmacy, CMN/training orders started. *request sent to our pharm tech (same process for pump) and was returned "we don't follow up on </a:t>
            </a:r>
            <a:r>
              <a:rPr lang="en-US" dirty="0" err="1">
                <a:ea typeface="Calibri"/>
                <a:cs typeface="Calibri"/>
              </a:rPr>
              <a:t>InPens</a:t>
            </a:r>
            <a:r>
              <a:rPr lang="en-US" dirty="0">
                <a:ea typeface="Calibri"/>
                <a:cs typeface="Calibri"/>
              </a:rPr>
              <a:t>"</a:t>
            </a:r>
          </a:p>
          <a:p>
            <a:r>
              <a:rPr lang="en-US" dirty="0">
                <a:ea typeface="Calibri"/>
                <a:cs typeface="Calibri"/>
              </a:rPr>
              <a:t>Insurance wouldn't cover Novolog, Humalog preferred - New RX for </a:t>
            </a:r>
            <a:r>
              <a:rPr lang="en-US" dirty="0" err="1">
                <a:ea typeface="Calibri"/>
                <a:cs typeface="Calibri"/>
              </a:rPr>
              <a:t>InPen</a:t>
            </a:r>
            <a:r>
              <a:rPr lang="en-US" dirty="0">
                <a:ea typeface="Calibri"/>
                <a:cs typeface="Calibri"/>
              </a:rPr>
              <a:t> and cartridges sent late April to Medtronic and pharmacy.</a:t>
            </a:r>
          </a:p>
          <a:p>
            <a:r>
              <a:rPr lang="en-US" dirty="0">
                <a:ea typeface="Calibri"/>
                <a:cs typeface="Calibri"/>
              </a:rPr>
              <a:t>June – provided appointment - no mention of </a:t>
            </a:r>
            <a:r>
              <a:rPr lang="en-US" dirty="0" err="1">
                <a:ea typeface="Calibri"/>
                <a:cs typeface="Calibri"/>
              </a:rPr>
              <a:t>Inpen</a:t>
            </a:r>
            <a:r>
              <a:rPr lang="en-US" dirty="0">
                <a:ea typeface="Calibri"/>
                <a:cs typeface="Calibri"/>
              </a:rPr>
              <a:t> from provider, family or nurse (float)</a:t>
            </a:r>
          </a:p>
        </p:txBody>
      </p:sp>
    </p:spTree>
    <p:extLst>
      <p:ext uri="{BB962C8B-B14F-4D97-AF65-F5344CB8AC3E}">
        <p14:creationId xmlns:p14="http://schemas.microsoft.com/office/powerpoint/2010/main" val="25467764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3A9AB-38BC-2B71-D616-9CFEB786C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Patient 3 13y, F, Hispanic, public insurance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55060-C0E0-475F-85DC-C260B6621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Calibri"/>
                <a:cs typeface="Calibri"/>
              </a:rPr>
              <a:t>Attended pump class in March 2024. Chose </a:t>
            </a:r>
            <a:r>
              <a:rPr lang="en-US" dirty="0" err="1">
                <a:ea typeface="Calibri"/>
                <a:cs typeface="Calibri"/>
              </a:rPr>
              <a:t>InPen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 err="1">
                <a:ea typeface="Calibri"/>
                <a:cs typeface="Calibri"/>
              </a:rPr>
              <a:t>InPen</a:t>
            </a:r>
            <a:r>
              <a:rPr lang="en-US" dirty="0">
                <a:ea typeface="Calibri"/>
                <a:cs typeface="Calibri"/>
              </a:rPr>
              <a:t> process started </a:t>
            </a:r>
          </a:p>
          <a:p>
            <a:r>
              <a:rPr lang="en-US" dirty="0">
                <a:ea typeface="Calibri"/>
                <a:cs typeface="Calibri"/>
              </a:rPr>
              <a:t>Provider visit in May 2024 – no mention of </a:t>
            </a:r>
            <a:r>
              <a:rPr lang="en-US" dirty="0" err="1">
                <a:ea typeface="Calibri"/>
                <a:cs typeface="Calibri"/>
              </a:rPr>
              <a:t>InPen</a:t>
            </a:r>
            <a:r>
              <a:rPr lang="en-US" dirty="0">
                <a:ea typeface="Calibri"/>
                <a:cs typeface="Calibri"/>
              </a:rPr>
              <a:t> - ordered Tandem Mobi. </a:t>
            </a:r>
          </a:p>
        </p:txBody>
      </p:sp>
    </p:spTree>
    <p:extLst>
      <p:ext uri="{BB962C8B-B14F-4D97-AF65-F5344CB8AC3E}">
        <p14:creationId xmlns:p14="http://schemas.microsoft.com/office/powerpoint/2010/main" val="23898853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9936F-394E-DA0C-469A-343CC285B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6255" y="490537"/>
            <a:ext cx="6418097" cy="162877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dirty="0">
                <a:ea typeface="Calibri Light"/>
                <a:cs typeface="Calibri Light"/>
              </a:rPr>
              <a:t>Pain Points</a:t>
            </a:r>
          </a:p>
        </p:txBody>
      </p:sp>
      <p:pic>
        <p:nvPicPr>
          <p:cNvPr id="4" name="Content Placeholder 3" descr="A diagram of a patient&#10;&#10;Description automatically generated">
            <a:extLst>
              <a:ext uri="{FF2B5EF4-FFF2-40B4-BE49-F238E27FC236}">
                <a16:creationId xmlns:a16="http://schemas.microsoft.com/office/drawing/2014/main" id="{7F23FE7A-1BD1-62B2-A695-36A156EC5D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36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9768615-5539-8DDC-F686-E6D95EF3AD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17734" y="2614612"/>
            <a:ext cx="5291663" cy="16214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ea typeface="Calibri"/>
                <a:cs typeface="Calibri"/>
              </a:rPr>
              <a:t>Lessons Learned</a:t>
            </a:r>
          </a:p>
          <a:p>
            <a:endParaRPr lang="en-US" sz="2400" dirty="0">
              <a:ea typeface="Calibri"/>
              <a:cs typeface="Calibri"/>
            </a:endParaRPr>
          </a:p>
          <a:p>
            <a:endParaRPr lang="en-US" sz="2400" dirty="0">
              <a:ea typeface="Calibri"/>
              <a:cs typeface="Calibri"/>
            </a:endParaRPr>
          </a:p>
          <a:p>
            <a:pPr marL="457200" lvl="1" indent="0">
              <a:buNone/>
            </a:pPr>
            <a:endParaRPr lang="en-US" sz="2200" dirty="0">
              <a:ea typeface="Calibri"/>
              <a:cs typeface="Calibri"/>
            </a:endParaRPr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C66192D9-DF70-C5F2-A581-0D0D4C96B4AA}"/>
              </a:ext>
            </a:extLst>
          </p:cNvPr>
          <p:cNvSpPr/>
          <p:nvPr/>
        </p:nvSpPr>
        <p:spPr>
          <a:xfrm>
            <a:off x="2184945" y="2227312"/>
            <a:ext cx="662609" cy="5080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9307B841-5D06-DDF7-1C27-E6F603BBE88F}"/>
              </a:ext>
            </a:extLst>
          </p:cNvPr>
          <p:cNvSpPr/>
          <p:nvPr/>
        </p:nvSpPr>
        <p:spPr>
          <a:xfrm>
            <a:off x="948075" y="4955051"/>
            <a:ext cx="662609" cy="5080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080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104EA42-FFA7-A2E6-CA62-B7BE95600935}"/>
              </a:ext>
            </a:extLst>
          </p:cNvPr>
          <p:cNvSpPr txBox="1"/>
          <p:nvPr/>
        </p:nvSpPr>
        <p:spPr>
          <a:xfrm>
            <a:off x="2404418" y="2109172"/>
            <a:ext cx="112420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cs typeface="Calibri"/>
              </a:rPr>
              <a:t>Met with Medtronic reps about process of ordering </a:t>
            </a:r>
            <a:r>
              <a:rPr lang="en-US" sz="1000" err="1">
                <a:cs typeface="Calibri"/>
              </a:rPr>
              <a:t>InPen</a:t>
            </a:r>
            <a:endParaRPr lang="en-US" sz="1000" err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5A9A69-8352-E141-BEA8-57FCC771F2A8}"/>
              </a:ext>
            </a:extLst>
          </p:cNvPr>
          <p:cNvSpPr txBox="1"/>
          <p:nvPr/>
        </p:nvSpPr>
        <p:spPr>
          <a:xfrm>
            <a:off x="3100859" y="4029390"/>
            <a:ext cx="84566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>
                <a:cs typeface="Calibri"/>
              </a:rPr>
              <a:t>Added </a:t>
            </a:r>
            <a:r>
              <a:rPr lang="en-US" sz="800" dirty="0" err="1">
                <a:cs typeface="Calibri"/>
              </a:rPr>
              <a:t>InPen</a:t>
            </a:r>
            <a:r>
              <a:rPr lang="en-US" sz="800" dirty="0">
                <a:cs typeface="Calibri"/>
              </a:rPr>
              <a:t> slides to Insulin Pump Class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CD6044-C30B-2B50-2923-F10A49F3830F}"/>
              </a:ext>
            </a:extLst>
          </p:cNvPr>
          <p:cNvSpPr txBox="1"/>
          <p:nvPr/>
        </p:nvSpPr>
        <p:spPr>
          <a:xfrm>
            <a:off x="4053215" y="2938741"/>
            <a:ext cx="729139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00" dirty="0">
                <a:cs typeface="Calibri"/>
              </a:rPr>
              <a:t>Health Fair</a:t>
            </a:r>
            <a:endParaRPr lang="en-US" dirty="0"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298610-3EEB-67C9-74D4-CC1F13524DF5}"/>
              </a:ext>
            </a:extLst>
          </p:cNvPr>
          <p:cNvSpPr txBox="1"/>
          <p:nvPr/>
        </p:nvSpPr>
        <p:spPr>
          <a:xfrm>
            <a:off x="5873422" y="4026602"/>
            <a:ext cx="1131295" cy="7848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00" dirty="0">
                <a:cs typeface="Calibri"/>
              </a:rPr>
              <a:t>Added </a:t>
            </a:r>
            <a:r>
              <a:rPr lang="en-US" sz="900" dirty="0" err="1">
                <a:cs typeface="Calibri"/>
              </a:rPr>
              <a:t>InPen</a:t>
            </a:r>
            <a:r>
              <a:rPr lang="en-US" sz="900" dirty="0">
                <a:cs typeface="Calibri"/>
              </a:rPr>
              <a:t> brochure and contact information to our pump booklet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B7D6ED-FFBA-FAE6-47B1-9C8DBF9D3A93}"/>
              </a:ext>
            </a:extLst>
          </p:cNvPr>
          <p:cNvSpPr txBox="1"/>
          <p:nvPr/>
        </p:nvSpPr>
        <p:spPr>
          <a:xfrm>
            <a:off x="6814551" y="2108371"/>
            <a:ext cx="823783" cy="7848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00" dirty="0">
                <a:cs typeface="Calibri"/>
              </a:rPr>
              <a:t>Process created for </a:t>
            </a:r>
            <a:r>
              <a:rPr lang="en-US" sz="900" dirty="0" err="1">
                <a:cs typeface="Calibri"/>
              </a:rPr>
              <a:t>InPen</a:t>
            </a:r>
            <a:r>
              <a:rPr lang="en-US" sz="900" dirty="0">
                <a:cs typeface="Calibri"/>
              </a:rPr>
              <a:t> samples in clinic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370078-50D2-E605-A325-07C391F83564}"/>
              </a:ext>
            </a:extLst>
          </p:cNvPr>
          <p:cNvSpPr txBox="1"/>
          <p:nvPr/>
        </p:nvSpPr>
        <p:spPr>
          <a:xfrm>
            <a:off x="7642939" y="3162214"/>
            <a:ext cx="103075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00" dirty="0">
                <a:cs typeface="Calibri"/>
              </a:rPr>
              <a:t>Updated process on ordering </a:t>
            </a:r>
            <a:r>
              <a:rPr lang="en-US" sz="900" dirty="0" err="1">
                <a:cs typeface="Calibri"/>
              </a:rPr>
              <a:t>InPen</a:t>
            </a:r>
            <a:endParaRPr lang="en-US" dirty="0" err="1"/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 noGrp="1"/>
          </p:cNvGraphicFramePr>
          <p:nvPr/>
        </p:nvGraphicFramePr>
        <p:xfrm>
          <a:off x="1443037" y="1100137"/>
          <a:ext cx="9286875" cy="4638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A8094DB-A582-DBC8-881B-528AE63CB5EC}"/>
              </a:ext>
            </a:extLst>
          </p:cNvPr>
          <p:cNvCxnSpPr/>
          <p:nvPr/>
        </p:nvCxnSpPr>
        <p:spPr>
          <a:xfrm flipH="1" flipV="1">
            <a:off x="6182784" y="3790951"/>
            <a:ext cx="6349" cy="2391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19A20F5-9BF7-5801-DBBE-8BC19B57D890}"/>
              </a:ext>
            </a:extLst>
          </p:cNvPr>
          <p:cNvCxnSpPr>
            <a:cxnSpLocks/>
          </p:cNvCxnSpPr>
          <p:nvPr/>
        </p:nvCxnSpPr>
        <p:spPr>
          <a:xfrm flipV="1">
            <a:off x="3575049" y="3589866"/>
            <a:ext cx="35984" cy="3767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5253C16-A63B-E41A-6A1C-AAECADD918D8}"/>
              </a:ext>
            </a:extLst>
          </p:cNvPr>
          <p:cNvCxnSpPr>
            <a:cxnSpLocks/>
          </p:cNvCxnSpPr>
          <p:nvPr/>
        </p:nvCxnSpPr>
        <p:spPr>
          <a:xfrm flipH="1">
            <a:off x="7029450" y="2834216"/>
            <a:ext cx="69849" cy="5757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A422695-E5A6-8E38-2679-F82E082AE697}"/>
              </a:ext>
            </a:extLst>
          </p:cNvPr>
          <p:cNvCxnSpPr>
            <a:cxnSpLocks/>
          </p:cNvCxnSpPr>
          <p:nvPr/>
        </p:nvCxnSpPr>
        <p:spPr>
          <a:xfrm>
            <a:off x="4474633" y="3162300"/>
            <a:ext cx="4233" cy="755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531A46D-B9E1-E1CF-60DF-413BB641F8FD}"/>
              </a:ext>
            </a:extLst>
          </p:cNvPr>
          <p:cNvCxnSpPr>
            <a:cxnSpLocks/>
          </p:cNvCxnSpPr>
          <p:nvPr/>
        </p:nvCxnSpPr>
        <p:spPr>
          <a:xfrm flipH="1">
            <a:off x="7886700" y="3553883"/>
            <a:ext cx="196849" cy="850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3F7A5F2-969A-EA73-16A3-1EEC909E989F}"/>
              </a:ext>
            </a:extLst>
          </p:cNvPr>
          <p:cNvCxnSpPr>
            <a:cxnSpLocks/>
          </p:cNvCxnSpPr>
          <p:nvPr/>
        </p:nvCxnSpPr>
        <p:spPr>
          <a:xfrm>
            <a:off x="2738966" y="2738966"/>
            <a:ext cx="57151" cy="3005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5439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8665B-7F73-21C6-EC84-6031230CF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PDSA Cyle #2:</a:t>
            </a:r>
            <a:br>
              <a:rPr lang="en-US">
                <a:ea typeface="Calibri Light"/>
                <a:cs typeface="Calibri Light"/>
              </a:rPr>
            </a:br>
            <a:r>
              <a:rPr lang="en-US">
                <a:ea typeface="Calibri Light"/>
                <a:cs typeface="Calibri Light"/>
              </a:rPr>
              <a:t>In Person Monthly Weekend Classes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16914-3BEC-F648-D3D5-68175F2AF3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lvl="1" indent="0">
              <a:buNone/>
            </a:pPr>
            <a:r>
              <a:rPr lang="en-US">
                <a:ea typeface="Calibri"/>
                <a:cs typeface="Calibri"/>
              </a:rPr>
              <a:t>July 2023</a:t>
            </a:r>
            <a:endParaRPr lang="en-US"/>
          </a:p>
          <a:p>
            <a:pPr lvl="1"/>
            <a:r>
              <a:rPr lang="en-US">
                <a:ea typeface="Calibri"/>
                <a:cs typeface="Calibri"/>
              </a:rPr>
              <a:t>14 patients attended class</a:t>
            </a:r>
          </a:p>
          <a:p>
            <a:pPr lvl="1"/>
            <a:r>
              <a:rPr lang="en-US">
                <a:ea typeface="Calibri"/>
                <a:cs typeface="Calibri"/>
              </a:rPr>
              <a:t>7 patients chose pump</a:t>
            </a:r>
          </a:p>
          <a:p>
            <a:pPr lvl="1"/>
            <a:endParaRPr lang="en-US">
              <a:ea typeface="Calibri"/>
              <a:cs typeface="Calibri"/>
            </a:endParaRPr>
          </a:p>
          <a:p>
            <a:pPr lvl="1"/>
            <a:r>
              <a:rPr lang="en-US">
                <a:ea typeface="Calibri"/>
                <a:cs typeface="Calibri"/>
              </a:rPr>
              <a:t>August 2023</a:t>
            </a:r>
          </a:p>
          <a:p>
            <a:pPr lvl="1"/>
            <a:r>
              <a:rPr lang="en-US">
                <a:ea typeface="Calibri"/>
                <a:cs typeface="Calibri"/>
              </a:rPr>
              <a:t>9 patients attended class</a:t>
            </a:r>
          </a:p>
          <a:p>
            <a:pPr lvl="1"/>
            <a:r>
              <a:rPr lang="en-US">
                <a:ea typeface="Calibri"/>
                <a:cs typeface="Calibri"/>
              </a:rPr>
              <a:t>3 patients chose a pump</a:t>
            </a:r>
          </a:p>
        </p:txBody>
      </p:sp>
      <p:pic>
        <p:nvPicPr>
          <p:cNvPr id="5" name="Picture 4" descr="A screenshot of a white text&#10;&#10;Description automatically generated">
            <a:extLst>
              <a:ext uri="{FF2B5EF4-FFF2-40B4-BE49-F238E27FC236}">
                <a16:creationId xmlns:a16="http://schemas.microsoft.com/office/drawing/2014/main" id="{DE300521-2381-7186-31B9-D73737FCD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2092" y="2432393"/>
            <a:ext cx="3886200" cy="185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1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AC0EF3A-9DA2-B64E-5577-A8B389424117}"/>
              </a:ext>
            </a:extLst>
          </p:cNvPr>
          <p:cNvGraphicFramePr>
            <a:graphicFrameLocks noGrp="1"/>
          </p:cNvGraphicFramePr>
          <p:nvPr/>
        </p:nvGraphicFramePr>
        <p:xfrm>
          <a:off x="3416300" y="829627"/>
          <a:ext cx="5359400" cy="519874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11400">
                  <a:extLst>
                    <a:ext uri="{9D8B030D-6E8A-4147-A177-3AD203B41FA5}">
                      <a16:colId xmlns:a16="http://schemas.microsoft.com/office/drawing/2014/main" val="252692628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9060479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80969023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3979055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79578471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581450775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fontAlgn="b"/>
                      <a:endParaRPr lang="en-US" sz="10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000">
                          <a:effectLst/>
                          <a:latin typeface="Arial" panose="020B0604020202020204" pitchFamily="34" charset="0"/>
                        </a:rPr>
                        <a:t>Jan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000">
                          <a:effectLst/>
                          <a:latin typeface="Arial" panose="020B0604020202020204" pitchFamily="34" charset="0"/>
                        </a:rPr>
                        <a:t>Feb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000">
                          <a:effectLst/>
                          <a:latin typeface="Arial" panose="020B0604020202020204" pitchFamily="34" charset="0"/>
                        </a:rPr>
                        <a:t>March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000">
                          <a:effectLst/>
                          <a:latin typeface="Arial" panose="020B0604020202020204" pitchFamily="34" charset="0"/>
                        </a:rPr>
                        <a:t>April 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000">
                          <a:effectLst/>
                          <a:latin typeface="Arial" panose="020B0604020202020204" pitchFamily="34" charset="0"/>
                        </a:rPr>
                        <a:t>May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9397877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fontAlgn="b"/>
                      <a:r>
                        <a:rPr lang="en-US" sz="1000">
                          <a:effectLst/>
                          <a:latin typeface="Arial" panose="020B0604020202020204" pitchFamily="34" charset="0"/>
                        </a:rPr>
                        <a:t>Middle eastern/northern african 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517019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fontAlgn="b"/>
                      <a:r>
                        <a:rPr lang="en-US" sz="1000">
                          <a:effectLst/>
                          <a:latin typeface="Arial" panose="020B0604020202020204" pitchFamily="34" charset="0"/>
                        </a:rPr>
                        <a:t>White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  <a:latin typeface="Arial" panose="020B0604020202020204" pitchFamily="34" charset="0"/>
                        </a:rPr>
                        <a:t>59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014693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fontAlgn="b"/>
                      <a:r>
                        <a:rPr lang="en-US" sz="1000">
                          <a:effectLst/>
                          <a:latin typeface="Arial" panose="020B0604020202020204" pitchFamily="34" charset="0"/>
                        </a:rPr>
                        <a:t>Hispanic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565445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fontAlgn="b"/>
                      <a:r>
                        <a:rPr lang="en-US" sz="1000">
                          <a:effectLst/>
                          <a:latin typeface="Arial" panose="020B0604020202020204" pitchFamily="34" charset="0"/>
                        </a:rPr>
                        <a:t>Decline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337918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fontAlgn="b"/>
                      <a:r>
                        <a:rPr lang="en-US" sz="1000">
                          <a:effectLst/>
                          <a:latin typeface="Arial" panose="020B0604020202020204" pitchFamily="34" charset="0"/>
                        </a:rPr>
                        <a:t>Black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914436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fontAlgn="b"/>
                      <a:r>
                        <a:rPr lang="en-US" sz="1000">
                          <a:effectLst/>
                          <a:latin typeface="Arial" panose="020B0604020202020204" pitchFamily="34" charset="0"/>
                        </a:rPr>
                        <a:t>Other Pacific Islander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0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0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0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793744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fontAlgn="b"/>
                      <a:r>
                        <a:rPr lang="en-US" sz="1000">
                          <a:effectLst/>
                          <a:latin typeface="Arial" panose="020B0604020202020204" pitchFamily="34" charset="0"/>
                        </a:rPr>
                        <a:t>Samoan Other Pacific Islander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0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0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0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041059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fontAlgn="b"/>
                      <a:r>
                        <a:rPr lang="en-US" sz="1000">
                          <a:effectLst/>
                          <a:latin typeface="Arial" panose="020B0604020202020204" pitchFamily="34" charset="0"/>
                        </a:rPr>
                        <a:t>Asian Indian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0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0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0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714222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fontAlgn="b"/>
                      <a:r>
                        <a:rPr lang="en-US" sz="1000">
                          <a:effectLst/>
                          <a:latin typeface="Arial" panose="020B0604020202020204" pitchFamily="34" charset="0"/>
                        </a:rPr>
                        <a:t>Filipino White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0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0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0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640241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fontAlgn="b"/>
                      <a:r>
                        <a:rPr lang="en-US" sz="1000">
                          <a:effectLst/>
                          <a:latin typeface="Arial" panose="020B0604020202020204" pitchFamily="34" charset="0"/>
                        </a:rPr>
                        <a:t>Other Asian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0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860798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fontAlgn="b"/>
                      <a:r>
                        <a:rPr lang="en-US" sz="1000">
                          <a:effectLst/>
                          <a:latin typeface="Arial" panose="020B0604020202020204" pitchFamily="34" charset="0"/>
                        </a:rPr>
                        <a:t>White Black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0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0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0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9871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fontAlgn="b"/>
                      <a:r>
                        <a:rPr lang="en-US" sz="1000">
                          <a:effectLst/>
                          <a:latin typeface="Arial" panose="020B0604020202020204" pitchFamily="34" charset="0"/>
                        </a:rPr>
                        <a:t>Filipino black white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0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0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0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667496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fontAlgn="b"/>
                      <a:r>
                        <a:rPr lang="en-US" sz="1000">
                          <a:effectLst/>
                          <a:latin typeface="Arial" panose="020B0604020202020204" pitchFamily="34" charset="0"/>
                        </a:rPr>
                        <a:t>Black Filipino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0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0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0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0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249205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fontAlgn="b"/>
                      <a:r>
                        <a:rPr lang="en-US" sz="1000">
                          <a:effectLst/>
                          <a:latin typeface="Arial" panose="020B0604020202020204" pitchFamily="34" charset="0"/>
                        </a:rPr>
                        <a:t>Other Asian White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0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0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0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0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875491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fontAlgn="b"/>
                      <a:r>
                        <a:rPr lang="en-US" sz="1000">
                          <a:effectLst/>
                          <a:latin typeface="Arial" panose="020B0604020202020204" pitchFamily="34" charset="0"/>
                        </a:rPr>
                        <a:t>Hispanic White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0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0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0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0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007693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fontAlgn="b"/>
                      <a:r>
                        <a:rPr lang="en-US" sz="1000">
                          <a:effectLst/>
                          <a:latin typeface="Arial" panose="020B0604020202020204" pitchFamily="34" charset="0"/>
                        </a:rPr>
                        <a:t>White Hispanic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0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0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0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0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893928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fontAlgn="b"/>
                      <a:r>
                        <a:rPr lang="en-US" sz="1000">
                          <a:effectLst/>
                          <a:latin typeface="Arial" panose="020B0604020202020204" pitchFamily="34" charset="0"/>
                        </a:rPr>
                        <a:t>Black Hispanic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0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0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0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0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336303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fontAlgn="b"/>
                      <a:r>
                        <a:rPr lang="en-US" sz="1000">
                          <a:effectLst/>
                          <a:latin typeface="Arial" panose="020B0604020202020204" pitchFamily="34" charset="0"/>
                        </a:rPr>
                        <a:t>White American Indian or Alaska Native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0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0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0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0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0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620321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fontAlgn="b"/>
                      <a:r>
                        <a:rPr lang="en-US" sz="1000">
                          <a:effectLst/>
                          <a:latin typeface="Arial" panose="020B0604020202020204" pitchFamily="34" charset="0"/>
                        </a:rPr>
                        <a:t>White Filipino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0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0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0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0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37049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fontAlgn="b"/>
                      <a:endParaRPr lang="en-US" sz="10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0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0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0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0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0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374367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fontAlgn="b"/>
                      <a:endParaRPr lang="en-US" sz="10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0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0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0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0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en-US" sz="10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999747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fontAlgn="b"/>
                      <a:endParaRPr lang="en-US" sz="10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  <a:latin typeface="Arial" panose="020B0604020202020204" pitchFamily="34" charset="0"/>
                        </a:rPr>
                        <a:t>89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  <a:latin typeface="Arial" panose="020B0604020202020204" pitchFamily="34" charset="0"/>
                        </a:rPr>
                        <a:t>111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  <a:latin typeface="Arial" panose="020B0604020202020204" pitchFamily="34" charset="0"/>
                        </a:rPr>
                        <a:t>96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>
                          <a:effectLst/>
                          <a:latin typeface="Arial" panose="020B0604020202020204" pitchFamily="34" charset="0"/>
                        </a:rPr>
                        <a:t>82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3983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7685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2CD3C-D11F-7F37-C76F-371FCEE87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27782"/>
          </a:xfrm>
        </p:spPr>
        <p:txBody>
          <a:bodyPr>
            <a:normAutofit/>
          </a:bodyPr>
          <a:lstStyle/>
          <a:p>
            <a:r>
              <a:rPr lang="en-US">
                <a:ea typeface="Calibri Light"/>
                <a:cs typeface="Calibri Light"/>
              </a:rPr>
              <a:t>PDSA Cycle #3</a:t>
            </a:r>
            <a:br>
              <a:rPr lang="en-US">
                <a:ea typeface="Calibri Light"/>
                <a:cs typeface="Calibri Light"/>
              </a:rPr>
            </a:br>
            <a:r>
              <a:rPr lang="en-US">
                <a:ea typeface="Calibri Light"/>
                <a:cs typeface="Calibri Light"/>
              </a:rPr>
              <a:t>Increase class size for Zoom pump classes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F4981-169A-EAC4-B1E7-6AE2D738E6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US">
                <a:ea typeface="Calibri"/>
                <a:cs typeface="Calibri"/>
              </a:rPr>
              <a:t>June 2023 </a:t>
            </a:r>
            <a:endParaRPr lang="en-US"/>
          </a:p>
          <a:p>
            <a:r>
              <a:rPr lang="en-US">
                <a:ea typeface="Calibri"/>
                <a:cs typeface="Calibri"/>
              </a:rPr>
              <a:t>13 patients attended class</a:t>
            </a:r>
          </a:p>
          <a:p>
            <a:r>
              <a:rPr lang="en-US">
                <a:ea typeface="Calibri"/>
                <a:cs typeface="Calibri"/>
              </a:rPr>
              <a:t>9 patients chose a pump</a:t>
            </a:r>
          </a:p>
          <a:p>
            <a:pPr marL="0" indent="0">
              <a:buNone/>
            </a:pPr>
            <a:endParaRPr lang="en-US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>
                <a:ea typeface="Calibri"/>
                <a:cs typeface="Calibri"/>
              </a:rPr>
              <a:t>July 2023 </a:t>
            </a:r>
          </a:p>
          <a:p>
            <a:r>
              <a:rPr lang="en-US">
                <a:ea typeface="Calibri"/>
                <a:cs typeface="Calibri"/>
              </a:rPr>
              <a:t>15 patients attended class</a:t>
            </a:r>
          </a:p>
          <a:p>
            <a:r>
              <a:rPr lang="en-US">
                <a:ea typeface="Calibri"/>
                <a:cs typeface="Calibri"/>
              </a:rPr>
              <a:t>9 patients chose a pump</a:t>
            </a:r>
          </a:p>
          <a:p>
            <a:endParaRPr lang="en-US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>
                <a:ea typeface="Calibri"/>
                <a:cs typeface="Calibri"/>
              </a:rPr>
              <a:t>August 2023 </a:t>
            </a:r>
          </a:p>
          <a:p>
            <a:r>
              <a:rPr lang="en-US">
                <a:ea typeface="Calibri"/>
                <a:cs typeface="Calibri"/>
              </a:rPr>
              <a:t>18 patients attended class</a:t>
            </a:r>
          </a:p>
          <a:p>
            <a:r>
              <a:rPr lang="en-US">
                <a:ea typeface="Calibri"/>
                <a:cs typeface="Calibri"/>
              </a:rPr>
              <a:t>7 patients chose a pump</a:t>
            </a:r>
          </a:p>
        </p:txBody>
      </p:sp>
    </p:spTree>
    <p:extLst>
      <p:ext uri="{BB962C8B-B14F-4D97-AF65-F5344CB8AC3E}">
        <p14:creationId xmlns:p14="http://schemas.microsoft.com/office/powerpoint/2010/main" val="4023011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49A8E-1AC9-248B-CC29-7278974E6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PDSA Cycle #3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6C74B-5774-B65D-0C0C-49BD8F581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600">
                <a:solidFill>
                  <a:srgbClr val="354050"/>
                </a:solidFill>
                <a:ea typeface="+mn-lt"/>
                <a:cs typeface="+mn-lt"/>
              </a:rPr>
              <a:t>Comments reported back from survey sent to families who have not moved forward on pump therapy.</a:t>
            </a:r>
          </a:p>
          <a:p>
            <a:pPr marL="0" indent="0">
              <a:buNone/>
            </a:pPr>
            <a:endParaRPr lang="en-US" sz="1600">
              <a:solidFill>
                <a:srgbClr val="354050"/>
              </a:solidFill>
              <a:ea typeface="+mn-lt"/>
              <a:cs typeface="+mn-lt"/>
            </a:endParaRPr>
          </a:p>
          <a:p>
            <a:r>
              <a:rPr lang="en-US" sz="1600">
                <a:solidFill>
                  <a:srgbClr val="354050"/>
                </a:solidFill>
                <a:ea typeface="+mn-lt"/>
                <a:cs typeface="+mn-lt"/>
              </a:rPr>
              <a:t>I am still deciding next steps.</a:t>
            </a:r>
            <a:endParaRPr lang="en-US" sz="1600">
              <a:ea typeface="Calibri" panose="020F0502020204030204"/>
              <a:cs typeface="Calibri" panose="020F0502020204030204"/>
            </a:endParaRPr>
          </a:p>
          <a:p>
            <a:r>
              <a:rPr lang="en-US" sz="1600">
                <a:solidFill>
                  <a:srgbClr val="354050"/>
                </a:solidFill>
                <a:ea typeface="+mn-lt"/>
                <a:cs typeface="+mn-lt"/>
              </a:rPr>
              <a:t>Phil takes mixed martial arts and the pump will be kicked. He teaches for 4 hours</a:t>
            </a:r>
          </a:p>
          <a:p>
            <a:r>
              <a:rPr lang="en-US" sz="1600">
                <a:solidFill>
                  <a:srgbClr val="354050"/>
                </a:solidFill>
                <a:ea typeface="+mn-lt"/>
                <a:cs typeface="+mn-lt"/>
              </a:rPr>
              <a:t>The process of moving forward with pump therapy is too overwhelming.</a:t>
            </a:r>
            <a:endParaRPr lang="en-US" sz="1600">
              <a:solidFill>
                <a:srgbClr val="354050"/>
              </a:solidFill>
              <a:ea typeface="Calibri"/>
              <a:cs typeface="Calibri"/>
            </a:endParaRPr>
          </a:p>
          <a:p>
            <a:r>
              <a:rPr lang="en-US" sz="1600">
                <a:solidFill>
                  <a:srgbClr val="354050"/>
                </a:solidFill>
                <a:ea typeface="+mn-lt"/>
                <a:cs typeface="+mn-lt"/>
              </a:rPr>
              <a:t>I am still deciding next steps.</a:t>
            </a:r>
            <a:endParaRPr lang="en-US" sz="1600">
              <a:ea typeface="Calibri"/>
              <a:cs typeface="Calibri"/>
            </a:endParaRPr>
          </a:p>
          <a:p>
            <a:r>
              <a:rPr lang="en-US" sz="1600">
                <a:solidFill>
                  <a:srgbClr val="354050"/>
                </a:solidFill>
                <a:ea typeface="+mn-lt"/>
                <a:cs typeface="+mn-lt"/>
              </a:rPr>
              <a:t>I would like to move forward but I forgot next steps.</a:t>
            </a:r>
            <a:endParaRPr lang="en-US" sz="1600">
              <a:ea typeface="Calibri"/>
              <a:cs typeface="Calibri"/>
            </a:endParaRPr>
          </a:p>
          <a:p>
            <a:pPr marL="0" indent="0">
              <a:buNone/>
            </a:pPr>
            <a:endParaRPr lang="en-US" sz="1100">
              <a:solidFill>
                <a:srgbClr val="354050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9203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0ED9A-90D5-09C5-6398-4F4914EB3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Learning Pearls &amp; Next Steps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75BAC-A1F6-11CB-DF0D-D50A7E33F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Calibri"/>
                <a:cs typeface="Calibri"/>
              </a:rPr>
              <a:t>We have more patients attending pump class, but less moving forward with pump therapy</a:t>
            </a:r>
          </a:p>
          <a:p>
            <a:pPr marL="0" indent="0">
              <a:buNone/>
            </a:pPr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Calling patients that attended pump classes to see why they didn't move forward with pump therapy</a:t>
            </a:r>
          </a:p>
          <a:p>
            <a:pPr marL="0" indent="0">
              <a:buNone/>
            </a:pPr>
            <a:endParaRPr lang="en-US">
              <a:ea typeface="Calibri"/>
              <a:cs typeface="Calibri"/>
            </a:endParaRPr>
          </a:p>
          <a:p>
            <a:pPr marL="457200" lvl="1" indent="0">
              <a:buNone/>
            </a:pPr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9407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7C90C-37B1-C80C-703B-02ED243E1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DCA53-433B-CB30-3FC8-8A2159A0B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732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50</Slides>
  <Notes>1</Notes>
  <HiddenSlides>0</HiddenSlide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50</vt:i4>
      </vt:variant>
    </vt:vector>
  </HeadingPairs>
  <TitlesOfParts>
    <vt:vector size="55" baseType="lpstr">
      <vt:lpstr>office theme</vt:lpstr>
      <vt:lpstr>Office Theme</vt:lpstr>
      <vt:lpstr>1_Office Theme</vt:lpstr>
      <vt:lpstr>Office Theme</vt:lpstr>
      <vt:lpstr>Custom Design</vt:lpstr>
      <vt:lpstr>T1D Insulin Pump/InPen Equity Project</vt:lpstr>
      <vt:lpstr>Fishbone</vt:lpstr>
      <vt:lpstr>PowerPoint Presentation</vt:lpstr>
      <vt:lpstr>PDSA Cycle #1:  1:1 classes for non-English speaking families</vt:lpstr>
      <vt:lpstr>PDSA Cyle #2: In Person Monthly Weekend Classes</vt:lpstr>
      <vt:lpstr>PDSA Cycle #3 Increase class size for Zoom pump classes </vt:lpstr>
      <vt:lpstr>PDSA Cycle #3</vt:lpstr>
      <vt:lpstr>Learning Pearls &amp; Next Steps</vt:lpstr>
      <vt:lpstr>PowerPoint Presentation</vt:lpstr>
      <vt:lpstr>PowerPoint Presentation</vt:lpstr>
      <vt:lpstr>PDSA #1 (18+): January 2024</vt:lpstr>
      <vt:lpstr>Pump class data May 2023-October 2023</vt:lpstr>
      <vt:lpstr>August 2023 Pump referral data</vt:lpstr>
      <vt:lpstr>September 2023 Pump referral data</vt:lpstr>
      <vt:lpstr>October 2023 Pump referral data</vt:lpstr>
      <vt:lpstr>November 2023 Pump referral data</vt:lpstr>
      <vt:lpstr>Update 5/3/2024</vt:lpstr>
      <vt:lpstr>December 2023 Pump referral data</vt:lpstr>
      <vt:lpstr>January 2024 Pump referral data</vt:lpstr>
      <vt:lpstr>February 2024 Pump referral data</vt:lpstr>
      <vt:lpstr>March 2024 Pump referral data</vt:lpstr>
      <vt:lpstr>PowerPoint Presentation</vt:lpstr>
      <vt:lpstr>Next intervention</vt:lpstr>
      <vt:lpstr>InPen Equity Project</vt:lpstr>
      <vt:lpstr>InPen Fishbone</vt:lpstr>
      <vt:lpstr>PowerPoint Presentation</vt:lpstr>
      <vt:lpstr>Education with Medtronic reps</vt:lpstr>
      <vt:lpstr>We need data!!</vt:lpstr>
      <vt:lpstr>PDSA Cycle #1</vt:lpstr>
      <vt:lpstr>Insulin Delivery Devices: Comparison of Features</vt:lpstr>
      <vt:lpstr>Next steps</vt:lpstr>
      <vt:lpstr>Next Steps</vt:lpstr>
      <vt:lpstr>New Process Map</vt:lpstr>
      <vt:lpstr>PowerPoint Presentation</vt:lpstr>
      <vt:lpstr>Next Steps </vt:lpstr>
      <vt:lpstr>4/5/2024 Updates</vt:lpstr>
      <vt:lpstr>PowerPoint Presentation</vt:lpstr>
      <vt:lpstr>PowerPoint Presentation</vt:lpstr>
      <vt:lpstr>Update 5/3/2024 - InPen</vt:lpstr>
      <vt:lpstr>PowerPoint Presentation</vt:lpstr>
      <vt:lpstr>Next Steps </vt:lpstr>
      <vt:lpstr>Update 6/7/2024 - Pump</vt:lpstr>
      <vt:lpstr>Interventions &amp; Results:</vt:lpstr>
      <vt:lpstr>InPen update 7/5/24</vt:lpstr>
      <vt:lpstr>Patient #1 13y, F, Race – other, public insurance</vt:lpstr>
      <vt:lpstr>Patient #2 17y, F, white, private insurance</vt:lpstr>
      <vt:lpstr>Patient 3 13y, F, Hispanic, public insurance</vt:lpstr>
      <vt:lpstr>Pain Points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470</cp:revision>
  <dcterms:created xsi:type="dcterms:W3CDTF">2023-10-05T16:07:12Z</dcterms:created>
  <dcterms:modified xsi:type="dcterms:W3CDTF">2024-07-31T22:36:46Z</dcterms:modified>
</cp:coreProperties>
</file>