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  <p:sldMasterId id="2147483676" r:id="rId3"/>
    <p:sldMasterId id="2147483661" r:id="rId4"/>
    <p:sldMasterId id="2147483686" r:id="rId5"/>
    <p:sldMasterId id="2147483666" r:id="rId6"/>
  </p:sldMasterIdLst>
  <p:sldIdLst>
    <p:sldId id="256" r:id="rId7"/>
    <p:sldId id="260" r:id="rId8"/>
    <p:sldId id="257" r:id="rId9"/>
    <p:sldId id="258" r:id="rId10"/>
    <p:sldId id="261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694"/>
  </p:normalViewPr>
  <p:slideViewPr>
    <p:cSldViewPr snapToGrid="0">
      <p:cViewPr varScale="1">
        <p:scale>
          <a:sx n="108" d="100"/>
          <a:sy n="108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720-C0ED-556A-5EB7-2F1E1E560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5875B-B837-EFCD-811F-F2860281D3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43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03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44493-F898-1AF9-4965-9387F6D0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1AB6-2A4C-4E43-80CD-45698648E88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2116A-3DA4-0811-47EA-0B42B963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5031-5B7A-5D7E-36A2-90EEFA4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8DA75-AC11-DD4C-841F-C600FB23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43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565"/>
            <a:ext cx="10515600" cy="78701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88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565"/>
            <a:ext cx="10515600" cy="78701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85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48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565"/>
            <a:ext cx="10515600" cy="78701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08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565"/>
            <a:ext cx="10515600" cy="78701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27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5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720-C0ED-556A-5EB7-2F1E1E560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5875B-B837-EFCD-811F-F2860281D3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60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237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18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837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2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44493-F898-1AF9-4965-9387F6D0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1AB6-2A4C-4E43-80CD-45698648E88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2116A-3DA4-0811-47EA-0B42B963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5031-5B7A-5D7E-36A2-90EEFA4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8DA75-AC11-DD4C-841F-C600FB23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720-C0ED-556A-5EB7-2F1E1E560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5875B-B837-EFCD-811F-F2860281D3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9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AB7A-FAC3-88C4-9D6D-D71059819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6B9A-46BB-A03B-1849-60B09FF48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6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6EC4-49A4-1782-DBE8-CE3895240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6595-872F-3B5E-4883-B1BCACF3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A5A30-39D4-A9BB-F21B-34538B25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2pPr>
            <a:lvl3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3pPr>
            <a:lvl4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4pPr>
            <a:lvl5pPr>
              <a:defRPr>
                <a:solidFill>
                  <a:srgbClr val="0068B2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44493-F898-1AF9-4965-9387F6D0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1AB6-2A4C-4E43-80CD-45698648E88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2116A-3DA4-0811-47EA-0B42B963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5031-5B7A-5D7E-36A2-90EEFA4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8DA75-AC11-DD4C-841F-C600FB23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72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720-C0ED-556A-5EB7-2F1E1E560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0068B2"/>
                </a:solidFill>
                <a:latin typeface="VAG Rounded Next SemiBold" panose="020F0502020203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5875B-B837-EFCD-811F-F2860281D3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68B2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54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ild art, screenshot, design&#10;&#10;Description automatically generated">
            <a:extLst>
              <a:ext uri="{FF2B5EF4-FFF2-40B4-BE49-F238E27FC236}">
                <a16:creationId xmlns:a16="http://schemas.microsoft.com/office/drawing/2014/main" id="{1871F390-EFCA-CD8B-F2F3-8A8EAC28A5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51E02-AAF0-1A74-AA8B-06431C04B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52632" y="0"/>
            <a:ext cx="532742" cy="6858000"/>
          </a:xfrm>
          <a:prstGeom prst="rect">
            <a:avLst/>
          </a:prstGeom>
        </p:spPr>
      </p:pic>
      <p:pic>
        <p:nvPicPr>
          <p:cNvPr id="6" name="Picture 5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AFF4E4-12A0-ECB5-3A8B-C4B6919EA5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0833" y="6321341"/>
            <a:ext cx="1728857" cy="3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877D1E6A-5C20-7EF7-124A-D5FE20BE38F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EF363A47-8263-E12D-9747-601A90EC5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4279"/>
          <a:stretch/>
        </p:blipFill>
        <p:spPr>
          <a:xfrm>
            <a:off x="6350" y="0"/>
            <a:ext cx="9227102" cy="6861574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DAB62C1-3CFB-D47E-E842-77A20AB78E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77667" y="6331280"/>
            <a:ext cx="1728857" cy="3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DC907A-226C-9008-5F53-FAAAA6933C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532742" cy="6858000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84F1830-5566-7BA5-66A0-6A03D78198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18033" y="6301463"/>
            <a:ext cx="1728857" cy="3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1E6A48-3DC0-9E1D-744F-1ECE7E1564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18033" y="6301463"/>
            <a:ext cx="1728857" cy="357202"/>
          </a:xfrm>
          <a:prstGeom prst="rect">
            <a:avLst/>
          </a:prstGeom>
        </p:spPr>
      </p:pic>
      <p:pic>
        <p:nvPicPr>
          <p:cNvPr id="9" name="Picture 8" descr="A picture containing screenshot, child art, graphics, design&#10;&#10;Description automatically generated">
            <a:extLst>
              <a:ext uri="{FF2B5EF4-FFF2-40B4-BE49-F238E27FC236}">
                <a16:creationId xmlns:a16="http://schemas.microsoft.com/office/drawing/2014/main" id="{8CEB5572-000D-A26E-A390-18FE8DF9F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8402"/>
          <a:stretch/>
        </p:blipFill>
        <p:spPr>
          <a:xfrm>
            <a:off x="6350" y="0"/>
            <a:ext cx="872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6B45-00D1-7994-360D-B49747121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2B3D7-765C-4AC0-BA18-7D26EA818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9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89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68D3-CD9C-7391-4BFA-8BCE566E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006B-DBB2-0E0C-EF43-9423141C5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4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5FB5-2582-D6DC-25FA-2B4B55F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9892-8115-1671-EC96-80BB004EB1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188A-888C-C754-F851-F9EE501B3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99C1-18E9-D249-BDD0-CB540E41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90F4-4D82-0C61-D79A-830BB82A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E852-7BD1-5A16-1A79-A97C2D32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4C9F-21DB-3EAA-B64E-8ABA9F386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VAG Rounded Next</vt:lpstr>
      <vt:lpstr>VAG Rounded Next SemiBold</vt:lpstr>
      <vt:lpstr>Office Theme</vt:lpstr>
      <vt:lpstr>5_Office Theme</vt:lpstr>
      <vt:lpstr>1_Office Theme</vt:lpstr>
      <vt:lpstr>2_Office Theme</vt:lpstr>
      <vt:lpstr>6_Office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Emma, L</dc:creator>
  <cp:lastModifiedBy>Noland, Katie, E</cp:lastModifiedBy>
  <cp:revision>3</cp:revision>
  <dcterms:created xsi:type="dcterms:W3CDTF">2023-05-16T15:30:59Z</dcterms:created>
  <dcterms:modified xsi:type="dcterms:W3CDTF">2024-08-02T14:42:55Z</dcterms:modified>
</cp:coreProperties>
</file>