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 id="2147483822" r:id="rId5"/>
  </p:sldMasterIdLst>
  <p:notesMasterIdLst>
    <p:notesMasterId r:id="rId10"/>
  </p:notesMasterIdLst>
  <p:handoutMasterIdLst>
    <p:handoutMasterId r:id="rId11"/>
  </p:handoutMasterIdLst>
  <p:sldIdLst>
    <p:sldId id="472" r:id="rId6"/>
    <p:sldId id="490" r:id="rId7"/>
    <p:sldId id="417" r:id="rId8"/>
    <p:sldId id="489" r:id="rId9"/>
  </p:sldIdLst>
  <p:sldSz cx="12192000" cy="6858000"/>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EF46FFE9-F5A7-484B-82CA-86EEBFAE4199}">
          <p14:sldIdLst>
            <p14:sldId id="472"/>
            <p14:sldId id="490"/>
            <p14:sldId id="417"/>
            <p14:sldId id="4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00"/>
    <a:srgbClr val="888B8C"/>
    <a:srgbClr val="54565A"/>
    <a:srgbClr val="D9D8D6"/>
    <a:srgbClr val="252A68"/>
    <a:srgbClr val="D65F00"/>
    <a:srgbClr val="AC3964"/>
    <a:srgbClr val="510C76"/>
    <a:srgbClr val="007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16" autoAdjust="0"/>
    <p:restoredTop sz="70620" autoAdjust="0"/>
  </p:normalViewPr>
  <p:slideViewPr>
    <p:cSldViewPr snapToGrid="0" snapToObjects="1">
      <p:cViewPr varScale="1">
        <p:scale>
          <a:sx n="113" d="100"/>
          <a:sy n="113" d="100"/>
        </p:scale>
        <p:origin x="8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6/7/2024</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6/7/2024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a:t>
            </a:fld>
            <a:endParaRPr lang="en-US"/>
          </a:p>
        </p:txBody>
      </p:sp>
    </p:spTree>
    <p:extLst>
      <p:ext uri="{BB962C8B-B14F-4D97-AF65-F5344CB8AC3E}">
        <p14:creationId xmlns:p14="http://schemas.microsoft.com/office/powerpoint/2010/main" val="111966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a:t>
            </a:fld>
            <a:endParaRPr lang="en-US"/>
          </a:p>
        </p:txBody>
      </p:sp>
    </p:spTree>
    <p:extLst>
      <p:ext uri="{BB962C8B-B14F-4D97-AF65-F5344CB8AC3E}">
        <p14:creationId xmlns:p14="http://schemas.microsoft.com/office/powerpoint/2010/main" val="261382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4</a:t>
            </a:fld>
            <a:endParaRPr lang="en-US"/>
          </a:p>
        </p:txBody>
      </p:sp>
    </p:spTree>
    <p:extLst>
      <p:ext uri="{BB962C8B-B14F-4D97-AF65-F5344CB8AC3E}">
        <p14:creationId xmlns:p14="http://schemas.microsoft.com/office/powerpoint/2010/main" val="1763711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34.png"/><Relationship Id="rId4" Type="http://schemas.openxmlformats.org/officeDocument/2006/relationships/image" Target="../media/image3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40.png"/><Relationship Id="rId11" Type="http://schemas.openxmlformats.org/officeDocument/2006/relationships/image" Target="../media/image17.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50.png"/><Relationship Id="rId4" Type="http://schemas.openxmlformats.org/officeDocument/2006/relationships/image" Target="../media/image4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emf"/><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47.png"/><Relationship Id="rId4" Type="http://schemas.openxmlformats.org/officeDocument/2006/relationships/image" Target="../media/image5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3502212"/>
            <a:ext cx="3560762" cy="1697316"/>
          </a:xfrm>
        </p:spPr>
        <p:txBody>
          <a:bodyPr tIns="0" rIns="0" bIns="45720" anchor="b" anchorCtr="0"/>
          <a:lstStyle>
            <a:lvl1pPr>
              <a:lnSpc>
                <a:spcPct val="92000"/>
              </a:lnSpc>
              <a:defRPr sz="3200" b="1" i="0">
                <a:solidFill>
                  <a:schemeClr val="bg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5199529"/>
            <a:ext cx="3560762" cy="492598"/>
          </a:xfrm>
        </p:spPr>
        <p:txBody>
          <a:bodyPr tIns="91440" bIns="0" anchor="t" anchorCtr="0"/>
          <a:lstStyle>
            <a:lvl1pPr>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1pPr>
            <a:lvl2pPr>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1600" b="1" i="0" cap="none" baseline="0">
                <a:solidFill>
                  <a:schemeClr val="bg1"/>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692127"/>
            <a:ext cx="3560761" cy="375298"/>
          </a:xfrm>
          <a:prstGeom prst="rect">
            <a:avLst/>
          </a:prstGeom>
        </p:spPr>
        <p:txBody>
          <a:bodyPr lIns="0" tIns="0" rIns="0" bIns="0" anchor="t" anchorCtr="0"/>
          <a:lstStyle>
            <a:lvl1pPr>
              <a:defRPr sz="1000" b="0" i="0">
                <a:solidFill>
                  <a:schemeClr val="bg1"/>
                </a:solidFill>
                <a:latin typeface="Segoe UI" panose="020B0502040204020203" pitchFamily="34" charset="0"/>
                <a:cs typeface="Segoe UI" panose="020B0502040204020203" pitchFamily="34" charset="0"/>
              </a:defRPr>
            </a:lvl1pPr>
            <a:lvl2pPr>
              <a:defRPr sz="1000" b="0" i="0">
                <a:solidFill>
                  <a:schemeClr val="bg1"/>
                </a:solidFill>
                <a:latin typeface="Segoe UI" panose="020B0502040204020203" pitchFamily="34" charset="0"/>
                <a:cs typeface="Segoe UI" panose="020B0502040204020203" pitchFamily="34" charset="0"/>
              </a:defRPr>
            </a:lvl2pPr>
            <a:lvl3pPr>
              <a:defRPr sz="1000" b="0" i="0">
                <a:solidFill>
                  <a:schemeClr val="bg1"/>
                </a:solidFill>
                <a:latin typeface="Segoe UI" panose="020B0502040204020203" pitchFamily="34" charset="0"/>
                <a:cs typeface="Segoe UI" panose="020B0502040204020203" pitchFamily="34" charset="0"/>
              </a:defRPr>
            </a:lvl3pPr>
            <a:lvl4pPr>
              <a:defRPr sz="1000" b="0" i="0">
                <a:solidFill>
                  <a:schemeClr val="bg1"/>
                </a:solidFill>
                <a:latin typeface="Segoe UI" panose="020B0502040204020203" pitchFamily="34" charset="0"/>
                <a:cs typeface="Segoe UI" panose="020B0502040204020203" pitchFamily="34" charset="0"/>
              </a:defRPr>
            </a:lvl4pPr>
            <a:lvl5pPr>
              <a:defRPr sz="1000" b="0" i="0">
                <a:solidFill>
                  <a:schemeClr val="bg1"/>
                </a:solidFill>
                <a:latin typeface="Segoe UI" panose="020B0502040204020203" pitchFamily="34" charset="0"/>
                <a:cs typeface="Segoe UI" panose="020B0502040204020203" pitchFamily="34" charset="0"/>
              </a:defRPr>
            </a:lvl5pPr>
            <a:lvl6pPr>
              <a:defRPr sz="1000" b="0" i="0">
                <a:solidFill>
                  <a:schemeClr val="bg1"/>
                </a:solidFill>
                <a:latin typeface="Segoe UI" panose="020B0502040204020203" pitchFamily="34" charset="0"/>
                <a:cs typeface="Segoe UI" panose="020B0502040204020203" pitchFamily="34" charset="0"/>
              </a:defRPr>
            </a:lvl6pPr>
            <a:lvl7pPr>
              <a:defRPr sz="1000" b="0" i="0">
                <a:solidFill>
                  <a:schemeClr val="bg1"/>
                </a:solidFill>
                <a:latin typeface="Segoe UI" panose="020B0502040204020203" pitchFamily="34" charset="0"/>
                <a:cs typeface="Segoe UI" panose="020B0502040204020203" pitchFamily="34" charset="0"/>
              </a:defRPr>
            </a:lvl7pPr>
            <a:lvl8pPr>
              <a:defRPr sz="1000" b="0" i="0">
                <a:solidFill>
                  <a:schemeClr val="bg1"/>
                </a:solidFill>
                <a:latin typeface="Segoe UI" panose="020B0502040204020203" pitchFamily="34" charset="0"/>
                <a:cs typeface="Segoe UI" panose="020B0502040204020203" pitchFamily="34" charset="0"/>
              </a:defRPr>
            </a:lvl8pPr>
            <a:lvl9pPr marL="0">
              <a:defRPr sz="1000" b="0" i="0">
                <a:solidFill>
                  <a:schemeClr val="bg1"/>
                </a:solidFill>
                <a:latin typeface="Segoe UI" panose="020B0502040204020203" pitchFamily="34" charset="0"/>
                <a:cs typeface="Segoe UI" panose="020B0502040204020203" pitchFamily="34" charset="0"/>
              </a:defRPr>
            </a:lvl9pPr>
          </a:lstStyle>
          <a:p>
            <a:pPr indent="-3200400"/>
            <a:endParaRPr lang="en-US"/>
          </a:p>
        </p:txBody>
      </p:sp>
      <p:pic>
        <p:nvPicPr>
          <p:cNvPr id="3" name="Picture 2">
            <a:extLst>
              <a:ext uri="{FF2B5EF4-FFF2-40B4-BE49-F238E27FC236}">
                <a16:creationId xmlns:a16="http://schemas.microsoft.com/office/drawing/2014/main" id="{E8300ED7-66B8-16CE-A623-99E5AAFA0FE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7" y="488950"/>
            <a:ext cx="1818321" cy="484399"/>
          </a:xfrm>
          <a:prstGeom prst="rect">
            <a:avLst/>
          </a:prstGeom>
        </p:spPr>
      </p:pic>
      <p:sp>
        <p:nvSpPr>
          <p:cNvPr id="23" name="Picture Placeholder 22">
            <a:extLst>
              <a:ext uri="{FF2B5EF4-FFF2-40B4-BE49-F238E27FC236}">
                <a16:creationId xmlns:a16="http://schemas.microsoft.com/office/drawing/2014/main" id="{74446BDF-5DD0-4C7D-4382-626562A05976}"/>
              </a:ext>
            </a:extLst>
          </p:cNvPr>
          <p:cNvSpPr>
            <a:spLocks noGrp="1"/>
          </p:cNvSpPr>
          <p:nvPr>
            <p:ph type="pic" sz="quarter" idx="22"/>
          </p:nvPr>
        </p:nvSpPr>
        <p:spPr>
          <a:xfrm>
            <a:off x="6819714" y="0"/>
            <a:ext cx="5372287" cy="4683537"/>
          </a:xfrm>
          <a:custGeom>
            <a:avLst/>
            <a:gdLst>
              <a:gd name="connsiteX0" fmla="*/ 342325 w 5372287"/>
              <a:gd name="connsiteY0" fmla="*/ 0 h 4683537"/>
              <a:gd name="connsiteX1" fmla="*/ 5372287 w 5372287"/>
              <a:gd name="connsiteY1" fmla="*/ 0 h 4683537"/>
              <a:gd name="connsiteX2" fmla="*/ 5372287 w 5372287"/>
              <a:gd name="connsiteY2" fmla="*/ 3879153 h 4683537"/>
              <a:gd name="connsiteX3" fmla="*/ 5301355 w 5372287"/>
              <a:gd name="connsiteY3" fmla="*/ 3943621 h 4683537"/>
              <a:gd name="connsiteX4" fmla="*/ 3240252 w 5372287"/>
              <a:gd name="connsiteY4" fmla="*/ 4683537 h 4683537"/>
              <a:gd name="connsiteX5" fmla="*/ 0 w 5372287"/>
              <a:gd name="connsiteY5" fmla="*/ 1443284 h 4683537"/>
              <a:gd name="connsiteX6" fmla="*/ 254636 w 5372287"/>
              <a:gd name="connsiteY6" fmla="*/ 182032 h 468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2287" h="4683537">
                <a:moveTo>
                  <a:pt x="342325" y="0"/>
                </a:moveTo>
                <a:lnTo>
                  <a:pt x="5372287" y="0"/>
                </a:lnTo>
                <a:lnTo>
                  <a:pt x="5372287" y="3879153"/>
                </a:lnTo>
                <a:lnTo>
                  <a:pt x="5301355" y="3943621"/>
                </a:lnTo>
                <a:cubicBezTo>
                  <a:pt x="4741248" y="4405862"/>
                  <a:pt x="4023178" y="4683537"/>
                  <a:pt x="3240252" y="4683537"/>
                </a:cubicBezTo>
                <a:cubicBezTo>
                  <a:pt x="1450711" y="4683537"/>
                  <a:pt x="0" y="3232826"/>
                  <a:pt x="0" y="1443284"/>
                </a:cubicBezTo>
                <a:cubicBezTo>
                  <a:pt x="0" y="995899"/>
                  <a:pt x="90670" y="569690"/>
                  <a:pt x="254636" y="182032"/>
                </a:cubicBezTo>
                <a:close/>
              </a:path>
            </a:pathLst>
          </a:custGeom>
          <a:solidFill>
            <a:schemeClr val="bg1">
              <a:lumMod val="75000"/>
            </a:schemeClr>
          </a:solidFill>
        </p:spPr>
        <p:txBody>
          <a:bodyPr wrap="square" tIns="1645920" rIns="0">
            <a:noAutofit/>
          </a:bodyPr>
          <a:lstStyle>
            <a:lvl1pPr algn="ctr">
              <a:defRPr/>
            </a:lvl1pPr>
          </a:lstStyle>
          <a:p>
            <a:r>
              <a:rPr lang="en-US" smtClean="0"/>
              <a:t>Click icon to add picture</a:t>
            </a:r>
            <a:endParaRPr lang="en-US"/>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set2_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54104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set2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049130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_set2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429216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set2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270612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0375" y="1879600"/>
            <a:ext cx="11269663" cy="4187826"/>
          </a:xfrm>
        </p:spPr>
        <p:txBody>
          <a:bodyPr rIns="193852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Confidential</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a:p>
        </p:txBody>
      </p:sp>
      <p:pic>
        <p:nvPicPr>
          <p:cNvPr id="8" name="Picture 7">
            <a:extLst>
              <a:ext uri="{FF2B5EF4-FFF2-40B4-BE49-F238E27FC236}">
                <a16:creationId xmlns:a16="http://schemas.microsoft.com/office/drawing/2014/main" id="{FCEA6DF1-693D-39D1-733F-3BC45FE731F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
        <p:nvSpPr>
          <p:cNvPr id="2" name="Title 1">
            <a:extLst>
              <a:ext uri="{FF2B5EF4-FFF2-40B4-BE49-F238E27FC236}">
                <a16:creationId xmlns:a16="http://schemas.microsoft.com/office/drawing/2014/main" id="{8378326C-48FC-C73D-10CE-9C3F4170624D}"/>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309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460375" y="1879600"/>
            <a:ext cx="5489575"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Confidential</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242053" y="1879600"/>
            <a:ext cx="5486398" cy="4187826"/>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smtClean="0"/>
              <a:t>Click to edit Master title style</a:t>
            </a:r>
            <a:endParaRPr lang="en-US"/>
          </a:p>
        </p:txBody>
      </p:sp>
      <p:pic>
        <p:nvPicPr>
          <p:cNvPr id="8" name="Picture 7">
            <a:extLst>
              <a:ext uri="{FF2B5EF4-FFF2-40B4-BE49-F238E27FC236}">
                <a16:creationId xmlns:a16="http://schemas.microsoft.com/office/drawing/2014/main" id="{4393D2FF-0E83-EF60-3D10-BD960551B70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31942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0375" y="1879600"/>
            <a:ext cx="3565525"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879600"/>
            <a:ext cx="3565525"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66102" y="1879600"/>
            <a:ext cx="3560759" cy="4187826"/>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a:extLst>
              <a:ext uri="{FF2B5EF4-FFF2-40B4-BE49-F238E27FC236}">
                <a16:creationId xmlns:a16="http://schemas.microsoft.com/office/drawing/2014/main" id="{5E32A88E-365F-199A-F64E-59E4F306AF2F}"/>
              </a:ext>
            </a:extLst>
          </p:cNvPr>
          <p:cNvSpPr>
            <a:spLocks noGrp="1"/>
          </p:cNvSpPr>
          <p:nvPr>
            <p:ph type="title"/>
          </p:nvPr>
        </p:nvSpPr>
        <p:spPr/>
        <p:txBody>
          <a:bodyPr/>
          <a:lstStyle/>
          <a:p>
            <a:r>
              <a:rPr lang="en-US" smtClean="0"/>
              <a:t>Click to edit Master title style</a:t>
            </a:r>
            <a:endParaRPr lang="en-US"/>
          </a:p>
        </p:txBody>
      </p:sp>
      <p:sp>
        <p:nvSpPr>
          <p:cNvPr id="7" name="Footer Placeholder 6">
            <a:extLst>
              <a:ext uri="{FF2B5EF4-FFF2-40B4-BE49-F238E27FC236}">
                <a16:creationId xmlns:a16="http://schemas.microsoft.com/office/drawing/2014/main" id="{C56494D7-831F-CA90-1E2F-6C1113607F6F}"/>
              </a:ext>
            </a:extLst>
          </p:cNvPr>
          <p:cNvSpPr>
            <a:spLocks noGrp="1"/>
          </p:cNvSpPr>
          <p:nvPr>
            <p:ph type="ftr" sz="quarter" idx="15"/>
          </p:nvPr>
        </p:nvSpPr>
        <p:spPr/>
        <p:txBody>
          <a:bodyPr/>
          <a:lstStyle/>
          <a:p>
            <a:r>
              <a:rPr lang="en-US"/>
              <a:t>Confidential</a:t>
            </a:r>
          </a:p>
        </p:txBody>
      </p:sp>
      <p:sp>
        <p:nvSpPr>
          <p:cNvPr id="11" name="Slide Number Placeholder 10">
            <a:extLst>
              <a:ext uri="{FF2B5EF4-FFF2-40B4-BE49-F238E27FC236}">
                <a16:creationId xmlns:a16="http://schemas.microsoft.com/office/drawing/2014/main" id="{7372612D-460A-7456-4E66-EB9F474F19E3}"/>
              </a:ext>
            </a:extLst>
          </p:cNvPr>
          <p:cNvSpPr>
            <a:spLocks noGrp="1"/>
          </p:cNvSpPr>
          <p:nvPr>
            <p:ph type="sldNum" sz="quarter" idx="16"/>
          </p:nvPr>
        </p:nvSpPr>
        <p:spPr/>
        <p:txBody>
          <a:bodyPr/>
          <a:lstStyle/>
          <a:p>
            <a:fld id="{63DCA5C9-2E11-4C67-86EB-AE1DE127DC64}" type="slidenum">
              <a:rPr lang="en-US" smtClean="0"/>
              <a:pPr/>
              <a:t>‹#›</a:t>
            </a:fld>
            <a:endParaRPr lang="en-US"/>
          </a:p>
        </p:txBody>
      </p:sp>
      <p:pic>
        <p:nvPicPr>
          <p:cNvPr id="10" name="Picture 9">
            <a:extLst>
              <a:ext uri="{FF2B5EF4-FFF2-40B4-BE49-F238E27FC236}">
                <a16:creationId xmlns:a16="http://schemas.microsoft.com/office/drawing/2014/main" id="{ACD0C31A-7C03-7BF3-9CA6-581CB722CA9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50336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ful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Confidential</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460375" y="1547446"/>
            <a:ext cx="11269663" cy="4519979"/>
          </a:xfrm>
          <a:pattFill prst="pct10">
            <a:fgClr>
              <a:schemeClr val="tx1"/>
            </a:fgClr>
            <a:bgClr>
              <a:schemeClr val="bg1"/>
            </a:bgClr>
          </a:pattFill>
        </p:spPr>
        <p:txBody>
          <a:bodyPr tIns="2377440" rIns="0"/>
          <a:lstStyle>
            <a:lvl1pPr algn="ctr">
              <a:defRPr/>
            </a:lvl1pPr>
          </a:lstStyle>
          <a:p>
            <a:r>
              <a:rPr lang="en-US" smtClean="0"/>
              <a:t>Click icon to add chart</a:t>
            </a:r>
            <a:endParaRPr lang="en-US"/>
          </a:p>
        </p:txBody>
      </p:sp>
      <p:sp>
        <p:nvSpPr>
          <p:cNvPr id="2" name="Title 1">
            <a:extLst>
              <a:ext uri="{FF2B5EF4-FFF2-40B4-BE49-F238E27FC236}">
                <a16:creationId xmlns:a16="http://schemas.microsoft.com/office/drawing/2014/main" id="{313B302D-E616-6BA9-8E15-CF453605D312}"/>
              </a:ext>
            </a:extLst>
          </p:cNvPr>
          <p:cNvSpPr>
            <a:spLocks noGrp="1"/>
          </p:cNvSpPr>
          <p:nvPr>
            <p:ph type="title"/>
          </p:nvPr>
        </p:nvSpPr>
        <p:spPr/>
        <p:txBody>
          <a:bodyPr/>
          <a:lstStyle/>
          <a:p>
            <a:r>
              <a:rPr lang="en-US" smtClean="0"/>
              <a:t>Click to edit Master title style</a:t>
            </a:r>
            <a:endParaRPr lang="en-US"/>
          </a:p>
        </p:txBody>
      </p:sp>
      <p:pic>
        <p:nvPicPr>
          <p:cNvPr id="8" name="Picture 7">
            <a:extLst>
              <a:ext uri="{FF2B5EF4-FFF2-40B4-BE49-F238E27FC236}">
                <a16:creationId xmlns:a16="http://schemas.microsoft.com/office/drawing/2014/main" id="{2B324AD4-BA84-2234-5D0A-1678E584FE7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169418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full table">
    <p:bg>
      <p:bgPr>
        <a:solidFill>
          <a:schemeClr val="bg1"/>
        </a:solid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460376" y="327026"/>
            <a:ext cx="11266486" cy="5740400"/>
          </a:xfrm>
          <a:pattFill prst="pct10">
            <a:fgClr>
              <a:schemeClr val="accent1"/>
            </a:fgClr>
            <a:bgClr>
              <a:schemeClr val="bg1"/>
            </a:bgClr>
          </a:pattFill>
        </p:spPr>
        <p:txBody>
          <a:bodyPr tIns="2514600"/>
          <a:lstStyle>
            <a:lvl1pPr algn="ctr">
              <a:defRPr sz="1800"/>
            </a:lvl1pPr>
          </a:lstStyle>
          <a:p>
            <a:r>
              <a:rPr lang="en-US" smtClean="0"/>
              <a:t>Click icon to add table</a:t>
            </a:r>
            <a:endParaRPr lang="en-US"/>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Confidential</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a:p>
        </p:txBody>
      </p:sp>
      <p:pic>
        <p:nvPicPr>
          <p:cNvPr id="7" name="Picture 6">
            <a:extLst>
              <a:ext uri="{FF2B5EF4-FFF2-40B4-BE49-F238E27FC236}">
                <a16:creationId xmlns:a16="http://schemas.microsoft.com/office/drawing/2014/main" id="{AF3FC4C2-489C-210B-5E8B-1569C6DC106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82013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460374" y="1879600"/>
            <a:ext cx="5489576"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Confidential</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smtClean="0"/>
              <a:t>Click to edit Master title style</a:t>
            </a:r>
            <a:endParaRPr lang="en-US"/>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240462" y="1879600"/>
            <a:ext cx="5489576" cy="4187825"/>
          </a:xfrm>
        </p:spPr>
        <p:txBody>
          <a:bodyPr tIns="0" bIns="0" anchor="t" anchorCtr="0"/>
          <a:lstStyle>
            <a:lvl1pPr>
              <a:spcAft>
                <a:spcPts val="1200"/>
              </a:spcAft>
              <a:buFontTx/>
              <a:buNone/>
              <a:defRPr sz="28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1pPr>
            <a:lvl2pPr>
              <a:spcAft>
                <a:spcPts val="1200"/>
              </a:spcAft>
              <a:buFontTx/>
              <a:buNone/>
              <a:defRPr sz="2400" b="0" i="0" cap="none" baseline="0">
                <a:solidFill>
                  <a:schemeClr val="tx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2400" b="0" i="0" cap="none" baseline="0">
                <a:solidFill>
                  <a:schemeClr val="tx2"/>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Quote or callout</a:t>
            </a:r>
          </a:p>
        </p:txBody>
      </p:sp>
      <p:pic>
        <p:nvPicPr>
          <p:cNvPr id="8" name="Picture 7">
            <a:extLst>
              <a:ext uri="{FF2B5EF4-FFF2-40B4-BE49-F238E27FC236}">
                <a16:creationId xmlns:a16="http://schemas.microsoft.com/office/drawing/2014/main" id="{E5C2F07F-B53D-AAC4-4CD5-05DB8A3CB082}"/>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48712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4857750" y="0"/>
            <a:ext cx="7334250" cy="5895976"/>
          </a:xfrm>
          <a:solidFill>
            <a:schemeClr val="bg1">
              <a:lumMod val="75000"/>
            </a:schemeClr>
          </a:solidFill>
        </p:spPr>
        <p:txBody>
          <a:bodyPr tIns="2286000" rIns="0"/>
          <a:lstStyle>
            <a:lvl1pPr algn="ctr">
              <a:defRPr/>
            </a:lvl1pPr>
          </a:lstStyle>
          <a:p>
            <a:r>
              <a:rPr lang="en-US" smtClean="0"/>
              <a:t>Click icon to add picture</a:t>
            </a:r>
            <a:endParaRPr lang="en-US"/>
          </a:p>
        </p:txBody>
      </p:sp>
      <p:sp>
        <p:nvSpPr>
          <p:cNvPr id="8" name="Title 9">
            <a:extLst>
              <a:ext uri="{FF2B5EF4-FFF2-40B4-BE49-F238E27FC236}">
                <a16:creationId xmlns:a16="http://schemas.microsoft.com/office/drawing/2014/main" id="{CA1BE5C8-3CE4-42E2-C733-4B06C4A7C80C}"/>
              </a:ext>
            </a:extLst>
          </p:cNvPr>
          <p:cNvSpPr>
            <a:spLocks noGrp="1"/>
          </p:cNvSpPr>
          <p:nvPr>
            <p:ph type="title"/>
          </p:nvPr>
        </p:nvSpPr>
        <p:spPr>
          <a:xfrm>
            <a:off x="465138" y="1879600"/>
            <a:ext cx="3560762" cy="1970813"/>
          </a:xfrm>
        </p:spPr>
        <p:txBody>
          <a:bodyPr tIns="0" rIns="0" bIns="45720" anchor="b" anchorCtr="0"/>
          <a:lstStyle>
            <a:lvl1pPr>
              <a:lnSpc>
                <a:spcPct val="92000"/>
              </a:lnSpc>
              <a:defRPr sz="3200" b="1" i="0">
                <a:solidFill>
                  <a:schemeClr val="accent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0" name="Text Placeholder 15">
            <a:extLst>
              <a:ext uri="{FF2B5EF4-FFF2-40B4-BE49-F238E27FC236}">
                <a16:creationId xmlns:a16="http://schemas.microsoft.com/office/drawing/2014/main" id="{9CAB3775-4F0E-DD23-F207-62F081578DB1}"/>
              </a:ext>
            </a:extLst>
          </p:cNvPr>
          <p:cNvSpPr>
            <a:spLocks noGrp="1"/>
          </p:cNvSpPr>
          <p:nvPr>
            <p:ph type="body" sz="quarter" idx="19" hasCustomPrompt="1"/>
          </p:nvPr>
        </p:nvSpPr>
        <p:spPr>
          <a:xfrm>
            <a:off x="465138" y="3850414"/>
            <a:ext cx="3560762" cy="492598"/>
          </a:xfrm>
        </p:spPr>
        <p:txBody>
          <a:bodyPr tIns="91440" bIns="0" anchor="t" anchorCtr="0"/>
          <a:lstStyle>
            <a:lvl1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1pPr>
            <a:lvl2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Subhead</a:t>
            </a:r>
          </a:p>
        </p:txBody>
      </p:sp>
      <p:sp>
        <p:nvSpPr>
          <p:cNvPr id="11" name="Date Placeholder 6">
            <a:extLst>
              <a:ext uri="{FF2B5EF4-FFF2-40B4-BE49-F238E27FC236}">
                <a16:creationId xmlns:a16="http://schemas.microsoft.com/office/drawing/2014/main" id="{B25E006C-32AB-AF69-98F5-946C516A40AF}"/>
              </a:ext>
            </a:extLst>
          </p:cNvPr>
          <p:cNvSpPr>
            <a:spLocks noGrp="1"/>
          </p:cNvSpPr>
          <p:nvPr>
            <p:ph type="dt" sz="half" idx="21"/>
          </p:nvPr>
        </p:nvSpPr>
        <p:spPr>
          <a:xfrm>
            <a:off x="465137" y="4343012"/>
            <a:ext cx="3560761" cy="375298"/>
          </a:xfrm>
          <a:prstGeom prst="rect">
            <a:avLst/>
          </a:prstGeom>
        </p:spPr>
        <p:txBody>
          <a:bodyPr lIns="0" tIns="0" rIns="0" bIns="0" anchor="t" anchorCtr="0"/>
          <a:lstStyle>
            <a:lvl1pPr>
              <a:defRPr sz="1000" b="0" i="0">
                <a:solidFill>
                  <a:schemeClr val="tx1"/>
                </a:solidFill>
                <a:latin typeface="Segoe UI" panose="020B0502040204020203" pitchFamily="34" charset="0"/>
                <a:cs typeface="Segoe UI" panose="020B0502040204020203" pitchFamily="34" charset="0"/>
              </a:defRPr>
            </a:lvl1pPr>
            <a:lvl2pPr>
              <a:defRPr sz="1000" b="0" i="0">
                <a:solidFill>
                  <a:schemeClr val="tx1"/>
                </a:solidFill>
                <a:latin typeface="Segoe UI" panose="020B0502040204020203" pitchFamily="34" charset="0"/>
                <a:cs typeface="Segoe UI" panose="020B0502040204020203" pitchFamily="34" charset="0"/>
              </a:defRPr>
            </a:lvl2pPr>
            <a:lvl3pPr>
              <a:defRPr sz="1000" b="0" i="0">
                <a:solidFill>
                  <a:schemeClr val="tx1"/>
                </a:solidFill>
                <a:latin typeface="Segoe UI" panose="020B0502040204020203" pitchFamily="34" charset="0"/>
                <a:cs typeface="Segoe UI" panose="020B0502040204020203" pitchFamily="34" charset="0"/>
              </a:defRPr>
            </a:lvl3pPr>
            <a:lvl4pPr>
              <a:defRPr sz="1000" b="0" i="0">
                <a:solidFill>
                  <a:schemeClr val="tx1"/>
                </a:solidFill>
                <a:latin typeface="Segoe UI" panose="020B0502040204020203" pitchFamily="34" charset="0"/>
                <a:cs typeface="Segoe UI" panose="020B0502040204020203" pitchFamily="34" charset="0"/>
              </a:defRPr>
            </a:lvl4pPr>
            <a:lvl5pPr>
              <a:defRPr sz="1000" b="0" i="0">
                <a:solidFill>
                  <a:schemeClr val="tx1"/>
                </a:solidFill>
                <a:latin typeface="Segoe UI" panose="020B0502040204020203" pitchFamily="34" charset="0"/>
                <a:cs typeface="Segoe UI" panose="020B0502040204020203" pitchFamily="34" charset="0"/>
              </a:defRPr>
            </a:lvl5pPr>
            <a:lvl6pPr>
              <a:defRPr sz="1000" b="0" i="0">
                <a:solidFill>
                  <a:schemeClr val="tx1"/>
                </a:solidFill>
                <a:latin typeface="Segoe UI" panose="020B0502040204020203" pitchFamily="34" charset="0"/>
                <a:cs typeface="Segoe UI" panose="020B0502040204020203" pitchFamily="34" charset="0"/>
              </a:defRPr>
            </a:lvl6pPr>
            <a:lvl7pPr>
              <a:defRPr sz="1000" b="0" i="0">
                <a:solidFill>
                  <a:schemeClr val="tx1"/>
                </a:solidFill>
                <a:latin typeface="Segoe UI" panose="020B0502040204020203" pitchFamily="34" charset="0"/>
                <a:cs typeface="Segoe UI" panose="020B0502040204020203" pitchFamily="34" charset="0"/>
              </a:defRPr>
            </a:lvl7pPr>
            <a:lvl8pPr>
              <a:defRPr sz="1000" b="0" i="0">
                <a:solidFill>
                  <a:schemeClr val="tx1"/>
                </a:solidFill>
                <a:latin typeface="Segoe UI" panose="020B0502040204020203" pitchFamily="34" charset="0"/>
                <a:cs typeface="Segoe UI" panose="020B0502040204020203" pitchFamily="34" charset="0"/>
              </a:defRPr>
            </a:lvl8pPr>
            <a:lvl9pPr marL="0">
              <a:defRPr sz="1000" b="0" i="0">
                <a:solidFill>
                  <a:schemeClr val="tx1"/>
                </a:solidFill>
                <a:latin typeface="Segoe UI" panose="020B0502040204020203" pitchFamily="34" charset="0"/>
                <a:cs typeface="Segoe UI" panose="020B0502040204020203" pitchFamily="34" charset="0"/>
              </a:defRPr>
            </a:lvl9pPr>
          </a:lstStyle>
          <a:p>
            <a:pPr lvl="8" indent="-3200400"/>
            <a:endParaRPr lang="en-US"/>
          </a:p>
        </p:txBody>
      </p:sp>
      <p:pic>
        <p:nvPicPr>
          <p:cNvPr id="15" name="Picture 14">
            <a:extLst>
              <a:ext uri="{FF2B5EF4-FFF2-40B4-BE49-F238E27FC236}">
                <a16:creationId xmlns:a16="http://schemas.microsoft.com/office/drawing/2014/main" id="{03E76690-C1F6-213A-5F47-7C9AA2A34F3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7" y="488950"/>
            <a:ext cx="1818321" cy="484399"/>
          </a:xfrm>
          <a:prstGeom prst="rect">
            <a:avLst/>
          </a:prstGeom>
        </p:spPr>
      </p:pic>
    </p:spTree>
    <p:extLst>
      <p:ext uri="{BB962C8B-B14F-4D97-AF65-F5344CB8AC3E}">
        <p14:creationId xmlns:p14="http://schemas.microsoft.com/office/powerpoint/2010/main" val="118203500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8789" y="1879600"/>
            <a:ext cx="5491162" cy="4187825"/>
          </a:xfrm>
        </p:spPr>
        <p:txBody>
          <a:bodyPr rIns="15544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smtClean="0"/>
              <a:t>Click to edit Master title style</a:t>
            </a:r>
            <a:endParaRPr lang="en-US"/>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242051" y="1879600"/>
            <a:ext cx="5491161" cy="4187825"/>
          </a:xfrm>
          <a:solidFill>
            <a:schemeClr val="bg1">
              <a:lumMod val="75000"/>
            </a:schemeClr>
          </a:solidFill>
        </p:spPr>
        <p:txBody>
          <a:bodyPr tIns="2377440" rIns="0"/>
          <a:lstStyle>
            <a:lvl1pPr algn="ctr">
              <a:defRPr/>
            </a:lvl1pPr>
          </a:lstStyle>
          <a:p>
            <a:r>
              <a:rPr lang="en-US" smtClean="0"/>
              <a:t>Click icon to add picture</a:t>
            </a:r>
            <a:endParaRPr lang="en-US"/>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Confidential</a:t>
            </a:r>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p>
            <a:fld id="{63DCA5C9-2E11-4C67-86EB-AE1DE127DC64}" type="slidenum">
              <a:rPr lang="en-US" smtClean="0"/>
              <a:pPr/>
              <a:t>‹#›</a:t>
            </a:fld>
            <a:endParaRPr lang="en-US"/>
          </a:p>
        </p:txBody>
      </p:sp>
      <p:pic>
        <p:nvPicPr>
          <p:cNvPr id="10" name="Picture 9">
            <a:extLst>
              <a:ext uri="{FF2B5EF4-FFF2-40B4-BE49-F238E27FC236}">
                <a16:creationId xmlns:a16="http://schemas.microsoft.com/office/drawing/2014/main" id="{E5ED0AA5-D91F-229D-B220-3E181DD556C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183904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2A88E-365F-199A-F64E-59E4F306AF2F}"/>
              </a:ext>
            </a:extLst>
          </p:cNvPr>
          <p:cNvSpPr>
            <a:spLocks noGrp="1"/>
          </p:cNvSpPr>
          <p:nvPr>
            <p:ph type="title"/>
          </p:nvPr>
        </p:nvSpPr>
        <p:spPr/>
        <p:txBody>
          <a:bodyPr/>
          <a:lstStyle/>
          <a:p>
            <a:r>
              <a:rPr lang="en-US" smtClean="0"/>
              <a:t>Click to edit Master title style</a:t>
            </a:r>
            <a:endParaRPr lang="en-US"/>
          </a:p>
        </p:txBody>
      </p:sp>
      <p:sp>
        <p:nvSpPr>
          <p:cNvPr id="7" name="Footer Placeholder 6">
            <a:extLst>
              <a:ext uri="{FF2B5EF4-FFF2-40B4-BE49-F238E27FC236}">
                <a16:creationId xmlns:a16="http://schemas.microsoft.com/office/drawing/2014/main" id="{C56494D7-831F-CA90-1E2F-6C1113607F6F}"/>
              </a:ext>
            </a:extLst>
          </p:cNvPr>
          <p:cNvSpPr>
            <a:spLocks noGrp="1"/>
          </p:cNvSpPr>
          <p:nvPr>
            <p:ph type="ftr" sz="quarter" idx="15"/>
          </p:nvPr>
        </p:nvSpPr>
        <p:spPr/>
        <p:txBody>
          <a:bodyPr/>
          <a:lstStyle/>
          <a:p>
            <a:r>
              <a:rPr lang="en-US"/>
              <a:t>Confidential</a:t>
            </a:r>
          </a:p>
        </p:txBody>
      </p:sp>
      <p:sp>
        <p:nvSpPr>
          <p:cNvPr id="11" name="Slide Number Placeholder 10">
            <a:extLst>
              <a:ext uri="{FF2B5EF4-FFF2-40B4-BE49-F238E27FC236}">
                <a16:creationId xmlns:a16="http://schemas.microsoft.com/office/drawing/2014/main" id="{7372612D-460A-7456-4E66-EB9F474F19E3}"/>
              </a:ext>
            </a:extLst>
          </p:cNvPr>
          <p:cNvSpPr>
            <a:spLocks noGrp="1"/>
          </p:cNvSpPr>
          <p:nvPr>
            <p:ph type="sldNum" sz="quarter" idx="16"/>
          </p:nvPr>
        </p:nvSpPr>
        <p:spPr/>
        <p:txBody>
          <a:bodyPr/>
          <a:lstStyle/>
          <a:p>
            <a:fld id="{63DCA5C9-2E11-4C67-86EB-AE1DE127DC64}" type="slidenum">
              <a:rPr lang="en-US" smtClean="0"/>
              <a:pPr/>
              <a:t>‹#›</a:t>
            </a:fld>
            <a:endParaRPr lang="en-US"/>
          </a:p>
        </p:txBody>
      </p:sp>
      <p:sp>
        <p:nvSpPr>
          <p:cNvPr id="10" name="Picture Placeholder 9">
            <a:extLst>
              <a:ext uri="{FF2B5EF4-FFF2-40B4-BE49-F238E27FC236}">
                <a16:creationId xmlns:a16="http://schemas.microsoft.com/office/drawing/2014/main" id="{09308A72-1D5E-3315-1C24-05048C801AA2}"/>
              </a:ext>
            </a:extLst>
          </p:cNvPr>
          <p:cNvSpPr>
            <a:spLocks noGrp="1"/>
          </p:cNvSpPr>
          <p:nvPr>
            <p:ph type="pic" sz="quarter" idx="17"/>
          </p:nvPr>
        </p:nvSpPr>
        <p:spPr>
          <a:xfrm>
            <a:off x="4308475" y="1879600"/>
            <a:ext cx="3575050" cy="4187825"/>
          </a:xfrm>
          <a:solidFill>
            <a:schemeClr val="bg1">
              <a:lumMod val="75000"/>
            </a:schemeClr>
          </a:solidFill>
        </p:spPr>
        <p:txBody>
          <a:bodyPr tIns="1463040" rIns="0"/>
          <a:lstStyle>
            <a:lvl1pPr algn="ctr">
              <a:defRPr/>
            </a:lvl1pPr>
          </a:lstStyle>
          <a:p>
            <a:r>
              <a:rPr lang="en-US" smtClean="0"/>
              <a:t>Click icon to add picture</a:t>
            </a:r>
            <a:endParaRPr lang="en-US"/>
          </a:p>
        </p:txBody>
      </p:sp>
      <p:sp>
        <p:nvSpPr>
          <p:cNvPr id="13" name="Picture Placeholder 9">
            <a:extLst>
              <a:ext uri="{FF2B5EF4-FFF2-40B4-BE49-F238E27FC236}">
                <a16:creationId xmlns:a16="http://schemas.microsoft.com/office/drawing/2014/main" id="{EFA0CD8F-E697-FC51-36E7-183338F9BC06}"/>
              </a:ext>
            </a:extLst>
          </p:cNvPr>
          <p:cNvSpPr>
            <a:spLocks noGrp="1"/>
          </p:cNvSpPr>
          <p:nvPr>
            <p:ph type="pic" sz="quarter" idx="18"/>
          </p:nvPr>
        </p:nvSpPr>
        <p:spPr>
          <a:xfrm>
            <a:off x="8166100" y="1879600"/>
            <a:ext cx="3575050" cy="4187825"/>
          </a:xfrm>
          <a:solidFill>
            <a:schemeClr val="bg1">
              <a:lumMod val="75000"/>
            </a:schemeClr>
          </a:solidFill>
        </p:spPr>
        <p:txBody>
          <a:bodyPr tIns="1463040" rIns="0"/>
          <a:lstStyle>
            <a:lvl1pPr algn="ctr">
              <a:defRPr/>
            </a:lvl1pPr>
          </a:lstStyle>
          <a:p>
            <a:r>
              <a:rPr lang="en-US" smtClean="0"/>
              <a:t>Click icon to add picture</a:t>
            </a:r>
            <a:endParaRPr lang="en-US"/>
          </a:p>
        </p:txBody>
      </p:sp>
      <p:sp>
        <p:nvSpPr>
          <p:cNvPr id="15" name="Text Placeholder 14">
            <a:extLst>
              <a:ext uri="{FF2B5EF4-FFF2-40B4-BE49-F238E27FC236}">
                <a16:creationId xmlns:a16="http://schemas.microsoft.com/office/drawing/2014/main" id="{F200E185-DD5F-A8A2-14E0-20F77CD79C4B}"/>
              </a:ext>
            </a:extLst>
          </p:cNvPr>
          <p:cNvSpPr>
            <a:spLocks noGrp="1"/>
          </p:cNvSpPr>
          <p:nvPr>
            <p:ph type="body" sz="quarter" idx="19"/>
          </p:nvPr>
        </p:nvSpPr>
        <p:spPr>
          <a:xfrm>
            <a:off x="460375" y="1879600"/>
            <a:ext cx="3565525"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a:extLst>
              <a:ext uri="{FF2B5EF4-FFF2-40B4-BE49-F238E27FC236}">
                <a16:creationId xmlns:a16="http://schemas.microsoft.com/office/drawing/2014/main" id="{43FDE85B-3717-8D03-1082-73AF63D7ADF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436479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full with headline">
    <p:bg>
      <p:bgPr>
        <a:solidFill>
          <a:schemeClr val="bg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Confidential</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460374" y="1581150"/>
            <a:ext cx="11266488" cy="4486276"/>
          </a:xfrm>
          <a:solidFill>
            <a:schemeClr val="bg1">
              <a:lumMod val="75000"/>
            </a:schemeClr>
          </a:solidFill>
        </p:spPr>
        <p:txBody>
          <a:bodyPr tIns="2651760" rIns="0"/>
          <a:lstStyle>
            <a:lvl1pPr algn="ctr">
              <a:defRPr/>
            </a:lvl1pPr>
          </a:lstStyle>
          <a:p>
            <a:r>
              <a:rPr lang="en-US" smtClean="0"/>
              <a:t>Click icon to add picture</a:t>
            </a:r>
            <a:endParaRPr lang="en-US"/>
          </a:p>
        </p:txBody>
      </p:sp>
      <p:sp>
        <p:nvSpPr>
          <p:cNvPr id="2" name="Title 1">
            <a:extLst>
              <a:ext uri="{FF2B5EF4-FFF2-40B4-BE49-F238E27FC236}">
                <a16:creationId xmlns:a16="http://schemas.microsoft.com/office/drawing/2014/main" id="{9C222427-E475-AF41-0C2F-6D70C98AA8C0}"/>
              </a:ext>
            </a:extLst>
          </p:cNvPr>
          <p:cNvSpPr>
            <a:spLocks noGrp="1"/>
          </p:cNvSpPr>
          <p:nvPr>
            <p:ph type="title"/>
          </p:nvPr>
        </p:nvSpPr>
        <p:spPr/>
        <p:txBody>
          <a:bodyPr/>
          <a:lstStyle/>
          <a:p>
            <a:r>
              <a:rPr lang="en-US" smtClean="0"/>
              <a:t>Click to edit Master title style</a:t>
            </a:r>
            <a:endParaRPr lang="en-US"/>
          </a:p>
        </p:txBody>
      </p:sp>
      <p:pic>
        <p:nvPicPr>
          <p:cNvPr id="10" name="Picture 9">
            <a:extLst>
              <a:ext uri="{FF2B5EF4-FFF2-40B4-BE49-F238E27FC236}">
                <a16:creationId xmlns:a16="http://schemas.microsoft.com/office/drawing/2014/main" id="{16784E08-0337-2D98-2D7F-4FD134999CB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339395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full">
    <p:bg>
      <p:bgPr>
        <a:solidFill>
          <a:schemeClr val="bg1"/>
        </a:solid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460375" y="327026"/>
            <a:ext cx="11269663" cy="5740400"/>
          </a:xfrm>
          <a:solidFill>
            <a:schemeClr val="bg1">
              <a:lumMod val="75000"/>
            </a:schemeClr>
          </a:solidFill>
        </p:spPr>
        <p:txBody>
          <a:bodyPr tIns="3108960" rIns="0"/>
          <a:lstStyle>
            <a:lvl1pPr algn="ctr">
              <a:defRPr>
                <a:solidFill>
                  <a:schemeClr val="tx2"/>
                </a:solidFill>
              </a:defRPr>
            </a:lvl1pPr>
          </a:lstStyle>
          <a:p>
            <a:r>
              <a:rPr lang="en-US" smtClean="0"/>
              <a:t>Click icon to add picture</a:t>
            </a:r>
            <a:endParaRPr lang="en-US"/>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Confidential</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a:p>
        </p:txBody>
      </p:sp>
      <p:pic>
        <p:nvPicPr>
          <p:cNvPr id="7" name="Picture 6">
            <a:extLst>
              <a:ext uri="{FF2B5EF4-FFF2-40B4-BE49-F238E27FC236}">
                <a16:creationId xmlns:a16="http://schemas.microsoft.com/office/drawing/2014/main" id="{AEADE6FA-C459-51AF-981F-06EF506A876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455060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header only">
    <p:bg>
      <p:bgPr>
        <a:solidFill>
          <a:schemeClr val="bg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smtClean="0"/>
              <a:t>Click to edit Master title style</a:t>
            </a:r>
            <a:endParaRPr lang="en-US"/>
          </a:p>
        </p:txBody>
      </p:sp>
      <p:pic>
        <p:nvPicPr>
          <p:cNvPr id="8" name="Picture 7">
            <a:extLst>
              <a:ext uri="{FF2B5EF4-FFF2-40B4-BE49-F238E27FC236}">
                <a16:creationId xmlns:a16="http://schemas.microsoft.com/office/drawing/2014/main" id="{EEB4DB2C-F196-C528-B4DD-E84B25E2CA4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751277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blank">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a:p>
        </p:txBody>
      </p:sp>
      <p:pic>
        <p:nvPicPr>
          <p:cNvPr id="7" name="Picture 6">
            <a:extLst>
              <a:ext uri="{FF2B5EF4-FFF2-40B4-BE49-F238E27FC236}">
                <a16:creationId xmlns:a16="http://schemas.microsoft.com/office/drawing/2014/main" id="{F41A0B49-ADE6-A448-0312-07CBF21F3ECE}"/>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937549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orytelling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6238874" y="331393"/>
            <a:ext cx="5489575" cy="1548207"/>
          </a:xfrm>
        </p:spPr>
        <p:txBody>
          <a:bodyPr/>
          <a:lstStyle/>
          <a:p>
            <a:r>
              <a:rPr lang="en-US" smtClean="0"/>
              <a:t>Click to edit Master title style</a:t>
            </a:r>
            <a:endParaRPr lang="en-US"/>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6238875" y="1879600"/>
            <a:ext cx="5489575"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Picture Placeholder 16">
            <a:extLst>
              <a:ext uri="{FF2B5EF4-FFF2-40B4-BE49-F238E27FC236}">
                <a16:creationId xmlns:a16="http://schemas.microsoft.com/office/drawing/2014/main" id="{4D107F0E-116C-3A43-8CB3-DC57FEFBF4D4}"/>
              </a:ext>
            </a:extLst>
          </p:cNvPr>
          <p:cNvSpPr>
            <a:spLocks noGrp="1"/>
          </p:cNvSpPr>
          <p:nvPr>
            <p:ph type="pic" sz="quarter" idx="13"/>
          </p:nvPr>
        </p:nvSpPr>
        <p:spPr>
          <a:xfrm>
            <a:off x="1139990" y="1023256"/>
            <a:ext cx="4841348" cy="4841348"/>
          </a:xfrm>
          <a:custGeom>
            <a:avLst/>
            <a:gdLst>
              <a:gd name="connsiteX0" fmla="*/ 2420674 w 4841348"/>
              <a:gd name="connsiteY0" fmla="*/ 0 h 4841348"/>
              <a:gd name="connsiteX1" fmla="*/ 4841348 w 4841348"/>
              <a:gd name="connsiteY1" fmla="*/ 2420674 h 4841348"/>
              <a:gd name="connsiteX2" fmla="*/ 2420674 w 4841348"/>
              <a:gd name="connsiteY2" fmla="*/ 4841348 h 4841348"/>
              <a:gd name="connsiteX3" fmla="*/ 0 w 4841348"/>
              <a:gd name="connsiteY3" fmla="*/ 2420674 h 4841348"/>
              <a:gd name="connsiteX4" fmla="*/ 2420674 w 4841348"/>
              <a:gd name="connsiteY4" fmla="*/ 0 h 484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1348" h="4841348">
                <a:moveTo>
                  <a:pt x="2420674" y="0"/>
                </a:moveTo>
                <a:cubicBezTo>
                  <a:pt x="3757575" y="0"/>
                  <a:pt x="4841348" y="1083773"/>
                  <a:pt x="4841348" y="2420674"/>
                </a:cubicBezTo>
                <a:cubicBezTo>
                  <a:pt x="4841348" y="3757575"/>
                  <a:pt x="3757575" y="4841348"/>
                  <a:pt x="2420674" y="4841348"/>
                </a:cubicBezTo>
                <a:cubicBezTo>
                  <a:pt x="1083773" y="4841348"/>
                  <a:pt x="0" y="3757575"/>
                  <a:pt x="0" y="2420674"/>
                </a:cubicBezTo>
                <a:cubicBezTo>
                  <a:pt x="0" y="1083773"/>
                  <a:pt x="1083773" y="0"/>
                  <a:pt x="2420674" y="0"/>
                </a:cubicBezTo>
                <a:close/>
              </a:path>
            </a:pathLst>
          </a:custGeom>
          <a:solidFill>
            <a:schemeClr val="bg1">
              <a:lumMod val="75000"/>
            </a:schemeClr>
          </a:solidFill>
        </p:spPr>
        <p:txBody>
          <a:bodyPr wrap="square" tIns="1828800" rIns="0">
            <a:noAutofit/>
          </a:bodyPr>
          <a:lstStyle>
            <a:lvl1pPr algn="ctr">
              <a:defRPr/>
            </a:lvl1pPr>
          </a:lstStyle>
          <a:p>
            <a:r>
              <a:rPr lang="en-US" smtClean="0"/>
              <a:t>Click icon to add picture</a:t>
            </a:r>
            <a:endParaRPr lang="en-US"/>
          </a:p>
        </p:txBody>
      </p:sp>
      <p:pic>
        <p:nvPicPr>
          <p:cNvPr id="8" name="Picture 7">
            <a:extLst>
              <a:ext uri="{FF2B5EF4-FFF2-40B4-BE49-F238E27FC236}">
                <a16:creationId xmlns:a16="http://schemas.microsoft.com/office/drawing/2014/main" id="{8C9B9E02-0940-90A2-A67D-399D4006B08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60350798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orytelling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460374" y="331393"/>
            <a:ext cx="5489575" cy="1548207"/>
          </a:xfrm>
        </p:spPr>
        <p:txBody>
          <a:bodyPr/>
          <a:lstStyle/>
          <a:p>
            <a:r>
              <a:rPr lang="en-US" smtClean="0"/>
              <a:t>Click to edit Master title style</a:t>
            </a:r>
            <a:endParaRPr lang="en-US"/>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460375" y="1879600"/>
            <a:ext cx="5489575"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a:extLst>
              <a:ext uri="{FF2B5EF4-FFF2-40B4-BE49-F238E27FC236}">
                <a16:creationId xmlns:a16="http://schemas.microsoft.com/office/drawing/2014/main" id="{E6F005FC-681B-51D3-CF70-3C667292EA94}"/>
              </a:ext>
            </a:extLst>
          </p:cNvPr>
          <p:cNvSpPr>
            <a:spLocks noGrp="1"/>
          </p:cNvSpPr>
          <p:nvPr>
            <p:ph type="body" sz="quarter" idx="13"/>
          </p:nvPr>
        </p:nvSpPr>
        <p:spPr>
          <a:xfrm>
            <a:off x="6238875" y="957263"/>
            <a:ext cx="4805363" cy="4857750"/>
          </a:xfrm>
        </p:spPr>
        <p:txBody>
          <a:bodyPr rIns="0" anchor="ctr" anchorCtr="0"/>
          <a:lstStyle>
            <a:lvl1pPr algn="ctr">
              <a:spcAft>
                <a:spcPts val="0"/>
              </a:spcAft>
              <a:buFontTx/>
              <a:buNone/>
              <a:defRPr sz="3200" b="1">
                <a:solidFill>
                  <a:schemeClr val="bg1"/>
                </a:solidFill>
              </a:defRPr>
            </a:lvl1pPr>
            <a:lvl2pPr>
              <a:buFontTx/>
              <a:buNone/>
              <a:defRPr b="1">
                <a:solidFill>
                  <a:schemeClr val="bg1"/>
                </a:solidFill>
              </a:defRPr>
            </a:lvl2pPr>
            <a:lvl3pPr algn="ctr">
              <a:spcAft>
                <a:spcPts val="0"/>
              </a:spcAft>
              <a:buFontTx/>
              <a:buNone/>
              <a:defRPr sz="3200" b="1">
                <a:solidFill>
                  <a:schemeClr val="bg1"/>
                </a:solidFill>
              </a:defRPr>
            </a:lvl3pPr>
            <a:lvl4pPr marL="0" indent="0" algn="ctr">
              <a:spcAft>
                <a:spcPts val="0"/>
              </a:spcAft>
              <a:buFontTx/>
              <a:buNone/>
              <a:defRPr sz="3200" b="1">
                <a:solidFill>
                  <a:schemeClr val="bg1"/>
                </a:solidFill>
              </a:defRPr>
            </a:lvl4pPr>
            <a:lvl5pPr marL="0" indent="0">
              <a:spcAft>
                <a:spcPts val="0"/>
              </a:spcAft>
              <a:buFontTx/>
              <a:buNone/>
              <a:defRPr sz="2000" b="1">
                <a:solidFill>
                  <a:schemeClr val="bg1"/>
                </a:solidFill>
              </a:defRPr>
            </a:lvl5pPr>
            <a:lvl6pPr marL="0" indent="0">
              <a:spcAft>
                <a:spcPts val="0"/>
              </a:spcAft>
              <a:buFontTx/>
              <a:buNone/>
              <a:defRPr sz="2000" b="1" i="0">
                <a:solidFill>
                  <a:schemeClr val="bg1"/>
                </a:solidFill>
                <a:latin typeface="Segoe UI" panose="020B0502040204020203" pitchFamily="34" charset="0"/>
                <a:cs typeface="Segoe UI" panose="020B0502040204020203" pitchFamily="34" charset="0"/>
              </a:defRPr>
            </a:lvl6pPr>
            <a:lvl7pPr marL="0" indent="0">
              <a:spcAft>
                <a:spcPts val="0"/>
              </a:spcAft>
              <a:buFontTx/>
              <a:buNone/>
              <a:defRPr sz="2000" b="1" i="0">
                <a:solidFill>
                  <a:schemeClr val="bg1"/>
                </a:solidFill>
                <a:latin typeface="Segoe UI" panose="020B0502040204020203" pitchFamily="34" charset="0"/>
                <a:cs typeface="Segoe UI" panose="020B0502040204020203" pitchFamily="34" charset="0"/>
              </a:defRPr>
            </a:lvl7pPr>
            <a:lvl8pPr marL="0" indent="0">
              <a:spcAft>
                <a:spcPts val="0"/>
              </a:spcAft>
              <a:buFontTx/>
              <a:buNone/>
              <a:defRPr sz="2000" b="1" i="0">
                <a:solidFill>
                  <a:schemeClr val="bg1"/>
                </a:solidFill>
                <a:latin typeface="Segoe UI" panose="020B0502040204020203" pitchFamily="34" charset="0"/>
                <a:cs typeface="Segoe UI" panose="020B0502040204020203" pitchFamily="34" charset="0"/>
              </a:defRPr>
            </a:lvl8pPr>
            <a:lvl9pPr marL="0" indent="0" algn="ctr">
              <a:spcAft>
                <a:spcPts val="0"/>
              </a:spcAft>
              <a:buFontTx/>
              <a:buNone/>
              <a:defRPr sz="3200" b="1" i="0">
                <a:solidFill>
                  <a:schemeClr val="bg1"/>
                </a:solidFill>
                <a:latin typeface="Segoe UI" panose="020B0502040204020203" pitchFamily="34" charset="0"/>
                <a:cs typeface="Segoe UI" panose="020B0502040204020203" pitchFamily="34" charset="0"/>
              </a:defRPr>
            </a:lvl9pPr>
          </a:lstStyle>
          <a:p>
            <a:pPr lvl="0"/>
            <a:r>
              <a:rPr lang="en-US" smtClean="0"/>
              <a:t>Edit Master text styles</a:t>
            </a:r>
          </a:p>
        </p:txBody>
      </p:sp>
      <p:pic>
        <p:nvPicPr>
          <p:cNvPr id="9" name="Picture 8">
            <a:extLst>
              <a:ext uri="{FF2B5EF4-FFF2-40B4-BE49-F238E27FC236}">
                <a16:creationId xmlns:a16="http://schemas.microsoft.com/office/drawing/2014/main" id="{0F25DABB-D516-1743-54E1-CF8D27C6AA5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99193856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orytelling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6841670" y="331393"/>
            <a:ext cx="4886779" cy="1548207"/>
          </a:xfrm>
        </p:spPr>
        <p:txBody>
          <a:bodyPr/>
          <a:lstStyle/>
          <a:p>
            <a:r>
              <a:rPr lang="en-US" smtClean="0"/>
              <a:t>Click to edit Master title style</a:t>
            </a:r>
            <a:endParaRPr lang="en-US"/>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6841671" y="1879600"/>
            <a:ext cx="4886779"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4">
            <a:extLst>
              <a:ext uri="{FF2B5EF4-FFF2-40B4-BE49-F238E27FC236}">
                <a16:creationId xmlns:a16="http://schemas.microsoft.com/office/drawing/2014/main" id="{79720945-6638-C018-77BA-D9B3515CC1B4}"/>
              </a:ext>
            </a:extLst>
          </p:cNvPr>
          <p:cNvSpPr>
            <a:spLocks noGrp="1"/>
          </p:cNvSpPr>
          <p:nvPr>
            <p:ph type="pic" sz="quarter" idx="23"/>
          </p:nvPr>
        </p:nvSpPr>
        <p:spPr>
          <a:xfrm>
            <a:off x="0" y="0"/>
            <a:ext cx="6213475" cy="5617029"/>
          </a:xfrm>
          <a:solidFill>
            <a:schemeClr val="bg1">
              <a:lumMod val="75000"/>
            </a:schemeClr>
          </a:solidFill>
        </p:spPr>
        <p:txBody>
          <a:bodyPr tIns="2286000" rIns="0"/>
          <a:lstStyle>
            <a:lvl1pPr algn="ctr">
              <a:defRPr/>
            </a:lvl1pPr>
          </a:lstStyle>
          <a:p>
            <a:r>
              <a:rPr lang="en-US" smtClean="0"/>
              <a:t>Click icon to add picture</a:t>
            </a:r>
            <a:endParaRPr lang="en-US"/>
          </a:p>
        </p:txBody>
      </p:sp>
      <p:pic>
        <p:nvPicPr>
          <p:cNvPr id="8" name="Picture 7">
            <a:extLst>
              <a:ext uri="{FF2B5EF4-FFF2-40B4-BE49-F238E27FC236}">
                <a16:creationId xmlns:a16="http://schemas.microsoft.com/office/drawing/2014/main" id="{3986C2ED-E759-B3D2-A84B-941DCA83808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24498443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orytelling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20D1E-ABE5-605B-96A7-36EE4CEBAD1C}"/>
              </a:ext>
            </a:extLst>
          </p:cNvPr>
          <p:cNvSpPr>
            <a:spLocks noGrp="1"/>
          </p:cNvSpPr>
          <p:nvPr>
            <p:ph type="ftr" sz="quarter" idx="10"/>
          </p:nvPr>
        </p:nvSpPr>
        <p:spPr/>
        <p:txBody>
          <a:bodyPr/>
          <a:lstStyle/>
          <a:p>
            <a:r>
              <a:rPr lang="en-US"/>
              <a:t>Confidential</a:t>
            </a:r>
          </a:p>
        </p:txBody>
      </p:sp>
      <p:sp>
        <p:nvSpPr>
          <p:cNvPr id="3" name="Slide Number Placeholder 2">
            <a:extLst>
              <a:ext uri="{FF2B5EF4-FFF2-40B4-BE49-F238E27FC236}">
                <a16:creationId xmlns:a16="http://schemas.microsoft.com/office/drawing/2014/main" id="{480FFF70-0614-1F71-786C-F0491FA1BBA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4" name="Title 3">
            <a:extLst>
              <a:ext uri="{FF2B5EF4-FFF2-40B4-BE49-F238E27FC236}">
                <a16:creationId xmlns:a16="http://schemas.microsoft.com/office/drawing/2014/main" id="{CFF81463-F000-1707-C8C0-BD526C72C541}"/>
              </a:ext>
            </a:extLst>
          </p:cNvPr>
          <p:cNvSpPr>
            <a:spLocks noGrp="1"/>
          </p:cNvSpPr>
          <p:nvPr>
            <p:ph type="title"/>
          </p:nvPr>
        </p:nvSpPr>
        <p:spPr>
          <a:xfrm>
            <a:off x="460374" y="331393"/>
            <a:ext cx="6928567" cy="1548207"/>
          </a:xfrm>
        </p:spPr>
        <p:txBody>
          <a:bodyPr/>
          <a:lstStyle/>
          <a:p>
            <a:r>
              <a:rPr lang="en-US" smtClean="0"/>
              <a:t>Click to edit Master title style</a:t>
            </a:r>
            <a:endParaRPr lang="en-US"/>
          </a:p>
        </p:txBody>
      </p:sp>
      <p:sp>
        <p:nvSpPr>
          <p:cNvPr id="6" name="Text Placeholder 5">
            <a:extLst>
              <a:ext uri="{FF2B5EF4-FFF2-40B4-BE49-F238E27FC236}">
                <a16:creationId xmlns:a16="http://schemas.microsoft.com/office/drawing/2014/main" id="{369E0C2D-6BE6-1161-A6E6-C96C147BC39F}"/>
              </a:ext>
            </a:extLst>
          </p:cNvPr>
          <p:cNvSpPr>
            <a:spLocks noGrp="1"/>
          </p:cNvSpPr>
          <p:nvPr>
            <p:ph type="body" sz="quarter" idx="12"/>
          </p:nvPr>
        </p:nvSpPr>
        <p:spPr>
          <a:xfrm>
            <a:off x="460375" y="1879600"/>
            <a:ext cx="6928567" cy="4187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4">
            <a:extLst>
              <a:ext uri="{FF2B5EF4-FFF2-40B4-BE49-F238E27FC236}">
                <a16:creationId xmlns:a16="http://schemas.microsoft.com/office/drawing/2014/main" id="{79720945-6638-C018-77BA-D9B3515CC1B4}"/>
              </a:ext>
            </a:extLst>
          </p:cNvPr>
          <p:cNvSpPr>
            <a:spLocks noGrp="1"/>
          </p:cNvSpPr>
          <p:nvPr>
            <p:ph type="pic" sz="quarter" idx="23"/>
          </p:nvPr>
        </p:nvSpPr>
        <p:spPr>
          <a:xfrm>
            <a:off x="7883525" y="0"/>
            <a:ext cx="4308474" cy="5617029"/>
          </a:xfrm>
          <a:solidFill>
            <a:schemeClr val="bg1">
              <a:lumMod val="75000"/>
            </a:schemeClr>
          </a:solidFill>
        </p:spPr>
        <p:txBody>
          <a:bodyPr tIns="2286000" rIns="0"/>
          <a:lstStyle>
            <a:lvl1pPr algn="ctr">
              <a:defRPr/>
            </a:lvl1pPr>
          </a:lstStyle>
          <a:p>
            <a:r>
              <a:rPr lang="en-US" smtClean="0"/>
              <a:t>Click icon to add picture</a:t>
            </a:r>
            <a:endParaRPr lang="en-US"/>
          </a:p>
        </p:txBody>
      </p:sp>
      <p:pic>
        <p:nvPicPr>
          <p:cNvPr id="8" name="Picture 7">
            <a:extLst>
              <a:ext uri="{FF2B5EF4-FFF2-40B4-BE49-F238E27FC236}">
                <a16:creationId xmlns:a16="http://schemas.microsoft.com/office/drawing/2014/main" id="{9336DF81-160C-99CD-5F3C-332E4692D750}"/>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411398676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CC140011-B521-14FF-0C1A-C04803421485}"/>
              </a:ext>
            </a:extLst>
          </p:cNvPr>
          <p:cNvSpPr>
            <a:spLocks noGrp="1"/>
          </p:cNvSpPr>
          <p:nvPr>
            <p:ph type="title"/>
          </p:nvPr>
        </p:nvSpPr>
        <p:spPr>
          <a:xfrm>
            <a:off x="7883526" y="1254126"/>
            <a:ext cx="3844924" cy="2465658"/>
          </a:xfrm>
        </p:spPr>
        <p:txBody>
          <a:bodyPr tIns="0" rIns="0" bIns="45720" anchor="b" anchorCtr="0"/>
          <a:lstStyle>
            <a:lvl1pPr>
              <a:lnSpc>
                <a:spcPct val="92000"/>
              </a:lnSpc>
              <a:defRPr sz="3200" b="1" i="0">
                <a:solidFill>
                  <a:schemeClr val="accent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0" name="Text Placeholder 15">
            <a:extLst>
              <a:ext uri="{FF2B5EF4-FFF2-40B4-BE49-F238E27FC236}">
                <a16:creationId xmlns:a16="http://schemas.microsoft.com/office/drawing/2014/main" id="{5AC49ABC-AD01-F546-2051-CF07438FD45F}"/>
              </a:ext>
            </a:extLst>
          </p:cNvPr>
          <p:cNvSpPr>
            <a:spLocks noGrp="1"/>
          </p:cNvSpPr>
          <p:nvPr>
            <p:ph type="body" sz="quarter" idx="19" hasCustomPrompt="1"/>
          </p:nvPr>
        </p:nvSpPr>
        <p:spPr>
          <a:xfrm>
            <a:off x="7883526" y="3719784"/>
            <a:ext cx="3844924" cy="492598"/>
          </a:xfrm>
        </p:spPr>
        <p:txBody>
          <a:bodyPr tIns="91440" bIns="0" anchor="t" anchorCtr="0"/>
          <a:lstStyle>
            <a:lvl1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1pPr>
            <a:lvl2pPr>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3pPr>
            <a:lvl4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4pPr>
            <a:lvl5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5pPr>
            <a:lvl6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6pPr>
            <a:lvl7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7pPr>
            <a:lvl8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8pPr>
            <a:lvl9pPr marL="0" indent="0">
              <a:spcAft>
                <a:spcPts val="0"/>
              </a:spcAft>
              <a:buFontTx/>
              <a:buNone/>
              <a:defRPr sz="1600" b="1" i="0" cap="none" baseline="0">
                <a:solidFill>
                  <a:schemeClr val="accent1"/>
                </a:solidFill>
                <a:latin typeface="Segoe UI" panose="020B0502040204020203" pitchFamily="34" charset="0"/>
                <a:ea typeface="Roboto" panose="02000000000000000000" pitchFamily="2" charset="0"/>
                <a:cs typeface="Segoe UI" panose="020B0502040204020203" pitchFamily="34" charset="0"/>
              </a:defRPr>
            </a:lvl9pPr>
          </a:lstStyle>
          <a:p>
            <a:pPr lvl="0"/>
            <a:r>
              <a:rPr lang="en-US"/>
              <a:t>Subhead</a:t>
            </a:r>
          </a:p>
        </p:txBody>
      </p:sp>
      <p:sp>
        <p:nvSpPr>
          <p:cNvPr id="11" name="Date Placeholder 6">
            <a:extLst>
              <a:ext uri="{FF2B5EF4-FFF2-40B4-BE49-F238E27FC236}">
                <a16:creationId xmlns:a16="http://schemas.microsoft.com/office/drawing/2014/main" id="{4E743145-4170-31F9-E051-A1F8034C39F2}"/>
              </a:ext>
            </a:extLst>
          </p:cNvPr>
          <p:cNvSpPr>
            <a:spLocks noGrp="1"/>
          </p:cNvSpPr>
          <p:nvPr>
            <p:ph type="dt" sz="half" idx="21"/>
          </p:nvPr>
        </p:nvSpPr>
        <p:spPr>
          <a:xfrm>
            <a:off x="7883525" y="4212382"/>
            <a:ext cx="3844923" cy="375298"/>
          </a:xfrm>
          <a:prstGeom prst="rect">
            <a:avLst/>
          </a:prstGeom>
        </p:spPr>
        <p:txBody>
          <a:bodyPr lIns="0" tIns="0" rIns="0" bIns="0" anchor="t" anchorCtr="0"/>
          <a:lstStyle>
            <a:lvl1pPr>
              <a:defRPr sz="1000" b="0" i="0">
                <a:solidFill>
                  <a:schemeClr val="tx1"/>
                </a:solidFill>
                <a:latin typeface="Segoe UI" panose="020B0502040204020203" pitchFamily="34" charset="0"/>
                <a:cs typeface="Segoe UI" panose="020B0502040204020203" pitchFamily="34" charset="0"/>
              </a:defRPr>
            </a:lvl1pPr>
            <a:lvl2pPr>
              <a:defRPr sz="1000" b="0" i="0">
                <a:solidFill>
                  <a:schemeClr val="tx1"/>
                </a:solidFill>
                <a:latin typeface="Segoe UI" panose="020B0502040204020203" pitchFamily="34" charset="0"/>
                <a:cs typeface="Segoe UI" panose="020B0502040204020203" pitchFamily="34" charset="0"/>
              </a:defRPr>
            </a:lvl2pPr>
            <a:lvl3pPr>
              <a:defRPr sz="1000" b="0" i="0">
                <a:solidFill>
                  <a:schemeClr val="tx1"/>
                </a:solidFill>
                <a:latin typeface="Segoe UI" panose="020B0502040204020203" pitchFamily="34" charset="0"/>
                <a:cs typeface="Segoe UI" panose="020B0502040204020203" pitchFamily="34" charset="0"/>
              </a:defRPr>
            </a:lvl3pPr>
            <a:lvl4pPr>
              <a:defRPr sz="1000" b="0" i="0">
                <a:solidFill>
                  <a:schemeClr val="tx1"/>
                </a:solidFill>
                <a:latin typeface="Segoe UI" panose="020B0502040204020203" pitchFamily="34" charset="0"/>
                <a:cs typeface="Segoe UI" panose="020B0502040204020203" pitchFamily="34" charset="0"/>
              </a:defRPr>
            </a:lvl4pPr>
            <a:lvl5pPr>
              <a:defRPr sz="1000" b="0" i="0">
                <a:solidFill>
                  <a:schemeClr val="tx1"/>
                </a:solidFill>
                <a:latin typeface="Segoe UI" panose="020B0502040204020203" pitchFamily="34" charset="0"/>
                <a:cs typeface="Segoe UI" panose="020B0502040204020203" pitchFamily="34" charset="0"/>
              </a:defRPr>
            </a:lvl5pPr>
            <a:lvl6pPr>
              <a:defRPr sz="1000" b="0" i="0">
                <a:solidFill>
                  <a:schemeClr val="tx1"/>
                </a:solidFill>
                <a:latin typeface="Segoe UI" panose="020B0502040204020203" pitchFamily="34" charset="0"/>
                <a:cs typeface="Segoe UI" panose="020B0502040204020203" pitchFamily="34" charset="0"/>
              </a:defRPr>
            </a:lvl6pPr>
            <a:lvl7pPr>
              <a:defRPr sz="1000" b="0" i="0">
                <a:solidFill>
                  <a:schemeClr val="tx1"/>
                </a:solidFill>
                <a:latin typeface="Segoe UI" panose="020B0502040204020203" pitchFamily="34" charset="0"/>
                <a:cs typeface="Segoe UI" panose="020B0502040204020203" pitchFamily="34" charset="0"/>
              </a:defRPr>
            </a:lvl7pPr>
            <a:lvl8pPr>
              <a:defRPr sz="1000" b="0" i="0">
                <a:solidFill>
                  <a:schemeClr val="tx1"/>
                </a:solidFill>
                <a:latin typeface="Segoe UI" panose="020B0502040204020203" pitchFamily="34" charset="0"/>
                <a:cs typeface="Segoe UI" panose="020B0502040204020203" pitchFamily="34" charset="0"/>
              </a:defRPr>
            </a:lvl8pPr>
            <a:lvl9pPr marL="0">
              <a:defRPr sz="1000" b="0" i="0">
                <a:solidFill>
                  <a:schemeClr val="tx1"/>
                </a:solidFill>
                <a:latin typeface="Segoe UI" panose="020B0502040204020203" pitchFamily="34" charset="0"/>
                <a:cs typeface="Segoe UI" panose="020B0502040204020203" pitchFamily="34" charset="0"/>
              </a:defRPr>
            </a:lvl9pPr>
          </a:lstStyle>
          <a:p>
            <a:pPr lvl="8" indent="-3200400"/>
            <a:endParaRPr lang="en-US"/>
          </a:p>
        </p:txBody>
      </p:sp>
    </p:spTree>
    <p:extLst>
      <p:ext uri="{BB962C8B-B14F-4D97-AF65-F5344CB8AC3E}">
        <p14:creationId xmlns:p14="http://schemas.microsoft.com/office/powerpoint/2010/main" val="2147041043"/>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llout full image">
    <p:bg>
      <p:bgPr>
        <a:solidFill>
          <a:schemeClr val="bg1"/>
        </a:solid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0" y="0"/>
            <a:ext cx="12191999" cy="6067425"/>
          </a:xfrm>
          <a:solidFill>
            <a:schemeClr val="bg1">
              <a:lumMod val="75000"/>
            </a:schemeClr>
          </a:solidFill>
        </p:spPr>
        <p:txBody>
          <a:bodyPr tIns="3291840" rIns="0"/>
          <a:lstStyle>
            <a:lvl1pPr algn="ctr">
              <a:defRPr>
                <a:solidFill>
                  <a:schemeClr val="tx2"/>
                </a:solidFill>
              </a:defRPr>
            </a:lvl1pPr>
          </a:lstStyle>
          <a:p>
            <a:r>
              <a:rPr lang="en-US" smtClean="0"/>
              <a:t>Click icon to add picture</a:t>
            </a:r>
            <a:endParaRPr lang="en-US"/>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Confidential</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a:p>
        </p:txBody>
      </p:sp>
      <p:sp>
        <p:nvSpPr>
          <p:cNvPr id="5" name="Text Placeholder 4">
            <a:extLst>
              <a:ext uri="{FF2B5EF4-FFF2-40B4-BE49-F238E27FC236}">
                <a16:creationId xmlns:a16="http://schemas.microsoft.com/office/drawing/2014/main" id="{6B79A757-F345-1594-82B7-F6C5B8D3D889}"/>
              </a:ext>
            </a:extLst>
          </p:cNvPr>
          <p:cNvSpPr>
            <a:spLocks noGrp="1"/>
          </p:cNvSpPr>
          <p:nvPr>
            <p:ph type="body" sz="quarter" idx="15" hasCustomPrompt="1"/>
          </p:nvPr>
        </p:nvSpPr>
        <p:spPr>
          <a:xfrm>
            <a:off x="460375" y="422275"/>
            <a:ext cx="11731625" cy="246063"/>
          </a:xfrm>
          <a:blipFill>
            <a:blip r:embed="rId2" cstate="screen">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10" name="Title 7">
            <a:extLst>
              <a:ext uri="{FF2B5EF4-FFF2-40B4-BE49-F238E27FC236}">
                <a16:creationId xmlns:a16="http://schemas.microsoft.com/office/drawing/2014/main" id="{BC6C2418-0BDA-9E97-2B54-17A7A5A66D60}"/>
              </a:ext>
            </a:extLst>
          </p:cNvPr>
          <p:cNvSpPr>
            <a:spLocks noGrp="1"/>
          </p:cNvSpPr>
          <p:nvPr>
            <p:ph type="title"/>
          </p:nvPr>
        </p:nvSpPr>
        <p:spPr>
          <a:xfrm>
            <a:off x="460375" y="957263"/>
            <a:ext cx="5489575" cy="2715085"/>
          </a:xfrm>
        </p:spPr>
        <p:txBody>
          <a:bodyPr/>
          <a:lstStyle>
            <a:lvl1pPr>
              <a:defRPr sz="3200">
                <a:solidFill>
                  <a:schemeClr val="bg1"/>
                </a:solidFill>
              </a:defRPr>
            </a:lvl1pPr>
          </a:lstStyle>
          <a:p>
            <a:r>
              <a:rPr lang="en-US" smtClean="0"/>
              <a:t>Click to edit Master title style</a:t>
            </a:r>
            <a:endParaRPr lang="en-US"/>
          </a:p>
        </p:txBody>
      </p:sp>
      <p:pic>
        <p:nvPicPr>
          <p:cNvPr id="8" name="Picture 7">
            <a:extLst>
              <a:ext uri="{FF2B5EF4-FFF2-40B4-BE49-F238E27FC236}">
                <a16:creationId xmlns:a16="http://schemas.microsoft.com/office/drawing/2014/main" id="{79BFD1E4-C158-657A-0F26-B786300D4A7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235838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lout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BBE902-7CF5-12D4-5E84-1A7000ACC4D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2" name="Title 1">
            <a:extLst>
              <a:ext uri="{FF2B5EF4-FFF2-40B4-BE49-F238E27FC236}">
                <a16:creationId xmlns:a16="http://schemas.microsoft.com/office/drawing/2014/main" id="{CEB74107-FADE-5806-89B7-6B20E8D02B71}"/>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343323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llout rock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EB550270-A14C-9A9D-C3D7-5EB8437C8222}"/>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pic>
        <p:nvPicPr>
          <p:cNvPr id="7" name="Picture 6">
            <a:extLst>
              <a:ext uri="{FF2B5EF4-FFF2-40B4-BE49-F238E27FC236}">
                <a16:creationId xmlns:a16="http://schemas.microsoft.com/office/drawing/2014/main" id="{62CB61AB-512E-26D6-391D-5D652100CAE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556195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llout cas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8CBC5D94-F86E-F99B-6967-D53B4D562105}"/>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pic>
        <p:nvPicPr>
          <p:cNvPr id="7" name="Picture 6">
            <a:extLst>
              <a:ext uri="{FF2B5EF4-FFF2-40B4-BE49-F238E27FC236}">
                <a16:creationId xmlns:a16="http://schemas.microsoft.com/office/drawing/2014/main" id="{65A9CDFB-C8C8-2FB7-C5FF-EBF6AE39626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4216463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out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3F51CFD8-E0EA-42F0-6B2E-3BFD9539B59D}"/>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pic>
        <p:nvPicPr>
          <p:cNvPr id="7" name="Picture 6">
            <a:extLst>
              <a:ext uri="{FF2B5EF4-FFF2-40B4-BE49-F238E27FC236}">
                <a16:creationId xmlns:a16="http://schemas.microsoft.com/office/drawing/2014/main" id="{634C7FD9-A127-C674-DD51-0F9ABF90A9C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2990714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lout blank">
    <p:bg>
      <p:bgPr>
        <a:solidFill>
          <a:schemeClr val="accent1"/>
        </a:solidFill>
        <a:effectLst/>
      </p:bgPr>
    </p:bg>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132DF87-D1E9-6B41-CB14-AA74BFD19731}"/>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0" name="Slide Number Placeholder 1">
            <a:extLst>
              <a:ext uri="{FF2B5EF4-FFF2-40B4-BE49-F238E27FC236}">
                <a16:creationId xmlns:a16="http://schemas.microsoft.com/office/drawing/2014/main" id="{22323E14-672A-F95E-1CED-81A2E5903B1B}"/>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
        <p:nvSpPr>
          <p:cNvPr id="6" name="Title 1">
            <a:extLst>
              <a:ext uri="{FF2B5EF4-FFF2-40B4-BE49-F238E27FC236}">
                <a16:creationId xmlns:a16="http://schemas.microsoft.com/office/drawing/2014/main" id="{9000DA58-6F5B-9363-60E2-5DB05290A494}"/>
              </a:ext>
            </a:extLst>
          </p:cNvPr>
          <p:cNvSpPr>
            <a:spLocks noGrp="1"/>
          </p:cNvSpPr>
          <p:nvPr>
            <p:ph type="title"/>
          </p:nvPr>
        </p:nvSpPr>
        <p:spPr>
          <a:xfrm>
            <a:off x="460374" y="1254125"/>
            <a:ext cx="5489576" cy="4813300"/>
          </a:xfrm>
        </p:spPr>
        <p:txBody>
          <a:bodyPr tIns="0" bIns="685800" anchor="ctr" anchorCtr="0"/>
          <a:lstStyle>
            <a:lvl1pPr>
              <a:defRPr sz="3200">
                <a:solidFill>
                  <a:schemeClr val="bg1"/>
                </a:solidFill>
              </a:defRPr>
            </a:lvl1pPr>
          </a:lstStyle>
          <a:p>
            <a:r>
              <a:rPr lang="en-US" smtClean="0"/>
              <a:t>Click to edit Master title style</a:t>
            </a:r>
            <a:endParaRPr lang="en-US"/>
          </a:p>
        </p:txBody>
      </p:sp>
      <p:pic>
        <p:nvPicPr>
          <p:cNvPr id="7" name="Picture 6">
            <a:extLst>
              <a:ext uri="{FF2B5EF4-FFF2-40B4-BE49-F238E27FC236}">
                <a16:creationId xmlns:a16="http://schemas.microsoft.com/office/drawing/2014/main" id="{F52D7BDA-81B2-03E1-11EB-8AF5FD24DB7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Tree>
    <p:extLst>
      <p:ext uri="{BB962C8B-B14F-4D97-AF65-F5344CB8AC3E}">
        <p14:creationId xmlns:p14="http://schemas.microsoft.com/office/powerpoint/2010/main" val="3077786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smtClean="0"/>
              <a:t>Click icon to add media</a:t>
            </a:r>
            <a:endParaRPr lang="en-US"/>
          </a:p>
        </p:txBody>
      </p:sp>
    </p:spTree>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6238875" y="488950"/>
            <a:ext cx="5489575" cy="4068763"/>
          </a:xfrm>
        </p:spPr>
        <p:txBody>
          <a:bodyPr lIns="457200" tIns="0" rIns="0" bIns="365760" anchor="b" anchorCtr="0"/>
          <a:lstStyle>
            <a:lvl1pPr algn="l">
              <a:lnSpc>
                <a:spcPct val="92000"/>
              </a:lnSpc>
              <a:defRPr sz="3200" b="1" i="0">
                <a:solidFill>
                  <a:schemeClr val="bg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pic>
        <p:nvPicPr>
          <p:cNvPr id="9" name="Picture 8">
            <a:extLst>
              <a:ext uri="{FF2B5EF4-FFF2-40B4-BE49-F238E27FC236}">
                <a16:creationId xmlns:a16="http://schemas.microsoft.com/office/drawing/2014/main" id="{62F4202F-A56F-0EC2-3C35-694E55916B9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8" y="488950"/>
            <a:ext cx="1818318" cy="484398"/>
          </a:xfrm>
          <a:prstGeom prst="rect">
            <a:avLst/>
          </a:prstGeom>
        </p:spPr>
      </p:pic>
      <p:sp>
        <p:nvSpPr>
          <p:cNvPr id="4" name="Text Placeholder 3">
            <a:extLst>
              <a:ext uri="{FF2B5EF4-FFF2-40B4-BE49-F238E27FC236}">
                <a16:creationId xmlns:a16="http://schemas.microsoft.com/office/drawing/2014/main" id="{90358D05-6F80-E42B-CC3B-99B7E4D36A50}"/>
              </a:ext>
            </a:extLst>
          </p:cNvPr>
          <p:cNvSpPr>
            <a:spLocks noGrp="1"/>
          </p:cNvSpPr>
          <p:nvPr>
            <p:ph type="body" sz="quarter" idx="10" hasCustomPrompt="1"/>
          </p:nvPr>
        </p:nvSpPr>
        <p:spPr>
          <a:xfrm>
            <a:off x="6238875" y="4557713"/>
            <a:ext cx="5489575" cy="2032000"/>
          </a:xfrm>
        </p:spPr>
        <p:txBody>
          <a:bodyPr lIns="457200" tIns="0" rIns="0"/>
          <a:lstStyle>
            <a:lvl1pPr>
              <a:defRPr>
                <a:solidFill>
                  <a:schemeClr val="bg1"/>
                </a:solidFill>
              </a:defRPr>
            </a:lvl1pPr>
            <a:lvl2pPr>
              <a:defRPr>
                <a:solidFill>
                  <a:schemeClr val="bg1"/>
                </a:solidFill>
              </a:defRPr>
            </a:lvl2pPr>
            <a:lvl3pPr>
              <a:defRPr sz="2000">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a:t>
            </a:r>
            <a:br>
              <a:rPr lang="en-US"/>
            </a:br>
            <a:r>
              <a:rPr lang="en-US"/>
              <a:t>Master text styles</a:t>
            </a:r>
          </a:p>
          <a:p>
            <a:pPr lvl="1"/>
            <a:r>
              <a:rPr lang="en-US"/>
              <a:t>Second level</a:t>
            </a:r>
          </a:p>
        </p:txBody>
      </p:sp>
    </p:spTree>
    <p:extLst>
      <p:ext uri="{BB962C8B-B14F-4D97-AF65-F5344CB8AC3E}">
        <p14:creationId xmlns:p14="http://schemas.microsoft.com/office/powerpoint/2010/main" val="1616816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2771775" y="488950"/>
            <a:ext cx="4386263" cy="4397375"/>
          </a:xfrm>
        </p:spPr>
        <p:txBody>
          <a:bodyPr lIns="0" tIns="0" rIns="0" bIns="0" anchor="ctr" anchorCtr="0"/>
          <a:lstStyle>
            <a:lvl1pPr algn="ctr">
              <a:lnSpc>
                <a:spcPct val="92000"/>
              </a:lnSpc>
              <a:defRPr sz="3200" b="1" i="0">
                <a:solidFill>
                  <a:schemeClr val="bg1"/>
                </a:solidFill>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pic>
        <p:nvPicPr>
          <p:cNvPr id="9" name="Picture 8">
            <a:extLst>
              <a:ext uri="{FF2B5EF4-FFF2-40B4-BE49-F238E27FC236}">
                <a16:creationId xmlns:a16="http://schemas.microsoft.com/office/drawing/2014/main" id="{62F4202F-A56F-0EC2-3C35-694E55916B9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4026" y="488950"/>
            <a:ext cx="1818321" cy="484399"/>
          </a:xfrm>
          <a:prstGeom prst="rect">
            <a:avLst/>
          </a:prstGeom>
        </p:spPr>
      </p:pic>
      <p:sp>
        <p:nvSpPr>
          <p:cNvPr id="4" name="Text Placeholder 3">
            <a:extLst>
              <a:ext uri="{FF2B5EF4-FFF2-40B4-BE49-F238E27FC236}">
                <a16:creationId xmlns:a16="http://schemas.microsoft.com/office/drawing/2014/main" id="{90358D05-6F80-E42B-CC3B-99B7E4D36A50}"/>
              </a:ext>
            </a:extLst>
          </p:cNvPr>
          <p:cNvSpPr>
            <a:spLocks noGrp="1"/>
          </p:cNvSpPr>
          <p:nvPr>
            <p:ph type="body" sz="quarter" idx="10" hasCustomPrompt="1"/>
          </p:nvPr>
        </p:nvSpPr>
        <p:spPr>
          <a:xfrm>
            <a:off x="8166100" y="4557713"/>
            <a:ext cx="3562350" cy="2032000"/>
          </a:xfrm>
        </p:spPr>
        <p:txBody>
          <a:bodyPr lIns="822960" tIns="365760" rIns="0"/>
          <a:lstStyle>
            <a:lvl1pPr>
              <a:defRPr>
                <a:solidFill>
                  <a:schemeClr val="bg1"/>
                </a:solidFill>
              </a:defRPr>
            </a:lvl1pPr>
            <a:lvl2pPr>
              <a:defRPr>
                <a:solidFill>
                  <a:schemeClr val="bg1"/>
                </a:solidFill>
              </a:defRPr>
            </a:lvl2pPr>
            <a:lvl3pPr>
              <a:defRPr sz="2000">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a:t>
            </a:r>
            <a:br>
              <a:rPr lang="en-US"/>
            </a:br>
            <a:r>
              <a:rPr lang="en-US"/>
              <a:t>Master text styles</a:t>
            </a:r>
          </a:p>
          <a:p>
            <a:pPr lvl="1"/>
            <a:r>
              <a:rPr lang="en-US"/>
              <a:t>Second level</a:t>
            </a:r>
          </a:p>
        </p:txBody>
      </p:sp>
    </p:spTree>
    <p:extLst>
      <p:ext uri="{BB962C8B-B14F-4D97-AF65-F5344CB8AC3E}">
        <p14:creationId xmlns:p14="http://schemas.microsoft.com/office/powerpoint/2010/main" val="3612464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90F80118-2B21-BE44-A100-0777F4265343}"/>
              </a:ext>
            </a:extLst>
          </p:cNvPr>
          <p:cNvSpPr txBox="1">
            <a:spLocks/>
          </p:cNvSpPr>
          <p:nvPr userDrawn="1"/>
        </p:nvSpPr>
        <p:spPr>
          <a:xfrm>
            <a:off x="8162925" y="1828800"/>
            <a:ext cx="3567113" cy="4267200"/>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Slide layouts</a:t>
            </a:r>
            <a:endParaRPr lang="en-US" sz="1200">
              <a:ea typeface="Corbel" charset="0"/>
              <a:cs typeface="Corbel" charset="0"/>
            </a:endParaRPr>
          </a:p>
          <a:p>
            <a:r>
              <a:rPr lang="en-US" sz="120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a:ea typeface="Corbel" charset="0"/>
                <a:cs typeface="Corbel" charset="0"/>
              </a:rPr>
              <a:t>Under the Home tab, click the “Layout” button to open the options.</a:t>
            </a:r>
          </a:p>
          <a:p>
            <a:pPr marL="228600" indent="-228600">
              <a:buFont typeface="+mj-lt"/>
              <a:buAutoNum type="arabicPeriod"/>
            </a:pPr>
            <a:r>
              <a:rPr lang="en-US" sz="1200">
                <a:ea typeface="Corbel" charset="0"/>
                <a:cs typeface="Corbel" charset="0"/>
              </a:rPr>
              <a:t>Clicking your choice will bring up the </a:t>
            </a:r>
            <a:br>
              <a:rPr lang="en-US" sz="1200">
                <a:ea typeface="Corbel" charset="0"/>
                <a:cs typeface="Corbel" charset="0"/>
              </a:rPr>
            </a:br>
            <a:r>
              <a:rPr lang="en-US" sz="1200">
                <a:ea typeface="Corbel" charset="0"/>
                <a:cs typeface="Corbel" charset="0"/>
              </a:rPr>
              <a:t>page layout. </a:t>
            </a:r>
          </a:p>
          <a:p>
            <a:pPr marL="228600" indent="-228600">
              <a:buFont typeface="+mj-lt"/>
              <a:buAutoNum type="arabicPeriod"/>
            </a:pPr>
            <a:r>
              <a:rPr lang="en-US" sz="120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a:ea typeface="Corbel" charset="0"/>
                <a:cs typeface="Corbel" charset="0"/>
              </a:rPr>
              <a:t>Delete any slides in the following examples</a:t>
            </a:r>
            <a:br>
              <a:rPr lang="en-US" sz="1200">
                <a:ea typeface="Corbel" charset="0"/>
                <a:cs typeface="Corbel" charset="0"/>
              </a:rPr>
            </a:br>
            <a:r>
              <a:rPr lang="en-US" sz="1200">
                <a:ea typeface="Corbel" charset="0"/>
                <a:cs typeface="Corbel" charset="0"/>
              </a:rPr>
              <a:t> that you do not need to use. They are only presented so you can see all of the </a:t>
            </a:r>
            <a:br>
              <a:rPr lang="en-US" sz="1200">
                <a:ea typeface="Corbel" charset="0"/>
                <a:cs typeface="Corbel" charset="0"/>
              </a:rPr>
            </a:br>
            <a:r>
              <a:rPr lang="en-US" sz="120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4" r="-35275" b="-332073"/>
          <a:stretch/>
        </p:blipFill>
        <p:spPr>
          <a:xfrm>
            <a:off x="466725" y="1833562"/>
            <a:ext cx="7413625"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263958" y="2703491"/>
            <a:ext cx="2455760"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58714" y="2288699"/>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userDrawn="1"/>
        </p:nvSpPr>
        <p:spPr>
          <a:xfrm>
            <a:off x="466725" y="457199"/>
            <a:ext cx="7775574" cy="793751"/>
          </a:xfrm>
          <a:prstGeom prst="rect">
            <a:avLst/>
          </a:prstGeom>
          <a:noFill/>
        </p:spPr>
        <p:txBody>
          <a:bodyPr wrap="square" lIns="0" tIns="0" rIns="0" bIns="0" rtlCol="0">
            <a:noAutofit/>
          </a:bodyPr>
          <a:lstStyle/>
          <a:p>
            <a:pPr marL="0" indent="-3657600" algn="l">
              <a:spcAft>
                <a:spcPts val="600"/>
              </a:spcAft>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Layouts</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5" name="Picture 14">
            <a:extLst>
              <a:ext uri="{FF2B5EF4-FFF2-40B4-BE49-F238E27FC236}">
                <a16:creationId xmlns:a16="http://schemas.microsoft.com/office/drawing/2014/main" id="{0C735167-23E6-88A2-DD75-05E34B3201C3}"/>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95384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8" name="Footer Placeholder 3">
            <a:extLst>
              <a:ext uri="{FF2B5EF4-FFF2-40B4-BE49-F238E27FC236}">
                <a16:creationId xmlns:a16="http://schemas.microsoft.com/office/drawing/2014/main" id="{9E73D4E4-97C3-4B18-6107-591E14936FE8}"/>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1" name="Slide Number Placeholder 1">
            <a:extLst>
              <a:ext uri="{FF2B5EF4-FFF2-40B4-BE49-F238E27FC236}">
                <a16:creationId xmlns:a16="http://schemas.microsoft.com/office/drawing/2014/main" id="{CF17EDB5-3F4E-5208-038D-AFDF5204C176}"/>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12" name="Picture 11">
            <a:extLst>
              <a:ext uri="{FF2B5EF4-FFF2-40B4-BE49-F238E27FC236}">
                <a16:creationId xmlns:a16="http://schemas.microsoft.com/office/drawing/2014/main" id="{989D0252-C9F8-4646-A0F7-7DB598DACF0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
        <p:nvSpPr>
          <p:cNvPr id="3" name="Text Placeholder 2">
            <a:extLst>
              <a:ext uri="{FF2B5EF4-FFF2-40B4-BE49-F238E27FC236}">
                <a16:creationId xmlns:a16="http://schemas.microsoft.com/office/drawing/2014/main" id="{454C78BB-CDDE-A2F5-DC1D-A066BE70FD52}"/>
              </a:ext>
            </a:extLst>
          </p:cNvPr>
          <p:cNvSpPr>
            <a:spLocks noGrp="1"/>
          </p:cNvSpPr>
          <p:nvPr>
            <p:ph type="body" sz="quarter" idx="12"/>
          </p:nvPr>
        </p:nvSpPr>
        <p:spPr>
          <a:xfrm>
            <a:off x="460376" y="1879600"/>
            <a:ext cx="7423150" cy="4187825"/>
          </a:xfrm>
        </p:spPr>
        <p:txBody>
          <a:bodyPr/>
          <a:lstStyle>
            <a:lvl1pPr marL="228600" indent="-228600">
              <a:spcAft>
                <a:spcPts val="1200"/>
              </a:spcAft>
              <a:buFont typeface="Arial" panose="020B0604020202020204" pitchFamily="34" charset="0"/>
              <a:buChar char="•"/>
              <a:defRPr sz="1800" b="0">
                <a:solidFill>
                  <a:schemeClr val="bg1"/>
                </a:solidFill>
              </a:defRPr>
            </a:lvl1pPr>
            <a:lvl2pPr marL="457200" indent="-228600">
              <a:spcAft>
                <a:spcPts val="1200"/>
              </a:spcAft>
              <a:buClr>
                <a:schemeClr val="bg1"/>
              </a:buClr>
              <a:buFont typeface="Arial" panose="020B0604020202020204" pitchFamily="34" charset="0"/>
              <a:buChar char="•"/>
              <a:defRPr sz="1800" b="0">
                <a:solidFill>
                  <a:schemeClr val="bg1"/>
                </a:solidFill>
              </a:defRPr>
            </a:lvl2pPr>
            <a:lvl3pPr marL="457200" indent="-228600">
              <a:spcAft>
                <a:spcPts val="1200"/>
              </a:spcAft>
              <a:buClr>
                <a:schemeClr val="bg1"/>
              </a:buClr>
              <a:buFont typeface="Arial" panose="020B0604020202020204" pitchFamily="34" charset="0"/>
              <a:buChar char="•"/>
              <a:defRPr sz="1800" b="0">
                <a:solidFill>
                  <a:schemeClr val="bg1"/>
                </a:solidFill>
              </a:defRPr>
            </a:lvl3pPr>
            <a:lvl4pPr marL="457200">
              <a:spcAft>
                <a:spcPts val="1200"/>
              </a:spcAft>
              <a:buClr>
                <a:schemeClr val="bg1"/>
              </a:buClr>
              <a:defRPr b="0">
                <a:solidFill>
                  <a:schemeClr val="bg1"/>
                </a:solidFill>
              </a:defRPr>
            </a:lvl4pPr>
            <a:lvl5pPr marL="457200">
              <a:spcAft>
                <a:spcPts val="1200"/>
              </a:spcAft>
              <a:buClr>
                <a:schemeClr val="bg1"/>
              </a:buClr>
              <a:defRPr b="0">
                <a:solidFill>
                  <a:schemeClr val="bg1"/>
                </a:solidFill>
              </a:defRPr>
            </a:lvl5pPr>
            <a:lvl6pPr marL="457200" indent="-228600">
              <a:spcAft>
                <a:spcPts val="1200"/>
              </a:spcAft>
              <a:buClr>
                <a:schemeClr val="bg1"/>
              </a:buClr>
              <a:buFont typeface="Arial" panose="020B0604020202020204" pitchFamily="34" charset="0"/>
              <a:buChar char="•"/>
              <a:defRPr>
                <a:solidFill>
                  <a:schemeClr val="bg1"/>
                </a:solidFill>
              </a:defRPr>
            </a:lvl6pPr>
            <a:lvl7pPr marL="457200" indent="-228600">
              <a:spcAft>
                <a:spcPts val="1200"/>
              </a:spcAft>
              <a:buClr>
                <a:schemeClr val="bg1"/>
              </a:buClr>
              <a:buFont typeface="Arial" panose="020B0604020202020204" pitchFamily="34" charset="0"/>
              <a:buChar char="•"/>
              <a:defRPr>
                <a:solidFill>
                  <a:schemeClr val="bg1"/>
                </a:solidFill>
              </a:defRPr>
            </a:lvl7pPr>
            <a:lvl8pPr marL="457200" indent="-228600">
              <a:spcAft>
                <a:spcPts val="1200"/>
              </a:spcAft>
              <a:buClr>
                <a:schemeClr val="bg1"/>
              </a:buClr>
              <a:buFont typeface="Arial" panose="020B0604020202020204" pitchFamily="34" charset="0"/>
              <a:buChar char="•"/>
              <a:defRPr>
                <a:solidFill>
                  <a:schemeClr val="bg1"/>
                </a:solidFill>
              </a:defRPr>
            </a:lvl8pPr>
            <a:lvl9pPr marL="457200" indent="-228600">
              <a:spcAft>
                <a:spcPts val="1200"/>
              </a:spcAft>
              <a:buClr>
                <a:schemeClr val="bg1"/>
              </a:buClr>
              <a:buFont typeface="Arial" panose="020B0604020202020204" pitchFamily="34" charset="0"/>
              <a:buChar char="•"/>
              <a:defRPr>
                <a:solidFill>
                  <a:schemeClr val="bg1"/>
                </a:solidFill>
              </a:defRPr>
            </a:lvl9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363208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6185740E-6E5D-8945-8423-BA8DD954ADC2}"/>
              </a:ext>
            </a:extLst>
          </p:cNvPr>
          <p:cNvSpPr txBox="1">
            <a:spLocks/>
          </p:cNvSpPr>
          <p:nvPr userDrawn="1"/>
        </p:nvSpPr>
        <p:spPr>
          <a:xfrm>
            <a:off x="8162925" y="1828800"/>
            <a:ext cx="3567113" cy="4267200"/>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Preloaded text styles</a:t>
            </a:r>
            <a:endParaRPr lang="en-US" sz="1200">
              <a:ea typeface="Corbel" charset="0"/>
              <a:cs typeface="Corbel" charset="0"/>
            </a:endParaRPr>
          </a:p>
          <a:p>
            <a:r>
              <a:rPr lang="en-US" sz="120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a:ea typeface="Corbel" charset="0"/>
                <a:cs typeface="Corbel" charset="0"/>
              </a:rPr>
            </a:br>
            <a:r>
              <a:rPr lang="en-US" sz="1200">
                <a:ea typeface="Corbel" charset="0"/>
                <a:cs typeface="Corbel" charset="0"/>
              </a:rPr>
              <a:t/>
            </a:r>
            <a:br>
              <a:rPr lang="en-US" sz="1200">
                <a:ea typeface="Corbel" charset="0"/>
                <a:cs typeface="Corbel" charset="0"/>
              </a:rPr>
            </a:br>
            <a:r>
              <a:rPr lang="en-US" sz="1200">
                <a:ea typeface="Corbel" charset="0"/>
                <a:cs typeface="Corbel" charset="0"/>
              </a:rPr>
              <a:t>Using the “Bullet” icon is discouraged, as it will default to the built-in PowerPoint indent/bullet </a:t>
            </a:r>
            <a:br>
              <a:rPr lang="en-US" sz="1200">
                <a:ea typeface="Corbel" charset="0"/>
                <a:cs typeface="Corbel" charset="0"/>
              </a:rPr>
            </a:br>
            <a:r>
              <a:rPr lang="en-US" sz="1200">
                <a:ea typeface="Corbel" charset="0"/>
                <a:cs typeface="Corbel" charset="0"/>
              </a:rPr>
              <a:t>styles and will not make use of the custom indent/bullet styles. </a:t>
            </a:r>
            <a:br>
              <a:rPr lang="en-US" sz="1200">
                <a:ea typeface="Corbel" charset="0"/>
                <a:cs typeface="Corbel" charset="0"/>
              </a:rPr>
            </a:br>
            <a:r>
              <a:rPr lang="en-US" sz="1200">
                <a:ea typeface="Corbel" charset="0"/>
                <a:cs typeface="Corbel" charset="0"/>
              </a:rPr>
              <a:t/>
            </a:r>
            <a:br>
              <a:rPr lang="en-US" sz="1200">
                <a:ea typeface="Corbel" charset="0"/>
                <a:cs typeface="Corbel" charset="0"/>
              </a:rPr>
            </a:br>
            <a:r>
              <a:rPr lang="en-US" sz="1200">
                <a:ea typeface="Corbel" charset="0"/>
                <a:cs typeface="Corbel" charset="0"/>
              </a:rPr>
              <a:t>Instead, use the “Decrease/Increase List Level” buttons in the Home tab for all text adjustments to ensure all fonts, colors, sizes remain </a:t>
            </a:r>
            <a:br>
              <a:rPr lang="en-US" sz="1200">
                <a:ea typeface="Corbel" charset="0"/>
                <a:cs typeface="Corbel" charset="0"/>
              </a:rPr>
            </a:br>
            <a:r>
              <a:rPr lang="en-US" sz="1200">
                <a:ea typeface="Corbel" charset="0"/>
                <a:cs typeface="Corbel" charset="0"/>
              </a:rPr>
              <a:t>on brand. </a:t>
            </a:r>
            <a:br>
              <a:rPr lang="en-US" sz="1200">
                <a:ea typeface="Corbel" charset="0"/>
                <a:cs typeface="Corbel" charset="0"/>
              </a:rPr>
            </a:br>
            <a:r>
              <a:rPr lang="en-US" sz="1200">
                <a:ea typeface="Corbel" charset="0"/>
                <a:cs typeface="Corbel" charset="0"/>
              </a:rPr>
              <a:t/>
            </a:r>
            <a:br>
              <a:rPr lang="en-US" sz="1200">
                <a:ea typeface="Corbel" charset="0"/>
                <a:cs typeface="Corbel" charset="0"/>
              </a:rPr>
            </a:br>
            <a:r>
              <a:rPr lang="en-US" sz="120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0" name="Group 9">
            <a:extLst>
              <a:ext uri="{FF2B5EF4-FFF2-40B4-BE49-F238E27FC236}">
                <a16:creationId xmlns:a16="http://schemas.microsoft.com/office/drawing/2014/main" id="{31B66E29-DC4F-404A-A4F2-8860E6327AEB}"/>
              </a:ext>
            </a:extLst>
          </p:cNvPr>
          <p:cNvGrpSpPr/>
          <p:nvPr userDrawn="1"/>
        </p:nvGrpSpPr>
        <p:grpSpPr>
          <a:xfrm>
            <a:off x="466725" y="1851589"/>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a:p>
          </p:txBody>
        </p:sp>
      </p:grpSp>
      <p:sp>
        <p:nvSpPr>
          <p:cNvPr id="15" name="TextBox 14">
            <a:extLst>
              <a:ext uri="{FF2B5EF4-FFF2-40B4-BE49-F238E27FC236}">
                <a16:creationId xmlns:a16="http://schemas.microsoft.com/office/drawing/2014/main" id="{07B2E404-454A-F44E-A26A-77501CC24913}"/>
              </a:ext>
            </a:extLst>
          </p:cNvPr>
          <p:cNvSpPr txBox="1"/>
          <p:nvPr userDrawn="1"/>
        </p:nvSpPr>
        <p:spPr>
          <a:xfrm>
            <a:off x="466725" y="3243827"/>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1 – 20pt Segoe UI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2000" b="1" i="0" u="none" strike="noStrike" kern="1200" cap="none" spc="0" normalizeH="0" baseline="0" noProof="0">
                <a:ln>
                  <a:noFill/>
                </a:ln>
                <a:solidFill>
                  <a:schemeClr val="accent1"/>
                </a:solidFill>
                <a:effectLst/>
                <a:uLnTx/>
                <a:uFillTx/>
                <a:latin typeface="Segoe UI" panose="020B0502040204020203" pitchFamily="34" charset="0"/>
                <a:ea typeface="Roboto" panose="02000000000000000000" pitchFamily="2" charset="0"/>
                <a:cs typeface="Segoe UI" panose="020B0502040204020203" pitchFamily="34" charset="0"/>
              </a:rPr>
              <a:t>Text level 2 – 20pt Segoe UI Bold (body subhead)</a:t>
            </a:r>
          </a:p>
          <a:p>
            <a:pPr marL="0" marR="0" lvl="2" indent="0" algn="l" defTabSz="292608" rtl="0" eaLnBrk="1" fontAlgn="auto" latinLnBrk="0" hangingPunct="1">
              <a:lnSpc>
                <a:spcPct val="100000"/>
              </a:lnSpc>
              <a:spcBef>
                <a:spcPts val="0"/>
              </a:spcBef>
              <a:spcAft>
                <a:spcPts val="600"/>
              </a:spcAft>
              <a:buClr>
                <a:srgbClr val="000000"/>
              </a:buClr>
              <a:buSzTx/>
              <a:buFontTx/>
              <a:buNone/>
              <a:tabLst>
                <a:tab pos="276225" algn="l"/>
                <a:tab pos="584200" algn="l"/>
              </a:tabLst>
              <a:defRPr/>
            </a:pPr>
            <a:r>
              <a:rPr kumimoji="0" lang="en-US" sz="24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3 – 24pt Segoe UI (</a:t>
            </a:r>
            <a:r>
              <a:rPr kumimoji="0" lang="en-US" sz="2400" b="0" i="0" u="none" strike="noStrike" kern="1200" cap="none" spc="0" normalizeH="0" baseline="0" noProof="0" err="1">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SubTitle</a:t>
            </a:r>
            <a:r>
              <a:rPr kumimoji="0" lang="en-US" sz="24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4 – 18pt Segoe UI (Bullet 1)</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5 – 18pt Segoe UI (Bullet 2)</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6 – 18pt Segoe UI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rPr>
              <a:t>Text level 7 – 18pt Segoe UI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Roboto" panose="02000000000000000000" pitchFamily="2" charset="0"/>
              <a:cs typeface="Segoe UI" panose="020B0502040204020203" pitchFamily="34" charset="0"/>
            </a:endParaRPr>
          </a:p>
          <a:p>
            <a:pPr marL="0" indent="-3657600" algn="l">
              <a:spcAft>
                <a:spcPts val="600"/>
              </a:spcAft>
            </a:pPr>
            <a:endParaRPr lang="en-US" sz="1800" b="0" i="0">
              <a:solidFill>
                <a:schemeClr val="tx1"/>
              </a:solidFill>
              <a:latin typeface="Segoe UI" panose="020B0502040204020203" pitchFamily="34" charset="0"/>
              <a:ea typeface="Roboto" panose="02000000000000000000" pitchFamily="2" charset="0"/>
              <a:cs typeface="Segoe UI" panose="020B0502040204020203" pitchFamily="34" charset="0"/>
            </a:endParaRPr>
          </a:p>
        </p:txBody>
      </p:sp>
      <p:sp>
        <p:nvSpPr>
          <p:cNvPr id="17" name="TextBox 16">
            <a:extLst>
              <a:ext uri="{FF2B5EF4-FFF2-40B4-BE49-F238E27FC236}">
                <a16:creationId xmlns:a16="http://schemas.microsoft.com/office/drawing/2014/main" id="{4843289F-F8DD-BF49-BBFA-52C039B26631}"/>
              </a:ext>
            </a:extLst>
          </p:cNvPr>
          <p:cNvSpPr txBox="1"/>
          <p:nvPr userDrawn="1"/>
        </p:nvSpPr>
        <p:spPr>
          <a:xfrm>
            <a:off x="466725" y="457199"/>
            <a:ext cx="7775574"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Preloaded text styles</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6" name="Picture 15">
            <a:extLst>
              <a:ext uri="{FF2B5EF4-FFF2-40B4-BE49-F238E27FC236}">
                <a16:creationId xmlns:a16="http://schemas.microsoft.com/office/drawing/2014/main" id="{F3E026BF-3EBE-DE65-0FF6-E2DDED236987}"/>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50313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4">
            <a:extLst>
              <a:ext uri="{FF2B5EF4-FFF2-40B4-BE49-F238E27FC236}">
                <a16:creationId xmlns:a16="http://schemas.microsoft.com/office/drawing/2014/main" id="{76810801-5FED-844E-80A8-05F2D1137E42}"/>
              </a:ext>
            </a:extLst>
          </p:cNvPr>
          <p:cNvSpPr txBox="1">
            <a:spLocks/>
          </p:cNvSpPr>
          <p:nvPr userDrawn="1"/>
        </p:nvSpPr>
        <p:spPr>
          <a:xfrm>
            <a:off x="8162925" y="1828800"/>
            <a:ext cx="3567113" cy="4267200"/>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Grid system</a:t>
            </a:r>
            <a:endParaRPr lang="en-US" sz="1200">
              <a:ea typeface="Corbel" charset="0"/>
              <a:cs typeface="Corbel" charset="0"/>
            </a:endParaRPr>
          </a:p>
          <a:p>
            <a:r>
              <a:rPr lang="en-US" sz="120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a:ea typeface="Corbel" charset="0"/>
                <a:cs typeface="Corbel" charset="0"/>
              </a:rPr>
              <a:t>At the top of the screen, go to the PowerPoint “View” tab.</a:t>
            </a:r>
          </a:p>
          <a:p>
            <a:pPr marL="228600" indent="-228600">
              <a:buFont typeface="+mj-lt"/>
              <a:buAutoNum type="arabicPeriod"/>
            </a:pPr>
            <a:r>
              <a:rPr lang="en-US" sz="1200">
                <a:ea typeface="Corbel" charset="0"/>
                <a:cs typeface="Corbel" charset="0"/>
              </a:rPr>
              <a:t>Check the box for “Guides” to turn guides on </a:t>
            </a:r>
            <a:br>
              <a:rPr lang="en-US" sz="1200">
                <a:ea typeface="Corbel" charset="0"/>
                <a:cs typeface="Corbel" charset="0"/>
              </a:rPr>
            </a:br>
            <a:r>
              <a:rPr lang="en-US" sz="1200">
                <a:ea typeface="Corbel" charset="0"/>
                <a:cs typeface="Corbel" charset="0"/>
              </a:rPr>
              <a:t>and off.</a:t>
            </a:r>
          </a:p>
          <a:p>
            <a:pPr marL="228600" indent="-228600">
              <a:buFont typeface="+mj-lt"/>
              <a:buAutoNum type="arabicPeriod"/>
            </a:pPr>
            <a:r>
              <a:rPr lang="en-US" sz="1200">
                <a:ea typeface="Corbel" charset="0"/>
                <a:cs typeface="Corbel" charset="0"/>
              </a:rPr>
              <a:t>Delete this Instructions page when content </a:t>
            </a:r>
            <a:br>
              <a:rPr lang="en-US" sz="1200">
                <a:ea typeface="Corbel" charset="0"/>
                <a:cs typeface="Corbel" charset="0"/>
              </a:rPr>
            </a:br>
            <a:r>
              <a:rPr lang="en-US" sz="1200">
                <a:ea typeface="Corbel" charset="0"/>
                <a:cs typeface="Corbel" charset="0"/>
              </a:rPr>
              <a:t>layout is complete.</a:t>
            </a:r>
          </a:p>
          <a:p>
            <a:endParaRPr lang="en-US" sz="120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6724" y="1833904"/>
            <a:ext cx="7413625" cy="4159051"/>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userDrawn="1"/>
        </p:nvSpPr>
        <p:spPr>
          <a:xfrm>
            <a:off x="466725" y="457199"/>
            <a:ext cx="7775574"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Grid System</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6" name="Picture 5">
            <a:extLst>
              <a:ext uri="{FF2B5EF4-FFF2-40B4-BE49-F238E27FC236}">
                <a16:creationId xmlns:a16="http://schemas.microsoft.com/office/drawing/2014/main" id="{EAD99C29-F0EE-729E-3953-3004C87FB59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264438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62F72A6-D562-9D4A-8E61-E64C46D71596}"/>
              </a:ext>
            </a:extLst>
          </p:cNvPr>
          <p:cNvSpPr txBox="1"/>
          <p:nvPr userDrawn="1"/>
        </p:nvSpPr>
        <p:spPr>
          <a:xfrm>
            <a:off x="466725" y="457199"/>
            <a:ext cx="7775574"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Dividers</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3" name="Picture 2" descr="Graphical user interface&#10;&#10;Description automatically generated with low confidence">
            <a:extLst>
              <a:ext uri="{FF2B5EF4-FFF2-40B4-BE49-F238E27FC236}">
                <a16:creationId xmlns:a16="http://schemas.microsoft.com/office/drawing/2014/main" id="{24079B57-9317-4424-6CE5-3A0BA5C6E8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0376" y="1828800"/>
            <a:ext cx="2506562" cy="1406769"/>
          </a:xfrm>
          <a:prstGeom prst="rect">
            <a:avLst/>
          </a:prstGeom>
        </p:spPr>
      </p:pic>
      <p:pic>
        <p:nvPicPr>
          <p:cNvPr id="6" name="Picture 5">
            <a:extLst>
              <a:ext uri="{FF2B5EF4-FFF2-40B4-BE49-F238E27FC236}">
                <a16:creationId xmlns:a16="http://schemas.microsoft.com/office/drawing/2014/main" id="{A4D12718-E069-E541-A8BB-5AD09E28A3F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202533" y="1828800"/>
            <a:ext cx="2495569" cy="1406769"/>
          </a:xfrm>
          <a:prstGeom prst="rect">
            <a:avLst/>
          </a:prstGeom>
        </p:spPr>
      </p:pic>
      <p:pic>
        <p:nvPicPr>
          <p:cNvPr id="14" name="Picture 13">
            <a:extLst>
              <a:ext uri="{FF2B5EF4-FFF2-40B4-BE49-F238E27FC236}">
                <a16:creationId xmlns:a16="http://schemas.microsoft.com/office/drawing/2014/main" id="{EF74B46F-379D-56DB-02F4-40A9C99A40D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3463" y="3434861"/>
            <a:ext cx="2500387" cy="1406769"/>
          </a:xfrm>
          <a:prstGeom prst="rect">
            <a:avLst/>
          </a:prstGeom>
        </p:spPr>
      </p:pic>
      <p:pic>
        <p:nvPicPr>
          <p:cNvPr id="15" name="Picture 14">
            <a:extLst>
              <a:ext uri="{FF2B5EF4-FFF2-40B4-BE49-F238E27FC236}">
                <a16:creationId xmlns:a16="http://schemas.microsoft.com/office/drawing/2014/main" id="{8078EA55-AB3C-4BCD-4775-145183AC0DC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197037" y="3435009"/>
            <a:ext cx="2506562" cy="1406473"/>
          </a:xfrm>
          <a:prstGeom prst="rect">
            <a:avLst/>
          </a:prstGeom>
        </p:spPr>
      </p:pic>
      <p:pic>
        <p:nvPicPr>
          <p:cNvPr id="16" name="Picture 15">
            <a:extLst>
              <a:ext uri="{FF2B5EF4-FFF2-40B4-BE49-F238E27FC236}">
                <a16:creationId xmlns:a16="http://schemas.microsoft.com/office/drawing/2014/main" id="{7291D23D-F6E6-26FB-F744-92DDF5CA5A4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6486038" y="1829331"/>
            <a:ext cx="2506562" cy="1405707"/>
          </a:xfrm>
          <a:prstGeom prst="rect">
            <a:avLst/>
          </a:prstGeom>
        </p:spPr>
      </p:pic>
      <p:pic>
        <p:nvPicPr>
          <p:cNvPr id="17" name="Picture 16">
            <a:extLst>
              <a:ext uri="{FF2B5EF4-FFF2-40B4-BE49-F238E27FC236}">
                <a16:creationId xmlns:a16="http://schemas.microsoft.com/office/drawing/2014/main" id="{37275400-7F88-2EF8-AA69-4B60F977961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224848" y="1828800"/>
            <a:ext cx="2502263" cy="1406769"/>
          </a:xfrm>
          <a:prstGeom prst="rect">
            <a:avLst/>
          </a:prstGeom>
        </p:spPr>
      </p:pic>
      <p:pic>
        <p:nvPicPr>
          <p:cNvPr id="18" name="Picture 17">
            <a:extLst>
              <a:ext uri="{FF2B5EF4-FFF2-40B4-BE49-F238E27FC236}">
                <a16:creationId xmlns:a16="http://schemas.microsoft.com/office/drawing/2014/main" id="{65E8741D-957F-CFE9-5C88-5AD41957317A}"/>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6486038" y="3434861"/>
            <a:ext cx="2506562" cy="1406768"/>
          </a:xfrm>
          <a:prstGeom prst="rect">
            <a:avLst/>
          </a:prstGeom>
        </p:spPr>
      </p:pic>
      <p:pic>
        <p:nvPicPr>
          <p:cNvPr id="19" name="Picture 18">
            <a:extLst>
              <a:ext uri="{FF2B5EF4-FFF2-40B4-BE49-F238E27FC236}">
                <a16:creationId xmlns:a16="http://schemas.microsoft.com/office/drawing/2014/main" id="{F4CB5D31-48D6-0FAB-2E29-FDD0A0BD569F}"/>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9224848" y="3434861"/>
            <a:ext cx="2502263" cy="1406769"/>
          </a:xfrm>
          <a:prstGeom prst="rect">
            <a:avLst/>
          </a:prstGeom>
        </p:spPr>
      </p:pic>
      <p:cxnSp>
        <p:nvCxnSpPr>
          <p:cNvPr id="5" name="Straight Connector 4">
            <a:extLst>
              <a:ext uri="{FF2B5EF4-FFF2-40B4-BE49-F238E27FC236}">
                <a16:creationId xmlns:a16="http://schemas.microsoft.com/office/drawing/2014/main" id="{61796AE2-3821-1CA5-61C6-4E2ECCB5FC99}"/>
              </a:ext>
            </a:extLst>
          </p:cNvPr>
          <p:cNvCxnSpPr/>
          <p:nvPr userDrawn="1"/>
        </p:nvCxnSpPr>
        <p:spPr>
          <a:xfrm>
            <a:off x="6096000" y="1828800"/>
            <a:ext cx="0" cy="301283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4">
            <a:extLst>
              <a:ext uri="{FF2B5EF4-FFF2-40B4-BE49-F238E27FC236}">
                <a16:creationId xmlns:a16="http://schemas.microsoft.com/office/drawing/2014/main" id="{3DBA17C7-1D7C-6DBD-E3B3-8FAFBB029CDE}"/>
              </a:ext>
            </a:extLst>
          </p:cNvPr>
          <p:cNvSpPr txBox="1">
            <a:spLocks/>
          </p:cNvSpPr>
          <p:nvPr userDrawn="1"/>
        </p:nvSpPr>
        <p:spPr>
          <a:xfrm>
            <a:off x="491448" y="5065525"/>
            <a:ext cx="5206654"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Choose one theme of dividers to use throughout your presentation. </a:t>
            </a:r>
          </a:p>
        </p:txBody>
      </p:sp>
      <p:sp>
        <p:nvSpPr>
          <p:cNvPr id="26" name="Content Placeholder 4">
            <a:extLst>
              <a:ext uri="{FF2B5EF4-FFF2-40B4-BE49-F238E27FC236}">
                <a16:creationId xmlns:a16="http://schemas.microsoft.com/office/drawing/2014/main" id="{37167D04-F098-144C-6EBB-01191222658C}"/>
              </a:ext>
            </a:extLst>
          </p:cNvPr>
          <p:cNvSpPr txBox="1">
            <a:spLocks/>
          </p:cNvSpPr>
          <p:nvPr userDrawn="1"/>
        </p:nvSpPr>
        <p:spPr>
          <a:xfrm>
            <a:off x="6505386" y="5065525"/>
            <a:ext cx="5206654"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 set of arrow theme dividers and a set of line art dividers are available in the preloaded layouts dropdown.</a:t>
            </a:r>
          </a:p>
        </p:txBody>
      </p:sp>
      <p:pic>
        <p:nvPicPr>
          <p:cNvPr id="21" name="Picture 20">
            <a:extLst>
              <a:ext uri="{FF2B5EF4-FFF2-40B4-BE49-F238E27FC236}">
                <a16:creationId xmlns:a16="http://schemas.microsoft.com/office/drawing/2014/main" id="{B898CC2F-CCB5-2F3E-072D-89254BC8488F}"/>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1382787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C2946FE3-8119-6C4A-B4C5-E2A24AC5E2AC}"/>
              </a:ext>
            </a:extLst>
          </p:cNvPr>
          <p:cNvSpPr txBox="1">
            <a:spLocks/>
          </p:cNvSpPr>
          <p:nvPr userDrawn="1"/>
        </p:nvSpPr>
        <p:spPr>
          <a:xfrm>
            <a:off x="466726" y="5134708"/>
            <a:ext cx="4938158"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To convert slides, select, copy, and paste the elements from one PPT presentation to the other. Select your text 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66725" y="1853866"/>
            <a:ext cx="4938157"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29360" y="1836336"/>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userDrawn="1"/>
        </p:nvSpPr>
        <p:spPr>
          <a:xfrm>
            <a:off x="5829361" y="5134708"/>
            <a:ext cx="2757088"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userDrawn="1"/>
        </p:nvSpPr>
        <p:spPr bwMode="auto">
          <a:xfrm>
            <a:off x="5889014" y="3670426"/>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20926" y="4196153"/>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963297" y="1828800"/>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86739" y="4248156"/>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userDrawn="1"/>
        </p:nvSpPr>
        <p:spPr>
          <a:xfrm>
            <a:off x="9010925" y="5134708"/>
            <a:ext cx="2735852"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userDrawn="1"/>
        </p:nvSpPr>
        <p:spPr>
          <a:xfrm>
            <a:off x="466726" y="457199"/>
            <a:ext cx="11263312"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Conversions to the new template</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3" name="Picture 12">
            <a:extLst>
              <a:ext uri="{FF2B5EF4-FFF2-40B4-BE49-F238E27FC236}">
                <a16:creationId xmlns:a16="http://schemas.microsoft.com/office/drawing/2014/main" id="{DFF32CA5-DD72-9638-25C7-3798EACAB2DA}"/>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2063218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4">
            <a:extLst>
              <a:ext uri="{FF2B5EF4-FFF2-40B4-BE49-F238E27FC236}">
                <a16:creationId xmlns:a16="http://schemas.microsoft.com/office/drawing/2014/main" id="{57AB5607-CD6C-3440-976C-057FADBB3545}"/>
              </a:ext>
            </a:extLst>
          </p:cNvPr>
          <p:cNvSpPr txBox="1">
            <a:spLocks/>
          </p:cNvSpPr>
          <p:nvPr userDrawn="1"/>
        </p:nvSpPr>
        <p:spPr>
          <a:xfrm>
            <a:off x="466726" y="4970585"/>
            <a:ext cx="5006342" cy="112541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0301" y="1857914"/>
            <a:ext cx="4998240" cy="2807296"/>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userDrawn="1"/>
        </p:nvSpPr>
        <p:spPr>
          <a:xfrm>
            <a:off x="6271259" y="4970585"/>
            <a:ext cx="5003800" cy="112541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67443" y="2516412"/>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274041" y="1856562"/>
            <a:ext cx="4998238" cy="2810002"/>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userDrawn="1"/>
        </p:nvSpPr>
        <p:spPr>
          <a:xfrm>
            <a:off x="466726" y="457199"/>
            <a:ext cx="11263312"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Conversions to the new template</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9" name="Picture 8">
            <a:extLst>
              <a:ext uri="{FF2B5EF4-FFF2-40B4-BE49-F238E27FC236}">
                <a16:creationId xmlns:a16="http://schemas.microsoft.com/office/drawing/2014/main" id="{81B331D5-8CD3-E991-8218-5C6553952AF5}"/>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74903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4">
            <a:extLst>
              <a:ext uri="{FF2B5EF4-FFF2-40B4-BE49-F238E27FC236}">
                <a16:creationId xmlns:a16="http://schemas.microsoft.com/office/drawing/2014/main" id="{C6031A0F-0EFB-6644-9781-D334155CE214}"/>
              </a:ext>
            </a:extLst>
          </p:cNvPr>
          <p:cNvSpPr txBox="1">
            <a:spLocks/>
          </p:cNvSpPr>
          <p:nvPr userDrawn="1"/>
        </p:nvSpPr>
        <p:spPr>
          <a:xfrm>
            <a:off x="491448" y="5181600"/>
            <a:ext cx="5005388"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When converting old presentations, </a:t>
            </a:r>
            <a:r>
              <a:rPr lang="en-US" sz="1200" b="1">
                <a:ea typeface="Verdana" panose="020B0604030504040204" pitchFamily="34" charset="0"/>
                <a:cs typeface="Verdana" panose="020B0604030504040204" pitchFamily="34" charset="0"/>
              </a:rPr>
              <a:t>DO NOT </a:t>
            </a:r>
            <a:r>
              <a:rPr lang="en-US" sz="120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1448" y="1828800"/>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262687" y="1828800"/>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userDrawn="1"/>
        </p:nvSpPr>
        <p:spPr>
          <a:xfrm>
            <a:off x="6262687" y="5181600"/>
            <a:ext cx="5003800"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userDrawn="1"/>
        </p:nvSpPr>
        <p:spPr bwMode="auto">
          <a:xfrm>
            <a:off x="6903205" y="3303279"/>
            <a:ext cx="901342" cy="757790"/>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29" name="Oval 28">
            <a:extLst>
              <a:ext uri="{FF2B5EF4-FFF2-40B4-BE49-F238E27FC236}">
                <a16:creationId xmlns:a16="http://schemas.microsoft.com/office/drawing/2014/main" id="{8B7F87A0-2AA7-A545-8AA7-0AE595E18438}"/>
              </a:ext>
            </a:extLst>
          </p:cNvPr>
          <p:cNvSpPr/>
          <p:nvPr userDrawn="1"/>
        </p:nvSpPr>
        <p:spPr bwMode="auto">
          <a:xfrm>
            <a:off x="466726" y="2356954"/>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8896" y="2840918"/>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userDrawn="1"/>
        </p:nvSpPr>
        <p:spPr>
          <a:xfrm>
            <a:off x="466726" y="457199"/>
            <a:ext cx="11263312" cy="793751"/>
          </a:xfrm>
          <a:prstGeom prst="rect">
            <a:avLst/>
          </a:prstGeom>
          <a:noFill/>
        </p:spPr>
        <p:txBody>
          <a:bodyPr wrap="square" lIns="0" tIns="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Segoe UI" panose="020B0502040204020203" pitchFamily="34" charset="0"/>
                <a:ea typeface="Roboto Medium" panose="02000000000000000000" pitchFamily="2" charset="0"/>
                <a:cs typeface="Segoe UI" panose="020B0502040204020203" pitchFamily="34" charset="0"/>
              </a:rPr>
              <a:t>Instructions: Conversion Misuse</a:t>
            </a:r>
            <a:endParaRPr lang="en-US" sz="2800" b="1" i="0">
              <a:solidFill>
                <a:schemeClr val="accent1"/>
              </a:solidFill>
              <a:latin typeface="Segoe UI" panose="020B0502040204020203" pitchFamily="34" charset="0"/>
              <a:ea typeface="Roboto" panose="02000000000000000000" pitchFamily="2" charset="0"/>
              <a:cs typeface="Segoe UI" panose="020B0502040204020203" pitchFamily="34" charset="0"/>
            </a:endParaRPr>
          </a:p>
        </p:txBody>
      </p:sp>
      <p:pic>
        <p:nvPicPr>
          <p:cNvPr id="11" name="Picture 10">
            <a:extLst>
              <a:ext uri="{FF2B5EF4-FFF2-40B4-BE49-F238E27FC236}">
                <a16:creationId xmlns:a16="http://schemas.microsoft.com/office/drawing/2014/main" id="{FEF9CA26-6926-7C6F-C6BA-DFBC3C629969}"/>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63117" y="6226175"/>
            <a:ext cx="1364633" cy="363537"/>
          </a:xfrm>
          <a:prstGeom prst="rect">
            <a:avLst/>
          </a:prstGeom>
        </p:spPr>
      </p:pic>
    </p:spTree>
    <p:extLst>
      <p:ext uri="{BB962C8B-B14F-4D97-AF65-F5344CB8AC3E}">
        <p14:creationId xmlns:p14="http://schemas.microsoft.com/office/powerpoint/2010/main" val="32908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8" name="Footer Placeholder 3">
            <a:extLst>
              <a:ext uri="{FF2B5EF4-FFF2-40B4-BE49-F238E27FC236}">
                <a16:creationId xmlns:a16="http://schemas.microsoft.com/office/drawing/2014/main" id="{9E73D4E4-97C3-4B18-6107-591E14936FE8}"/>
              </a:ext>
            </a:extLst>
          </p:cNvPr>
          <p:cNvSpPr>
            <a:spLocks noGrp="1"/>
          </p:cNvSpPr>
          <p:nvPr>
            <p:ph type="ftr" sz="quarter" idx="10"/>
          </p:nvPr>
        </p:nvSpPr>
        <p:spPr>
          <a:xfrm>
            <a:off x="4025900" y="6409201"/>
            <a:ext cx="3857625" cy="209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11" name="Slide Number Placeholder 1">
            <a:extLst>
              <a:ext uri="{FF2B5EF4-FFF2-40B4-BE49-F238E27FC236}">
                <a16:creationId xmlns:a16="http://schemas.microsoft.com/office/drawing/2014/main" id="{CF17EDB5-3F4E-5208-038D-AFDF5204C176}"/>
              </a:ext>
            </a:extLst>
          </p:cNvPr>
          <p:cNvSpPr>
            <a:spLocks noGrp="1"/>
          </p:cNvSpPr>
          <p:nvPr>
            <p:ph type="sldNum" sz="quarter" idx="11"/>
          </p:nvPr>
        </p:nvSpPr>
        <p:spPr>
          <a:xfrm>
            <a:off x="11282136" y="6469590"/>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12" name="Picture 11">
            <a:extLst>
              <a:ext uri="{FF2B5EF4-FFF2-40B4-BE49-F238E27FC236}">
                <a16:creationId xmlns:a16="http://schemas.microsoft.com/office/drawing/2014/main" id="{989D0252-C9F8-4646-A0F7-7DB598DACF0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3115" y="6226175"/>
            <a:ext cx="1364637" cy="363538"/>
          </a:xfrm>
          <a:prstGeom prst="rect">
            <a:avLst/>
          </a:prstGeom>
        </p:spPr>
      </p:pic>
      <p:sp>
        <p:nvSpPr>
          <p:cNvPr id="3" name="Text Placeholder 2">
            <a:extLst>
              <a:ext uri="{FF2B5EF4-FFF2-40B4-BE49-F238E27FC236}">
                <a16:creationId xmlns:a16="http://schemas.microsoft.com/office/drawing/2014/main" id="{454C78BB-CDDE-A2F5-DC1D-A066BE70FD52}"/>
              </a:ext>
            </a:extLst>
          </p:cNvPr>
          <p:cNvSpPr>
            <a:spLocks noGrp="1"/>
          </p:cNvSpPr>
          <p:nvPr>
            <p:ph type="body" sz="quarter" idx="12"/>
          </p:nvPr>
        </p:nvSpPr>
        <p:spPr>
          <a:xfrm>
            <a:off x="460376" y="1879600"/>
            <a:ext cx="5489574" cy="4187825"/>
          </a:xfrm>
        </p:spPr>
        <p:txBody>
          <a:bodyPr/>
          <a:lstStyle>
            <a:lvl1pPr marL="228600" indent="-228600">
              <a:spcAft>
                <a:spcPts val="1200"/>
              </a:spcAft>
              <a:buFont typeface="Arial" panose="020B0604020202020204" pitchFamily="34" charset="0"/>
              <a:buChar char="•"/>
              <a:defRPr sz="1800" b="0">
                <a:solidFill>
                  <a:schemeClr val="bg1"/>
                </a:solidFill>
              </a:defRPr>
            </a:lvl1pPr>
            <a:lvl2pPr marL="457200" indent="-228600">
              <a:spcAft>
                <a:spcPts val="1200"/>
              </a:spcAft>
              <a:buClr>
                <a:schemeClr val="bg1"/>
              </a:buClr>
              <a:buFont typeface="Arial" panose="020B0604020202020204" pitchFamily="34" charset="0"/>
              <a:buChar char="•"/>
              <a:defRPr sz="1800" b="0">
                <a:solidFill>
                  <a:schemeClr val="bg1"/>
                </a:solidFill>
              </a:defRPr>
            </a:lvl2pPr>
            <a:lvl3pPr marL="457200" indent="-228600">
              <a:spcAft>
                <a:spcPts val="1200"/>
              </a:spcAft>
              <a:buClr>
                <a:schemeClr val="bg1"/>
              </a:buClr>
              <a:buFont typeface="Arial" panose="020B0604020202020204" pitchFamily="34" charset="0"/>
              <a:buChar char="•"/>
              <a:defRPr sz="1800" b="0">
                <a:solidFill>
                  <a:schemeClr val="bg1"/>
                </a:solidFill>
              </a:defRPr>
            </a:lvl3pPr>
            <a:lvl4pPr marL="457200">
              <a:spcAft>
                <a:spcPts val="1200"/>
              </a:spcAft>
              <a:buClr>
                <a:schemeClr val="bg1"/>
              </a:buClr>
              <a:defRPr b="0">
                <a:solidFill>
                  <a:schemeClr val="bg1"/>
                </a:solidFill>
              </a:defRPr>
            </a:lvl4pPr>
            <a:lvl5pPr marL="457200">
              <a:spcAft>
                <a:spcPts val="1200"/>
              </a:spcAft>
              <a:buClr>
                <a:schemeClr val="bg1"/>
              </a:buClr>
              <a:defRPr b="0">
                <a:solidFill>
                  <a:schemeClr val="bg1"/>
                </a:solidFill>
              </a:defRPr>
            </a:lvl5pPr>
            <a:lvl6pPr marL="457200" indent="-228600">
              <a:spcAft>
                <a:spcPts val="1200"/>
              </a:spcAft>
              <a:buClr>
                <a:schemeClr val="bg1"/>
              </a:buClr>
              <a:buFont typeface="Arial" panose="020B0604020202020204" pitchFamily="34" charset="0"/>
              <a:buChar char="•"/>
              <a:defRPr>
                <a:solidFill>
                  <a:schemeClr val="bg1"/>
                </a:solidFill>
              </a:defRPr>
            </a:lvl6pPr>
            <a:lvl7pPr marL="457200" indent="-228600">
              <a:spcAft>
                <a:spcPts val="1200"/>
              </a:spcAft>
              <a:buClr>
                <a:schemeClr val="bg1"/>
              </a:buClr>
              <a:buFont typeface="Arial" panose="020B0604020202020204" pitchFamily="34" charset="0"/>
              <a:buChar char="•"/>
              <a:defRPr>
                <a:solidFill>
                  <a:schemeClr val="bg1"/>
                </a:solidFill>
              </a:defRPr>
            </a:lvl7pPr>
            <a:lvl8pPr marL="457200" indent="-228600">
              <a:spcAft>
                <a:spcPts val="1200"/>
              </a:spcAft>
              <a:buClr>
                <a:schemeClr val="bg1"/>
              </a:buClr>
              <a:buFont typeface="Arial" panose="020B0604020202020204" pitchFamily="34" charset="0"/>
              <a:buChar char="•"/>
              <a:defRPr>
                <a:solidFill>
                  <a:schemeClr val="bg1"/>
                </a:solidFill>
              </a:defRPr>
            </a:lvl8pPr>
            <a:lvl9pPr marL="457200" indent="-228600">
              <a:spcAft>
                <a:spcPts val="1200"/>
              </a:spcAft>
              <a:buClr>
                <a:schemeClr val="bg1"/>
              </a:buClr>
              <a:buFont typeface="Arial" panose="020B0604020202020204" pitchFamily="34" charset="0"/>
              <a:buChar char="•"/>
              <a:defRPr>
                <a:solidFill>
                  <a:schemeClr val="bg1"/>
                </a:solidFill>
              </a:defRPr>
            </a:lvl9pPr>
          </a:lstStyle>
          <a:p>
            <a:pPr lvl="0"/>
            <a:r>
              <a:rPr lang="en-US" smtClean="0"/>
              <a:t>Edit Master text styles</a:t>
            </a:r>
          </a:p>
          <a:p>
            <a:pPr lvl="1"/>
            <a:r>
              <a:rPr lang="en-US" smtClean="0"/>
              <a:t>Second level</a:t>
            </a:r>
          </a:p>
        </p:txBody>
      </p:sp>
      <p:sp>
        <p:nvSpPr>
          <p:cNvPr id="7" name="Text Placeholder 2">
            <a:extLst>
              <a:ext uri="{FF2B5EF4-FFF2-40B4-BE49-F238E27FC236}">
                <a16:creationId xmlns:a16="http://schemas.microsoft.com/office/drawing/2014/main" id="{A4FFB968-CC23-18A7-7F6E-564DA74F6C11}"/>
              </a:ext>
            </a:extLst>
          </p:cNvPr>
          <p:cNvSpPr>
            <a:spLocks noGrp="1"/>
          </p:cNvSpPr>
          <p:nvPr>
            <p:ph type="body" sz="quarter" idx="13"/>
          </p:nvPr>
        </p:nvSpPr>
        <p:spPr>
          <a:xfrm>
            <a:off x="6238876" y="1879600"/>
            <a:ext cx="5489574" cy="4187825"/>
          </a:xfrm>
        </p:spPr>
        <p:txBody>
          <a:bodyPr/>
          <a:lstStyle>
            <a:lvl1pPr marL="228600" indent="-228600">
              <a:spcAft>
                <a:spcPts val="1200"/>
              </a:spcAft>
              <a:buFont typeface="Arial" panose="020B0604020202020204" pitchFamily="34" charset="0"/>
              <a:buChar char="•"/>
              <a:defRPr sz="1800" b="0">
                <a:solidFill>
                  <a:schemeClr val="bg1"/>
                </a:solidFill>
              </a:defRPr>
            </a:lvl1pPr>
            <a:lvl2pPr marL="457200" indent="-228600">
              <a:spcAft>
                <a:spcPts val="1200"/>
              </a:spcAft>
              <a:buClr>
                <a:schemeClr val="bg1"/>
              </a:buClr>
              <a:buFont typeface="Arial" panose="020B0604020202020204" pitchFamily="34" charset="0"/>
              <a:buChar char="•"/>
              <a:defRPr sz="1800" b="0">
                <a:solidFill>
                  <a:schemeClr val="bg1"/>
                </a:solidFill>
              </a:defRPr>
            </a:lvl2pPr>
            <a:lvl3pPr marL="457200" indent="-228600">
              <a:spcAft>
                <a:spcPts val="1200"/>
              </a:spcAft>
              <a:buClr>
                <a:schemeClr val="bg1"/>
              </a:buClr>
              <a:buFont typeface="Arial" panose="020B0604020202020204" pitchFamily="34" charset="0"/>
              <a:buChar char="•"/>
              <a:defRPr sz="1800" b="0">
                <a:solidFill>
                  <a:schemeClr val="bg1"/>
                </a:solidFill>
              </a:defRPr>
            </a:lvl3pPr>
            <a:lvl4pPr marL="457200">
              <a:spcAft>
                <a:spcPts val="1200"/>
              </a:spcAft>
              <a:buClr>
                <a:schemeClr val="bg1"/>
              </a:buClr>
              <a:defRPr b="0">
                <a:solidFill>
                  <a:schemeClr val="bg1"/>
                </a:solidFill>
              </a:defRPr>
            </a:lvl4pPr>
            <a:lvl5pPr marL="457200">
              <a:spcAft>
                <a:spcPts val="1200"/>
              </a:spcAft>
              <a:buClr>
                <a:schemeClr val="bg1"/>
              </a:buClr>
              <a:defRPr b="0">
                <a:solidFill>
                  <a:schemeClr val="bg1"/>
                </a:solidFill>
              </a:defRPr>
            </a:lvl5pPr>
            <a:lvl6pPr marL="457200" indent="-228600">
              <a:spcAft>
                <a:spcPts val="1200"/>
              </a:spcAft>
              <a:buClr>
                <a:schemeClr val="bg1"/>
              </a:buClr>
              <a:buFont typeface="Arial" panose="020B0604020202020204" pitchFamily="34" charset="0"/>
              <a:buChar char="•"/>
              <a:defRPr>
                <a:solidFill>
                  <a:schemeClr val="bg1"/>
                </a:solidFill>
              </a:defRPr>
            </a:lvl6pPr>
            <a:lvl7pPr marL="457200" indent="-228600">
              <a:spcAft>
                <a:spcPts val="1200"/>
              </a:spcAft>
              <a:buClr>
                <a:schemeClr val="bg1"/>
              </a:buClr>
              <a:buFont typeface="Arial" panose="020B0604020202020204" pitchFamily="34" charset="0"/>
              <a:buChar char="•"/>
              <a:defRPr>
                <a:solidFill>
                  <a:schemeClr val="bg1"/>
                </a:solidFill>
              </a:defRPr>
            </a:lvl7pPr>
            <a:lvl8pPr marL="457200" indent="-228600">
              <a:spcAft>
                <a:spcPts val="1200"/>
              </a:spcAft>
              <a:buClr>
                <a:schemeClr val="bg1"/>
              </a:buClr>
              <a:buFont typeface="Arial" panose="020B0604020202020204" pitchFamily="34" charset="0"/>
              <a:buChar char="•"/>
              <a:defRPr>
                <a:solidFill>
                  <a:schemeClr val="bg1"/>
                </a:solidFill>
              </a:defRPr>
            </a:lvl8pPr>
            <a:lvl9pPr marL="457200" indent="-228600">
              <a:spcAft>
                <a:spcPts val="1200"/>
              </a:spcAft>
              <a:buClr>
                <a:schemeClr val="bg1"/>
              </a:buClr>
              <a:buFont typeface="Arial" panose="020B0604020202020204" pitchFamily="34" charset="0"/>
              <a:buChar char="•"/>
              <a:defRPr>
                <a:solidFill>
                  <a:schemeClr val="bg1"/>
                </a:solidFill>
              </a:defRPr>
            </a:lvl9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78112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set1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302485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set1_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273654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set1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225007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set1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p:nvPr>
        </p:nvSpPr>
        <p:spPr>
          <a:xfrm>
            <a:off x="4025900" y="1254126"/>
            <a:ext cx="7704138" cy="4813300"/>
          </a:xfrm>
        </p:spPr>
        <p:txBody>
          <a:bodyPr tIns="0" rIns="0" bIns="457200" anchor="ctr" anchorCtr="0"/>
          <a:lstStyle>
            <a:lvl1pPr>
              <a:lnSpc>
                <a:spcPct val="90000"/>
              </a:lnSpc>
              <a:defRPr sz="3200" b="1" i="0">
                <a:solidFill>
                  <a:schemeClr val="bg1"/>
                </a:solidFill>
                <a:latin typeface="Segoe UI" panose="020B0502040204020203" pitchFamily="34" charset="0"/>
                <a:ea typeface="Roboto" panose="02000000000000000000" pitchFamily="2" charset="0"/>
                <a:cs typeface="Segoe UI" panose="020B0502040204020203" pitchFamily="34" charset="0"/>
              </a:defRPr>
            </a:lvl1pPr>
          </a:lstStyle>
          <a:p>
            <a:r>
              <a:rPr lang="en-US" smtClean="0"/>
              <a:t>Click to edit Master title style</a:t>
            </a:r>
            <a:endParaRPr lang="en-US"/>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33864340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331393"/>
            <a:ext cx="7423151" cy="925187"/>
          </a:xfrm>
          <a:prstGeom prst="rect">
            <a:avLst/>
          </a:prstGeom>
        </p:spPr>
        <p:txBody>
          <a:bodyPr vert="horz" lIns="0" tIns="0" rIns="0" bIns="0" rtlCol="0" anchor="t" anchorCtr="0">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460376" y="1885359"/>
            <a:ext cx="11269662" cy="4182066"/>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4025900" y="6409201"/>
            <a:ext cx="3857625" cy="209540"/>
          </a:xfrm>
          <a:prstGeom prst="rect">
            <a:avLst/>
          </a:prstGeom>
        </p:spPr>
        <p:txBody>
          <a:bodyPr vert="horz" lIns="0" tIns="0" rIns="0" bIns="0" rtlCol="0" anchor="b" anchorCtr="0"/>
          <a:lstStyle>
            <a:lvl1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1pPr>
            <a:lvl2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2pPr>
            <a:lvl3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3pPr>
            <a:lvl4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4pPr>
            <a:lvl5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5pPr>
            <a:lvl6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6pPr>
            <a:lvl7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7pPr>
            <a:lvl8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8pPr>
            <a:lvl9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9pPr>
          </a:lstStyle>
          <a:p>
            <a:r>
              <a:rPr lang="en-US"/>
              <a:t>Confidential</a:t>
            </a:r>
          </a:p>
        </p:txBody>
      </p:sp>
      <p:sp>
        <p:nvSpPr>
          <p:cNvPr id="6" name="Slide Number Placeholder 5"/>
          <p:cNvSpPr>
            <a:spLocks noGrp="1"/>
          </p:cNvSpPr>
          <p:nvPr>
            <p:ph type="sldNum" sz="quarter" idx="4"/>
          </p:nvPr>
        </p:nvSpPr>
        <p:spPr>
          <a:xfrm>
            <a:off x="11282136" y="6469590"/>
            <a:ext cx="446314" cy="149151"/>
          </a:xfrm>
          <a:prstGeom prst="rect">
            <a:avLst/>
          </a:prstGeom>
        </p:spPr>
        <p:txBody>
          <a:bodyPr vert="horz" lIns="0" tIns="0" rIns="0" bIns="0" rtlCol="0" anchor="b" anchorCtr="0"/>
          <a:lstStyle>
            <a:lvl1pPr algn="r">
              <a:defRPr sz="1000" b="0" i="0">
                <a:solidFill>
                  <a:schemeClr val="tx1"/>
                </a:solidFill>
                <a:latin typeface="+mn-lt"/>
                <a:ea typeface="Verdana" panose="020B0604030504040204" pitchFamily="34" charset="0"/>
                <a:cs typeface="Verdana" panose="020B0604030504040204" pitchFamily="34" charset="0"/>
              </a:defRPr>
            </a:lvl1pPr>
            <a:lvl2pPr marL="0" algn="r">
              <a:defRPr sz="1000" b="0" i="0">
                <a:solidFill>
                  <a:schemeClr val="tx1"/>
                </a:solidFill>
                <a:latin typeface="+mn-lt"/>
                <a:ea typeface="Verdana" panose="020B0604030504040204" pitchFamily="34" charset="0"/>
                <a:cs typeface="Verdana" panose="020B0604030504040204" pitchFamily="34" charset="0"/>
              </a:defRPr>
            </a:lvl2pPr>
            <a:lvl3pPr marL="0" algn="r">
              <a:defRPr sz="1000" b="0" i="0">
                <a:solidFill>
                  <a:schemeClr val="tx1"/>
                </a:solidFill>
                <a:latin typeface="+mn-lt"/>
                <a:ea typeface="Verdana" panose="020B0604030504040204" pitchFamily="34" charset="0"/>
                <a:cs typeface="Verdana" panose="020B0604030504040204" pitchFamily="34" charset="0"/>
              </a:defRPr>
            </a:lvl3pPr>
            <a:lvl4pPr marL="0" algn="r">
              <a:defRPr sz="1000" b="0" i="0">
                <a:solidFill>
                  <a:schemeClr val="tx1"/>
                </a:solidFill>
                <a:latin typeface="+mn-lt"/>
                <a:ea typeface="Verdana" panose="020B0604030504040204" pitchFamily="34" charset="0"/>
                <a:cs typeface="Verdana" panose="020B0604030504040204" pitchFamily="34" charset="0"/>
              </a:defRPr>
            </a:lvl4pPr>
            <a:lvl5pPr marL="0" algn="r">
              <a:defRPr sz="1000" b="0" i="0">
                <a:solidFill>
                  <a:schemeClr val="tx1"/>
                </a:solidFill>
                <a:latin typeface="+mn-lt"/>
                <a:ea typeface="Verdana" panose="020B0604030504040204" pitchFamily="34" charset="0"/>
                <a:cs typeface="Verdana" panose="020B0604030504040204" pitchFamily="34" charset="0"/>
              </a:defRPr>
            </a:lvl5pPr>
            <a:lvl6pPr marL="0" algn="r">
              <a:defRPr sz="1000" b="0" i="0">
                <a:solidFill>
                  <a:schemeClr val="tx1"/>
                </a:solidFill>
                <a:latin typeface="+mn-lt"/>
                <a:ea typeface="Verdana" panose="020B0604030504040204" pitchFamily="34" charset="0"/>
                <a:cs typeface="Verdana" panose="020B0604030504040204" pitchFamily="34" charset="0"/>
              </a:defRPr>
            </a:lvl6pPr>
            <a:lvl7pPr marL="0" algn="r">
              <a:defRPr sz="1000" b="0" i="0">
                <a:solidFill>
                  <a:schemeClr val="tx1"/>
                </a:solidFill>
                <a:latin typeface="+mn-lt"/>
                <a:ea typeface="Verdana" panose="020B0604030504040204" pitchFamily="34" charset="0"/>
                <a:cs typeface="Verdana" panose="020B0604030504040204" pitchFamily="34" charset="0"/>
              </a:defRPr>
            </a:lvl7pPr>
            <a:lvl8pPr marL="0" algn="r">
              <a:defRPr sz="1000" b="0" i="0">
                <a:solidFill>
                  <a:schemeClr val="tx1"/>
                </a:solidFill>
                <a:latin typeface="+mn-lt"/>
                <a:ea typeface="Verdana" panose="020B0604030504040204" pitchFamily="34" charset="0"/>
                <a:cs typeface="Verdana" panose="020B0604030504040204" pitchFamily="34" charset="0"/>
              </a:defRPr>
            </a:lvl8pPr>
            <a:lvl9pPr marL="0" algn="r">
              <a:defRPr sz="1000" b="0" i="0">
                <a:solidFill>
                  <a:schemeClr val="tx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5" name="Rectangle 14">
            <a:extLst>
              <a:ext uri="{FF2B5EF4-FFF2-40B4-BE49-F238E27FC236}">
                <a16:creationId xmlns:a16="http://schemas.microsoft.com/office/drawing/2014/main" id="{5691949F-7B74-1B63-A69A-651A88283C64}"/>
              </a:ext>
            </a:extLst>
          </p:cNvPr>
          <p:cNvSpPr/>
          <p:nvPr userDrawn="1"/>
        </p:nvSpPr>
        <p:spPr bwMode="auto">
          <a:xfrm>
            <a:off x="12941006" y="5114520"/>
            <a:ext cx="482715" cy="418471"/>
          </a:xfrm>
          <a:prstGeom prst="rect">
            <a:avLst/>
          </a:prstGeom>
          <a:solidFill>
            <a:srgbClr val="00785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3AEF994A-F67B-1AD7-C9BD-7C238A9B5D03}"/>
              </a:ext>
            </a:extLst>
          </p:cNvPr>
          <p:cNvSpPr/>
          <p:nvPr userDrawn="1"/>
        </p:nvSpPr>
        <p:spPr bwMode="auto">
          <a:xfrm>
            <a:off x="12376761" y="5114520"/>
            <a:ext cx="482715" cy="418471"/>
          </a:xfrm>
          <a:prstGeom prst="rect">
            <a:avLst/>
          </a:prstGeom>
          <a:solidFill>
            <a:srgbClr val="FFBF3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E9C037D3-7821-BDAC-5A0C-F4FBE71A8A8B}"/>
              </a:ext>
            </a:extLst>
          </p:cNvPr>
          <p:cNvSpPr/>
          <p:nvPr userDrawn="1"/>
        </p:nvSpPr>
        <p:spPr bwMode="auto">
          <a:xfrm>
            <a:off x="13505251" y="5114520"/>
            <a:ext cx="482715" cy="418471"/>
          </a:xfrm>
          <a:prstGeom prst="rect">
            <a:avLst/>
          </a:prstGeom>
          <a:solidFill>
            <a:srgbClr val="510C7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615938D7-C091-7666-CCE7-388697CFBD58}"/>
              </a:ext>
            </a:extLst>
          </p:cNvPr>
          <p:cNvSpPr/>
          <p:nvPr userDrawn="1"/>
        </p:nvSpPr>
        <p:spPr bwMode="auto">
          <a:xfrm>
            <a:off x="12384647" y="5613843"/>
            <a:ext cx="482715" cy="418471"/>
          </a:xfrm>
          <a:prstGeom prst="rect">
            <a:avLst/>
          </a:prstGeom>
          <a:solidFill>
            <a:srgbClr val="AC396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D5DD5F54-0CF4-A8DF-E560-BFA4400AA958}"/>
              </a:ext>
            </a:extLst>
          </p:cNvPr>
          <p:cNvSpPr/>
          <p:nvPr userDrawn="1"/>
        </p:nvSpPr>
        <p:spPr bwMode="auto">
          <a:xfrm>
            <a:off x="12944949" y="5613843"/>
            <a:ext cx="482715" cy="418471"/>
          </a:xfrm>
          <a:prstGeom prst="rect">
            <a:avLst/>
          </a:prstGeom>
          <a:solidFill>
            <a:srgbClr val="D65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3E71389F-DF51-94F2-4BE8-ADF5A3389CE9}"/>
              </a:ext>
            </a:extLst>
          </p:cNvPr>
          <p:cNvSpPr/>
          <p:nvPr userDrawn="1"/>
        </p:nvSpPr>
        <p:spPr bwMode="auto">
          <a:xfrm>
            <a:off x="13505251" y="5613843"/>
            <a:ext cx="482715" cy="418471"/>
          </a:xfrm>
          <a:prstGeom prst="rect">
            <a:avLst/>
          </a:prstGeom>
          <a:solidFill>
            <a:srgbClr val="54565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A511D247-23B7-924B-AA11-A82B0DD0AD66}"/>
              </a:ext>
            </a:extLst>
          </p:cNvPr>
          <p:cNvSpPr/>
          <p:nvPr userDrawn="1"/>
        </p:nvSpPr>
        <p:spPr bwMode="auto">
          <a:xfrm>
            <a:off x="12376761" y="909185"/>
            <a:ext cx="591436" cy="512722"/>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userDrawn="1"/>
        </p:nvSpPr>
        <p:spPr bwMode="auto">
          <a:xfrm>
            <a:off x="13041145" y="909185"/>
            <a:ext cx="591436" cy="512722"/>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userDrawn="1"/>
        </p:nvSpPr>
        <p:spPr bwMode="auto">
          <a:xfrm>
            <a:off x="12376761" y="2331923"/>
            <a:ext cx="591436" cy="512722"/>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userDrawn="1"/>
        </p:nvSpPr>
        <p:spPr bwMode="auto">
          <a:xfrm>
            <a:off x="13041145" y="2331923"/>
            <a:ext cx="591436" cy="512722"/>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userDrawn="1"/>
        </p:nvSpPr>
        <p:spPr bwMode="auto">
          <a:xfrm>
            <a:off x="13705529" y="2331923"/>
            <a:ext cx="591436" cy="512722"/>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userDrawn="1"/>
        </p:nvSpPr>
        <p:spPr bwMode="auto">
          <a:xfrm>
            <a:off x="12384647" y="2916006"/>
            <a:ext cx="591436" cy="512722"/>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80325897-CB84-D39B-BB3C-C74CDA0C93C6}"/>
              </a:ext>
            </a:extLst>
          </p:cNvPr>
          <p:cNvSpPr/>
          <p:nvPr userDrawn="1"/>
        </p:nvSpPr>
        <p:spPr bwMode="auto">
          <a:xfrm>
            <a:off x="13039256" y="2913419"/>
            <a:ext cx="591436" cy="512722"/>
          </a:xfrm>
          <a:prstGeom prst="rect">
            <a:avLst/>
          </a:prstGeom>
          <a:solidFill>
            <a:srgbClr val="252A68"/>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FCCE1ACC-CD18-3F09-AA21-1D651AD26531}"/>
              </a:ext>
            </a:extLst>
          </p:cNvPr>
          <p:cNvSpPr/>
          <p:nvPr userDrawn="1"/>
        </p:nvSpPr>
        <p:spPr bwMode="auto">
          <a:xfrm>
            <a:off x="12376761" y="3501224"/>
            <a:ext cx="591436" cy="512722"/>
          </a:xfrm>
          <a:prstGeom prst="rect">
            <a:avLst/>
          </a:prstGeom>
          <a:solidFill>
            <a:srgbClr val="D9D8D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5F7BDC79-0941-3B17-91E8-52F4D0694B79}"/>
              </a:ext>
            </a:extLst>
          </p:cNvPr>
          <p:cNvSpPr/>
          <p:nvPr userDrawn="1"/>
        </p:nvSpPr>
        <p:spPr bwMode="auto">
          <a:xfrm>
            <a:off x="13041145" y="3501224"/>
            <a:ext cx="591436" cy="512722"/>
          </a:xfrm>
          <a:prstGeom prst="rect">
            <a:avLst/>
          </a:prstGeom>
          <a:solidFill>
            <a:srgbClr val="888B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3170D4EE-BD3A-C4C7-D45C-637A0685B6D9}"/>
              </a:ext>
            </a:extLst>
          </p:cNvPr>
          <p:cNvSpPr txBox="1"/>
          <p:nvPr userDrawn="1"/>
        </p:nvSpPr>
        <p:spPr>
          <a:xfrm>
            <a:off x="12376760" y="127484"/>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Primary</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Represents our brand</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 every slide</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First in all charts and graphs</a:t>
            </a:r>
          </a:p>
        </p:txBody>
      </p:sp>
      <p:sp>
        <p:nvSpPr>
          <p:cNvPr id="24" name="TextBox 23">
            <a:extLst>
              <a:ext uri="{FF2B5EF4-FFF2-40B4-BE49-F238E27FC236}">
                <a16:creationId xmlns:a16="http://schemas.microsoft.com/office/drawing/2014/main" id="{681B38CB-5502-FA5D-741A-8E06E65EC3A7}"/>
              </a:ext>
            </a:extLst>
          </p:cNvPr>
          <p:cNvSpPr txBox="1"/>
          <p:nvPr userDrawn="1"/>
        </p:nvSpPr>
        <p:spPr>
          <a:xfrm>
            <a:off x="12376760" y="1749830"/>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Secondary</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Accent colors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in charts and graphs</a:t>
            </a:r>
          </a:p>
        </p:txBody>
      </p:sp>
      <p:sp>
        <p:nvSpPr>
          <p:cNvPr id="25" name="TextBox 24">
            <a:extLst>
              <a:ext uri="{FF2B5EF4-FFF2-40B4-BE49-F238E27FC236}">
                <a16:creationId xmlns:a16="http://schemas.microsoft.com/office/drawing/2014/main" id="{0130B532-4C73-8E40-DF98-112671BE4EAB}"/>
              </a:ext>
            </a:extLst>
          </p:cNvPr>
          <p:cNvSpPr txBox="1"/>
          <p:nvPr userDrawn="1"/>
        </p:nvSpPr>
        <p:spPr>
          <a:xfrm>
            <a:off x="12376760" y="4363309"/>
            <a:ext cx="2180487"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Tertiary </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only when charts and graphs</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need additional colors after Primary</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and Secondary colors are applied</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85" r:id="rId2"/>
    <p:sldLayoutId id="2147483847" r:id="rId3"/>
    <p:sldLayoutId id="2147483869" r:id="rId4"/>
    <p:sldLayoutId id="2147483870" r:id="rId5"/>
    <p:sldLayoutId id="2147483786" r:id="rId6"/>
    <p:sldLayoutId id="2147483862" r:id="rId7"/>
    <p:sldLayoutId id="2147483863" r:id="rId8"/>
    <p:sldLayoutId id="2147483864" r:id="rId9"/>
    <p:sldLayoutId id="2147483865" r:id="rId10"/>
    <p:sldLayoutId id="2147483866" r:id="rId11"/>
    <p:sldLayoutId id="2147483867" r:id="rId12"/>
    <p:sldLayoutId id="2147483868" r:id="rId13"/>
    <p:sldLayoutId id="2147483745" r:id="rId14"/>
    <p:sldLayoutId id="2147483746" r:id="rId15"/>
    <p:sldLayoutId id="2147483747" r:id="rId16"/>
    <p:sldLayoutId id="2147483818" r:id="rId17"/>
    <p:sldLayoutId id="2147483809" r:id="rId18"/>
    <p:sldLayoutId id="2147483853" r:id="rId19"/>
    <p:sldLayoutId id="2147483800" r:id="rId20"/>
    <p:sldLayoutId id="2147483871" r:id="rId21"/>
    <p:sldLayoutId id="2147483852" r:id="rId22"/>
    <p:sldLayoutId id="2147483801" r:id="rId23"/>
    <p:sldLayoutId id="2147483760" r:id="rId24"/>
    <p:sldLayoutId id="2147483756" r:id="rId25"/>
    <p:sldLayoutId id="2147483854"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708" r:id="rId36"/>
    <p:sldLayoutId id="2147483881" r:id="rId37"/>
    <p:sldLayoutId id="2147483821" r:id="rId38"/>
  </p:sldLayoutIdLst>
  <p:hf hdr="0"/>
  <p:txStyles>
    <p:titleStyle>
      <a:lvl1pPr algn="l" defTabSz="914400" rtl="0" eaLnBrk="1" latinLnBrk="0" hangingPunct="1">
        <a:lnSpc>
          <a:spcPct val="100000"/>
        </a:lnSpc>
        <a:spcBef>
          <a:spcPct val="0"/>
        </a:spcBef>
        <a:buNone/>
        <a:defRPr sz="2800" b="1" i="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2000" b="1" i="0" kern="120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lgn="l" defTabSz="292608" rtl="0" eaLnBrk="1" latinLnBrk="0" hangingPunct="1">
        <a:lnSpc>
          <a:spcPct val="100000"/>
        </a:lnSpc>
        <a:spcBef>
          <a:spcPts val="0"/>
        </a:spcBef>
        <a:spcAft>
          <a:spcPts val="1500"/>
        </a:spcAft>
        <a:buClr>
          <a:schemeClr val="tx1"/>
        </a:buClr>
        <a:buFontTx/>
        <a:buNone/>
        <a:tabLst>
          <a:tab pos="276225" algn="l"/>
          <a:tab pos="584200" algn="l"/>
        </a:tabLst>
        <a:defRPr sz="24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3pPr>
      <a:lvl4pPr marL="2286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4pPr>
      <a:lvl5pPr marL="4572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Segoe UI" panose="020B0502040204020203" pitchFamily="34"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userDrawn="1">
          <p15:clr>
            <a:srgbClr val="F26B43"/>
          </p15:clr>
        </p15:guide>
        <p15:guide id="10" pos="3840" userDrawn="1">
          <p15:clr>
            <a:srgbClr val="F26B43"/>
          </p15:clr>
        </p15:guide>
        <p15:guide id="12" pos="3930" userDrawn="1">
          <p15:clr>
            <a:srgbClr val="F26B43"/>
          </p15:clr>
        </p15:guide>
        <p15:guide id="13" pos="7388" userDrawn="1">
          <p15:clr>
            <a:srgbClr val="F26B43"/>
          </p15:clr>
        </p15:guide>
        <p15:guide id="15" pos="4966" userDrawn="1">
          <p15:clr>
            <a:srgbClr val="F26B43"/>
          </p15:clr>
        </p15:guide>
        <p15:guide id="16" pos="5144" userDrawn="1">
          <p15:clr>
            <a:srgbClr val="F26B43"/>
          </p15:clr>
        </p15:guide>
        <p15:guide id="25" orient="horz" pos="206" userDrawn="1">
          <p15:clr>
            <a:srgbClr val="F26B43"/>
          </p15:clr>
        </p15:guide>
        <p15:guide id="31" orient="horz" pos="3822" userDrawn="1">
          <p15:clr>
            <a:srgbClr val="F26B43"/>
          </p15:clr>
        </p15:guide>
        <p15:guide id="32" orient="horz" pos="4151" userDrawn="1">
          <p15:clr>
            <a:srgbClr val="F26B43"/>
          </p15:clr>
        </p15:guide>
        <p15:guide id="37" pos="2536" userDrawn="1">
          <p15:clr>
            <a:srgbClr val="F26B43"/>
          </p15:clr>
        </p15:guide>
        <p15:guide id="40" pos="3748" userDrawn="1">
          <p15:clr>
            <a:srgbClr val="F26B43"/>
          </p15:clr>
        </p15:guide>
        <p15:guide id="49" orient="horz" pos="790" userDrawn="1">
          <p15:clr>
            <a:srgbClr val="F26B43"/>
          </p15:clr>
        </p15:guide>
        <p15:guide id="50" orient="horz" pos="1184" userDrawn="1">
          <p15:clr>
            <a:srgbClr val="F26B43"/>
          </p15:clr>
        </p15:guide>
        <p15:guide id="51" pos="2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6726" y="1576388"/>
            <a:ext cx="11263312" cy="388461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a:p>
            <a:pPr lvl="8"/>
            <a:r>
              <a:rPr lang="en-US"/>
              <a:t>Test</a:t>
            </a:r>
          </a:p>
        </p:txBody>
      </p:sp>
      <p:sp>
        <p:nvSpPr>
          <p:cNvPr id="14" name="Title Placeholder 1">
            <a:extLst>
              <a:ext uri="{FF2B5EF4-FFF2-40B4-BE49-F238E27FC236}">
                <a16:creationId xmlns:a16="http://schemas.microsoft.com/office/drawing/2014/main" id="{52C467FA-07FF-BCCB-4F7C-F54E066140A5}"/>
              </a:ext>
            </a:extLst>
          </p:cNvPr>
          <p:cNvSpPr>
            <a:spLocks noGrp="1"/>
          </p:cNvSpPr>
          <p:nvPr>
            <p:ph type="title"/>
          </p:nvPr>
        </p:nvSpPr>
        <p:spPr>
          <a:xfrm>
            <a:off x="460374" y="454025"/>
            <a:ext cx="7423151" cy="802555"/>
          </a:xfrm>
          <a:prstGeom prst="rect">
            <a:avLst/>
          </a:prstGeom>
        </p:spPr>
        <p:txBody>
          <a:bodyPr vert="horz" lIns="0" tIns="0" rIns="0" bIns="45720" rtlCol="0" anchor="t" anchorCtr="0">
            <a:noAutofit/>
          </a:bodyPr>
          <a:lstStyle/>
          <a:p>
            <a:r>
              <a:rPr lang="en-US"/>
              <a:t>Click to edit Master title style</a:t>
            </a:r>
          </a:p>
        </p:txBody>
      </p:sp>
      <p:sp>
        <p:nvSpPr>
          <p:cNvPr id="18" name="Footer Placeholder 4">
            <a:extLst>
              <a:ext uri="{FF2B5EF4-FFF2-40B4-BE49-F238E27FC236}">
                <a16:creationId xmlns:a16="http://schemas.microsoft.com/office/drawing/2014/main" id="{897C4D0D-EACB-462B-2087-EB5A6F6778F8}"/>
              </a:ext>
            </a:extLst>
          </p:cNvPr>
          <p:cNvSpPr>
            <a:spLocks noGrp="1"/>
          </p:cNvSpPr>
          <p:nvPr>
            <p:ph type="ftr" sz="quarter" idx="3"/>
          </p:nvPr>
        </p:nvSpPr>
        <p:spPr>
          <a:xfrm>
            <a:off x="4025900" y="6409201"/>
            <a:ext cx="3857625" cy="209540"/>
          </a:xfrm>
          <a:prstGeom prst="rect">
            <a:avLst/>
          </a:prstGeom>
        </p:spPr>
        <p:txBody>
          <a:bodyPr vert="horz" lIns="0" tIns="0" rIns="0" bIns="0" rtlCol="0" anchor="b" anchorCtr="0"/>
          <a:lstStyle>
            <a:lvl1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1pPr>
            <a:lvl2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2pPr>
            <a:lvl3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3pPr>
            <a:lvl4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4pPr>
            <a:lvl5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5pPr>
            <a:lvl6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6pPr>
            <a:lvl7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7pPr>
            <a:lvl8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8pPr>
            <a:lvl9pPr marL="0" indent="9525" algn="ctr">
              <a:tabLst/>
              <a:defRPr sz="1000" b="0" i="0" cap="none" baseline="0">
                <a:solidFill>
                  <a:schemeClr val="tx1"/>
                </a:solidFill>
                <a:latin typeface="+mn-lt"/>
                <a:ea typeface="Roboto" panose="02000000000000000000" pitchFamily="2" charset="0"/>
                <a:cs typeface="Verdana" panose="020B0604030504040204" pitchFamily="34" charset="0"/>
              </a:defRPr>
            </a:lvl9pPr>
          </a:lstStyle>
          <a:p>
            <a:r>
              <a:rPr lang="en-US"/>
              <a:t>Confidential</a:t>
            </a:r>
          </a:p>
        </p:txBody>
      </p:sp>
      <p:sp>
        <p:nvSpPr>
          <p:cNvPr id="25" name="Slide Number Placeholder 5">
            <a:extLst>
              <a:ext uri="{FF2B5EF4-FFF2-40B4-BE49-F238E27FC236}">
                <a16:creationId xmlns:a16="http://schemas.microsoft.com/office/drawing/2014/main" id="{8D15BD1F-1147-A292-F8AF-1FB52E5B5D84}"/>
              </a:ext>
            </a:extLst>
          </p:cNvPr>
          <p:cNvSpPr>
            <a:spLocks noGrp="1"/>
          </p:cNvSpPr>
          <p:nvPr>
            <p:ph type="sldNum" sz="quarter" idx="4"/>
          </p:nvPr>
        </p:nvSpPr>
        <p:spPr>
          <a:xfrm>
            <a:off x="11282136" y="6469590"/>
            <a:ext cx="446314" cy="149151"/>
          </a:xfrm>
          <a:prstGeom prst="rect">
            <a:avLst/>
          </a:prstGeom>
        </p:spPr>
        <p:txBody>
          <a:bodyPr vert="horz" lIns="0" tIns="0" rIns="0" bIns="0" rtlCol="0" anchor="b" anchorCtr="0"/>
          <a:lstStyle>
            <a:lvl1pPr algn="r">
              <a:defRPr sz="1000" b="0" i="0">
                <a:solidFill>
                  <a:schemeClr val="tx1"/>
                </a:solidFill>
                <a:latin typeface="+mn-lt"/>
                <a:ea typeface="Verdana" panose="020B0604030504040204" pitchFamily="34" charset="0"/>
                <a:cs typeface="Verdana" panose="020B0604030504040204" pitchFamily="34" charset="0"/>
              </a:defRPr>
            </a:lvl1pPr>
            <a:lvl2pPr marL="0" algn="r">
              <a:defRPr sz="1000" b="0" i="0">
                <a:solidFill>
                  <a:schemeClr val="tx1"/>
                </a:solidFill>
                <a:latin typeface="+mn-lt"/>
                <a:ea typeface="Verdana" panose="020B0604030504040204" pitchFamily="34" charset="0"/>
                <a:cs typeface="Verdana" panose="020B0604030504040204" pitchFamily="34" charset="0"/>
              </a:defRPr>
            </a:lvl2pPr>
            <a:lvl3pPr marL="0" algn="r">
              <a:defRPr sz="1000" b="0" i="0">
                <a:solidFill>
                  <a:schemeClr val="tx1"/>
                </a:solidFill>
                <a:latin typeface="+mn-lt"/>
                <a:ea typeface="Verdana" panose="020B0604030504040204" pitchFamily="34" charset="0"/>
                <a:cs typeface="Verdana" panose="020B0604030504040204" pitchFamily="34" charset="0"/>
              </a:defRPr>
            </a:lvl3pPr>
            <a:lvl4pPr marL="0" algn="r">
              <a:defRPr sz="1000" b="0" i="0">
                <a:solidFill>
                  <a:schemeClr val="tx1"/>
                </a:solidFill>
                <a:latin typeface="+mn-lt"/>
                <a:ea typeface="Verdana" panose="020B0604030504040204" pitchFamily="34" charset="0"/>
                <a:cs typeface="Verdana" panose="020B0604030504040204" pitchFamily="34" charset="0"/>
              </a:defRPr>
            </a:lvl4pPr>
            <a:lvl5pPr marL="0" algn="r">
              <a:defRPr sz="1000" b="0" i="0">
                <a:solidFill>
                  <a:schemeClr val="tx1"/>
                </a:solidFill>
                <a:latin typeface="+mn-lt"/>
                <a:ea typeface="Verdana" panose="020B0604030504040204" pitchFamily="34" charset="0"/>
                <a:cs typeface="Verdana" panose="020B0604030504040204" pitchFamily="34" charset="0"/>
              </a:defRPr>
            </a:lvl5pPr>
            <a:lvl6pPr marL="0" algn="r">
              <a:defRPr sz="1000" b="0" i="0">
                <a:solidFill>
                  <a:schemeClr val="tx1"/>
                </a:solidFill>
                <a:latin typeface="+mn-lt"/>
                <a:ea typeface="Verdana" panose="020B0604030504040204" pitchFamily="34" charset="0"/>
                <a:cs typeface="Verdana" panose="020B0604030504040204" pitchFamily="34" charset="0"/>
              </a:defRPr>
            </a:lvl6pPr>
            <a:lvl7pPr marL="0" algn="r">
              <a:defRPr sz="1000" b="0" i="0">
                <a:solidFill>
                  <a:schemeClr val="tx1"/>
                </a:solidFill>
                <a:latin typeface="+mn-lt"/>
                <a:ea typeface="Verdana" panose="020B0604030504040204" pitchFamily="34" charset="0"/>
                <a:cs typeface="Verdana" panose="020B0604030504040204" pitchFamily="34" charset="0"/>
              </a:defRPr>
            </a:lvl7pPr>
            <a:lvl8pPr marL="0" algn="r">
              <a:defRPr sz="1000" b="0" i="0">
                <a:solidFill>
                  <a:schemeClr val="tx1"/>
                </a:solidFill>
                <a:latin typeface="+mn-lt"/>
                <a:ea typeface="Verdana" panose="020B0604030504040204" pitchFamily="34" charset="0"/>
                <a:cs typeface="Verdana" panose="020B0604030504040204" pitchFamily="34" charset="0"/>
              </a:defRPr>
            </a:lvl8pPr>
            <a:lvl9pPr marL="0" algn="r">
              <a:defRPr sz="1000" b="0" i="0">
                <a:solidFill>
                  <a:schemeClr val="tx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5" name="Rectangle 14">
            <a:extLst>
              <a:ext uri="{FF2B5EF4-FFF2-40B4-BE49-F238E27FC236}">
                <a16:creationId xmlns:a16="http://schemas.microsoft.com/office/drawing/2014/main" id="{B3559CEF-582A-82ED-13E3-99B45A67DF75}"/>
              </a:ext>
            </a:extLst>
          </p:cNvPr>
          <p:cNvSpPr/>
          <p:nvPr userDrawn="1"/>
        </p:nvSpPr>
        <p:spPr bwMode="auto">
          <a:xfrm>
            <a:off x="12941006" y="5114520"/>
            <a:ext cx="482715" cy="418471"/>
          </a:xfrm>
          <a:prstGeom prst="rect">
            <a:avLst/>
          </a:prstGeom>
          <a:solidFill>
            <a:srgbClr val="00785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9FC0A5AF-D4E1-8FFA-186C-6380C68A3903}"/>
              </a:ext>
            </a:extLst>
          </p:cNvPr>
          <p:cNvSpPr/>
          <p:nvPr userDrawn="1"/>
        </p:nvSpPr>
        <p:spPr bwMode="auto">
          <a:xfrm>
            <a:off x="12376761" y="5114520"/>
            <a:ext cx="482715" cy="418471"/>
          </a:xfrm>
          <a:prstGeom prst="rect">
            <a:avLst/>
          </a:prstGeom>
          <a:solidFill>
            <a:srgbClr val="FFBF3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7" name="Rectangle 26">
            <a:extLst>
              <a:ext uri="{FF2B5EF4-FFF2-40B4-BE49-F238E27FC236}">
                <a16:creationId xmlns:a16="http://schemas.microsoft.com/office/drawing/2014/main" id="{7C35BC84-E2A6-D21F-4943-92C7FF202745}"/>
              </a:ext>
            </a:extLst>
          </p:cNvPr>
          <p:cNvSpPr/>
          <p:nvPr userDrawn="1"/>
        </p:nvSpPr>
        <p:spPr bwMode="auto">
          <a:xfrm>
            <a:off x="13505251" y="5114520"/>
            <a:ext cx="482715" cy="418471"/>
          </a:xfrm>
          <a:prstGeom prst="rect">
            <a:avLst/>
          </a:prstGeom>
          <a:solidFill>
            <a:srgbClr val="510C7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30B107DF-DE2F-309E-FEE1-75A7110FFDD6}"/>
              </a:ext>
            </a:extLst>
          </p:cNvPr>
          <p:cNvSpPr/>
          <p:nvPr userDrawn="1"/>
        </p:nvSpPr>
        <p:spPr bwMode="auto">
          <a:xfrm>
            <a:off x="12384647" y="5613843"/>
            <a:ext cx="482715" cy="418471"/>
          </a:xfrm>
          <a:prstGeom prst="rect">
            <a:avLst/>
          </a:prstGeom>
          <a:solidFill>
            <a:srgbClr val="AC396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111691E6-A718-5149-44D9-F0613F69DC79}"/>
              </a:ext>
            </a:extLst>
          </p:cNvPr>
          <p:cNvSpPr/>
          <p:nvPr userDrawn="1"/>
        </p:nvSpPr>
        <p:spPr bwMode="auto">
          <a:xfrm>
            <a:off x="12944949" y="5613843"/>
            <a:ext cx="482715" cy="418471"/>
          </a:xfrm>
          <a:prstGeom prst="rect">
            <a:avLst/>
          </a:prstGeom>
          <a:solidFill>
            <a:srgbClr val="D65F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00A0B6E1-1B44-7B50-5EF2-B879BC38A0B5}"/>
              </a:ext>
            </a:extLst>
          </p:cNvPr>
          <p:cNvSpPr/>
          <p:nvPr userDrawn="1"/>
        </p:nvSpPr>
        <p:spPr bwMode="auto">
          <a:xfrm>
            <a:off x="13505251" y="5613843"/>
            <a:ext cx="482715" cy="418471"/>
          </a:xfrm>
          <a:prstGeom prst="rect">
            <a:avLst/>
          </a:prstGeom>
          <a:solidFill>
            <a:srgbClr val="54565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48556EBE-3337-DBC1-C87F-0D9B83E65423}"/>
              </a:ext>
            </a:extLst>
          </p:cNvPr>
          <p:cNvSpPr/>
          <p:nvPr userDrawn="1"/>
        </p:nvSpPr>
        <p:spPr bwMode="auto">
          <a:xfrm>
            <a:off x="12376761" y="909185"/>
            <a:ext cx="591436" cy="512722"/>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2" name="Rectangle 31">
            <a:extLst>
              <a:ext uri="{FF2B5EF4-FFF2-40B4-BE49-F238E27FC236}">
                <a16:creationId xmlns:a16="http://schemas.microsoft.com/office/drawing/2014/main" id="{0C7ED7AF-E63A-2C72-0A9E-31816A228D78}"/>
              </a:ext>
            </a:extLst>
          </p:cNvPr>
          <p:cNvSpPr/>
          <p:nvPr userDrawn="1"/>
        </p:nvSpPr>
        <p:spPr bwMode="auto">
          <a:xfrm>
            <a:off x="13041145" y="909185"/>
            <a:ext cx="591436" cy="512722"/>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3" name="Rectangle 32">
            <a:extLst>
              <a:ext uri="{FF2B5EF4-FFF2-40B4-BE49-F238E27FC236}">
                <a16:creationId xmlns:a16="http://schemas.microsoft.com/office/drawing/2014/main" id="{D7921FF0-ABAE-CD73-2360-145D83314D73}"/>
              </a:ext>
            </a:extLst>
          </p:cNvPr>
          <p:cNvSpPr/>
          <p:nvPr userDrawn="1"/>
        </p:nvSpPr>
        <p:spPr bwMode="auto">
          <a:xfrm>
            <a:off x="12376761" y="2331923"/>
            <a:ext cx="591436" cy="512722"/>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4" name="Rectangle 33">
            <a:extLst>
              <a:ext uri="{FF2B5EF4-FFF2-40B4-BE49-F238E27FC236}">
                <a16:creationId xmlns:a16="http://schemas.microsoft.com/office/drawing/2014/main" id="{36079156-E0EB-E59B-33A6-2A193909FB4A}"/>
              </a:ext>
            </a:extLst>
          </p:cNvPr>
          <p:cNvSpPr/>
          <p:nvPr userDrawn="1"/>
        </p:nvSpPr>
        <p:spPr bwMode="auto">
          <a:xfrm>
            <a:off x="13041145" y="2331923"/>
            <a:ext cx="591436" cy="512722"/>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5" name="Rectangle 34">
            <a:extLst>
              <a:ext uri="{FF2B5EF4-FFF2-40B4-BE49-F238E27FC236}">
                <a16:creationId xmlns:a16="http://schemas.microsoft.com/office/drawing/2014/main" id="{068372B7-3802-7F97-6DD8-FA45EB004E65}"/>
              </a:ext>
            </a:extLst>
          </p:cNvPr>
          <p:cNvSpPr/>
          <p:nvPr userDrawn="1"/>
        </p:nvSpPr>
        <p:spPr bwMode="auto">
          <a:xfrm>
            <a:off x="13705529" y="2331923"/>
            <a:ext cx="591436" cy="512722"/>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6" name="Rectangle 35">
            <a:extLst>
              <a:ext uri="{FF2B5EF4-FFF2-40B4-BE49-F238E27FC236}">
                <a16:creationId xmlns:a16="http://schemas.microsoft.com/office/drawing/2014/main" id="{F3441601-0CC2-B9D4-D38C-D85CC179D019}"/>
              </a:ext>
            </a:extLst>
          </p:cNvPr>
          <p:cNvSpPr/>
          <p:nvPr userDrawn="1"/>
        </p:nvSpPr>
        <p:spPr bwMode="auto">
          <a:xfrm>
            <a:off x="12384647" y="2916006"/>
            <a:ext cx="591436" cy="512722"/>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F64F83C4-31B8-19AD-C1B6-95D12F350B01}"/>
              </a:ext>
            </a:extLst>
          </p:cNvPr>
          <p:cNvSpPr/>
          <p:nvPr userDrawn="1"/>
        </p:nvSpPr>
        <p:spPr bwMode="auto">
          <a:xfrm>
            <a:off x="13039256" y="2913419"/>
            <a:ext cx="591436" cy="512722"/>
          </a:xfrm>
          <a:prstGeom prst="rect">
            <a:avLst/>
          </a:prstGeom>
          <a:solidFill>
            <a:srgbClr val="252A68"/>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8" name="Rectangle 37">
            <a:extLst>
              <a:ext uri="{FF2B5EF4-FFF2-40B4-BE49-F238E27FC236}">
                <a16:creationId xmlns:a16="http://schemas.microsoft.com/office/drawing/2014/main" id="{C1C011A6-11F6-3422-BFFB-78F02513D17A}"/>
              </a:ext>
            </a:extLst>
          </p:cNvPr>
          <p:cNvSpPr/>
          <p:nvPr userDrawn="1"/>
        </p:nvSpPr>
        <p:spPr bwMode="auto">
          <a:xfrm>
            <a:off x="12376761" y="3501224"/>
            <a:ext cx="591436" cy="512722"/>
          </a:xfrm>
          <a:prstGeom prst="rect">
            <a:avLst/>
          </a:prstGeom>
          <a:solidFill>
            <a:srgbClr val="D9D8D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39" name="Rectangle 38">
            <a:extLst>
              <a:ext uri="{FF2B5EF4-FFF2-40B4-BE49-F238E27FC236}">
                <a16:creationId xmlns:a16="http://schemas.microsoft.com/office/drawing/2014/main" id="{DF88BA46-0CE0-75DE-F35A-0C04331563C3}"/>
              </a:ext>
            </a:extLst>
          </p:cNvPr>
          <p:cNvSpPr/>
          <p:nvPr userDrawn="1"/>
        </p:nvSpPr>
        <p:spPr bwMode="auto">
          <a:xfrm>
            <a:off x="13041145" y="3501224"/>
            <a:ext cx="591436" cy="512722"/>
          </a:xfrm>
          <a:prstGeom prst="rect">
            <a:avLst/>
          </a:prstGeom>
          <a:solidFill>
            <a:srgbClr val="888B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40" name="TextBox 39">
            <a:extLst>
              <a:ext uri="{FF2B5EF4-FFF2-40B4-BE49-F238E27FC236}">
                <a16:creationId xmlns:a16="http://schemas.microsoft.com/office/drawing/2014/main" id="{CDC24E3D-2CB3-054C-AB94-B21F1395D34B}"/>
              </a:ext>
            </a:extLst>
          </p:cNvPr>
          <p:cNvSpPr txBox="1"/>
          <p:nvPr userDrawn="1"/>
        </p:nvSpPr>
        <p:spPr>
          <a:xfrm>
            <a:off x="12376760" y="127484"/>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Primary</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Represents our brand</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 every slide</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First in all charts and graphs</a:t>
            </a:r>
          </a:p>
        </p:txBody>
      </p:sp>
      <p:sp>
        <p:nvSpPr>
          <p:cNvPr id="41" name="TextBox 40">
            <a:extLst>
              <a:ext uri="{FF2B5EF4-FFF2-40B4-BE49-F238E27FC236}">
                <a16:creationId xmlns:a16="http://schemas.microsoft.com/office/drawing/2014/main" id="{937A4537-0D53-0A88-6896-2A127891359E}"/>
              </a:ext>
            </a:extLst>
          </p:cNvPr>
          <p:cNvSpPr txBox="1"/>
          <p:nvPr userDrawn="1"/>
        </p:nvSpPr>
        <p:spPr>
          <a:xfrm>
            <a:off x="12376760" y="1749830"/>
            <a:ext cx="2001078"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Secondary</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Accent colors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in charts and graphs</a:t>
            </a:r>
          </a:p>
        </p:txBody>
      </p:sp>
      <p:sp>
        <p:nvSpPr>
          <p:cNvPr id="42" name="TextBox 41">
            <a:extLst>
              <a:ext uri="{FF2B5EF4-FFF2-40B4-BE49-F238E27FC236}">
                <a16:creationId xmlns:a16="http://schemas.microsoft.com/office/drawing/2014/main" id="{EC25A848-80CB-35F4-CDC1-D5A92C6ADC45}"/>
              </a:ext>
            </a:extLst>
          </p:cNvPr>
          <p:cNvSpPr txBox="1"/>
          <p:nvPr userDrawn="1"/>
        </p:nvSpPr>
        <p:spPr>
          <a:xfrm>
            <a:off x="12376760" y="4363309"/>
            <a:ext cx="2180487" cy="641702"/>
          </a:xfrm>
          <a:prstGeom prst="rect">
            <a:avLst/>
          </a:prstGeom>
          <a:noFill/>
        </p:spPr>
        <p:txBody>
          <a:bodyPr wrap="square" lIns="0" tIns="0" rIns="0" bIns="0" rtlCol="0">
            <a:normAutofit/>
          </a:bodyPr>
          <a:lstStyle/>
          <a:p>
            <a:pPr marL="0" indent="-3657600" algn="l">
              <a:spcAft>
                <a:spcPts val="600"/>
              </a:spcAft>
            </a:pPr>
            <a:r>
              <a:rPr lang="en-US" sz="1000" b="1" i="0" dirty="0">
                <a:solidFill>
                  <a:schemeClr val="tx2"/>
                </a:solidFill>
                <a:latin typeface="Segoe UI" panose="020B0502040204020203" pitchFamily="34" charset="0"/>
                <a:ea typeface="Roboto" panose="02000000000000000000" pitchFamily="2" charset="0"/>
                <a:cs typeface="Segoe UI" panose="020B0502040204020203" pitchFamily="34" charset="0"/>
              </a:rPr>
              <a:t>Tertiary </a:t>
            </a: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Used only when charts and graphs</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need additional colors after Primary</a:t>
            </a:r>
            <a:b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br>
            <a:r>
              <a:rPr lang="en-US" sz="1000" b="0" i="0" dirty="0">
                <a:solidFill>
                  <a:schemeClr val="tx2"/>
                </a:solidFill>
                <a:latin typeface="Segoe UI" panose="020B0502040204020203" pitchFamily="34" charset="0"/>
                <a:ea typeface="Roboto" panose="02000000000000000000" pitchFamily="2" charset="0"/>
                <a:cs typeface="Segoe UI" panose="020B0502040204020203" pitchFamily="34" charset="0"/>
              </a:rPr>
              <a:t>  and Secondary colors are applied</a:t>
            </a:r>
          </a:p>
        </p:txBody>
      </p:sp>
    </p:spTree>
    <p:extLst>
      <p:ext uri="{BB962C8B-B14F-4D97-AF65-F5344CB8AC3E}">
        <p14:creationId xmlns:p14="http://schemas.microsoft.com/office/powerpoint/2010/main" val="1097248184"/>
      </p:ext>
    </p:extLst>
  </p:cSld>
  <p:clrMap bg1="lt1" tx1="dk1" bg2="lt2" tx2="dk2" accent1="accent1" accent2="accent2" accent3="accent3" accent4="accent4" accent5="accent5" accent6="accent6" hlink="hlink" folHlink="folHlink"/>
  <p:sldLayoutIdLst>
    <p:sldLayoutId id="2147483841" r:id="rId1"/>
    <p:sldLayoutId id="2147483829" r:id="rId2"/>
    <p:sldLayoutId id="2147483842" r:id="rId3"/>
    <p:sldLayoutId id="2147483846" r:id="rId4"/>
    <p:sldLayoutId id="2147483843" r:id="rId5"/>
    <p:sldLayoutId id="2147483844" r:id="rId6"/>
    <p:sldLayoutId id="2147483845" r:id="rId7"/>
  </p:sldLayoutIdLst>
  <p:hf hdr="0"/>
  <p:txStyles>
    <p:titleStyle>
      <a:lvl1pPr algn="l" defTabSz="914400" rtl="0" eaLnBrk="1" latinLnBrk="0" hangingPunct="1">
        <a:lnSpc>
          <a:spcPct val="100000"/>
        </a:lnSpc>
        <a:spcBef>
          <a:spcPct val="0"/>
        </a:spcBef>
        <a:buNone/>
        <a:defRPr sz="2800" b="1" i="0" kern="1200">
          <a:solidFill>
            <a:schemeClr val="accent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2000" b="1" i="0" kern="1200">
          <a:solidFill>
            <a:schemeClr val="accent1"/>
          </a:solidFill>
          <a:latin typeface="Segoe UI" panose="020B0502040204020203" pitchFamily="34" charset="0"/>
          <a:ea typeface="Roboto" panose="02000000000000000000" pitchFamily="2" charset="0"/>
          <a:cs typeface="Segoe UI" panose="020B0502040204020203" pitchFamily="34" charset="0"/>
        </a:defRPr>
      </a:lvl2pPr>
      <a:lvl3pPr marL="0" indent="0" algn="l" defTabSz="292608" rtl="0" eaLnBrk="1" latinLnBrk="0" hangingPunct="1">
        <a:lnSpc>
          <a:spcPct val="100000"/>
        </a:lnSpc>
        <a:spcBef>
          <a:spcPts val="0"/>
        </a:spcBef>
        <a:spcAft>
          <a:spcPts val="1500"/>
        </a:spcAft>
        <a:buClr>
          <a:schemeClr val="tx1"/>
        </a:buClr>
        <a:buFontTx/>
        <a:buNone/>
        <a:tabLst>
          <a:tab pos="276225" algn="l"/>
          <a:tab pos="584200" algn="l"/>
        </a:tabLst>
        <a:defRPr sz="24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3pPr>
      <a:lvl4pPr marL="2286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4pPr>
      <a:lvl5pPr marL="4572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Segoe UI" panose="020B0502040204020203" pitchFamily="34"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36" userDrawn="1">
          <p15:clr>
            <a:srgbClr val="F26B43"/>
          </p15:clr>
        </p15:guide>
        <p15:guide id="3" pos="294" userDrawn="1">
          <p15:clr>
            <a:srgbClr val="F26B43"/>
          </p15:clr>
        </p15:guide>
        <p15:guide id="10" pos="3840" userDrawn="1">
          <p15:clr>
            <a:srgbClr val="F26B43"/>
          </p15:clr>
        </p15:guide>
        <p15:guide id="12" pos="3748" userDrawn="1">
          <p15:clr>
            <a:srgbClr val="F26B43"/>
          </p15:clr>
        </p15:guide>
        <p15:guide id="13" pos="7388" userDrawn="1">
          <p15:clr>
            <a:srgbClr val="F26B43"/>
          </p15:clr>
        </p15:guide>
        <p15:guide id="15" pos="5142" userDrawn="1">
          <p15:clr>
            <a:srgbClr val="F26B43"/>
          </p15:clr>
        </p15:guide>
        <p15:guide id="16" pos="4964" userDrawn="1">
          <p15:clr>
            <a:srgbClr val="F26B43"/>
          </p15:clr>
        </p15:guide>
        <p15:guide id="25" orient="horz" pos="288" userDrawn="1">
          <p15:clr>
            <a:srgbClr val="F26B43"/>
          </p15:clr>
        </p15:guide>
        <p15:guide id="31" orient="horz" pos="3840" userDrawn="1">
          <p15:clr>
            <a:srgbClr val="F26B43"/>
          </p15:clr>
        </p15:guide>
        <p15:guide id="32" orient="horz" pos="4150" userDrawn="1">
          <p15:clr>
            <a:srgbClr val="F26B43"/>
          </p15:clr>
        </p15:guide>
        <p15:guide id="37" pos="2718" userDrawn="1">
          <p15:clr>
            <a:srgbClr val="F26B43"/>
          </p15:clr>
        </p15:guide>
        <p15:guide id="40" pos="3930" userDrawn="1">
          <p15:clr>
            <a:srgbClr val="F26B43"/>
          </p15:clr>
        </p15:guide>
        <p15:guide id="48" orient="horz" pos="993" userDrawn="1">
          <p15:clr>
            <a:srgbClr val="F26B43"/>
          </p15:clr>
        </p15:guide>
        <p15:guide id="50" orient="horz" pos="788" userDrawn="1">
          <p15:clr>
            <a:srgbClr val="F26B43"/>
          </p15:clr>
        </p15:guide>
        <p15:guide id="51"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E1EB036-A09A-864D-B750-BE2A82C5E309}"/>
              </a:ext>
            </a:extLst>
          </p:cNvPr>
          <p:cNvSpPr>
            <a:spLocks noGrp="1"/>
          </p:cNvSpPr>
          <p:nvPr>
            <p:ph type="ftr" sz="quarter" idx="10"/>
          </p:nvPr>
        </p:nvSpPr>
        <p:spPr/>
        <p:txBody>
          <a:bodyPr/>
          <a:lstStyle/>
          <a:p>
            <a:r>
              <a:rPr lang="en-US" dirty="0"/>
              <a:t>Confidential</a:t>
            </a:r>
          </a:p>
        </p:txBody>
      </p:sp>
      <p:sp>
        <p:nvSpPr>
          <p:cNvPr id="4" name="Slide Number Placeholder 3">
            <a:extLst>
              <a:ext uri="{FF2B5EF4-FFF2-40B4-BE49-F238E27FC236}">
                <a16:creationId xmlns:a16="http://schemas.microsoft.com/office/drawing/2014/main" id="{77B966B1-B36C-1946-B1B5-E63136E47585}"/>
              </a:ext>
            </a:extLst>
          </p:cNvPr>
          <p:cNvSpPr>
            <a:spLocks noGrp="1"/>
          </p:cNvSpPr>
          <p:nvPr>
            <p:ph type="sldNum" sz="quarter" idx="11"/>
          </p:nvPr>
        </p:nvSpPr>
        <p:spPr/>
        <p:txBody>
          <a:bodyPr/>
          <a:lstStyle/>
          <a:p>
            <a:pPr lvl="8"/>
            <a:fld id="{63DCA5C9-2E11-4C67-86EB-AE1DE127DC64}" type="slidenum">
              <a:rPr lang="en-US" smtClean="0"/>
              <a:pPr lvl="8"/>
              <a:t>1</a:t>
            </a:fld>
            <a:endParaRPr lang="en-US"/>
          </a:p>
        </p:txBody>
      </p:sp>
      <p:sp>
        <p:nvSpPr>
          <p:cNvPr id="9" name="Title 1">
            <a:extLst>
              <a:ext uri="{FF2B5EF4-FFF2-40B4-BE49-F238E27FC236}">
                <a16:creationId xmlns:a16="http://schemas.microsoft.com/office/drawing/2014/main" id="{0622A874-B2DD-BB45-A068-CDA3E57AA735}"/>
              </a:ext>
            </a:extLst>
          </p:cNvPr>
          <p:cNvSpPr>
            <a:spLocks noGrp="1"/>
          </p:cNvSpPr>
          <p:nvPr>
            <p:ph type="title"/>
          </p:nvPr>
        </p:nvSpPr>
        <p:spPr>
          <a:xfrm>
            <a:off x="439697" y="1798073"/>
            <a:ext cx="5275302" cy="3317391"/>
          </a:xfrm>
        </p:spPr>
        <p:txBody>
          <a:bodyPr/>
          <a:lstStyle/>
          <a:p>
            <a:pPr>
              <a:spcBef>
                <a:spcPts val="600"/>
              </a:spcBef>
            </a:pPr>
            <a:r>
              <a:rPr lang="en-US" sz="5400" dirty="0" smtClean="0"/>
              <a:t>CGM &amp; Pump</a:t>
            </a:r>
            <a:br>
              <a:rPr lang="en-US" sz="5400" dirty="0" smtClean="0"/>
            </a:br>
            <a:r>
              <a:rPr lang="en-US" sz="5400" dirty="0" smtClean="0"/>
              <a:t>Equity Project</a:t>
            </a:r>
            <a:endParaRPr lang="en-US" sz="5400" dirty="0"/>
          </a:p>
        </p:txBody>
      </p:sp>
      <p:grpSp>
        <p:nvGrpSpPr>
          <p:cNvPr id="12" name="Group 11"/>
          <p:cNvGrpSpPr/>
          <p:nvPr/>
        </p:nvGrpSpPr>
        <p:grpSpPr>
          <a:xfrm>
            <a:off x="439697" y="254448"/>
            <a:ext cx="5122878" cy="1090411"/>
            <a:chOff x="475793" y="98033"/>
            <a:chExt cx="5122878" cy="1090411"/>
          </a:xfrm>
        </p:grpSpPr>
        <p:pic>
          <p:nvPicPr>
            <p:cNvPr id="10" name="Picture 9">
              <a:extLst>
                <a:ext uri="{FF2B5EF4-FFF2-40B4-BE49-F238E27FC236}">
                  <a16:creationId xmlns:a16="http://schemas.microsoft.com/office/drawing/2014/main" id="{26073D27-1382-CD52-D919-025760C85C1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475793" y="322448"/>
              <a:ext cx="2408346" cy="641581"/>
            </a:xfrm>
            <a:prstGeom prst="rect">
              <a:avLst/>
            </a:prstGeom>
          </p:spPr>
        </p:pic>
        <p:pic>
          <p:nvPicPr>
            <p:cNvPr id="11" name="x_x_x_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585" y="98033"/>
              <a:ext cx="2300086" cy="109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439697" y="3631170"/>
            <a:ext cx="5979391" cy="676656"/>
          </a:xfrm>
          <a:prstGeom prst="rect">
            <a:avLst/>
          </a:prstGeom>
          <a:noFill/>
        </p:spPr>
        <p:txBody>
          <a:bodyPr wrap="square" lIns="0" tIns="0" rIns="0" bIns="0" rtlCol="0">
            <a:normAutofit/>
          </a:bodyPr>
          <a:lstStyle/>
          <a:p>
            <a:pPr marL="0" indent="-3657600" algn="l">
              <a:spcAft>
                <a:spcPts val="600"/>
              </a:spcAft>
            </a:pPr>
            <a:r>
              <a:rPr lang="en-US" sz="2000" b="0" i="0" dirty="0" smtClean="0">
                <a:solidFill>
                  <a:schemeClr val="tx2"/>
                </a:solidFill>
                <a:latin typeface="Segoe UI" panose="020B0502040204020203" pitchFamily="34" charset="0"/>
                <a:ea typeface="Roboto" panose="02000000000000000000" pitchFamily="2" charset="0"/>
                <a:cs typeface="Segoe UI" panose="020B0502040204020203" pitchFamily="34" charset="0"/>
              </a:rPr>
              <a:t>June </a:t>
            </a:r>
            <a:r>
              <a:rPr lang="en-US" sz="2000" b="0" i="0" dirty="0" smtClean="0">
                <a:solidFill>
                  <a:schemeClr val="tx2"/>
                </a:solidFill>
                <a:latin typeface="Segoe UI" panose="020B0502040204020203" pitchFamily="34" charset="0"/>
                <a:ea typeface="Roboto" panose="02000000000000000000" pitchFamily="2" charset="0"/>
                <a:cs typeface="Segoe UI" panose="020B0502040204020203" pitchFamily="34" charset="0"/>
              </a:rPr>
              <a:t>2024 Update</a:t>
            </a:r>
            <a:endParaRPr lang="en-US" sz="1600" b="0" i="0" dirty="0" smtClean="0">
              <a:solidFill>
                <a:schemeClr val="tx2"/>
              </a:solidFill>
              <a:latin typeface="Segoe UI" panose="020B0502040204020203" pitchFamily="34" charset="0"/>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122242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344" y="101368"/>
            <a:ext cx="6216491" cy="925187"/>
          </a:xfrm>
        </p:spPr>
        <p:txBody>
          <a:bodyPr/>
          <a:lstStyle/>
          <a:p>
            <a:r>
              <a:rPr lang="en-US" sz="3200" dirty="0" smtClean="0"/>
              <a:t>Cook Children’s </a:t>
            </a:r>
            <a:r>
              <a:rPr lang="en-US" sz="3200" u="sng" dirty="0" smtClean="0"/>
              <a:t>CGM</a:t>
            </a:r>
            <a:r>
              <a:rPr lang="en-US" sz="3200" dirty="0" smtClean="0"/>
              <a:t> Equity</a:t>
            </a:r>
            <a:br>
              <a:rPr lang="en-US" sz="3200" dirty="0" smtClean="0"/>
            </a:br>
            <a:r>
              <a:rPr lang="en-US" sz="3200" dirty="0" smtClean="0"/>
              <a:t>Key Driver Diagram</a:t>
            </a:r>
            <a:endParaRPr lang="en-US" sz="3200" dirty="0"/>
          </a:p>
        </p:txBody>
      </p:sp>
      <p:sp>
        <p:nvSpPr>
          <p:cNvPr id="6" name="Rectángulo 5"/>
          <p:cNvSpPr/>
          <p:nvPr/>
        </p:nvSpPr>
        <p:spPr>
          <a:xfrm>
            <a:off x="6988365" y="2582257"/>
            <a:ext cx="5029200" cy="107542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600" kern="1200" dirty="0" smtClean="0">
                <a:solidFill>
                  <a:schemeClr val="tx1"/>
                </a:solidFill>
                <a:latin typeface="Segoe UI" panose="020B0502040204020203" pitchFamily="34" charset="0"/>
                <a:cs typeface="Segoe UI" panose="020B0502040204020203" pitchFamily="34" charset="0"/>
              </a:rPr>
              <a:t>Early education – Initiate discussion at diagnosis</a:t>
            </a:r>
          </a:p>
          <a:p>
            <a:pPr marL="214313" indent="-214313" hangingPunct="1">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Equitable delivery – “Right tool for all patients”</a:t>
            </a:r>
          </a:p>
          <a:p>
            <a:pPr marL="214313" indent="-214313" hangingPunct="1">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Education in multiple languages</a:t>
            </a:r>
          </a:p>
          <a:p>
            <a:pPr marL="214313" indent="-214313" hangingPunct="1">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Financial support and education</a:t>
            </a:r>
          </a:p>
        </p:txBody>
      </p:sp>
      <p:sp>
        <p:nvSpPr>
          <p:cNvPr id="7" name="CuadroTexto 11"/>
          <p:cNvSpPr txBox="1"/>
          <p:nvPr/>
        </p:nvSpPr>
        <p:spPr>
          <a:xfrm>
            <a:off x="6871627" y="306774"/>
            <a:ext cx="5029200" cy="461665"/>
          </a:xfrm>
          <a:prstGeom prst="rect">
            <a:avLst/>
          </a:prstGeom>
          <a:noFill/>
        </p:spPr>
        <p:txBody>
          <a:bodyPr wrap="square" rtlCol="0">
            <a:spAutoFit/>
          </a:bodyPr>
          <a:lstStyle>
            <a:defPPr>
              <a:defRPr lang="en-US"/>
            </a:defPPr>
            <a:lvl1pPr algn="ctr">
              <a:defRPr>
                <a:solidFill>
                  <a:schemeClr val="tx2"/>
                </a:solidFill>
                <a:latin typeface="Arial Black" panose="020B0A04020102020204" pitchFamily="34" charset="0"/>
                <a:ea typeface="MS PGothic" panose="020B0600070205080204" pitchFamily="34" charset="-128"/>
              </a:defRPr>
            </a:lvl1pPr>
          </a:lstStyle>
          <a:p>
            <a:r>
              <a:rPr lang="es-ES" sz="2400" b="1" dirty="0">
                <a:latin typeface="Segoe UI" panose="020B0502040204020203" pitchFamily="34" charset="0"/>
                <a:cs typeface="Segoe UI" panose="020B0502040204020203" pitchFamily="34" charset="0"/>
              </a:rPr>
              <a:t>Change Ideas</a:t>
            </a:r>
          </a:p>
        </p:txBody>
      </p:sp>
      <p:sp>
        <p:nvSpPr>
          <p:cNvPr id="9" name="Rectángulo 21"/>
          <p:cNvSpPr/>
          <p:nvPr/>
        </p:nvSpPr>
        <p:spPr>
          <a:xfrm>
            <a:off x="6988365" y="3880579"/>
            <a:ext cx="5029200" cy="121143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Education at Diagnosis, Follow-Up</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Documentation of “Lack of Interest”</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Follow up re “Lack of Interest” </a:t>
            </a:r>
            <a:r>
              <a:rPr lang="en-US" sz="1600" dirty="0" err="1" smtClean="0">
                <a:solidFill>
                  <a:schemeClr val="tx1"/>
                </a:solidFill>
                <a:latin typeface="Segoe UI" panose="020B0502040204020203" pitchFamily="34" charset="0"/>
                <a:cs typeface="Segoe UI" panose="020B0502040204020203" pitchFamily="34" charset="0"/>
              </a:rPr>
              <a:t>esp</a:t>
            </a:r>
            <a:r>
              <a:rPr lang="en-US" sz="1600" dirty="0" smtClean="0">
                <a:solidFill>
                  <a:schemeClr val="tx1"/>
                </a:solidFill>
                <a:latin typeface="Segoe UI" panose="020B0502040204020203" pitchFamily="34" charset="0"/>
                <a:cs typeface="Segoe UI" panose="020B0502040204020203" pitchFamily="34" charset="0"/>
              </a:rPr>
              <a:t> in Diabetes Distress</a:t>
            </a:r>
          </a:p>
        </p:txBody>
      </p:sp>
      <p:sp>
        <p:nvSpPr>
          <p:cNvPr id="10" name="Rectángulo 24"/>
          <p:cNvSpPr/>
          <p:nvPr/>
        </p:nvSpPr>
        <p:spPr>
          <a:xfrm>
            <a:off x="6988365" y="5314912"/>
            <a:ext cx="5029200" cy="96349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Review of data</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Continuing education</a:t>
            </a:r>
            <a:endParaRPr lang="en-US" sz="1600" dirty="0">
              <a:solidFill>
                <a:schemeClr val="tx1"/>
              </a:solidFill>
              <a:latin typeface="Segoe UI" panose="020B0502040204020203" pitchFamily="34" charset="0"/>
              <a:cs typeface="Segoe UI" panose="020B0502040204020203" pitchFamily="34" charset="0"/>
            </a:endParaRPr>
          </a:p>
        </p:txBody>
      </p:sp>
      <p:cxnSp>
        <p:nvCxnSpPr>
          <p:cNvPr id="14" name="Conector recto de flecha 31"/>
          <p:cNvCxnSpPr>
            <a:stCxn id="30" idx="1"/>
            <a:endCxn id="18" idx="3"/>
          </p:cNvCxnSpPr>
          <p:nvPr/>
        </p:nvCxnSpPr>
        <p:spPr>
          <a:xfrm flipH="1">
            <a:off x="2713567" y="2743781"/>
            <a:ext cx="932036" cy="1186439"/>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ector recto de flecha 35"/>
          <p:cNvCxnSpPr>
            <a:stCxn id="33" idx="1"/>
            <a:endCxn id="18" idx="3"/>
          </p:cNvCxnSpPr>
          <p:nvPr/>
        </p:nvCxnSpPr>
        <p:spPr>
          <a:xfrm flipH="1" flipV="1">
            <a:off x="2713567" y="3930220"/>
            <a:ext cx="932035" cy="492357"/>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ángulo 3"/>
          <p:cNvSpPr/>
          <p:nvPr/>
        </p:nvSpPr>
        <p:spPr>
          <a:xfrm>
            <a:off x="636794" y="1760429"/>
            <a:ext cx="2076773" cy="433958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n-US" b="1" dirty="0" smtClean="0">
                <a:solidFill>
                  <a:schemeClr val="tx1"/>
                </a:solidFill>
                <a:latin typeface="Segoe UI" panose="020B0502040204020203" pitchFamily="34" charset="0"/>
                <a:cs typeface="Segoe UI" panose="020B0502040204020203" pitchFamily="34" charset="0"/>
              </a:rPr>
              <a:t>Increase the utilization of CGM use by 10% for people with T1D by 12/31/24. </a:t>
            </a:r>
          </a:p>
          <a:p>
            <a:pPr algn="ctr" hangingPunct="1"/>
            <a:endParaRPr lang="en-US" b="1" dirty="0" smtClean="0">
              <a:solidFill>
                <a:schemeClr val="tx1"/>
              </a:solidFill>
              <a:latin typeface="Segoe UI" panose="020B0502040204020203" pitchFamily="34" charset="0"/>
              <a:cs typeface="Segoe UI" panose="020B0502040204020203" pitchFamily="34" charset="0"/>
            </a:endParaRPr>
          </a:p>
          <a:p>
            <a:pPr algn="ctr" hangingPunct="1"/>
            <a:r>
              <a:rPr lang="en-US" b="1" dirty="0" smtClean="0">
                <a:solidFill>
                  <a:schemeClr val="tx1"/>
                </a:solidFill>
                <a:latin typeface="Segoe UI" panose="020B0502040204020203" pitchFamily="34" charset="0"/>
                <a:cs typeface="Segoe UI" panose="020B0502040204020203" pitchFamily="34" charset="0"/>
              </a:rPr>
              <a:t>Demonstrate reduction in CGM disparities</a:t>
            </a:r>
            <a:br>
              <a:rPr lang="en-US" b="1" dirty="0" smtClean="0">
                <a:solidFill>
                  <a:schemeClr val="tx1"/>
                </a:solidFill>
                <a:latin typeface="Segoe UI" panose="020B0502040204020203" pitchFamily="34" charset="0"/>
                <a:cs typeface="Segoe UI" panose="020B0502040204020203" pitchFamily="34" charset="0"/>
              </a:rPr>
            </a:br>
            <a:r>
              <a:rPr lang="en-US" b="1" dirty="0" smtClean="0">
                <a:solidFill>
                  <a:schemeClr val="tx1"/>
                </a:solidFill>
                <a:latin typeface="Segoe UI" panose="020B0502040204020203" pitchFamily="34" charset="0"/>
                <a:cs typeface="Segoe UI" panose="020B0502040204020203" pitchFamily="34" charset="0"/>
              </a:rPr>
              <a:t> by 3%</a:t>
            </a:r>
          </a:p>
        </p:txBody>
      </p:sp>
      <p:sp>
        <p:nvSpPr>
          <p:cNvPr id="19" name="CuadroTexto 8"/>
          <p:cNvSpPr txBox="1"/>
          <p:nvPr/>
        </p:nvSpPr>
        <p:spPr>
          <a:xfrm>
            <a:off x="1114145" y="1264893"/>
            <a:ext cx="1122070" cy="461665"/>
          </a:xfrm>
          <a:prstGeom prst="rect">
            <a:avLst/>
          </a:prstGeom>
          <a:noFill/>
        </p:spPr>
        <p:txBody>
          <a:bodyPr wrap="square" rtlCol="0">
            <a:spAutoFit/>
          </a:bodyPr>
          <a:lstStyle/>
          <a:p>
            <a:pPr algn="ctr" hangingPunct="1"/>
            <a:r>
              <a:rPr lang="es-ES" sz="2400" b="1" kern="1200" dirty="0">
                <a:solidFill>
                  <a:schemeClr val="tx2"/>
                </a:solidFill>
                <a:latin typeface="Segoe UI" panose="020B0502040204020203" pitchFamily="34" charset="0"/>
                <a:ea typeface="MS PGothic" panose="020B0600070205080204" pitchFamily="34" charset="-128"/>
                <a:cs typeface="Segoe UI" panose="020B0502040204020203" pitchFamily="34" charset="0"/>
              </a:rPr>
              <a:t>Aim</a:t>
            </a:r>
          </a:p>
        </p:txBody>
      </p:sp>
      <p:cxnSp>
        <p:nvCxnSpPr>
          <p:cNvPr id="23" name="Conector recto de flecha 49"/>
          <p:cNvCxnSpPr>
            <a:stCxn id="6" idx="1"/>
            <a:endCxn id="30" idx="3"/>
          </p:cNvCxnSpPr>
          <p:nvPr/>
        </p:nvCxnSpPr>
        <p:spPr>
          <a:xfrm flipH="1" flipV="1">
            <a:off x="6055138" y="3023580"/>
            <a:ext cx="933227" cy="96389"/>
          </a:xfrm>
          <a:prstGeom prst="straightConnector1">
            <a:avLst/>
          </a:prstGeom>
          <a:ln w="19050">
            <a:solidFill>
              <a:schemeClr val="bg1">
                <a:lumMod val="50000"/>
              </a:schemeClr>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Conector recto de flecha 53"/>
          <p:cNvCxnSpPr>
            <a:stCxn id="9" idx="1"/>
            <a:endCxn id="33" idx="3"/>
          </p:cNvCxnSpPr>
          <p:nvPr/>
        </p:nvCxnSpPr>
        <p:spPr>
          <a:xfrm flipH="1" flipV="1">
            <a:off x="6056327" y="4142777"/>
            <a:ext cx="932038" cy="343519"/>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Conector recto de flecha 55"/>
          <p:cNvCxnSpPr>
            <a:stCxn id="10" idx="1"/>
            <a:endCxn id="38" idx="3"/>
          </p:cNvCxnSpPr>
          <p:nvPr/>
        </p:nvCxnSpPr>
        <p:spPr>
          <a:xfrm flipH="1" flipV="1">
            <a:off x="6056328" y="5261975"/>
            <a:ext cx="932037" cy="534687"/>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Rectángulo 4"/>
          <p:cNvSpPr/>
          <p:nvPr/>
        </p:nvSpPr>
        <p:spPr>
          <a:xfrm>
            <a:off x="3645603" y="2657820"/>
            <a:ext cx="2409535"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CGM </a:t>
            </a:r>
            <a:br>
              <a:rPr lang="es-ES" sz="2000" b="1" kern="1200" dirty="0" smtClean="0">
                <a:solidFill>
                  <a:schemeClr val="tx1"/>
                </a:solidFill>
                <a:latin typeface="Segoe UI" panose="020B0502040204020203" pitchFamily="34" charset="0"/>
                <a:cs typeface="Segoe UI" panose="020B0502040204020203" pitchFamily="34" charset="0"/>
              </a:rPr>
            </a:br>
            <a:r>
              <a:rPr lang="es-ES" sz="2000" b="1" kern="1200" dirty="0" err="1" smtClean="0">
                <a:solidFill>
                  <a:schemeClr val="tx1"/>
                </a:solidFill>
                <a:latin typeface="Segoe UI" panose="020B0502040204020203" pitchFamily="34" charset="0"/>
                <a:cs typeface="Segoe UI" panose="020B0502040204020203" pitchFamily="34" charset="0"/>
              </a:rPr>
              <a:t>Interest</a:t>
            </a:r>
            <a:r>
              <a:rPr lang="es-ES" sz="2000" b="1" kern="1200" dirty="0" smtClean="0">
                <a:solidFill>
                  <a:schemeClr val="tx1"/>
                </a:solidFill>
                <a:latin typeface="Segoe UI" panose="020B0502040204020203" pitchFamily="34" charset="0"/>
                <a:cs typeface="Segoe UI" panose="020B0502040204020203" pitchFamily="34" charset="0"/>
              </a:rPr>
              <a:t> &amp; Access</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32" name="CuadroTexto 9"/>
          <p:cNvSpPr txBox="1"/>
          <p:nvPr/>
        </p:nvSpPr>
        <p:spPr>
          <a:xfrm>
            <a:off x="3608617" y="969080"/>
            <a:ext cx="2453975" cy="461665"/>
          </a:xfrm>
          <a:prstGeom prst="rect">
            <a:avLst/>
          </a:prstGeom>
          <a:noFill/>
        </p:spPr>
        <p:txBody>
          <a:bodyPr wrap="square" rtlCol="0">
            <a:spAutoFit/>
          </a:bodyPr>
          <a:lstStyle>
            <a:defPPr>
              <a:defRPr lang="en-US"/>
            </a:defPPr>
            <a:lvl1pPr algn="ctr">
              <a:defRPr>
                <a:solidFill>
                  <a:schemeClr val="tx2"/>
                </a:solidFill>
                <a:latin typeface="Arial Black" panose="020B0A04020102020204" pitchFamily="34" charset="0"/>
                <a:ea typeface="MS PGothic" panose="020B0600070205080204" pitchFamily="34" charset="-128"/>
              </a:defRPr>
            </a:lvl1pPr>
          </a:lstStyle>
          <a:p>
            <a:r>
              <a:rPr lang="es-ES" sz="2400" b="1" dirty="0">
                <a:latin typeface="Segoe UI" panose="020B0502040204020203" pitchFamily="34" charset="0"/>
                <a:cs typeface="Segoe UI" panose="020B0502040204020203" pitchFamily="34" charset="0"/>
              </a:rPr>
              <a:t>Primary</a:t>
            </a:r>
            <a:r>
              <a:rPr lang="es-ES" dirty="0"/>
              <a:t> </a:t>
            </a:r>
            <a:r>
              <a:rPr lang="es-ES" sz="2400" b="1" dirty="0">
                <a:latin typeface="Segoe UI" panose="020B0502040204020203" pitchFamily="34" charset="0"/>
                <a:cs typeface="Segoe UI" panose="020B0502040204020203" pitchFamily="34" charset="0"/>
              </a:rPr>
              <a:t>Drivers</a:t>
            </a:r>
          </a:p>
        </p:txBody>
      </p:sp>
      <p:sp>
        <p:nvSpPr>
          <p:cNvPr id="33" name="Rectángulo 12"/>
          <p:cNvSpPr/>
          <p:nvPr/>
        </p:nvSpPr>
        <p:spPr>
          <a:xfrm>
            <a:off x="3645602" y="3777017"/>
            <a:ext cx="2410725"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Patient Education</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38" name="Rectángulo 14"/>
          <p:cNvSpPr/>
          <p:nvPr/>
        </p:nvSpPr>
        <p:spPr>
          <a:xfrm>
            <a:off x="3645604" y="4896215"/>
            <a:ext cx="2410724"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Provider Education</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69" name="Rectángulo 6"/>
          <p:cNvSpPr/>
          <p:nvPr/>
        </p:nvSpPr>
        <p:spPr>
          <a:xfrm>
            <a:off x="3645604" y="1538623"/>
            <a:ext cx="2424440"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n-US" sz="2000" b="1" kern="1200" dirty="0" smtClean="0">
                <a:solidFill>
                  <a:schemeClr val="tx1"/>
                </a:solidFill>
                <a:latin typeface="Segoe UI" panose="020B0502040204020203" pitchFamily="34" charset="0"/>
                <a:cs typeface="Segoe UI" panose="020B0502040204020203" pitchFamily="34" charset="0"/>
              </a:rPr>
              <a:t>Address Inequities</a:t>
            </a:r>
          </a:p>
        </p:txBody>
      </p:sp>
      <p:sp>
        <p:nvSpPr>
          <p:cNvPr id="74" name="Rectángulo 5"/>
          <p:cNvSpPr/>
          <p:nvPr/>
        </p:nvSpPr>
        <p:spPr>
          <a:xfrm>
            <a:off x="6999877" y="972877"/>
            <a:ext cx="5029200" cy="138648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400" dirty="0" smtClean="0">
                <a:solidFill>
                  <a:schemeClr val="tx1"/>
                </a:solidFill>
                <a:latin typeface="Segoe UI" panose="020B0502040204020203" pitchFamily="34" charset="0"/>
                <a:cs typeface="Segoe UI" panose="020B0502040204020203" pitchFamily="34" charset="0"/>
              </a:rPr>
              <a:t>Patient Barrier Assessment Survey</a:t>
            </a:r>
          </a:p>
          <a:p>
            <a:pPr marL="214313" indent="-214313" hangingPunct="1">
              <a:buFont typeface="Arial" panose="020B0604020202020204" pitchFamily="34" charset="0"/>
              <a:buChar char="•"/>
            </a:pPr>
            <a:r>
              <a:rPr lang="en-US" sz="1400" kern="1200" dirty="0" smtClean="0">
                <a:solidFill>
                  <a:schemeClr val="tx1"/>
                </a:solidFill>
                <a:latin typeface="Segoe UI" panose="020B0502040204020203" pitchFamily="34" charset="0"/>
                <a:cs typeface="Segoe UI" panose="020B0502040204020203" pitchFamily="34" charset="0"/>
              </a:rPr>
              <a:t>Provider bias survey / </a:t>
            </a:r>
            <a:r>
              <a:rPr lang="en-US" sz="1400" dirty="0" smtClean="0">
                <a:solidFill>
                  <a:schemeClr val="tx1"/>
                </a:solidFill>
                <a:latin typeface="Segoe UI" panose="020B0502040204020203" pitchFamily="34" charset="0"/>
                <a:cs typeface="Segoe UI" panose="020B0502040204020203" pitchFamily="34" charset="0"/>
              </a:rPr>
              <a:t>Educator </a:t>
            </a:r>
            <a:r>
              <a:rPr lang="en-US" sz="1400" kern="1200" dirty="0" smtClean="0">
                <a:solidFill>
                  <a:schemeClr val="tx1"/>
                </a:solidFill>
                <a:latin typeface="Segoe UI" panose="020B0502040204020203" pitchFamily="34" charset="0"/>
                <a:cs typeface="Segoe UI" panose="020B0502040204020203" pitchFamily="34" charset="0"/>
              </a:rPr>
              <a:t>Bias Survey</a:t>
            </a:r>
          </a:p>
          <a:p>
            <a:pPr marL="214313" indent="-214313" hangingPunct="1">
              <a:buFont typeface="Arial" panose="020B0604020202020204" pitchFamily="34" charset="0"/>
              <a:buChar char="•"/>
            </a:pPr>
            <a:r>
              <a:rPr lang="en-US" sz="1400" dirty="0" smtClean="0">
                <a:solidFill>
                  <a:schemeClr val="tx1"/>
                </a:solidFill>
                <a:latin typeface="Segoe UI" panose="020B0502040204020203" pitchFamily="34" charset="0"/>
                <a:cs typeface="Segoe UI" panose="020B0502040204020203" pitchFamily="34" charset="0"/>
              </a:rPr>
              <a:t>Establish Parent Partnership Group</a:t>
            </a:r>
            <a:endParaRPr lang="en-US" sz="1400" kern="1200" dirty="0" smtClean="0">
              <a:solidFill>
                <a:schemeClr val="tx1"/>
              </a:solidFill>
              <a:latin typeface="Segoe UI" panose="020B0502040204020203" pitchFamily="34" charset="0"/>
              <a:cs typeface="Segoe UI" panose="020B0502040204020203" pitchFamily="34" charset="0"/>
            </a:endParaRPr>
          </a:p>
          <a:p>
            <a:pPr marL="214313" indent="-214313" hangingPunct="1">
              <a:buFont typeface="Arial" panose="020B0604020202020204" pitchFamily="34" charset="0"/>
              <a:buChar char="•"/>
            </a:pPr>
            <a:r>
              <a:rPr lang="en-US" sz="1400" kern="1200" dirty="0" smtClean="0">
                <a:solidFill>
                  <a:schemeClr val="tx1"/>
                </a:solidFill>
                <a:latin typeface="Segoe UI" panose="020B0502040204020203" pitchFamily="34" charset="0"/>
                <a:cs typeface="Segoe UI" panose="020B0502040204020203" pitchFamily="34" charset="0"/>
              </a:rPr>
              <a:t>Ensure support and education available for </a:t>
            </a:r>
            <a:br>
              <a:rPr lang="en-US" sz="1400" kern="1200" dirty="0" smtClean="0">
                <a:solidFill>
                  <a:schemeClr val="tx1"/>
                </a:solidFill>
                <a:latin typeface="Segoe UI" panose="020B0502040204020203" pitchFamily="34" charset="0"/>
                <a:cs typeface="Segoe UI" panose="020B0502040204020203" pitchFamily="34" charset="0"/>
              </a:rPr>
            </a:br>
            <a:r>
              <a:rPr lang="en-US" sz="1400" kern="1200" dirty="0" smtClean="0">
                <a:solidFill>
                  <a:schemeClr val="tx1"/>
                </a:solidFill>
                <a:latin typeface="Segoe UI" panose="020B0502040204020203" pitchFamily="34" charset="0"/>
                <a:cs typeface="Segoe UI" panose="020B0502040204020203" pitchFamily="34" charset="0"/>
              </a:rPr>
              <a:t>non-English speakers</a:t>
            </a:r>
          </a:p>
        </p:txBody>
      </p:sp>
      <p:cxnSp>
        <p:nvCxnSpPr>
          <p:cNvPr id="138" name="Conector recto de flecha 49"/>
          <p:cNvCxnSpPr>
            <a:stCxn id="74" idx="1"/>
            <a:endCxn id="69" idx="3"/>
          </p:cNvCxnSpPr>
          <p:nvPr/>
        </p:nvCxnSpPr>
        <p:spPr>
          <a:xfrm flipH="1">
            <a:off x="6070044" y="1666118"/>
            <a:ext cx="929833" cy="238265"/>
          </a:xfrm>
          <a:prstGeom prst="straightConnector1">
            <a:avLst/>
          </a:prstGeom>
          <a:ln w="19050">
            <a:solidFill>
              <a:schemeClr val="bg1">
                <a:lumMod val="50000"/>
              </a:schemeClr>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0" name="Conector recto de flecha 31"/>
          <p:cNvCxnSpPr>
            <a:stCxn id="69" idx="1"/>
            <a:endCxn id="18" idx="3"/>
          </p:cNvCxnSpPr>
          <p:nvPr/>
        </p:nvCxnSpPr>
        <p:spPr>
          <a:xfrm flipH="1">
            <a:off x="2713567" y="1904383"/>
            <a:ext cx="932037" cy="2025837"/>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Conector recto de flecha 31"/>
          <p:cNvCxnSpPr>
            <a:stCxn id="38" idx="1"/>
            <a:endCxn id="18" idx="3"/>
          </p:cNvCxnSpPr>
          <p:nvPr/>
        </p:nvCxnSpPr>
        <p:spPr>
          <a:xfrm flipH="1" flipV="1">
            <a:off x="2713567" y="3930220"/>
            <a:ext cx="932037" cy="1331755"/>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auto">
          <a:xfrm>
            <a:off x="6999877" y="2582257"/>
            <a:ext cx="4900949" cy="1075423"/>
          </a:xfrm>
          <a:prstGeom prst="rect">
            <a:avLst/>
          </a:prstGeom>
          <a:solidFill>
            <a:srgbClr val="FFFF00">
              <a:alpha val="45098"/>
            </a:srgbClr>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2000" b="0" i="0" dirty="0" smtClean="0">
              <a:solidFill>
                <a:schemeClr val="bg1"/>
              </a:solidFill>
              <a:latin typeface="Segoe UI" panose="020B0502040204020203" pitchFamily="34" charset="0"/>
              <a:ea typeface="Roboto" panose="02000000000000000000" pitchFamily="2" charset="0"/>
              <a:cs typeface="Segoe UI" panose="020B0502040204020203" pitchFamily="34" charset="0"/>
            </a:endParaRPr>
          </a:p>
        </p:txBody>
      </p:sp>
      <p:sp>
        <p:nvSpPr>
          <p:cNvPr id="43" name="Rectangle 42"/>
          <p:cNvSpPr/>
          <p:nvPr/>
        </p:nvSpPr>
        <p:spPr bwMode="auto">
          <a:xfrm>
            <a:off x="7052490" y="3942826"/>
            <a:ext cx="4900949" cy="1075423"/>
          </a:xfrm>
          <a:prstGeom prst="rect">
            <a:avLst/>
          </a:prstGeom>
          <a:solidFill>
            <a:srgbClr val="FFFF00">
              <a:alpha val="45098"/>
            </a:srgbClr>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2000" b="0" i="0" dirty="0" smtClean="0">
              <a:solidFill>
                <a:schemeClr val="bg1"/>
              </a:solidFill>
              <a:latin typeface="Segoe UI" panose="020B0502040204020203" pitchFamily="34" charset="0"/>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343410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animBg="1"/>
      <p:bldP spid="30" grpId="0" animBg="1"/>
      <p:bldP spid="32" grpId="0"/>
      <p:bldP spid="33" grpId="0" animBg="1"/>
      <p:bldP spid="38" grpId="0" animBg="1"/>
      <p:bldP spid="69" grpId="0" animBg="1"/>
      <p:bldP spid="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F3CCA1-02D7-E048-A22C-9A42AA833C23}"/>
              </a:ext>
            </a:extLst>
          </p:cNvPr>
          <p:cNvSpPr>
            <a:spLocks noGrp="1"/>
          </p:cNvSpPr>
          <p:nvPr>
            <p:ph type="ftr" sz="quarter" idx="14"/>
          </p:nvPr>
        </p:nvSpPr>
        <p:spPr>
          <a:xfrm>
            <a:off x="4159166" y="6543690"/>
            <a:ext cx="3857625" cy="209540"/>
          </a:xfrm>
        </p:spPr>
        <p:txBody>
          <a:bodyPr/>
          <a:lstStyle/>
          <a:p>
            <a:r>
              <a:rPr lang="en-US" dirty="0"/>
              <a:t>Confidential</a:t>
            </a:r>
          </a:p>
        </p:txBody>
      </p:sp>
      <p:sp>
        <p:nvSpPr>
          <p:cNvPr id="5" name="Title 4">
            <a:extLst>
              <a:ext uri="{FF2B5EF4-FFF2-40B4-BE49-F238E27FC236}">
                <a16:creationId xmlns:a16="http://schemas.microsoft.com/office/drawing/2014/main" id="{762389CD-E0A3-454E-9F12-DDD015001125}"/>
              </a:ext>
            </a:extLst>
          </p:cNvPr>
          <p:cNvSpPr>
            <a:spLocks noGrp="1"/>
          </p:cNvSpPr>
          <p:nvPr>
            <p:ph type="title"/>
          </p:nvPr>
        </p:nvSpPr>
        <p:spPr>
          <a:xfrm>
            <a:off x="460374" y="331393"/>
            <a:ext cx="8202363" cy="925187"/>
          </a:xfrm>
        </p:spPr>
        <p:txBody>
          <a:bodyPr/>
          <a:lstStyle/>
          <a:p>
            <a:r>
              <a:rPr lang="en-US" sz="4800" dirty="0" smtClean="0"/>
              <a:t>June 2024 Update</a:t>
            </a:r>
            <a:endParaRPr lang="en-US" sz="4800" dirty="0"/>
          </a:p>
        </p:txBody>
      </p:sp>
      <p:sp>
        <p:nvSpPr>
          <p:cNvPr id="33" name="Rectángulo 5"/>
          <p:cNvSpPr/>
          <p:nvPr/>
        </p:nvSpPr>
        <p:spPr>
          <a:xfrm>
            <a:off x="460374" y="1710268"/>
            <a:ext cx="11227650" cy="44450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indent="-342900">
              <a:lnSpc>
                <a:spcPct val="120000"/>
              </a:lnSpc>
              <a:buFont typeface="Wingdings" panose="05000000000000000000" pitchFamily="2" charset="2"/>
              <a:buChar char="ü"/>
            </a:pPr>
            <a:r>
              <a:rPr lang="en-US" sz="2400" dirty="0" smtClean="0">
                <a:solidFill>
                  <a:schemeClr val="tx1"/>
                </a:solidFill>
                <a:latin typeface="Segoe UI" panose="020B0502040204020203" pitchFamily="34" charset="0"/>
                <a:cs typeface="Segoe UI" panose="020B0502040204020203" pitchFamily="34" charset="0"/>
              </a:rPr>
              <a:t>CGM Educator Bias </a:t>
            </a:r>
            <a:r>
              <a:rPr lang="en-US" sz="2400" dirty="0" smtClean="0">
                <a:solidFill>
                  <a:schemeClr val="tx1"/>
                </a:solidFill>
                <a:latin typeface="Segoe UI" panose="020B0502040204020203" pitchFamily="34" charset="0"/>
                <a:cs typeface="Segoe UI" panose="020B0502040204020203" pitchFamily="34" charset="0"/>
              </a:rPr>
              <a:t>Survey</a:t>
            </a:r>
          </a:p>
          <a:p>
            <a:pPr marL="365760" indent="-342900">
              <a:lnSpc>
                <a:spcPct val="120000"/>
              </a:lnSpc>
              <a:buFont typeface="Wingdings" panose="05000000000000000000" pitchFamily="2" charset="2"/>
              <a:buChar char="ü"/>
            </a:pPr>
            <a:r>
              <a:rPr lang="en-US" sz="2400" dirty="0" smtClean="0">
                <a:solidFill>
                  <a:schemeClr val="tx1"/>
                </a:solidFill>
                <a:latin typeface="Segoe UI" panose="020B0502040204020203" pitchFamily="34" charset="0"/>
                <a:cs typeface="Segoe UI" panose="020B0502040204020203" pitchFamily="34" charset="0"/>
              </a:rPr>
              <a:t>Adding CGM “Need To Know” to patient binder</a:t>
            </a:r>
            <a:endParaRPr lang="en-US" sz="2400" dirty="0" smtClean="0">
              <a:solidFill>
                <a:schemeClr val="tx1"/>
              </a:solidFill>
              <a:latin typeface="Segoe UI" panose="020B0502040204020203" pitchFamily="34" charset="0"/>
              <a:cs typeface="Segoe UI" panose="020B0502040204020203" pitchFamily="34" charset="0"/>
            </a:endParaRPr>
          </a:p>
          <a:p>
            <a:pPr marL="365760" indent="-342900">
              <a:lnSpc>
                <a:spcPct val="120000"/>
              </a:lnSpc>
              <a:buFont typeface="Wingdings" panose="05000000000000000000" pitchFamily="2" charset="2"/>
              <a:buChar char="ü"/>
            </a:pPr>
            <a:r>
              <a:rPr lang="en-US" sz="2400" dirty="0" smtClean="0">
                <a:solidFill>
                  <a:schemeClr val="tx1"/>
                </a:solidFill>
                <a:latin typeface="Segoe UI" panose="020B0502040204020203" pitchFamily="34" charset="0"/>
                <a:cs typeface="Segoe UI" panose="020B0502040204020203" pitchFamily="34" charset="0"/>
              </a:rPr>
              <a:t>CGM PDSA 1- CGM Discussion @ </a:t>
            </a:r>
            <a:r>
              <a:rPr lang="en-US" sz="2400" dirty="0" err="1" smtClean="0">
                <a:solidFill>
                  <a:schemeClr val="tx1"/>
                </a:solidFill>
                <a:latin typeface="Segoe UI" panose="020B0502040204020203" pitchFamily="34" charset="0"/>
                <a:cs typeface="Segoe UI" panose="020B0502040204020203" pitchFamily="34" charset="0"/>
              </a:rPr>
              <a:t>Dx</a:t>
            </a:r>
            <a:endParaRPr lang="en-US" sz="2400" dirty="0" smtClean="0">
              <a:solidFill>
                <a:schemeClr val="tx1"/>
              </a:solidFill>
              <a:latin typeface="Segoe UI" panose="020B0502040204020203" pitchFamily="34" charset="0"/>
              <a:cs typeface="Segoe UI" panose="020B0502040204020203" pitchFamily="34" charset="0"/>
            </a:endParaRPr>
          </a:p>
          <a:p>
            <a:pPr marL="822960" lvl="1" indent="-342900">
              <a:lnSpc>
                <a:spcPct val="120000"/>
              </a:lnSpc>
              <a:buFont typeface="Wingdings" panose="05000000000000000000" pitchFamily="2" charset="2"/>
              <a:buChar char="ü"/>
            </a:pPr>
            <a:r>
              <a:rPr lang="en-US" sz="2400" dirty="0" smtClean="0">
                <a:solidFill>
                  <a:schemeClr val="tx1"/>
                </a:solidFill>
                <a:latin typeface="Segoe UI" panose="020B0502040204020203" pitchFamily="34" charset="0"/>
                <a:cs typeface="Segoe UI" panose="020B0502040204020203" pitchFamily="34" charset="0"/>
              </a:rPr>
              <a:t>3 of 12 patients with no discussion</a:t>
            </a:r>
          </a:p>
          <a:p>
            <a:pPr marL="365760" indent="-342900">
              <a:lnSpc>
                <a:spcPct val="120000"/>
              </a:lnSpc>
              <a:buFont typeface="Wingdings" panose="05000000000000000000" pitchFamily="2" charset="2"/>
              <a:buChar char="ü"/>
            </a:pPr>
            <a:r>
              <a:rPr lang="en-US" sz="2400" i="1" dirty="0">
                <a:solidFill>
                  <a:schemeClr val="tx1"/>
                </a:solidFill>
                <a:latin typeface="Segoe UI" panose="020B0502040204020203" pitchFamily="34" charset="0"/>
                <a:cs typeface="Segoe UI" panose="020B0502040204020203" pitchFamily="34" charset="0"/>
              </a:rPr>
              <a:t>CGM PDSA </a:t>
            </a:r>
            <a:r>
              <a:rPr lang="en-US" sz="2400" i="1" dirty="0" smtClean="0">
                <a:solidFill>
                  <a:schemeClr val="tx1"/>
                </a:solidFill>
                <a:latin typeface="Segoe UI" panose="020B0502040204020203" pitchFamily="34" charset="0"/>
                <a:cs typeface="Segoe UI" panose="020B0502040204020203" pitchFamily="34" charset="0"/>
              </a:rPr>
              <a:t>2- </a:t>
            </a:r>
            <a:r>
              <a:rPr lang="en-US" sz="2400" i="1" dirty="0">
                <a:solidFill>
                  <a:schemeClr val="tx1"/>
                </a:solidFill>
                <a:latin typeface="Segoe UI" panose="020B0502040204020203" pitchFamily="34" charset="0"/>
                <a:cs typeface="Segoe UI" panose="020B0502040204020203" pitchFamily="34" charset="0"/>
              </a:rPr>
              <a:t>CGM Discussion @ </a:t>
            </a:r>
            <a:r>
              <a:rPr lang="en-US" sz="2400" i="1" dirty="0" err="1" smtClean="0">
                <a:solidFill>
                  <a:schemeClr val="tx1"/>
                </a:solidFill>
                <a:latin typeface="Segoe UI" panose="020B0502040204020203" pitchFamily="34" charset="0"/>
                <a:cs typeface="Segoe UI" panose="020B0502040204020203" pitchFamily="34" charset="0"/>
              </a:rPr>
              <a:t>Dx</a:t>
            </a:r>
            <a:r>
              <a:rPr lang="en-US" sz="2400" i="1" dirty="0" smtClean="0">
                <a:solidFill>
                  <a:schemeClr val="tx1"/>
                </a:solidFill>
                <a:latin typeface="Segoe UI" panose="020B0502040204020203" pitchFamily="34" charset="0"/>
                <a:cs typeface="Segoe UI" panose="020B0502040204020203" pitchFamily="34" charset="0"/>
              </a:rPr>
              <a:t> along with vendor education</a:t>
            </a:r>
            <a:endParaRPr lang="en-US" sz="2400" i="1" dirty="0">
              <a:solidFill>
                <a:schemeClr val="tx1"/>
              </a:solidFill>
              <a:latin typeface="Segoe UI" panose="020B0502040204020203" pitchFamily="34" charset="0"/>
              <a:cs typeface="Segoe UI" panose="020B0502040204020203" pitchFamily="34" charset="0"/>
            </a:endParaRPr>
          </a:p>
          <a:p>
            <a:pPr marL="822960" lvl="1" indent="-342900">
              <a:lnSpc>
                <a:spcPct val="120000"/>
              </a:lnSpc>
              <a:buFont typeface="Wingdings" panose="05000000000000000000" pitchFamily="2" charset="2"/>
              <a:buChar char="ü"/>
            </a:pPr>
            <a:r>
              <a:rPr lang="en-US" sz="2400" i="1" dirty="0" smtClean="0">
                <a:solidFill>
                  <a:schemeClr val="tx1"/>
                </a:solidFill>
                <a:latin typeface="Segoe UI" panose="020B0502040204020203" pitchFamily="34" charset="0"/>
                <a:cs typeface="Segoe UI" panose="020B0502040204020203" pitchFamily="34" charset="0"/>
              </a:rPr>
              <a:t>Awaiting May data</a:t>
            </a:r>
            <a:endParaRPr lang="en-US" sz="2400" i="1" dirty="0">
              <a:solidFill>
                <a:schemeClr val="tx1"/>
              </a:solidFill>
              <a:latin typeface="Segoe UI" panose="020B0502040204020203" pitchFamily="34" charset="0"/>
              <a:cs typeface="Segoe UI" panose="020B0502040204020203" pitchFamily="34" charset="0"/>
            </a:endParaRPr>
          </a:p>
          <a:p>
            <a:pPr marL="22860" algn="ctr" hangingPunct="1">
              <a:lnSpc>
                <a:spcPct val="120000"/>
              </a:lnSpc>
            </a:pPr>
            <a:r>
              <a:rPr lang="en-US" sz="2000" b="1" u="sng" dirty="0" smtClean="0">
                <a:solidFill>
                  <a:schemeClr val="tx1"/>
                </a:solidFill>
                <a:latin typeface="Segoe UI" panose="020B0502040204020203" pitchFamily="34" charset="0"/>
                <a:cs typeface="Segoe UI" panose="020B0502040204020203" pitchFamily="34" charset="0"/>
              </a:rPr>
              <a:t>Next </a:t>
            </a:r>
            <a:r>
              <a:rPr lang="en-US" sz="2000" b="1" u="sng" dirty="0" smtClean="0">
                <a:solidFill>
                  <a:schemeClr val="tx1"/>
                </a:solidFill>
                <a:latin typeface="Segoe UI" panose="020B0502040204020203" pitchFamily="34" charset="0"/>
                <a:cs typeface="Segoe UI" panose="020B0502040204020203" pitchFamily="34" charset="0"/>
              </a:rPr>
              <a:t>Steps: </a:t>
            </a:r>
          </a:p>
          <a:p>
            <a:pPr marL="22860" algn="ctr" hangingPunct="1">
              <a:lnSpc>
                <a:spcPct val="120000"/>
              </a:lnSpc>
            </a:pPr>
            <a:r>
              <a:rPr lang="en-US" sz="2000" b="1" dirty="0" smtClean="0">
                <a:solidFill>
                  <a:schemeClr val="tx1"/>
                </a:solidFill>
                <a:latin typeface="Segoe UI" panose="020B0502040204020203" pitchFamily="34" charset="0"/>
                <a:cs typeface="Segoe UI" panose="020B0502040204020203" pitchFamily="34" charset="0"/>
              </a:rPr>
              <a:t>Present data to providers/champions</a:t>
            </a:r>
          </a:p>
          <a:p>
            <a:pPr marL="22860" algn="ctr" hangingPunct="1">
              <a:lnSpc>
                <a:spcPct val="120000"/>
              </a:lnSpc>
            </a:pPr>
            <a:r>
              <a:rPr lang="en-US" sz="2000" b="1" dirty="0" smtClean="0">
                <a:solidFill>
                  <a:schemeClr val="tx1"/>
                </a:solidFill>
                <a:latin typeface="Segoe UI" panose="020B0502040204020203" pitchFamily="34" charset="0"/>
                <a:cs typeface="Segoe UI" panose="020B0502040204020203" pitchFamily="34" charset="0"/>
              </a:rPr>
              <a:t>CGM Discussion – Assess Data</a:t>
            </a:r>
          </a:p>
          <a:p>
            <a:pPr marL="22860" algn="ctr" hangingPunct="1">
              <a:lnSpc>
                <a:spcPct val="120000"/>
              </a:lnSpc>
            </a:pPr>
            <a:r>
              <a:rPr lang="en-US" sz="2000" b="1" dirty="0" smtClean="0">
                <a:solidFill>
                  <a:schemeClr val="tx1"/>
                </a:solidFill>
                <a:latin typeface="Segoe UI" panose="020B0502040204020203" pitchFamily="34" charset="0"/>
                <a:cs typeface="Segoe UI" panose="020B0502040204020203" pitchFamily="34" charset="0"/>
              </a:rPr>
              <a:t>Pump </a:t>
            </a:r>
            <a:r>
              <a:rPr lang="en-US" sz="2000" b="1" dirty="0" smtClean="0">
                <a:solidFill>
                  <a:schemeClr val="tx1"/>
                </a:solidFill>
                <a:latin typeface="Segoe UI" panose="020B0502040204020203" pitchFamily="34" charset="0"/>
                <a:cs typeface="Segoe UI" panose="020B0502040204020203" pitchFamily="34" charset="0"/>
              </a:rPr>
              <a:t>Start order – Assess </a:t>
            </a:r>
            <a:r>
              <a:rPr lang="en-US" sz="2000" b="1" dirty="0" smtClean="0">
                <a:solidFill>
                  <a:schemeClr val="tx1"/>
                </a:solidFill>
                <a:latin typeface="Segoe UI" panose="020B0502040204020203" pitchFamily="34" charset="0"/>
                <a:cs typeface="Segoe UI" panose="020B0502040204020203" pitchFamily="34" charset="0"/>
              </a:rPr>
              <a:t>data</a:t>
            </a:r>
          </a:p>
          <a:p>
            <a:pPr marL="22860" algn="ctr" hangingPunct="1">
              <a:lnSpc>
                <a:spcPct val="120000"/>
              </a:lnSpc>
            </a:pPr>
            <a:r>
              <a:rPr lang="en-US" sz="2000" b="1" dirty="0" smtClean="0">
                <a:solidFill>
                  <a:schemeClr val="tx1"/>
                </a:solidFill>
                <a:latin typeface="Segoe UI" panose="020B0502040204020203" pitchFamily="34" charset="0"/>
                <a:cs typeface="Segoe UI" panose="020B0502040204020203" pitchFamily="34" charset="0"/>
              </a:rPr>
              <a:t>*New Data Coordinator</a:t>
            </a:r>
            <a:endParaRPr lang="en-US" sz="2000" b="1" dirty="0" smtClean="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40953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344" y="101368"/>
            <a:ext cx="6216491" cy="925187"/>
          </a:xfrm>
        </p:spPr>
        <p:txBody>
          <a:bodyPr/>
          <a:lstStyle/>
          <a:p>
            <a:r>
              <a:rPr lang="en-US" sz="3200" dirty="0" smtClean="0"/>
              <a:t>Cook Children’s </a:t>
            </a:r>
            <a:r>
              <a:rPr lang="en-US" sz="3200" u="sng" dirty="0" smtClean="0"/>
              <a:t>Pump</a:t>
            </a:r>
            <a:r>
              <a:rPr lang="en-US" sz="3200" dirty="0" smtClean="0"/>
              <a:t> Equity</a:t>
            </a:r>
            <a:br>
              <a:rPr lang="en-US" sz="3200" dirty="0" smtClean="0"/>
            </a:br>
            <a:r>
              <a:rPr lang="en-US" sz="3200" dirty="0" smtClean="0"/>
              <a:t>Key Driver Diagram</a:t>
            </a:r>
            <a:endParaRPr lang="en-US" sz="3200" dirty="0"/>
          </a:p>
        </p:txBody>
      </p:sp>
      <p:sp>
        <p:nvSpPr>
          <p:cNvPr id="6" name="Rectángulo 5"/>
          <p:cNvSpPr/>
          <p:nvPr/>
        </p:nvSpPr>
        <p:spPr>
          <a:xfrm>
            <a:off x="6871627" y="1989538"/>
            <a:ext cx="5029200" cy="75910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600" kern="1200" dirty="0" smtClean="0">
                <a:solidFill>
                  <a:schemeClr val="tx1"/>
                </a:solidFill>
                <a:latin typeface="Segoe UI" panose="020B0502040204020203" pitchFamily="34" charset="0"/>
                <a:cs typeface="Segoe UI" panose="020B0502040204020203" pitchFamily="34" charset="0"/>
              </a:rPr>
              <a:t>Early education</a:t>
            </a:r>
          </a:p>
          <a:p>
            <a:pPr marL="214313" indent="-214313" hangingPunct="1">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Equitable delivery</a:t>
            </a:r>
          </a:p>
        </p:txBody>
      </p:sp>
      <p:sp>
        <p:nvSpPr>
          <p:cNvPr id="7" name="CuadroTexto 11"/>
          <p:cNvSpPr txBox="1"/>
          <p:nvPr/>
        </p:nvSpPr>
        <p:spPr>
          <a:xfrm>
            <a:off x="6871627" y="306774"/>
            <a:ext cx="5029200" cy="461665"/>
          </a:xfrm>
          <a:prstGeom prst="rect">
            <a:avLst/>
          </a:prstGeom>
          <a:noFill/>
        </p:spPr>
        <p:txBody>
          <a:bodyPr wrap="square" rtlCol="0">
            <a:spAutoFit/>
          </a:bodyPr>
          <a:lstStyle>
            <a:defPPr>
              <a:defRPr lang="en-US"/>
            </a:defPPr>
            <a:lvl1pPr algn="ctr">
              <a:defRPr>
                <a:solidFill>
                  <a:schemeClr val="tx2"/>
                </a:solidFill>
                <a:latin typeface="Arial Black" panose="020B0A04020102020204" pitchFamily="34" charset="0"/>
                <a:ea typeface="MS PGothic" panose="020B0600070205080204" pitchFamily="34" charset="-128"/>
              </a:defRPr>
            </a:lvl1pPr>
          </a:lstStyle>
          <a:p>
            <a:r>
              <a:rPr lang="es-ES" sz="2400" b="1" dirty="0">
                <a:latin typeface="Segoe UI" panose="020B0502040204020203" pitchFamily="34" charset="0"/>
                <a:cs typeface="Segoe UI" panose="020B0502040204020203" pitchFamily="34" charset="0"/>
              </a:rPr>
              <a:t>Change Ideas</a:t>
            </a:r>
          </a:p>
        </p:txBody>
      </p:sp>
      <p:sp>
        <p:nvSpPr>
          <p:cNvPr id="8" name="Rectángulo 20"/>
          <p:cNvSpPr/>
          <p:nvPr/>
        </p:nvSpPr>
        <p:spPr>
          <a:xfrm>
            <a:off x="6871627" y="2835134"/>
            <a:ext cx="5029200" cy="66626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Updated approved pump approval guidance</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Streamlined </a:t>
            </a:r>
            <a:r>
              <a:rPr lang="en-US" sz="1600" dirty="0">
                <a:solidFill>
                  <a:schemeClr val="tx1"/>
                </a:solidFill>
                <a:latin typeface="Segoe UI" panose="020B0502040204020203" pitchFamily="34" charset="0"/>
                <a:cs typeface="Segoe UI" panose="020B0502040204020203" pitchFamily="34" charset="0"/>
              </a:rPr>
              <a:t>approval </a:t>
            </a:r>
            <a:r>
              <a:rPr lang="en-US" sz="1600" dirty="0" smtClean="0">
                <a:solidFill>
                  <a:schemeClr val="tx1"/>
                </a:solidFill>
                <a:latin typeface="Segoe UI" panose="020B0502040204020203" pitchFamily="34" charset="0"/>
                <a:cs typeface="Segoe UI" panose="020B0502040204020203" pitchFamily="34" charset="0"/>
              </a:rPr>
              <a:t>notice</a:t>
            </a:r>
            <a:endParaRPr lang="en-US" sz="1600" dirty="0">
              <a:solidFill>
                <a:schemeClr val="tx1"/>
              </a:solidFill>
              <a:latin typeface="Segoe UI" panose="020B0502040204020203" pitchFamily="34" charset="0"/>
              <a:cs typeface="Segoe UI" panose="020B0502040204020203" pitchFamily="34" charset="0"/>
            </a:endParaRPr>
          </a:p>
        </p:txBody>
      </p:sp>
      <p:sp>
        <p:nvSpPr>
          <p:cNvPr id="9" name="Rectángulo 21"/>
          <p:cNvSpPr/>
          <p:nvPr/>
        </p:nvSpPr>
        <p:spPr>
          <a:xfrm>
            <a:off x="6871627" y="3616550"/>
            <a:ext cx="5029200" cy="73434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Virtual Pump Education</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Group Vendor Education</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1:1 </a:t>
            </a:r>
            <a:r>
              <a:rPr lang="en-US" sz="1600" dirty="0">
                <a:solidFill>
                  <a:schemeClr val="tx1"/>
                </a:solidFill>
                <a:latin typeface="Segoe UI" panose="020B0502040204020203" pitchFamily="34" charset="0"/>
                <a:cs typeface="Segoe UI" panose="020B0502040204020203" pitchFamily="34" charset="0"/>
              </a:rPr>
              <a:t>Education for non-English speaking </a:t>
            </a:r>
            <a:r>
              <a:rPr lang="en-US" sz="1600" dirty="0" smtClean="0">
                <a:solidFill>
                  <a:schemeClr val="tx1"/>
                </a:solidFill>
                <a:latin typeface="Segoe UI" panose="020B0502040204020203" pitchFamily="34" charset="0"/>
                <a:cs typeface="Segoe UI" panose="020B0502040204020203" pitchFamily="34" charset="0"/>
              </a:rPr>
              <a:t>families</a:t>
            </a:r>
          </a:p>
        </p:txBody>
      </p:sp>
      <p:sp>
        <p:nvSpPr>
          <p:cNvPr id="10" name="Rectángulo 24"/>
          <p:cNvSpPr/>
          <p:nvPr/>
        </p:nvSpPr>
        <p:spPr>
          <a:xfrm>
            <a:off x="6871627" y="4497077"/>
            <a:ext cx="5029200" cy="96349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Regular review of data on our pump users</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Provider to Provider Pump Education Refresher</a:t>
            </a:r>
          </a:p>
          <a:p>
            <a:pPr marL="214313" indent="-214313">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Regular review of updated resource</a:t>
            </a:r>
            <a:endParaRPr lang="en-US" sz="1600" dirty="0">
              <a:solidFill>
                <a:schemeClr val="tx1"/>
              </a:solidFill>
              <a:latin typeface="Segoe UI" panose="020B0502040204020203" pitchFamily="34" charset="0"/>
              <a:cs typeface="Segoe UI" panose="020B0502040204020203" pitchFamily="34" charset="0"/>
            </a:endParaRPr>
          </a:p>
        </p:txBody>
      </p:sp>
      <p:sp>
        <p:nvSpPr>
          <p:cNvPr id="11" name="Rectángulo 25"/>
          <p:cNvSpPr/>
          <p:nvPr/>
        </p:nvSpPr>
        <p:spPr>
          <a:xfrm>
            <a:off x="6871627" y="5609848"/>
            <a:ext cx="5029200" cy="96304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600" kern="1200" dirty="0" smtClean="0">
                <a:solidFill>
                  <a:schemeClr val="tx1"/>
                </a:solidFill>
                <a:latin typeface="Segoe UI" panose="020B0502040204020203" pitchFamily="34" charset="0"/>
                <a:cs typeface="Segoe UI" panose="020B0502040204020203" pitchFamily="34" charset="0"/>
              </a:rPr>
              <a:t>Efficient access to integrated pump data </a:t>
            </a:r>
          </a:p>
          <a:p>
            <a:pPr marL="214313" indent="-214313" hangingPunct="1">
              <a:buFont typeface="Arial" panose="020B0604020202020204" pitchFamily="34" charset="0"/>
              <a:buChar char="•"/>
            </a:pPr>
            <a:r>
              <a:rPr lang="en-US" sz="1600" dirty="0" smtClean="0">
                <a:solidFill>
                  <a:schemeClr val="tx1"/>
                </a:solidFill>
                <a:latin typeface="Segoe UI" panose="020B0502040204020203" pitchFamily="34" charset="0"/>
                <a:cs typeface="Segoe UI" panose="020B0502040204020203" pitchFamily="34" charset="0"/>
              </a:rPr>
              <a:t>Safe storage of patient information (CCMC IT)</a:t>
            </a:r>
          </a:p>
        </p:txBody>
      </p:sp>
      <p:cxnSp>
        <p:nvCxnSpPr>
          <p:cNvPr id="14" name="Conector recto de flecha 31"/>
          <p:cNvCxnSpPr>
            <a:stCxn id="30" idx="1"/>
            <a:endCxn id="18" idx="3"/>
          </p:cNvCxnSpPr>
          <p:nvPr/>
        </p:nvCxnSpPr>
        <p:spPr>
          <a:xfrm flipH="1">
            <a:off x="2713567" y="2743781"/>
            <a:ext cx="932036" cy="1186439"/>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ector recto de flecha 33"/>
          <p:cNvCxnSpPr>
            <a:stCxn id="31" idx="1"/>
            <a:endCxn id="18" idx="3"/>
          </p:cNvCxnSpPr>
          <p:nvPr/>
        </p:nvCxnSpPr>
        <p:spPr>
          <a:xfrm flipH="1">
            <a:off x="2713567" y="3583179"/>
            <a:ext cx="932037" cy="347041"/>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ector recto de flecha 35"/>
          <p:cNvCxnSpPr>
            <a:stCxn id="33" idx="1"/>
            <a:endCxn id="18" idx="3"/>
          </p:cNvCxnSpPr>
          <p:nvPr/>
        </p:nvCxnSpPr>
        <p:spPr>
          <a:xfrm flipH="1" flipV="1">
            <a:off x="2713567" y="3930220"/>
            <a:ext cx="932035" cy="492357"/>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ector recto de flecha 37"/>
          <p:cNvCxnSpPr>
            <a:stCxn id="34" idx="1"/>
            <a:endCxn id="18" idx="3"/>
          </p:cNvCxnSpPr>
          <p:nvPr/>
        </p:nvCxnSpPr>
        <p:spPr>
          <a:xfrm flipH="1" flipV="1">
            <a:off x="2713567" y="3930220"/>
            <a:ext cx="932037" cy="2171154"/>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ángulo 3"/>
          <p:cNvSpPr/>
          <p:nvPr/>
        </p:nvSpPr>
        <p:spPr>
          <a:xfrm>
            <a:off x="636794" y="1760429"/>
            <a:ext cx="2076773" cy="433958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n-US" sz="1600" b="1" dirty="0" smtClean="0">
                <a:solidFill>
                  <a:schemeClr val="tx1"/>
                </a:solidFill>
                <a:latin typeface="Segoe UI" panose="020B0502040204020203" pitchFamily="34" charset="0"/>
                <a:cs typeface="Segoe UI" panose="020B0502040204020203" pitchFamily="34" charset="0"/>
              </a:rPr>
              <a:t>Increase the utilization of Insulin Pump use by 10% for people with T1D by 12/31/24. </a:t>
            </a:r>
          </a:p>
          <a:p>
            <a:pPr algn="ctr" hangingPunct="1"/>
            <a:endParaRPr lang="en-US" sz="1600" b="1" dirty="0" smtClean="0">
              <a:solidFill>
                <a:schemeClr val="tx1"/>
              </a:solidFill>
              <a:latin typeface="Segoe UI" panose="020B0502040204020203" pitchFamily="34" charset="0"/>
              <a:cs typeface="Segoe UI" panose="020B0502040204020203" pitchFamily="34" charset="0"/>
            </a:endParaRPr>
          </a:p>
          <a:p>
            <a:pPr algn="ctr" hangingPunct="1"/>
            <a:r>
              <a:rPr lang="en-US" sz="1600" b="1" dirty="0" smtClean="0">
                <a:solidFill>
                  <a:schemeClr val="tx1"/>
                </a:solidFill>
                <a:latin typeface="Segoe UI" panose="020B0502040204020203" pitchFamily="34" charset="0"/>
                <a:cs typeface="Segoe UI" panose="020B0502040204020203" pitchFamily="34" charset="0"/>
              </a:rPr>
              <a:t>Demonstrate reduction in Insulin Pump disparities</a:t>
            </a:r>
            <a:br>
              <a:rPr lang="en-US" sz="1600" b="1" dirty="0" smtClean="0">
                <a:solidFill>
                  <a:schemeClr val="tx1"/>
                </a:solidFill>
                <a:latin typeface="Segoe UI" panose="020B0502040204020203" pitchFamily="34" charset="0"/>
                <a:cs typeface="Segoe UI" panose="020B0502040204020203" pitchFamily="34" charset="0"/>
              </a:rPr>
            </a:br>
            <a:r>
              <a:rPr lang="en-US" sz="1600" b="1" dirty="0" smtClean="0">
                <a:solidFill>
                  <a:schemeClr val="tx1"/>
                </a:solidFill>
                <a:latin typeface="Segoe UI" panose="020B0502040204020203" pitchFamily="34" charset="0"/>
                <a:cs typeface="Segoe UI" panose="020B0502040204020203" pitchFamily="34" charset="0"/>
              </a:rPr>
              <a:t> by 3%</a:t>
            </a:r>
          </a:p>
          <a:p>
            <a:pPr algn="ctr" hangingPunct="1"/>
            <a:endParaRPr lang="en-US" sz="1600" b="1" dirty="0" smtClean="0">
              <a:solidFill>
                <a:schemeClr val="tx1"/>
              </a:solidFill>
              <a:latin typeface="Segoe UI" panose="020B0502040204020203" pitchFamily="34" charset="0"/>
              <a:cs typeface="Segoe UI" panose="020B0502040204020203" pitchFamily="34" charset="0"/>
            </a:endParaRPr>
          </a:p>
          <a:p>
            <a:pPr algn="ctr" hangingPunct="1"/>
            <a:r>
              <a:rPr lang="en-US" sz="1600" b="1" dirty="0" smtClean="0">
                <a:solidFill>
                  <a:schemeClr val="tx1"/>
                </a:solidFill>
                <a:latin typeface="Segoe UI" panose="020B0502040204020203" pitchFamily="34" charset="0"/>
                <a:cs typeface="Segoe UI" panose="020B0502040204020203" pitchFamily="34" charset="0"/>
              </a:rPr>
              <a:t>Improve access to pump data with 10% increase in patients added </a:t>
            </a:r>
            <a:br>
              <a:rPr lang="en-US" sz="1600" b="1" dirty="0" smtClean="0">
                <a:solidFill>
                  <a:schemeClr val="tx1"/>
                </a:solidFill>
                <a:latin typeface="Segoe UI" panose="020B0502040204020203" pitchFamily="34" charset="0"/>
                <a:cs typeface="Segoe UI" panose="020B0502040204020203" pitchFamily="34" charset="0"/>
              </a:rPr>
            </a:br>
            <a:r>
              <a:rPr lang="en-US" sz="1600" b="1" dirty="0" smtClean="0">
                <a:solidFill>
                  <a:schemeClr val="tx1"/>
                </a:solidFill>
                <a:latin typeface="Segoe UI" panose="020B0502040204020203" pitchFamily="34" charset="0"/>
                <a:cs typeface="Segoe UI" panose="020B0502040204020203" pitchFamily="34" charset="0"/>
              </a:rPr>
              <a:t>to HC portals</a:t>
            </a:r>
            <a:endParaRPr lang="es-ES" sz="1600" b="1" dirty="0">
              <a:solidFill>
                <a:schemeClr val="tx1"/>
              </a:solidFill>
              <a:latin typeface="Segoe UI" panose="020B0502040204020203" pitchFamily="34" charset="0"/>
              <a:cs typeface="Segoe UI" panose="020B0502040204020203" pitchFamily="34" charset="0"/>
            </a:endParaRPr>
          </a:p>
        </p:txBody>
      </p:sp>
      <p:sp>
        <p:nvSpPr>
          <p:cNvPr id="19" name="CuadroTexto 8"/>
          <p:cNvSpPr txBox="1"/>
          <p:nvPr/>
        </p:nvSpPr>
        <p:spPr>
          <a:xfrm>
            <a:off x="1114145" y="1264893"/>
            <a:ext cx="1122070" cy="461665"/>
          </a:xfrm>
          <a:prstGeom prst="rect">
            <a:avLst/>
          </a:prstGeom>
          <a:noFill/>
        </p:spPr>
        <p:txBody>
          <a:bodyPr wrap="square" rtlCol="0">
            <a:spAutoFit/>
          </a:bodyPr>
          <a:lstStyle/>
          <a:p>
            <a:pPr algn="ctr" hangingPunct="1"/>
            <a:r>
              <a:rPr lang="es-ES" sz="2400" b="1" kern="1200" dirty="0">
                <a:solidFill>
                  <a:schemeClr val="tx2"/>
                </a:solidFill>
                <a:latin typeface="Segoe UI" panose="020B0502040204020203" pitchFamily="34" charset="0"/>
                <a:ea typeface="MS PGothic" panose="020B0600070205080204" pitchFamily="34" charset="-128"/>
                <a:cs typeface="Segoe UI" panose="020B0502040204020203" pitchFamily="34" charset="0"/>
              </a:rPr>
              <a:t>Aim</a:t>
            </a:r>
          </a:p>
        </p:txBody>
      </p:sp>
      <p:cxnSp>
        <p:nvCxnSpPr>
          <p:cNvPr id="23" name="Conector recto de flecha 49"/>
          <p:cNvCxnSpPr>
            <a:stCxn id="6" idx="1"/>
            <a:endCxn id="30" idx="3"/>
          </p:cNvCxnSpPr>
          <p:nvPr/>
        </p:nvCxnSpPr>
        <p:spPr>
          <a:xfrm flipH="1">
            <a:off x="6055138" y="2369092"/>
            <a:ext cx="816489" cy="374689"/>
          </a:xfrm>
          <a:prstGeom prst="straightConnector1">
            <a:avLst/>
          </a:prstGeom>
          <a:ln w="19050">
            <a:solidFill>
              <a:schemeClr val="bg1">
                <a:lumMod val="50000"/>
              </a:schemeClr>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Conector recto de flecha 53"/>
          <p:cNvCxnSpPr>
            <a:stCxn id="9" idx="1"/>
            <a:endCxn id="33" idx="3"/>
          </p:cNvCxnSpPr>
          <p:nvPr/>
        </p:nvCxnSpPr>
        <p:spPr>
          <a:xfrm flipH="1">
            <a:off x="6056327" y="3983723"/>
            <a:ext cx="815300" cy="438854"/>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Conector recto de flecha 55"/>
          <p:cNvCxnSpPr>
            <a:stCxn id="10" idx="1"/>
            <a:endCxn id="38" idx="3"/>
          </p:cNvCxnSpPr>
          <p:nvPr/>
        </p:nvCxnSpPr>
        <p:spPr>
          <a:xfrm flipH="1">
            <a:off x="6056328" y="4978827"/>
            <a:ext cx="815299" cy="283148"/>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Conector recto de flecha 59"/>
          <p:cNvCxnSpPr>
            <a:stCxn id="11" idx="1"/>
            <a:endCxn id="34" idx="3"/>
          </p:cNvCxnSpPr>
          <p:nvPr/>
        </p:nvCxnSpPr>
        <p:spPr>
          <a:xfrm flipH="1">
            <a:off x="6056328" y="6091370"/>
            <a:ext cx="815299" cy="10004"/>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Rectángulo 4"/>
          <p:cNvSpPr/>
          <p:nvPr/>
        </p:nvSpPr>
        <p:spPr>
          <a:xfrm>
            <a:off x="3645603" y="2378021"/>
            <a:ext cx="2409535"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Pump Interest</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31" name="Rectángulo 6"/>
          <p:cNvSpPr/>
          <p:nvPr/>
        </p:nvSpPr>
        <p:spPr>
          <a:xfrm>
            <a:off x="3645604" y="3217419"/>
            <a:ext cx="2380001"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 </a:t>
            </a:r>
            <a:r>
              <a:rPr lang="en-US" sz="2000" b="1" kern="1200" dirty="0" smtClean="0">
                <a:solidFill>
                  <a:schemeClr val="tx1"/>
                </a:solidFill>
                <a:latin typeface="Segoe UI" panose="020B0502040204020203" pitchFamily="34" charset="0"/>
                <a:cs typeface="Segoe UI" panose="020B0502040204020203" pitchFamily="34" charset="0"/>
              </a:rPr>
              <a:t>Pump Access</a:t>
            </a:r>
          </a:p>
        </p:txBody>
      </p:sp>
      <p:sp>
        <p:nvSpPr>
          <p:cNvPr id="32" name="CuadroTexto 9"/>
          <p:cNvSpPr txBox="1"/>
          <p:nvPr/>
        </p:nvSpPr>
        <p:spPr>
          <a:xfrm>
            <a:off x="3608617" y="969080"/>
            <a:ext cx="2453975" cy="461665"/>
          </a:xfrm>
          <a:prstGeom prst="rect">
            <a:avLst/>
          </a:prstGeom>
          <a:noFill/>
        </p:spPr>
        <p:txBody>
          <a:bodyPr wrap="square" rtlCol="0">
            <a:spAutoFit/>
          </a:bodyPr>
          <a:lstStyle>
            <a:defPPr>
              <a:defRPr lang="en-US"/>
            </a:defPPr>
            <a:lvl1pPr algn="ctr">
              <a:defRPr>
                <a:solidFill>
                  <a:schemeClr val="tx2"/>
                </a:solidFill>
                <a:latin typeface="Arial Black" panose="020B0A04020102020204" pitchFamily="34" charset="0"/>
                <a:ea typeface="MS PGothic" panose="020B0600070205080204" pitchFamily="34" charset="-128"/>
              </a:defRPr>
            </a:lvl1pPr>
          </a:lstStyle>
          <a:p>
            <a:r>
              <a:rPr lang="es-ES" sz="2400" b="1" dirty="0">
                <a:latin typeface="Segoe UI" panose="020B0502040204020203" pitchFamily="34" charset="0"/>
                <a:cs typeface="Segoe UI" panose="020B0502040204020203" pitchFamily="34" charset="0"/>
              </a:rPr>
              <a:t>Primary</a:t>
            </a:r>
            <a:r>
              <a:rPr lang="es-ES" dirty="0"/>
              <a:t> </a:t>
            </a:r>
            <a:r>
              <a:rPr lang="es-ES" sz="2400" b="1" dirty="0">
                <a:latin typeface="Segoe UI" panose="020B0502040204020203" pitchFamily="34" charset="0"/>
                <a:cs typeface="Segoe UI" panose="020B0502040204020203" pitchFamily="34" charset="0"/>
              </a:rPr>
              <a:t>Drivers</a:t>
            </a:r>
          </a:p>
        </p:txBody>
      </p:sp>
      <p:sp>
        <p:nvSpPr>
          <p:cNvPr id="33" name="Rectángulo 12"/>
          <p:cNvSpPr/>
          <p:nvPr/>
        </p:nvSpPr>
        <p:spPr>
          <a:xfrm>
            <a:off x="3645602" y="4056817"/>
            <a:ext cx="2410725"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Patient Education</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34" name="Rectángulo 13"/>
          <p:cNvSpPr/>
          <p:nvPr/>
        </p:nvSpPr>
        <p:spPr>
          <a:xfrm>
            <a:off x="3645604" y="5735614"/>
            <a:ext cx="2410724"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err="1" smtClean="0">
                <a:solidFill>
                  <a:schemeClr val="tx1"/>
                </a:solidFill>
                <a:latin typeface="Segoe UI" panose="020B0502040204020203" pitchFamily="34" charset="0"/>
                <a:cs typeface="Segoe UI" panose="020B0502040204020203" pitchFamily="34" charset="0"/>
              </a:rPr>
              <a:t>Improve</a:t>
            </a:r>
            <a:r>
              <a:rPr lang="es-ES" sz="2000" b="1" kern="1200" dirty="0" smtClean="0">
                <a:solidFill>
                  <a:schemeClr val="tx1"/>
                </a:solidFill>
                <a:latin typeface="Segoe UI" panose="020B0502040204020203" pitchFamily="34" charset="0"/>
                <a:cs typeface="Segoe UI" panose="020B0502040204020203" pitchFamily="34" charset="0"/>
              </a:rPr>
              <a:t> </a:t>
            </a:r>
            <a:r>
              <a:rPr lang="es-ES" sz="2000" b="1" kern="1200" dirty="0" err="1" smtClean="0">
                <a:solidFill>
                  <a:schemeClr val="tx1"/>
                </a:solidFill>
                <a:latin typeface="Segoe UI" panose="020B0502040204020203" pitchFamily="34" charset="0"/>
                <a:cs typeface="Segoe UI" panose="020B0502040204020203" pitchFamily="34" charset="0"/>
              </a:rPr>
              <a:t>Pump</a:t>
            </a:r>
            <a:endParaRPr lang="es-ES" sz="2000" b="1" dirty="0">
              <a:solidFill>
                <a:schemeClr val="tx1"/>
              </a:solidFill>
              <a:latin typeface="Segoe UI" panose="020B0502040204020203" pitchFamily="34" charset="0"/>
              <a:cs typeface="Segoe UI" panose="020B0502040204020203" pitchFamily="34" charset="0"/>
            </a:endParaRPr>
          </a:p>
          <a:p>
            <a:pPr algn="ctr" hangingPunct="1"/>
            <a:r>
              <a:rPr lang="es-ES" sz="2000" b="1" kern="1200" dirty="0" smtClean="0">
                <a:solidFill>
                  <a:schemeClr val="tx1"/>
                </a:solidFill>
                <a:latin typeface="Segoe UI" panose="020B0502040204020203" pitchFamily="34" charset="0"/>
                <a:cs typeface="Segoe UI" panose="020B0502040204020203" pitchFamily="34" charset="0"/>
              </a:rPr>
              <a:t>Data Analysis</a:t>
            </a:r>
            <a:endParaRPr lang="es-ES" sz="2000" b="1" kern="1200" dirty="0">
              <a:solidFill>
                <a:schemeClr val="tx1"/>
              </a:solidFill>
              <a:latin typeface="Segoe UI" panose="020B0502040204020203" pitchFamily="34" charset="0"/>
              <a:cs typeface="Segoe UI" panose="020B0502040204020203" pitchFamily="34" charset="0"/>
            </a:endParaRPr>
          </a:p>
        </p:txBody>
      </p:sp>
      <p:sp>
        <p:nvSpPr>
          <p:cNvPr id="38" name="Rectángulo 14"/>
          <p:cNvSpPr/>
          <p:nvPr/>
        </p:nvSpPr>
        <p:spPr>
          <a:xfrm>
            <a:off x="3645604" y="4896215"/>
            <a:ext cx="2410724"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2000" b="1" kern="1200" dirty="0" smtClean="0">
                <a:solidFill>
                  <a:schemeClr val="tx1"/>
                </a:solidFill>
                <a:latin typeface="Segoe UI" panose="020B0502040204020203" pitchFamily="34" charset="0"/>
                <a:cs typeface="Segoe UI" panose="020B0502040204020203" pitchFamily="34" charset="0"/>
              </a:rPr>
              <a:t>Provider Education</a:t>
            </a:r>
            <a:endParaRPr lang="es-ES" sz="2000" b="1" kern="1200" dirty="0">
              <a:solidFill>
                <a:schemeClr val="tx1"/>
              </a:solidFill>
              <a:latin typeface="Segoe UI" panose="020B0502040204020203" pitchFamily="34" charset="0"/>
              <a:cs typeface="Segoe UI" panose="020B0502040204020203" pitchFamily="34" charset="0"/>
            </a:endParaRPr>
          </a:p>
        </p:txBody>
      </p:sp>
      <p:cxnSp>
        <p:nvCxnSpPr>
          <p:cNvPr id="42" name="Conector recto de flecha 53"/>
          <p:cNvCxnSpPr>
            <a:stCxn id="8" idx="1"/>
            <a:endCxn id="31" idx="3"/>
          </p:cNvCxnSpPr>
          <p:nvPr/>
        </p:nvCxnSpPr>
        <p:spPr>
          <a:xfrm flipH="1">
            <a:off x="6025605" y="3168268"/>
            <a:ext cx="846022" cy="414911"/>
          </a:xfrm>
          <a:prstGeom prst="straightConnector1">
            <a:avLst/>
          </a:prstGeom>
          <a:ln w="19050">
            <a:solidFill>
              <a:srgbClr val="696F7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69" name="Rectángulo 6"/>
          <p:cNvSpPr/>
          <p:nvPr/>
        </p:nvSpPr>
        <p:spPr>
          <a:xfrm>
            <a:off x="3645604" y="1538623"/>
            <a:ext cx="2424440" cy="7315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n-US" sz="2000" b="1" kern="1200" dirty="0" smtClean="0">
                <a:solidFill>
                  <a:schemeClr val="tx1"/>
                </a:solidFill>
                <a:latin typeface="Segoe UI" panose="020B0502040204020203" pitchFamily="34" charset="0"/>
                <a:cs typeface="Segoe UI" panose="020B0502040204020203" pitchFamily="34" charset="0"/>
              </a:rPr>
              <a:t>Address Inequities</a:t>
            </a:r>
          </a:p>
        </p:txBody>
      </p:sp>
      <p:sp>
        <p:nvSpPr>
          <p:cNvPr id="74" name="Rectángulo 5"/>
          <p:cNvSpPr/>
          <p:nvPr/>
        </p:nvSpPr>
        <p:spPr>
          <a:xfrm>
            <a:off x="6871627" y="836429"/>
            <a:ext cx="5029200" cy="10611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400" dirty="0" smtClean="0">
                <a:solidFill>
                  <a:schemeClr val="tx1"/>
                </a:solidFill>
                <a:latin typeface="Segoe UI" panose="020B0502040204020203" pitchFamily="34" charset="0"/>
                <a:cs typeface="Segoe UI" panose="020B0502040204020203" pitchFamily="34" charset="0"/>
              </a:rPr>
              <a:t>Patient Barrier Assessment Survey</a:t>
            </a:r>
          </a:p>
          <a:p>
            <a:pPr marL="214313" indent="-214313" hangingPunct="1">
              <a:buFont typeface="Arial" panose="020B0604020202020204" pitchFamily="34" charset="0"/>
              <a:buChar char="•"/>
            </a:pPr>
            <a:r>
              <a:rPr lang="en-US" sz="1400" kern="1200" dirty="0" smtClean="0">
                <a:solidFill>
                  <a:schemeClr val="tx1"/>
                </a:solidFill>
                <a:latin typeface="Segoe UI" panose="020B0502040204020203" pitchFamily="34" charset="0"/>
                <a:cs typeface="Segoe UI" panose="020B0502040204020203" pitchFamily="34" charset="0"/>
              </a:rPr>
              <a:t>Provider bias survey / Pump Bias Survey</a:t>
            </a:r>
          </a:p>
          <a:p>
            <a:pPr marL="214313" indent="-214313" hangingPunct="1">
              <a:buFont typeface="Arial" panose="020B0604020202020204" pitchFamily="34" charset="0"/>
              <a:buChar char="•"/>
            </a:pPr>
            <a:r>
              <a:rPr lang="en-US" sz="1400" dirty="0" smtClean="0">
                <a:solidFill>
                  <a:schemeClr val="tx1"/>
                </a:solidFill>
                <a:latin typeface="Segoe UI" panose="020B0502040204020203" pitchFamily="34" charset="0"/>
                <a:cs typeface="Segoe UI" panose="020B0502040204020203" pitchFamily="34" charset="0"/>
              </a:rPr>
              <a:t>Establish Parent Partnership Group</a:t>
            </a:r>
            <a:endParaRPr lang="en-US" sz="1400" kern="1200" dirty="0" smtClean="0">
              <a:solidFill>
                <a:schemeClr val="tx1"/>
              </a:solidFill>
              <a:latin typeface="Segoe UI" panose="020B0502040204020203" pitchFamily="34" charset="0"/>
              <a:cs typeface="Segoe UI" panose="020B0502040204020203" pitchFamily="34" charset="0"/>
            </a:endParaRPr>
          </a:p>
          <a:p>
            <a:pPr marL="214313" indent="-214313" hangingPunct="1">
              <a:buFont typeface="Arial" panose="020B0604020202020204" pitchFamily="34" charset="0"/>
              <a:buChar char="•"/>
            </a:pPr>
            <a:r>
              <a:rPr lang="en-US" sz="1400" kern="1200" dirty="0" smtClean="0">
                <a:solidFill>
                  <a:schemeClr val="tx1"/>
                </a:solidFill>
                <a:latin typeface="Segoe UI" panose="020B0502040204020203" pitchFamily="34" charset="0"/>
                <a:cs typeface="Segoe UI" panose="020B0502040204020203" pitchFamily="34" charset="0"/>
              </a:rPr>
              <a:t>Ensure support and education available for </a:t>
            </a:r>
            <a:br>
              <a:rPr lang="en-US" sz="1400" kern="1200" dirty="0" smtClean="0">
                <a:solidFill>
                  <a:schemeClr val="tx1"/>
                </a:solidFill>
                <a:latin typeface="Segoe UI" panose="020B0502040204020203" pitchFamily="34" charset="0"/>
                <a:cs typeface="Segoe UI" panose="020B0502040204020203" pitchFamily="34" charset="0"/>
              </a:rPr>
            </a:br>
            <a:r>
              <a:rPr lang="en-US" sz="1400" kern="1200" dirty="0" smtClean="0">
                <a:solidFill>
                  <a:schemeClr val="tx1"/>
                </a:solidFill>
                <a:latin typeface="Segoe UI" panose="020B0502040204020203" pitchFamily="34" charset="0"/>
                <a:cs typeface="Segoe UI" panose="020B0502040204020203" pitchFamily="34" charset="0"/>
              </a:rPr>
              <a:t>non-English speakers</a:t>
            </a:r>
          </a:p>
        </p:txBody>
      </p:sp>
      <p:cxnSp>
        <p:nvCxnSpPr>
          <p:cNvPr id="138" name="Conector recto de flecha 49"/>
          <p:cNvCxnSpPr>
            <a:stCxn id="74" idx="1"/>
            <a:endCxn id="69" idx="3"/>
          </p:cNvCxnSpPr>
          <p:nvPr/>
        </p:nvCxnSpPr>
        <p:spPr>
          <a:xfrm flipH="1">
            <a:off x="6070044" y="1367002"/>
            <a:ext cx="801583" cy="537381"/>
          </a:xfrm>
          <a:prstGeom prst="straightConnector1">
            <a:avLst/>
          </a:prstGeom>
          <a:ln w="19050">
            <a:solidFill>
              <a:schemeClr val="bg1">
                <a:lumMod val="50000"/>
              </a:schemeClr>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0" name="Conector recto de flecha 31"/>
          <p:cNvCxnSpPr>
            <a:stCxn id="69" idx="1"/>
            <a:endCxn id="18" idx="3"/>
          </p:cNvCxnSpPr>
          <p:nvPr/>
        </p:nvCxnSpPr>
        <p:spPr>
          <a:xfrm flipH="1">
            <a:off x="2713567" y="1904383"/>
            <a:ext cx="932037" cy="2025837"/>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Conector recto de flecha 31"/>
          <p:cNvCxnSpPr>
            <a:stCxn id="38" idx="1"/>
            <a:endCxn id="18" idx="3"/>
          </p:cNvCxnSpPr>
          <p:nvPr/>
        </p:nvCxnSpPr>
        <p:spPr>
          <a:xfrm flipH="1" flipV="1">
            <a:off x="2713567" y="3930220"/>
            <a:ext cx="932037" cy="1331755"/>
          </a:xfrm>
          <a:prstGeom prst="straightConnector1">
            <a:avLst/>
          </a:prstGeom>
          <a:ln w="19050">
            <a:solidFill>
              <a:srgbClr val="696F7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bwMode="auto">
          <a:xfrm>
            <a:off x="7127310" y="2104373"/>
            <a:ext cx="1979112" cy="551145"/>
          </a:xfrm>
          <a:prstGeom prst="rect">
            <a:avLst/>
          </a:prstGeom>
          <a:solidFill>
            <a:srgbClr val="FFFF00">
              <a:alpha val="45098"/>
            </a:srgbClr>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2000" b="0" i="0" dirty="0" smtClean="0">
              <a:solidFill>
                <a:schemeClr val="bg1"/>
              </a:solidFill>
              <a:latin typeface="Segoe UI" panose="020B0502040204020203" pitchFamily="34" charset="0"/>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410987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P spid="11" grpId="0" animBg="1"/>
      <p:bldP spid="30" grpId="0" animBg="1"/>
      <p:bldP spid="31" grpId="0" animBg="1"/>
      <p:bldP spid="32" grpId="0"/>
      <p:bldP spid="33" grpId="0" animBg="1"/>
      <p:bldP spid="34" grpId="0" animBg="1"/>
      <p:bldP spid="38" grpId="0" animBg="1"/>
      <p:bldP spid="69" grpId="0" animBg="1"/>
      <p:bldP spid="7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9"/>
</p:tagLst>
</file>

<file path=ppt/theme/theme1.xml><?xml version="1.0" encoding="utf-8"?>
<a:theme xmlns:a="http://schemas.openxmlformats.org/drawingml/2006/main" name="template">
  <a:themeElements>
    <a:clrScheme name="Cooks">
      <a:dk1>
        <a:srgbClr val="000000"/>
      </a:dk1>
      <a:lt1>
        <a:srgbClr val="FFFFFF"/>
      </a:lt1>
      <a:dk2>
        <a:srgbClr val="000000"/>
      </a:dk2>
      <a:lt2>
        <a:srgbClr val="FFFFFF"/>
      </a:lt2>
      <a:accent1>
        <a:srgbClr val="005CB9"/>
      </a:accent1>
      <a:accent2>
        <a:srgbClr val="54C8E8"/>
      </a:accent2>
      <a:accent3>
        <a:srgbClr val="2FB88A"/>
      </a:accent3>
      <a:accent4>
        <a:srgbClr val="712A81"/>
      </a:accent4>
      <a:accent5>
        <a:srgbClr val="E04C9B"/>
      </a:accent5>
      <a:accent6>
        <a:srgbClr val="F99D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2000" b="0" i="0" dirty="0" smtClean="0">
            <a:solidFill>
              <a:schemeClr val="bg1"/>
            </a:solidFill>
            <a:latin typeface="Segoe UI" panose="020B0502040204020203" pitchFamily="34" charset="0"/>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2000" b="0" i="0" dirty="0" smtClean="0">
            <a:solidFill>
              <a:schemeClr val="tx2"/>
            </a:solidFill>
            <a:latin typeface="Segoe UI" panose="020B0502040204020203" pitchFamily="34" charset="0"/>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Newbrandedtemplate" id="{0A77AE77-3BC8-4AF3-BAF2-8B638F77C4EC}" vid="{05C14440-53A5-401A-A333-B5C475A9DB60}"/>
    </a:ext>
  </a:extLst>
</a:theme>
</file>

<file path=ppt/theme/theme2.xml><?xml version="1.0" encoding="utf-8"?>
<a:theme xmlns:a="http://schemas.openxmlformats.org/drawingml/2006/main" name="Instructions">
  <a:themeElements>
    <a:clrScheme name="Cooks">
      <a:dk1>
        <a:srgbClr val="000000"/>
      </a:dk1>
      <a:lt1>
        <a:srgbClr val="FFFFFF"/>
      </a:lt1>
      <a:dk2>
        <a:srgbClr val="000000"/>
      </a:dk2>
      <a:lt2>
        <a:srgbClr val="FFFFFF"/>
      </a:lt2>
      <a:accent1>
        <a:srgbClr val="005CB9"/>
      </a:accent1>
      <a:accent2>
        <a:srgbClr val="54C8E8"/>
      </a:accent2>
      <a:accent3>
        <a:srgbClr val="2FB88A"/>
      </a:accent3>
      <a:accent4>
        <a:srgbClr val="712A81"/>
      </a:accent4>
      <a:accent5>
        <a:srgbClr val="E04C9B"/>
      </a:accent5>
      <a:accent6>
        <a:srgbClr val="F99D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Newbrandedtemplate" id="{0A77AE77-3BC8-4AF3-BAF2-8B638F77C4EC}" vid="{2509ABC5-00CC-485C-9225-450E480EF5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24059d3-57fa-4a2d-b020-e0932d52c08f">
      <Terms xmlns="http://schemas.microsoft.com/office/infopath/2007/PartnerControls"/>
    </lcf76f155ced4ddcb4097134ff3c332f>
    <TaxCatchAll xmlns="163a33b8-7075-472b-bbb8-e3711ba3e3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08C5EC57C56A46B0F632110C642E00" ma:contentTypeVersion="16" ma:contentTypeDescription="Create a new document." ma:contentTypeScope="" ma:versionID="3f8466cbe289b73e945c96860741108c">
  <xsd:schema xmlns:xsd="http://www.w3.org/2001/XMLSchema" xmlns:xs="http://www.w3.org/2001/XMLSchema" xmlns:p="http://schemas.microsoft.com/office/2006/metadata/properties" xmlns:ns2="a24059d3-57fa-4a2d-b020-e0932d52c08f" xmlns:ns3="163a33b8-7075-472b-bbb8-e3711ba3e389" targetNamespace="http://schemas.microsoft.com/office/2006/metadata/properties" ma:root="true" ma:fieldsID="e6cdad30cf913d9b1a15dda210af4e37" ns2:_="" ns3:_="">
    <xsd:import namespace="a24059d3-57fa-4a2d-b020-e0932d52c08f"/>
    <xsd:import namespace="163a33b8-7075-472b-bbb8-e3711ba3e3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4059d3-57fa-4a2d-b020-e0932d52c0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9ce38d-f98b-41d7-8763-00b2b7663b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3a33b8-7075-472b-bbb8-e3711ba3e3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d52e9b4-57b6-45f0-85a3-cbc5ab681af2}" ma:internalName="TaxCatchAll" ma:showField="CatchAllData" ma:web="163a33b8-7075-472b-bbb8-e3711ba3e3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607C6-A57A-4B03-A83A-45F6327B7BA6}">
  <ds:schemaRefs>
    <ds:schemaRef ds:uri="http://www.w3.org/XML/1998/namespace"/>
    <ds:schemaRef ds:uri="163a33b8-7075-472b-bbb8-e3711ba3e389"/>
    <ds:schemaRef ds:uri="a24059d3-57fa-4a2d-b020-e0932d52c08f"/>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3.xml><?xml version="1.0" encoding="utf-8"?>
<ds:datastoreItem xmlns:ds="http://schemas.openxmlformats.org/officeDocument/2006/customXml" ds:itemID="{02992D83-FAE5-41AB-B56C-90D3A788517E}">
  <ds:schemaRefs>
    <ds:schemaRef ds:uri="163a33b8-7075-472b-bbb8-e3711ba3e389"/>
    <ds:schemaRef ds:uri="a24059d3-57fa-4a2d-b020-e0932d52c0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Newbrandedtemplate</Template>
  <TotalTime>573</TotalTime>
  <Words>364</Words>
  <Application>Microsoft Office PowerPoint</Application>
  <PresentationFormat>Widescreen</PresentationFormat>
  <Paragraphs>76</Paragraphs>
  <Slides>4</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vt:i4>
      </vt:variant>
    </vt:vector>
  </HeadingPairs>
  <TitlesOfParts>
    <vt:vector size="16" baseType="lpstr">
      <vt:lpstr>MS PGothic</vt:lpstr>
      <vt:lpstr>Arial</vt:lpstr>
      <vt:lpstr>Arial Black</vt:lpstr>
      <vt:lpstr>Calibri</vt:lpstr>
      <vt:lpstr>Corbel</vt:lpstr>
      <vt:lpstr>Roboto</vt:lpstr>
      <vt:lpstr>Roboto Medium</vt:lpstr>
      <vt:lpstr>Segoe UI</vt:lpstr>
      <vt:lpstr>Verdana</vt:lpstr>
      <vt:lpstr>Wingdings</vt:lpstr>
      <vt:lpstr>template</vt:lpstr>
      <vt:lpstr>Instructions</vt:lpstr>
      <vt:lpstr>CGM &amp; Pump Equity Project</vt:lpstr>
      <vt:lpstr>Cook Children’s CGM Equity Key Driver Diagram</vt:lpstr>
      <vt:lpstr>June 2024 Update</vt:lpstr>
      <vt:lpstr>Cook Children’s Pump Equity Key Driver Diagram</vt:lpstr>
    </vt:vector>
  </TitlesOfParts>
  <Manager/>
  <Company>Cook Children's Health Care System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here up to two lines text</dc:title>
  <dc:subject/>
  <dc:creator>Candice Williams</dc:creator>
  <cp:keywords/>
  <dc:description/>
  <cp:lastModifiedBy>Candice Williams</cp:lastModifiedBy>
  <cp:revision>54</cp:revision>
  <dcterms:created xsi:type="dcterms:W3CDTF">2023-11-06T11:16:31Z</dcterms:created>
  <dcterms:modified xsi:type="dcterms:W3CDTF">2024-06-07T16:45:45Z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0x010100A208C5EC57C56A46B0F632110C642E00</vt:lpwstr>
  </property>
  <property fmtid="{D5CDD505-2E9C-101B-9397-08002B2CF9AE}" pid="3" name="MediaServiceImageTags">
    <vt:lpwstr/>
  </property>
  <property fmtid="{D5CDD505-2E9C-101B-9397-08002B2CF9AE}" pid="4" name="ArticulateGUID">
    <vt:lpwstr>2149D118-D100-4F28-971F-D385F2C73EB0</vt:lpwstr>
  </property>
  <property fmtid="{D5CDD505-2E9C-101B-9397-08002B2CF9AE}" pid="5" name="ArticulatePath">
    <vt:lpwstr>Newbrandedtemplate</vt:lpwstr>
  </property>
</Properties>
</file>