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  <p:sldId id="258" r:id="rId7"/>
    <p:sldId id="259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89A7867-038F-D4CE-7A36-FFB5D0F45206}" v="18" dt="2024-05-23T18:54:00.225"/>
    <p1510:client id="{1B548DEC-835F-479F-A3E3-1DE1D11CF67A}" v="796" dt="2024-05-23T17:31:35.753"/>
    <p1510:client id="{AF7BFB5D-2943-3E39-2EDC-D2CB7A792959}" v="376" dt="2024-05-23T17:40:18.984"/>
    <p1510:client id="{FD2F7129-437E-513B-0219-4B0A90D3BBEF}" v="22" dt="2024-05-23T19:30:39.25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ixon, Rachel, A RN" userId="S::radixon@cmh.edu::693b51a8-eeca-415a-a2f5-d83548bceae7" providerId="AD" clId="Web-{189A7867-038F-D4CE-7A36-FFB5D0F45206}"/>
    <pc:docChg chg="modSld">
      <pc:chgData name="Dixon, Rachel, A RN" userId="S::radixon@cmh.edu::693b51a8-eeca-415a-a2f5-d83548bceae7" providerId="AD" clId="Web-{189A7867-038F-D4CE-7A36-FFB5D0F45206}" dt="2024-05-23T18:54:00.225" v="14" actId="1076"/>
      <pc:docMkLst>
        <pc:docMk/>
      </pc:docMkLst>
      <pc:sldChg chg="addSp delSp modSp">
        <pc:chgData name="Dixon, Rachel, A RN" userId="S::radixon@cmh.edu::693b51a8-eeca-415a-a2f5-d83548bceae7" providerId="AD" clId="Web-{189A7867-038F-D4CE-7A36-FFB5D0F45206}" dt="2024-05-23T18:54:00.225" v="14" actId="1076"/>
        <pc:sldMkLst>
          <pc:docMk/>
          <pc:sldMk cId="2488284285" sldId="258"/>
        </pc:sldMkLst>
        <pc:spChg chg="mod">
          <ac:chgData name="Dixon, Rachel, A RN" userId="S::radixon@cmh.edu::693b51a8-eeca-415a-a2f5-d83548bceae7" providerId="AD" clId="Web-{189A7867-038F-D4CE-7A36-FFB5D0F45206}" dt="2024-05-23T18:53:39.099" v="11" actId="20577"/>
          <ac:spMkLst>
            <pc:docMk/>
            <pc:sldMk cId="2488284285" sldId="258"/>
            <ac:spMk id="3" creationId="{28699B07-FAA3-A3B7-E61C-67EC1480FC2F}"/>
          </ac:spMkLst>
        </pc:spChg>
        <pc:picChg chg="add mod">
          <ac:chgData name="Dixon, Rachel, A RN" userId="S::radixon@cmh.edu::693b51a8-eeca-415a-a2f5-d83548bceae7" providerId="AD" clId="Web-{189A7867-038F-D4CE-7A36-FFB5D0F45206}" dt="2024-05-23T18:54:00.225" v="14" actId="1076"/>
          <ac:picMkLst>
            <pc:docMk/>
            <pc:sldMk cId="2488284285" sldId="258"/>
            <ac:picMk id="4" creationId="{9F276194-802B-A099-0E62-02AC73BBD99D}"/>
          </ac:picMkLst>
        </pc:picChg>
        <pc:picChg chg="del">
          <ac:chgData name="Dixon, Rachel, A RN" userId="S::radixon@cmh.edu::693b51a8-eeca-415a-a2f5-d83548bceae7" providerId="AD" clId="Web-{189A7867-038F-D4CE-7A36-FFB5D0F45206}" dt="2024-05-23T18:53:56.130" v="12"/>
          <ac:picMkLst>
            <pc:docMk/>
            <pc:sldMk cId="2488284285" sldId="258"/>
            <ac:picMk id="13" creationId="{28763CD2-1DEB-23FE-CFFC-3619B6171D44}"/>
          </ac:picMkLst>
        </pc:picChg>
      </pc:sldChg>
    </pc:docChg>
  </pc:docChgLst>
  <pc:docChgLst>
    <pc:chgData name="Dixon, Rachel, A RN" userId="S::radixon@cmh.edu::693b51a8-eeca-415a-a2f5-d83548bceae7" providerId="AD" clId="Web-{AF7BFB5D-2943-3E39-2EDC-D2CB7A792959}"/>
    <pc:docChg chg="addSld modSld">
      <pc:chgData name="Dixon, Rachel, A RN" userId="S::radixon@cmh.edu::693b51a8-eeca-415a-a2f5-d83548bceae7" providerId="AD" clId="Web-{AF7BFB5D-2943-3E39-2EDC-D2CB7A792959}" dt="2024-05-23T17:40:16.718" v="377" actId="20577"/>
      <pc:docMkLst>
        <pc:docMk/>
      </pc:docMkLst>
      <pc:sldChg chg="modSp">
        <pc:chgData name="Dixon, Rachel, A RN" userId="S::radixon@cmh.edu::693b51a8-eeca-415a-a2f5-d83548bceae7" providerId="AD" clId="Web-{AF7BFB5D-2943-3E39-2EDC-D2CB7A792959}" dt="2024-05-23T17:40:16.718" v="377" actId="20577"/>
        <pc:sldMkLst>
          <pc:docMk/>
          <pc:sldMk cId="3999162041" sldId="257"/>
        </pc:sldMkLst>
        <pc:spChg chg="mod">
          <ac:chgData name="Dixon, Rachel, A RN" userId="S::radixon@cmh.edu::693b51a8-eeca-415a-a2f5-d83548bceae7" providerId="AD" clId="Web-{AF7BFB5D-2943-3E39-2EDC-D2CB7A792959}" dt="2024-05-23T17:40:16.718" v="377" actId="20577"/>
          <ac:spMkLst>
            <pc:docMk/>
            <pc:sldMk cId="3999162041" sldId="257"/>
            <ac:spMk id="15" creationId="{5BA2AD39-78BC-EFD4-FAFB-1CA53C11A611}"/>
          </ac:spMkLst>
        </pc:spChg>
      </pc:sldChg>
      <pc:sldChg chg="addSp delSp modSp new mod setBg">
        <pc:chgData name="Dixon, Rachel, A RN" userId="S::radixon@cmh.edu::693b51a8-eeca-415a-a2f5-d83548bceae7" providerId="AD" clId="Web-{AF7BFB5D-2943-3E39-2EDC-D2CB7A792959}" dt="2024-05-23T17:39:01.606" v="342" actId="20577"/>
        <pc:sldMkLst>
          <pc:docMk/>
          <pc:sldMk cId="2735720990" sldId="259"/>
        </pc:sldMkLst>
        <pc:spChg chg="mod">
          <ac:chgData name="Dixon, Rachel, A RN" userId="S::radixon@cmh.edu::693b51a8-eeca-415a-a2f5-d83548bceae7" providerId="AD" clId="Web-{AF7BFB5D-2943-3E39-2EDC-D2CB7A792959}" dt="2024-05-23T17:37:14.102" v="263"/>
          <ac:spMkLst>
            <pc:docMk/>
            <pc:sldMk cId="2735720990" sldId="259"/>
            <ac:spMk id="2" creationId="{A6F9A304-A742-3204-7A4F-932CE31B1C22}"/>
          </ac:spMkLst>
        </pc:spChg>
        <pc:spChg chg="mod">
          <ac:chgData name="Dixon, Rachel, A RN" userId="S::radixon@cmh.edu::693b51a8-eeca-415a-a2f5-d83548bceae7" providerId="AD" clId="Web-{AF7BFB5D-2943-3E39-2EDC-D2CB7A792959}" dt="2024-05-23T17:39:01.606" v="342" actId="20577"/>
          <ac:spMkLst>
            <pc:docMk/>
            <pc:sldMk cId="2735720990" sldId="259"/>
            <ac:spMk id="3" creationId="{B72515F9-5EB6-CD5B-8577-82AF529263E6}"/>
          </ac:spMkLst>
        </pc:spChg>
        <pc:spChg chg="add del">
          <ac:chgData name="Dixon, Rachel, A RN" userId="S::radixon@cmh.edu::693b51a8-eeca-415a-a2f5-d83548bceae7" providerId="AD" clId="Web-{AF7BFB5D-2943-3E39-2EDC-D2CB7A792959}" dt="2024-05-23T17:37:14.102" v="262"/>
          <ac:spMkLst>
            <pc:docMk/>
            <pc:sldMk cId="2735720990" sldId="259"/>
            <ac:spMk id="8" creationId="{5C8908E2-EE49-44D2-9428-A28D2312A8D5}"/>
          </ac:spMkLst>
        </pc:spChg>
        <pc:spChg chg="add">
          <ac:chgData name="Dixon, Rachel, A RN" userId="S::radixon@cmh.edu::693b51a8-eeca-415a-a2f5-d83548bceae7" providerId="AD" clId="Web-{AF7BFB5D-2943-3E39-2EDC-D2CB7A792959}" dt="2024-05-23T17:37:14.102" v="263"/>
          <ac:spMkLst>
            <pc:docMk/>
            <pc:sldMk cId="2735720990" sldId="259"/>
            <ac:spMk id="12" creationId="{5B7778FC-632E-4DCA-A7CB-0D7731CCF970}"/>
          </ac:spMkLst>
        </pc:spChg>
        <pc:spChg chg="add del">
          <ac:chgData name="Dixon, Rachel, A RN" userId="S::radixon@cmh.edu::693b51a8-eeca-415a-a2f5-d83548bceae7" providerId="AD" clId="Web-{AF7BFB5D-2943-3E39-2EDC-D2CB7A792959}" dt="2024-05-23T17:37:14.102" v="262"/>
          <ac:spMkLst>
            <pc:docMk/>
            <pc:sldMk cId="2735720990" sldId="259"/>
            <ac:spMk id="14" creationId="{BD92035A-AA2F-4CD8-A556-1CE8BDEC75BD}"/>
          </ac:spMkLst>
        </pc:spChg>
        <pc:spChg chg="add del">
          <ac:chgData name="Dixon, Rachel, A RN" userId="S::radixon@cmh.edu::693b51a8-eeca-415a-a2f5-d83548bceae7" providerId="AD" clId="Web-{AF7BFB5D-2943-3E39-2EDC-D2CB7A792959}" dt="2024-05-23T17:37:14.102" v="262"/>
          <ac:spMkLst>
            <pc:docMk/>
            <pc:sldMk cId="2735720990" sldId="259"/>
            <ac:spMk id="16" creationId="{ED888B23-07FA-482A-96DF-47E31AF1A603}"/>
          </ac:spMkLst>
        </pc:spChg>
        <pc:spChg chg="add">
          <ac:chgData name="Dixon, Rachel, A RN" userId="S::radixon@cmh.edu::693b51a8-eeca-415a-a2f5-d83548bceae7" providerId="AD" clId="Web-{AF7BFB5D-2943-3E39-2EDC-D2CB7A792959}" dt="2024-05-23T17:37:14.102" v="263"/>
          <ac:spMkLst>
            <pc:docMk/>
            <pc:sldMk cId="2735720990" sldId="259"/>
            <ac:spMk id="18" creationId="{C2554CA6-288E-4202-BC52-2E5A8F0C0AED}"/>
          </ac:spMkLst>
        </pc:spChg>
        <pc:spChg chg="add">
          <ac:chgData name="Dixon, Rachel, A RN" userId="S::radixon@cmh.edu::693b51a8-eeca-415a-a2f5-d83548bceae7" providerId="AD" clId="Web-{AF7BFB5D-2943-3E39-2EDC-D2CB7A792959}" dt="2024-05-23T17:37:14.102" v="263"/>
          <ac:spMkLst>
            <pc:docMk/>
            <pc:sldMk cId="2735720990" sldId="259"/>
            <ac:spMk id="19" creationId="{B10BB131-AC8E-4A8E-A5D1-36260F720C3B}"/>
          </ac:spMkLst>
        </pc:spChg>
        <pc:spChg chg="add">
          <ac:chgData name="Dixon, Rachel, A RN" userId="S::radixon@cmh.edu::693b51a8-eeca-415a-a2f5-d83548bceae7" providerId="AD" clId="Web-{AF7BFB5D-2943-3E39-2EDC-D2CB7A792959}" dt="2024-05-23T17:37:14.102" v="263"/>
          <ac:spMkLst>
            <pc:docMk/>
            <pc:sldMk cId="2735720990" sldId="259"/>
            <ac:spMk id="20" creationId="{FA23A907-97FB-4A8F-880A-DD77401C4296}"/>
          </ac:spMkLst>
        </pc:spChg>
        <pc:grpChg chg="add del">
          <ac:chgData name="Dixon, Rachel, A RN" userId="S::radixon@cmh.edu::693b51a8-eeca-415a-a2f5-d83548bceae7" providerId="AD" clId="Web-{AF7BFB5D-2943-3E39-2EDC-D2CB7A792959}" dt="2024-05-23T17:37:14.102" v="262"/>
          <ac:grpSpMkLst>
            <pc:docMk/>
            <pc:sldMk cId="2735720990" sldId="259"/>
            <ac:grpSpMk id="10" creationId="{5D1A9D8B-3117-4D9D-BDA4-DD81895098B0}"/>
          </ac:grpSpMkLst>
        </pc:grpChg>
      </pc:sldChg>
    </pc:docChg>
  </pc:docChgLst>
  <pc:docChgLst>
    <pc:chgData name="Dixon, Rachel, A RN" userId="S::radixon@cmh.edu::693b51a8-eeca-415a-a2f5-d83548bceae7" providerId="AD" clId="Web-{1B548DEC-835F-479F-A3E3-1DE1D11CF67A}"/>
    <pc:docChg chg="addSld delSld modSld">
      <pc:chgData name="Dixon, Rachel, A RN" userId="S::radixon@cmh.edu::693b51a8-eeca-415a-a2f5-d83548bceae7" providerId="AD" clId="Web-{1B548DEC-835F-479F-A3E3-1DE1D11CF67A}" dt="2024-05-23T17:31:31.691" v="775" actId="20577"/>
      <pc:docMkLst>
        <pc:docMk/>
      </pc:docMkLst>
      <pc:sldChg chg="addSp modSp mod setBg">
        <pc:chgData name="Dixon, Rachel, A RN" userId="S::radixon@cmh.edu::693b51a8-eeca-415a-a2f5-d83548bceae7" providerId="AD" clId="Web-{1B548DEC-835F-479F-A3E3-1DE1D11CF67A}" dt="2024-05-23T17:19:50.002" v="650"/>
        <pc:sldMkLst>
          <pc:docMk/>
          <pc:sldMk cId="109857222" sldId="256"/>
        </pc:sldMkLst>
        <pc:spChg chg="mod">
          <ac:chgData name="Dixon, Rachel, A RN" userId="S::radixon@cmh.edu::693b51a8-eeca-415a-a2f5-d83548bceae7" providerId="AD" clId="Web-{1B548DEC-835F-479F-A3E3-1DE1D11CF67A}" dt="2024-05-23T17:19:50.002" v="650"/>
          <ac:spMkLst>
            <pc:docMk/>
            <pc:sldMk cId="109857222" sldId="256"/>
            <ac:spMk id="2" creationId="{00000000-0000-0000-0000-000000000000}"/>
          </ac:spMkLst>
        </pc:spChg>
        <pc:spChg chg="mod">
          <ac:chgData name="Dixon, Rachel, A RN" userId="S::radixon@cmh.edu::693b51a8-eeca-415a-a2f5-d83548bceae7" providerId="AD" clId="Web-{1B548DEC-835F-479F-A3E3-1DE1D11CF67A}" dt="2024-05-23T17:19:50.002" v="650"/>
          <ac:spMkLst>
            <pc:docMk/>
            <pc:sldMk cId="109857222" sldId="256"/>
            <ac:spMk id="3" creationId="{00000000-0000-0000-0000-000000000000}"/>
          </ac:spMkLst>
        </pc:spChg>
        <pc:spChg chg="add">
          <ac:chgData name="Dixon, Rachel, A RN" userId="S::radixon@cmh.edu::693b51a8-eeca-415a-a2f5-d83548bceae7" providerId="AD" clId="Web-{1B548DEC-835F-479F-A3E3-1DE1D11CF67A}" dt="2024-05-23T17:19:50.002" v="650"/>
          <ac:spMkLst>
            <pc:docMk/>
            <pc:sldMk cId="109857222" sldId="256"/>
            <ac:spMk id="8" creationId="{D278ADA9-6383-4BDD-80D2-8899A402687B}"/>
          </ac:spMkLst>
        </pc:spChg>
        <pc:spChg chg="add">
          <ac:chgData name="Dixon, Rachel, A RN" userId="S::radixon@cmh.edu::693b51a8-eeca-415a-a2f5-d83548bceae7" providerId="AD" clId="Web-{1B548DEC-835F-479F-A3E3-1DE1D11CF67A}" dt="2024-05-23T17:19:50.002" v="650"/>
          <ac:spMkLst>
            <pc:docMk/>
            <pc:sldMk cId="109857222" sldId="256"/>
            <ac:spMk id="10" creationId="{484B7147-B0F6-40ED-B5A2-FF72BC8198B6}"/>
          </ac:spMkLst>
        </pc:spChg>
        <pc:spChg chg="add">
          <ac:chgData name="Dixon, Rachel, A RN" userId="S::radixon@cmh.edu::693b51a8-eeca-415a-a2f5-d83548bceae7" providerId="AD" clId="Web-{1B548DEC-835F-479F-A3E3-1DE1D11CF67A}" dt="2024-05-23T17:19:50.002" v="650"/>
          <ac:spMkLst>
            <pc:docMk/>
            <pc:sldMk cId="109857222" sldId="256"/>
            <ac:spMk id="12" creationId="{B36D2DE0-0628-4A9A-A59D-7BA8B5EB3022}"/>
          </ac:spMkLst>
        </pc:spChg>
        <pc:spChg chg="add">
          <ac:chgData name="Dixon, Rachel, A RN" userId="S::radixon@cmh.edu::693b51a8-eeca-415a-a2f5-d83548bceae7" providerId="AD" clId="Web-{1B548DEC-835F-479F-A3E3-1DE1D11CF67A}" dt="2024-05-23T17:19:50.002" v="650"/>
          <ac:spMkLst>
            <pc:docMk/>
            <pc:sldMk cId="109857222" sldId="256"/>
            <ac:spMk id="14" creationId="{48E405C9-94BE-41DA-928C-DEC9A8550E9F}"/>
          </ac:spMkLst>
        </pc:spChg>
        <pc:spChg chg="add">
          <ac:chgData name="Dixon, Rachel, A RN" userId="S::radixon@cmh.edu::693b51a8-eeca-415a-a2f5-d83548bceae7" providerId="AD" clId="Web-{1B548DEC-835F-479F-A3E3-1DE1D11CF67A}" dt="2024-05-23T17:19:50.002" v="650"/>
          <ac:spMkLst>
            <pc:docMk/>
            <pc:sldMk cId="109857222" sldId="256"/>
            <ac:spMk id="16" creationId="{D2091A72-D5BB-42AC-8FD3-F7747D90861E}"/>
          </ac:spMkLst>
        </pc:spChg>
        <pc:spChg chg="add">
          <ac:chgData name="Dixon, Rachel, A RN" userId="S::radixon@cmh.edu::693b51a8-eeca-415a-a2f5-d83548bceae7" providerId="AD" clId="Web-{1B548DEC-835F-479F-A3E3-1DE1D11CF67A}" dt="2024-05-23T17:19:50.002" v="650"/>
          <ac:spMkLst>
            <pc:docMk/>
            <pc:sldMk cId="109857222" sldId="256"/>
            <ac:spMk id="18" creationId="{6ED12BFC-A737-46AF-8411-481112D54B0C}"/>
          </ac:spMkLst>
        </pc:spChg>
      </pc:sldChg>
      <pc:sldChg chg="addSp delSp modSp new mod setBg">
        <pc:chgData name="Dixon, Rachel, A RN" userId="S::radixon@cmh.edu::693b51a8-eeca-415a-a2f5-d83548bceae7" providerId="AD" clId="Web-{1B548DEC-835F-479F-A3E3-1DE1D11CF67A}" dt="2024-05-23T17:20:13.924" v="652" actId="20577"/>
        <pc:sldMkLst>
          <pc:docMk/>
          <pc:sldMk cId="3999162041" sldId="257"/>
        </pc:sldMkLst>
        <pc:spChg chg="mod">
          <ac:chgData name="Dixon, Rachel, A RN" userId="S::radixon@cmh.edu::693b51a8-eeca-415a-a2f5-d83548bceae7" providerId="AD" clId="Web-{1B548DEC-835F-479F-A3E3-1DE1D11CF67A}" dt="2024-05-23T17:19:40.611" v="649"/>
          <ac:spMkLst>
            <pc:docMk/>
            <pc:sldMk cId="3999162041" sldId="257"/>
            <ac:spMk id="2" creationId="{73CDC4E7-51FF-A7A4-604C-741C3B5E6F42}"/>
          </ac:spMkLst>
        </pc:spChg>
        <pc:spChg chg="add del mod">
          <ac:chgData name="Dixon, Rachel, A RN" userId="S::radixon@cmh.edu::693b51a8-eeca-415a-a2f5-d83548bceae7" providerId="AD" clId="Web-{1B548DEC-835F-479F-A3E3-1DE1D11CF67A}" dt="2024-05-23T17:19:40.611" v="649"/>
          <ac:spMkLst>
            <pc:docMk/>
            <pc:sldMk cId="3999162041" sldId="257"/>
            <ac:spMk id="3" creationId="{5BA2AD39-78BC-EFD4-FAFB-1CA53C11A611}"/>
          </ac:spMkLst>
        </pc:spChg>
        <pc:spChg chg="add">
          <ac:chgData name="Dixon, Rachel, A RN" userId="S::radixon@cmh.edu::693b51a8-eeca-415a-a2f5-d83548bceae7" providerId="AD" clId="Web-{1B548DEC-835F-479F-A3E3-1DE1D11CF67A}" dt="2024-05-23T17:19:40.611" v="649"/>
          <ac:spMkLst>
            <pc:docMk/>
            <pc:sldMk cId="3999162041" sldId="257"/>
            <ac:spMk id="8" creationId="{907EF6B7-1338-4443-8C46-6A318D952DFD}"/>
          </ac:spMkLst>
        </pc:spChg>
        <pc:spChg chg="add del">
          <ac:chgData name="Dixon, Rachel, A RN" userId="S::radixon@cmh.edu::693b51a8-eeca-415a-a2f5-d83548bceae7" providerId="AD" clId="Web-{1B548DEC-835F-479F-A3E3-1DE1D11CF67A}" dt="2024-05-23T17:19:40.611" v="648"/>
          <ac:spMkLst>
            <pc:docMk/>
            <pc:sldMk cId="3999162041" sldId="257"/>
            <ac:spMk id="9" creationId="{53B021B3-DE93-4AB7-8A18-CF5F1CED88B8}"/>
          </ac:spMkLst>
        </pc:spChg>
        <pc:spChg chg="add">
          <ac:chgData name="Dixon, Rachel, A RN" userId="S::radixon@cmh.edu::693b51a8-eeca-415a-a2f5-d83548bceae7" providerId="AD" clId="Web-{1B548DEC-835F-479F-A3E3-1DE1D11CF67A}" dt="2024-05-23T17:19:40.611" v="649"/>
          <ac:spMkLst>
            <pc:docMk/>
            <pc:sldMk cId="3999162041" sldId="257"/>
            <ac:spMk id="10" creationId="{DAAE4CDD-124C-4DCF-9584-B6033B545DD5}"/>
          </ac:spMkLst>
        </pc:spChg>
        <pc:spChg chg="add del">
          <ac:chgData name="Dixon, Rachel, A RN" userId="S::radixon@cmh.edu::693b51a8-eeca-415a-a2f5-d83548bceae7" providerId="AD" clId="Web-{1B548DEC-835F-479F-A3E3-1DE1D11CF67A}" dt="2024-05-23T17:19:40.611" v="648"/>
          <ac:spMkLst>
            <pc:docMk/>
            <pc:sldMk cId="3999162041" sldId="257"/>
            <ac:spMk id="11" creationId="{52D502E5-F6B4-4D58-B4AE-FC466FF15EE8}"/>
          </ac:spMkLst>
        </pc:spChg>
        <pc:spChg chg="add">
          <ac:chgData name="Dixon, Rachel, A RN" userId="S::radixon@cmh.edu::693b51a8-eeca-415a-a2f5-d83548bceae7" providerId="AD" clId="Web-{1B548DEC-835F-479F-A3E3-1DE1D11CF67A}" dt="2024-05-23T17:19:40.611" v="649"/>
          <ac:spMkLst>
            <pc:docMk/>
            <pc:sldMk cId="3999162041" sldId="257"/>
            <ac:spMk id="12" creationId="{081E4A58-353D-44AE-B2FC-2A74E2E400F7}"/>
          </ac:spMkLst>
        </pc:spChg>
        <pc:spChg chg="add del">
          <ac:chgData name="Dixon, Rachel, A RN" userId="S::radixon@cmh.edu::693b51a8-eeca-415a-a2f5-d83548bceae7" providerId="AD" clId="Web-{1B548DEC-835F-479F-A3E3-1DE1D11CF67A}" dt="2024-05-23T17:19:40.611" v="648"/>
          <ac:spMkLst>
            <pc:docMk/>
            <pc:sldMk cId="3999162041" sldId="257"/>
            <ac:spMk id="13" creationId="{9DECDBF4-02B6-4BB4-B65B-B8107AD6A9E8}"/>
          </ac:spMkLst>
        </pc:spChg>
        <pc:spChg chg="add mod">
          <ac:chgData name="Dixon, Rachel, A RN" userId="S::radixon@cmh.edu::693b51a8-eeca-415a-a2f5-d83548bceae7" providerId="AD" clId="Web-{1B548DEC-835F-479F-A3E3-1DE1D11CF67A}" dt="2024-05-23T17:20:13.924" v="652" actId="20577"/>
          <ac:spMkLst>
            <pc:docMk/>
            <pc:sldMk cId="3999162041" sldId="257"/>
            <ac:spMk id="15" creationId="{5BA2AD39-78BC-EFD4-FAFB-1CA53C11A611}"/>
          </ac:spMkLst>
        </pc:spChg>
        <pc:graphicFrameChg chg="add del mod modGraphic">
          <ac:chgData name="Dixon, Rachel, A RN" userId="S::radixon@cmh.edu::693b51a8-eeca-415a-a2f5-d83548bceae7" providerId="AD" clId="Web-{1B548DEC-835F-479F-A3E3-1DE1D11CF67A}" dt="2024-05-23T16:52:29.492" v="414"/>
          <ac:graphicFrameMkLst>
            <pc:docMk/>
            <pc:sldMk cId="3999162041" sldId="257"/>
            <ac:graphicFrameMk id="5" creationId="{DA681255-F719-508A-380E-F50E31E044FD}"/>
          </ac:graphicFrameMkLst>
        </pc:graphicFrameChg>
        <pc:graphicFrameChg chg="add del">
          <ac:chgData name="Dixon, Rachel, A RN" userId="S::radixon@cmh.edu::693b51a8-eeca-415a-a2f5-d83548bceae7" providerId="AD" clId="Web-{1B548DEC-835F-479F-A3E3-1DE1D11CF67A}" dt="2024-05-23T17:19:40.611" v="648"/>
          <ac:graphicFrameMkLst>
            <pc:docMk/>
            <pc:sldMk cId="3999162041" sldId="257"/>
            <ac:graphicFrameMk id="6" creationId="{F891B6CB-6239-3DF0-B1C2-CE07FA94369B}"/>
          </ac:graphicFrameMkLst>
        </pc:graphicFrameChg>
      </pc:sldChg>
      <pc:sldChg chg="addSp delSp modSp new mod setBg">
        <pc:chgData name="Dixon, Rachel, A RN" userId="S::radixon@cmh.edu::693b51a8-eeca-415a-a2f5-d83548bceae7" providerId="AD" clId="Web-{1B548DEC-835F-479F-A3E3-1DE1D11CF67A}" dt="2024-05-23T17:31:31.691" v="775" actId="20577"/>
        <pc:sldMkLst>
          <pc:docMk/>
          <pc:sldMk cId="2488284285" sldId="258"/>
        </pc:sldMkLst>
        <pc:spChg chg="mod">
          <ac:chgData name="Dixon, Rachel, A RN" userId="S::radixon@cmh.edu::693b51a8-eeca-415a-a2f5-d83548bceae7" providerId="AD" clId="Web-{1B548DEC-835F-479F-A3E3-1DE1D11CF67A}" dt="2024-05-23T17:24:18.696" v="655"/>
          <ac:spMkLst>
            <pc:docMk/>
            <pc:sldMk cId="2488284285" sldId="258"/>
            <ac:spMk id="2" creationId="{F9CB5077-A654-499E-E94E-D64B5FB0FDF3}"/>
          </ac:spMkLst>
        </pc:spChg>
        <pc:spChg chg="mod">
          <ac:chgData name="Dixon, Rachel, A RN" userId="S::radixon@cmh.edu::693b51a8-eeca-415a-a2f5-d83548bceae7" providerId="AD" clId="Web-{1B548DEC-835F-479F-A3E3-1DE1D11CF67A}" dt="2024-05-23T17:31:31.691" v="775" actId="20577"/>
          <ac:spMkLst>
            <pc:docMk/>
            <pc:sldMk cId="2488284285" sldId="258"/>
            <ac:spMk id="3" creationId="{28699B07-FAA3-A3B7-E61C-67EC1480FC2F}"/>
          </ac:spMkLst>
        </pc:spChg>
        <pc:spChg chg="add del mod">
          <ac:chgData name="Dixon, Rachel, A RN" userId="S::radixon@cmh.edu::693b51a8-eeca-415a-a2f5-d83548bceae7" providerId="AD" clId="Web-{1B548DEC-835F-479F-A3E3-1DE1D11CF67A}" dt="2024-05-23T17:12:56.617" v="538"/>
          <ac:spMkLst>
            <pc:docMk/>
            <pc:sldMk cId="2488284285" sldId="258"/>
            <ac:spMk id="4" creationId="{FF3ADD64-3468-7AAF-48F9-EF7B489954CD}"/>
          </ac:spMkLst>
        </pc:spChg>
        <pc:spChg chg="add del">
          <ac:chgData name="Dixon, Rachel, A RN" userId="S::radixon@cmh.edu::693b51a8-eeca-415a-a2f5-d83548bceae7" providerId="AD" clId="Web-{1B548DEC-835F-479F-A3E3-1DE1D11CF67A}" dt="2024-05-23T17:13:27.961" v="543"/>
          <ac:spMkLst>
            <pc:docMk/>
            <pc:sldMk cId="2488284285" sldId="258"/>
            <ac:spMk id="10" creationId="{743AA782-23D1-4521-8CAD-47662984AA08}"/>
          </ac:spMkLst>
        </pc:spChg>
        <pc:spChg chg="add del">
          <ac:chgData name="Dixon, Rachel, A RN" userId="S::radixon@cmh.edu::693b51a8-eeca-415a-a2f5-d83548bceae7" providerId="AD" clId="Web-{1B548DEC-835F-479F-A3E3-1DE1D11CF67A}" dt="2024-05-23T17:13:27.961" v="543"/>
          <ac:spMkLst>
            <pc:docMk/>
            <pc:sldMk cId="2488284285" sldId="258"/>
            <ac:spMk id="12" creationId="{650D18FE-0824-4A46-B22C-A86B52E5780A}"/>
          </ac:spMkLst>
        </pc:spChg>
        <pc:spChg chg="add del">
          <ac:chgData name="Dixon, Rachel, A RN" userId="S::radixon@cmh.edu::693b51a8-eeca-415a-a2f5-d83548bceae7" providerId="AD" clId="Web-{1B548DEC-835F-479F-A3E3-1DE1D11CF67A}" dt="2024-05-23T17:13:30.352" v="545"/>
          <ac:spMkLst>
            <pc:docMk/>
            <pc:sldMk cId="2488284285" sldId="258"/>
            <ac:spMk id="14" creationId="{743AA782-23D1-4521-8CAD-47662984AA08}"/>
          </ac:spMkLst>
        </pc:spChg>
        <pc:spChg chg="add del">
          <ac:chgData name="Dixon, Rachel, A RN" userId="S::radixon@cmh.edu::693b51a8-eeca-415a-a2f5-d83548bceae7" providerId="AD" clId="Web-{1B548DEC-835F-479F-A3E3-1DE1D11CF67A}" dt="2024-05-23T17:13:30.352" v="545"/>
          <ac:spMkLst>
            <pc:docMk/>
            <pc:sldMk cId="2488284285" sldId="258"/>
            <ac:spMk id="15" creationId="{71877DBC-BB60-40F0-AC93-2ACDBAAE60CE}"/>
          </ac:spMkLst>
        </pc:spChg>
        <pc:spChg chg="add del">
          <ac:chgData name="Dixon, Rachel, A RN" userId="S::radixon@cmh.edu::693b51a8-eeca-415a-a2f5-d83548bceae7" providerId="AD" clId="Web-{1B548DEC-835F-479F-A3E3-1DE1D11CF67A}" dt="2024-05-23T17:13:32.961" v="547"/>
          <ac:spMkLst>
            <pc:docMk/>
            <pc:sldMk cId="2488284285" sldId="258"/>
            <ac:spMk id="16" creationId="{E6995CE5-F890-4ABA-82A2-26507CE8D2A3}"/>
          </ac:spMkLst>
        </pc:spChg>
        <pc:spChg chg="add del">
          <ac:chgData name="Dixon, Rachel, A RN" userId="S::radixon@cmh.edu::693b51a8-eeca-415a-a2f5-d83548bceae7" providerId="AD" clId="Web-{1B548DEC-835F-479F-A3E3-1DE1D11CF67A}" dt="2024-05-23T17:13:32.961" v="547"/>
          <ac:spMkLst>
            <pc:docMk/>
            <pc:sldMk cId="2488284285" sldId="258"/>
            <ac:spMk id="17" creationId="{058A14AF-9FB5-4CC7-BA35-E8E85D3EDF0E}"/>
          </ac:spMkLst>
        </pc:spChg>
        <pc:spChg chg="add del">
          <ac:chgData name="Dixon, Rachel, A RN" userId="S::radixon@cmh.edu::693b51a8-eeca-415a-a2f5-d83548bceae7" providerId="AD" clId="Web-{1B548DEC-835F-479F-A3E3-1DE1D11CF67A}" dt="2024-05-23T17:13:32.961" v="547"/>
          <ac:spMkLst>
            <pc:docMk/>
            <pc:sldMk cId="2488284285" sldId="258"/>
            <ac:spMk id="18" creationId="{3A9A4357-BD1D-4622-A4FE-766E6AB8DE84}"/>
          </ac:spMkLst>
        </pc:spChg>
        <pc:spChg chg="add del">
          <ac:chgData name="Dixon, Rachel, A RN" userId="S::radixon@cmh.edu::693b51a8-eeca-415a-a2f5-d83548bceae7" providerId="AD" clId="Web-{1B548DEC-835F-479F-A3E3-1DE1D11CF67A}" dt="2024-05-23T17:13:32.961" v="547"/>
          <ac:spMkLst>
            <pc:docMk/>
            <pc:sldMk cId="2488284285" sldId="258"/>
            <ac:spMk id="19" creationId="{E659831F-0D9A-4C63-9EBB-8435B85A440F}"/>
          </ac:spMkLst>
        </pc:spChg>
        <pc:spChg chg="add del">
          <ac:chgData name="Dixon, Rachel, A RN" userId="S::radixon@cmh.edu::693b51a8-eeca-415a-a2f5-d83548bceae7" providerId="AD" clId="Web-{1B548DEC-835F-479F-A3E3-1DE1D11CF67A}" dt="2024-05-23T17:16:49.169" v="617"/>
          <ac:spMkLst>
            <pc:docMk/>
            <pc:sldMk cId="2488284285" sldId="258"/>
            <ac:spMk id="21" creationId="{743AA782-23D1-4521-8CAD-47662984AA08}"/>
          </ac:spMkLst>
        </pc:spChg>
        <pc:spChg chg="add del">
          <ac:chgData name="Dixon, Rachel, A RN" userId="S::radixon@cmh.edu::693b51a8-eeca-415a-a2f5-d83548bceae7" providerId="AD" clId="Web-{1B548DEC-835F-479F-A3E3-1DE1D11CF67A}" dt="2024-05-23T17:16:49.169" v="617"/>
          <ac:spMkLst>
            <pc:docMk/>
            <pc:sldMk cId="2488284285" sldId="258"/>
            <ac:spMk id="22" creationId="{650D18FE-0824-4A46-B22C-A86B52E5780A}"/>
          </ac:spMkLst>
        </pc:spChg>
        <pc:spChg chg="add del">
          <ac:chgData name="Dixon, Rachel, A RN" userId="S::radixon@cmh.edu::693b51a8-eeca-415a-a2f5-d83548bceae7" providerId="AD" clId="Web-{1B548DEC-835F-479F-A3E3-1DE1D11CF67A}" dt="2024-05-23T17:16:44.044" v="614"/>
          <ac:spMkLst>
            <pc:docMk/>
            <pc:sldMk cId="2488284285" sldId="258"/>
            <ac:spMk id="27" creationId="{B95B9BA8-1D69-4796-85F5-B6D0BD52354B}"/>
          </ac:spMkLst>
        </pc:spChg>
        <pc:spChg chg="add del">
          <ac:chgData name="Dixon, Rachel, A RN" userId="S::radixon@cmh.edu::693b51a8-eeca-415a-a2f5-d83548bceae7" providerId="AD" clId="Web-{1B548DEC-835F-479F-A3E3-1DE1D11CF67A}" dt="2024-05-23T17:16:49.075" v="616"/>
          <ac:spMkLst>
            <pc:docMk/>
            <pc:sldMk cId="2488284285" sldId="258"/>
            <ac:spMk id="31" creationId="{55222F96-971A-4F90-B841-6BAB416C7AC1}"/>
          </ac:spMkLst>
        </pc:spChg>
        <pc:spChg chg="add del">
          <ac:chgData name="Dixon, Rachel, A RN" userId="S::radixon@cmh.edu::693b51a8-eeca-415a-a2f5-d83548bceae7" providerId="AD" clId="Web-{1B548DEC-835F-479F-A3E3-1DE1D11CF67A}" dt="2024-05-23T17:16:49.075" v="616"/>
          <ac:spMkLst>
            <pc:docMk/>
            <pc:sldMk cId="2488284285" sldId="258"/>
            <ac:spMk id="33" creationId="{08980754-6F4B-43C9-B9BE-127B6BED6586}"/>
          </ac:spMkLst>
        </pc:spChg>
        <pc:spChg chg="add del">
          <ac:chgData name="Dixon, Rachel, A RN" userId="S::radixon@cmh.edu::693b51a8-eeca-415a-a2f5-d83548bceae7" providerId="AD" clId="Web-{1B548DEC-835F-479F-A3E3-1DE1D11CF67A}" dt="2024-05-23T17:16:49.075" v="616"/>
          <ac:spMkLst>
            <pc:docMk/>
            <pc:sldMk cId="2488284285" sldId="258"/>
            <ac:spMk id="35" creationId="{2C1BBA94-3F40-40AA-8BB9-E69E25E537C1}"/>
          </ac:spMkLst>
        </pc:spChg>
        <pc:spChg chg="add del">
          <ac:chgData name="Dixon, Rachel, A RN" userId="S::radixon@cmh.edu::693b51a8-eeca-415a-a2f5-d83548bceae7" providerId="AD" clId="Web-{1B548DEC-835F-479F-A3E3-1DE1D11CF67A}" dt="2024-05-23T17:16:49.075" v="616"/>
          <ac:spMkLst>
            <pc:docMk/>
            <pc:sldMk cId="2488284285" sldId="258"/>
            <ac:spMk id="37" creationId="{DBC6133C-0615-4CE4-9132-37E609A9BDFA}"/>
          </ac:spMkLst>
        </pc:spChg>
        <pc:spChg chg="add del">
          <ac:chgData name="Dixon, Rachel, A RN" userId="S::radixon@cmh.edu::693b51a8-eeca-415a-a2f5-d83548bceae7" providerId="AD" clId="Web-{1B548DEC-835F-479F-A3E3-1DE1D11CF67A}" dt="2024-05-23T17:16:49.075" v="616"/>
          <ac:spMkLst>
            <pc:docMk/>
            <pc:sldMk cId="2488284285" sldId="258"/>
            <ac:spMk id="38" creationId="{169CC832-2974-4E8D-90ED-3E2941BA7336}"/>
          </ac:spMkLst>
        </pc:spChg>
        <pc:spChg chg="add del">
          <ac:chgData name="Dixon, Rachel, A RN" userId="S::radixon@cmh.edu::693b51a8-eeca-415a-a2f5-d83548bceae7" providerId="AD" clId="Web-{1B548DEC-835F-479F-A3E3-1DE1D11CF67A}" dt="2024-05-23T17:24:18.696" v="655"/>
          <ac:spMkLst>
            <pc:docMk/>
            <pc:sldMk cId="2488284285" sldId="258"/>
            <ac:spMk id="40" creationId="{7FF47CB7-972F-479F-A36D-9E72D26EC8DA}"/>
          </ac:spMkLst>
        </pc:spChg>
        <pc:spChg chg="add del">
          <ac:chgData name="Dixon, Rachel, A RN" userId="S::radixon@cmh.edu::693b51a8-eeca-415a-a2f5-d83548bceae7" providerId="AD" clId="Web-{1B548DEC-835F-479F-A3E3-1DE1D11CF67A}" dt="2024-05-23T17:24:18.696" v="655"/>
          <ac:spMkLst>
            <pc:docMk/>
            <pc:sldMk cId="2488284285" sldId="258"/>
            <ac:spMk id="41" creationId="{0D153B68-5844-490D-8E67-F616D6D721CA}"/>
          </ac:spMkLst>
        </pc:spChg>
        <pc:spChg chg="add del">
          <ac:chgData name="Dixon, Rachel, A RN" userId="S::radixon@cmh.edu::693b51a8-eeca-415a-a2f5-d83548bceae7" providerId="AD" clId="Web-{1B548DEC-835F-479F-A3E3-1DE1D11CF67A}" dt="2024-05-23T17:24:18.696" v="655"/>
          <ac:spMkLst>
            <pc:docMk/>
            <pc:sldMk cId="2488284285" sldId="258"/>
            <ac:spMk id="42" creationId="{9A0D773F-7A7D-4DBB-9DEA-86BB8B8F4BC8}"/>
          </ac:spMkLst>
        </pc:spChg>
        <pc:spChg chg="add del">
          <ac:chgData name="Dixon, Rachel, A RN" userId="S::radixon@cmh.edu::693b51a8-eeca-415a-a2f5-d83548bceae7" providerId="AD" clId="Web-{1B548DEC-835F-479F-A3E3-1DE1D11CF67A}" dt="2024-05-23T17:28:37.218" v="709"/>
          <ac:spMkLst>
            <pc:docMk/>
            <pc:sldMk cId="2488284285" sldId="258"/>
            <ac:spMk id="47" creationId="{45D37F4E-DDB4-456B-97E0-9937730A039F}"/>
          </ac:spMkLst>
        </pc:spChg>
        <pc:spChg chg="add del">
          <ac:chgData name="Dixon, Rachel, A RN" userId="S::radixon@cmh.edu::693b51a8-eeca-415a-a2f5-d83548bceae7" providerId="AD" clId="Web-{1B548DEC-835F-479F-A3E3-1DE1D11CF67A}" dt="2024-05-23T17:28:37.218" v="709"/>
          <ac:spMkLst>
            <pc:docMk/>
            <pc:sldMk cId="2488284285" sldId="258"/>
            <ac:spMk id="49" creationId="{B2DD41CD-8F47-4F56-AD12-4E2FF7696987}"/>
          </ac:spMkLst>
        </pc:spChg>
        <pc:spChg chg="add del">
          <ac:chgData name="Dixon, Rachel, A RN" userId="S::radixon@cmh.edu::693b51a8-eeca-415a-a2f5-d83548bceae7" providerId="AD" clId="Web-{1B548DEC-835F-479F-A3E3-1DE1D11CF67A}" dt="2024-05-23T17:28:37.218" v="709"/>
          <ac:spMkLst>
            <pc:docMk/>
            <pc:sldMk cId="2488284285" sldId="258"/>
            <ac:spMk id="54" creationId="{45D37F4E-DDB4-456B-97E0-9937730A039F}"/>
          </ac:spMkLst>
        </pc:spChg>
        <pc:spChg chg="add del">
          <ac:chgData name="Dixon, Rachel, A RN" userId="S::radixon@cmh.edu::693b51a8-eeca-415a-a2f5-d83548bceae7" providerId="AD" clId="Web-{1B548DEC-835F-479F-A3E3-1DE1D11CF67A}" dt="2024-05-23T17:28:37.218" v="709"/>
          <ac:spMkLst>
            <pc:docMk/>
            <pc:sldMk cId="2488284285" sldId="258"/>
            <ac:spMk id="56" creationId="{B2DD41CD-8F47-4F56-AD12-4E2FF7696987}"/>
          </ac:spMkLst>
        </pc:spChg>
        <pc:grpChg chg="add del">
          <ac:chgData name="Dixon, Rachel, A RN" userId="S::radixon@cmh.edu::693b51a8-eeca-415a-a2f5-d83548bceae7" providerId="AD" clId="Web-{1B548DEC-835F-479F-A3E3-1DE1D11CF67A}" dt="2024-05-23T17:16:44.044" v="614"/>
          <ac:grpSpMkLst>
            <pc:docMk/>
            <pc:sldMk cId="2488284285" sldId="258"/>
            <ac:grpSpMk id="29" creationId="{D44E3F87-3D58-4B03-86B2-15A5C5B9C964}"/>
          </ac:grpSpMkLst>
        </pc:grpChg>
        <pc:picChg chg="add del mod">
          <ac:chgData name="Dixon, Rachel, A RN" userId="S::radixon@cmh.edu::693b51a8-eeca-415a-a2f5-d83548bceae7" providerId="AD" clId="Web-{1B548DEC-835F-479F-A3E3-1DE1D11CF67A}" dt="2024-05-23T17:16:35.716" v="610"/>
          <ac:picMkLst>
            <pc:docMk/>
            <pc:sldMk cId="2488284285" sldId="258"/>
            <ac:picMk id="5" creationId="{848778B3-D513-172E-C8C0-24DA968532E2}"/>
          </ac:picMkLst>
        </pc:picChg>
        <pc:picChg chg="add del mod">
          <ac:chgData name="Dixon, Rachel, A RN" userId="S::radixon@cmh.edu::693b51a8-eeca-415a-a2f5-d83548bceae7" providerId="AD" clId="Web-{1B548DEC-835F-479F-A3E3-1DE1D11CF67A}" dt="2024-05-23T17:24:14.336" v="653"/>
          <ac:picMkLst>
            <pc:docMk/>
            <pc:sldMk cId="2488284285" sldId="258"/>
            <ac:picMk id="6" creationId="{63D22B2E-F35B-636F-24EB-96E6AADE2D1C}"/>
          </ac:picMkLst>
        </pc:picChg>
        <pc:picChg chg="add del mod">
          <ac:chgData name="Dixon, Rachel, A RN" userId="S::radixon@cmh.edu::693b51a8-eeca-415a-a2f5-d83548bceae7" providerId="AD" clId="Web-{1B548DEC-835F-479F-A3E3-1DE1D11CF67A}" dt="2024-05-23T17:24:30.774" v="660"/>
          <ac:picMkLst>
            <pc:docMk/>
            <pc:sldMk cId="2488284285" sldId="258"/>
            <ac:picMk id="7" creationId="{FC420A60-0E9D-D431-EE6F-0EC264820AC5}"/>
          </ac:picMkLst>
        </pc:picChg>
        <pc:picChg chg="add del mod">
          <ac:chgData name="Dixon, Rachel, A RN" userId="S::radixon@cmh.edu::693b51a8-eeca-415a-a2f5-d83548bceae7" providerId="AD" clId="Web-{1B548DEC-835F-479F-A3E3-1DE1D11CF67A}" dt="2024-05-23T17:24:53.400" v="663"/>
          <ac:picMkLst>
            <pc:docMk/>
            <pc:sldMk cId="2488284285" sldId="258"/>
            <ac:picMk id="8" creationId="{C9F48978-90BD-79C6-2259-0EFFB4C42CF8}"/>
          </ac:picMkLst>
        </pc:picChg>
        <pc:picChg chg="add del mod">
          <ac:chgData name="Dixon, Rachel, A RN" userId="S::radixon@cmh.edu::693b51a8-eeca-415a-a2f5-d83548bceae7" providerId="AD" clId="Web-{1B548DEC-835F-479F-A3E3-1DE1D11CF67A}" dt="2024-05-23T17:28:16.827" v="702"/>
          <ac:picMkLst>
            <pc:docMk/>
            <pc:sldMk cId="2488284285" sldId="258"/>
            <ac:picMk id="9" creationId="{BCD0EF44-50AC-511E-F1B8-DB20373FF68E}"/>
          </ac:picMkLst>
        </pc:picChg>
        <pc:picChg chg="add del mod">
          <ac:chgData name="Dixon, Rachel, A RN" userId="S::radixon@cmh.edu::693b51a8-eeca-415a-a2f5-d83548bceae7" providerId="AD" clId="Web-{1B548DEC-835F-479F-A3E3-1DE1D11CF67A}" dt="2024-05-23T17:30:54.299" v="734"/>
          <ac:picMkLst>
            <pc:docMk/>
            <pc:sldMk cId="2488284285" sldId="258"/>
            <ac:picMk id="11" creationId="{D4DB1FF2-2B62-2CF5-8842-3C774C178037}"/>
          </ac:picMkLst>
        </pc:picChg>
        <pc:picChg chg="add mod">
          <ac:chgData name="Dixon, Rachel, A RN" userId="S::radixon@cmh.edu::693b51a8-eeca-415a-a2f5-d83548bceae7" providerId="AD" clId="Web-{1B548DEC-835F-479F-A3E3-1DE1D11CF67A}" dt="2024-05-23T17:31:02.565" v="736" actId="1076"/>
          <ac:picMkLst>
            <pc:docMk/>
            <pc:sldMk cId="2488284285" sldId="258"/>
            <ac:picMk id="13" creationId="{28763CD2-1DEB-23FE-CFFC-3619B6171D44}"/>
          </ac:picMkLst>
        </pc:picChg>
      </pc:sldChg>
      <pc:sldChg chg="addSp delSp modSp new del">
        <pc:chgData name="Dixon, Rachel, A RN" userId="S::radixon@cmh.edu::693b51a8-eeca-415a-a2f5-d83548bceae7" providerId="AD" clId="Web-{1B548DEC-835F-479F-A3E3-1DE1D11CF67A}" dt="2024-05-23T17:13:48.649" v="551"/>
        <pc:sldMkLst>
          <pc:docMk/>
          <pc:sldMk cId="2769099190" sldId="259"/>
        </pc:sldMkLst>
        <pc:spChg chg="add del">
          <ac:chgData name="Dixon, Rachel, A RN" userId="S::radixon@cmh.edu::693b51a8-eeca-415a-a2f5-d83548bceae7" providerId="AD" clId="Web-{1B548DEC-835F-479F-A3E3-1DE1D11CF67A}" dt="2024-05-23T16:55:56.029" v="533"/>
          <ac:spMkLst>
            <pc:docMk/>
            <pc:sldMk cId="2769099190" sldId="259"/>
            <ac:spMk id="3" creationId="{F5B029BE-5CF9-AAE2-3BC9-19389C6682FF}"/>
          </ac:spMkLst>
        </pc:spChg>
        <pc:graphicFrameChg chg="add del mod ord modGraphic">
          <ac:chgData name="Dixon, Rachel, A RN" userId="S::radixon@cmh.edu::693b51a8-eeca-415a-a2f5-d83548bceae7" providerId="AD" clId="Web-{1B548DEC-835F-479F-A3E3-1DE1D11CF67A}" dt="2024-05-23T16:55:56.029" v="533"/>
          <ac:graphicFrameMkLst>
            <pc:docMk/>
            <pc:sldMk cId="2769099190" sldId="259"/>
            <ac:graphicFrameMk id="4" creationId="{6BCBB3B5-0480-2460-CBF1-CCB60BDAB875}"/>
          </ac:graphicFrameMkLst>
        </pc:graphicFrameChg>
      </pc:sldChg>
    </pc:docChg>
  </pc:docChgLst>
  <pc:docChgLst>
    <pc:chgData name="Dixon, Rachel, A RN" userId="S::radixon@cmh.edu::693b51a8-eeca-415a-a2f5-d83548bceae7" providerId="AD" clId="Web-{FD2F7129-437E-513B-0219-4B0A90D3BBEF}"/>
    <pc:docChg chg="modSld">
      <pc:chgData name="Dixon, Rachel, A RN" userId="S::radixon@cmh.edu::693b51a8-eeca-415a-a2f5-d83548bceae7" providerId="AD" clId="Web-{FD2F7129-437E-513B-0219-4B0A90D3BBEF}" dt="2024-05-23T19:30:37.468" v="16" actId="20577"/>
      <pc:docMkLst>
        <pc:docMk/>
      </pc:docMkLst>
      <pc:sldChg chg="modSp">
        <pc:chgData name="Dixon, Rachel, A RN" userId="S::radixon@cmh.edu::693b51a8-eeca-415a-a2f5-d83548bceae7" providerId="AD" clId="Web-{FD2F7129-437E-513B-0219-4B0A90D3BBEF}" dt="2024-05-23T19:29:11.871" v="2" actId="20577"/>
        <pc:sldMkLst>
          <pc:docMk/>
          <pc:sldMk cId="3999162041" sldId="257"/>
        </pc:sldMkLst>
        <pc:spChg chg="mod">
          <ac:chgData name="Dixon, Rachel, A RN" userId="S::radixon@cmh.edu::693b51a8-eeca-415a-a2f5-d83548bceae7" providerId="AD" clId="Web-{FD2F7129-437E-513B-0219-4B0A90D3BBEF}" dt="2024-05-23T19:29:11.871" v="2" actId="20577"/>
          <ac:spMkLst>
            <pc:docMk/>
            <pc:sldMk cId="3999162041" sldId="257"/>
            <ac:spMk id="15" creationId="{5BA2AD39-78BC-EFD4-FAFB-1CA53C11A611}"/>
          </ac:spMkLst>
        </pc:spChg>
      </pc:sldChg>
      <pc:sldChg chg="modSp">
        <pc:chgData name="Dixon, Rachel, A RN" userId="S::radixon@cmh.edu::693b51a8-eeca-415a-a2f5-d83548bceae7" providerId="AD" clId="Web-{FD2F7129-437E-513B-0219-4B0A90D3BBEF}" dt="2024-05-23T19:30:37.468" v="16" actId="20577"/>
        <pc:sldMkLst>
          <pc:docMk/>
          <pc:sldMk cId="2488284285" sldId="258"/>
        </pc:sldMkLst>
        <pc:spChg chg="mod">
          <ac:chgData name="Dixon, Rachel, A RN" userId="S::radixon@cmh.edu::693b51a8-eeca-415a-a2f5-d83548bceae7" providerId="AD" clId="Web-{FD2F7129-437E-513B-0219-4B0A90D3BBEF}" dt="2024-05-23T19:30:37.468" v="16" actId="20577"/>
          <ac:spMkLst>
            <pc:docMk/>
            <pc:sldMk cId="2488284285" sldId="258"/>
            <ac:spMk id="3" creationId="{28699B07-FAA3-A3B7-E61C-67EC1480FC2F}"/>
          </ac:spMkLst>
        </pc:spChg>
      </pc:sldChg>
    </pc:docChg>
  </pc:docChgLst>
  <pc:docChgLst>
    <pc:chgData clId="Web-{1B548DEC-835F-479F-A3E3-1DE1D11CF67A}"/>
    <pc:docChg chg="modSld">
      <pc:chgData name="" userId="" providerId="" clId="Web-{1B548DEC-835F-479F-A3E3-1DE1D11CF67A}" dt="2024-05-23T16:26:04.466" v="13" actId="20577"/>
      <pc:docMkLst>
        <pc:docMk/>
      </pc:docMkLst>
      <pc:sldChg chg="modSp">
        <pc:chgData name="" userId="" providerId="" clId="Web-{1B548DEC-835F-479F-A3E3-1DE1D11CF67A}" dt="2024-05-23T16:26:04.466" v="13" actId="20577"/>
        <pc:sldMkLst>
          <pc:docMk/>
          <pc:sldMk cId="109857222" sldId="256"/>
        </pc:sldMkLst>
        <pc:spChg chg="mod">
          <ac:chgData name="" userId="" providerId="" clId="Web-{1B548DEC-835F-479F-A3E3-1DE1D11CF67A}" dt="2024-05-23T16:26:04.466" v="13" actId="20577"/>
          <ac:spMkLst>
            <pc:docMk/>
            <pc:sldMk cId="109857222" sldId="256"/>
            <ac:spMk id="2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278ADA9-6383-4BDD-80D2-8899A40268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84B7147-B0F6-40ED-B5A2-FF72BC8198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36D2DE0-0628-4A9A-A59D-7BA8B5EB30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48E405C9-94BE-41DA-928C-DEC9A8550E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815929" y="148929"/>
            <a:ext cx="6560142" cy="656014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15031" y="1380754"/>
            <a:ext cx="5561938" cy="2513516"/>
          </a:xfrm>
        </p:spPr>
        <p:txBody>
          <a:bodyPr>
            <a:normAutofit/>
          </a:bodyPr>
          <a:lstStyle/>
          <a:p>
            <a:r>
              <a:rPr lang="en-US"/>
              <a:t>Lost to follow up pool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15031" y="4076802"/>
            <a:ext cx="5561938" cy="1534587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/>
              <a:t>PDSA 2 of Lost to Follow Up QI project</a:t>
            </a:r>
          </a:p>
          <a:p>
            <a:r>
              <a:rPr lang="en-US"/>
              <a:t>May 23, 2024</a:t>
            </a:r>
          </a:p>
        </p:txBody>
      </p:sp>
      <p:sp>
        <p:nvSpPr>
          <p:cNvPr id="16" name="Arc 15">
            <a:extLst>
              <a:ext uri="{FF2B5EF4-FFF2-40B4-BE49-F238E27FC236}">
                <a16:creationId xmlns:a16="http://schemas.microsoft.com/office/drawing/2014/main" id="{D2091A72-D5BB-42AC-8FD3-F7747D9086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9222429" flipV="1">
            <a:off x="2494119" y="6170"/>
            <a:ext cx="6816262" cy="6816262"/>
          </a:xfrm>
          <a:prstGeom prst="arc">
            <a:avLst>
              <a:gd name="adj1" fmla="val 16200000"/>
              <a:gd name="adj2" fmla="val 20093138"/>
            </a:avLst>
          </a:prstGeom>
          <a:ln w="127000" cap="rnd">
            <a:solidFill>
              <a:schemeClr val="accent4">
                <a:alpha val="9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6ED12BFC-A737-46AF-8411-481112D54B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200995" y="5310973"/>
            <a:ext cx="705948" cy="686798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3CDC4E7-51FF-A7A4-604C-741C3B5E6F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LTFU Pool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5BA2AD39-78BC-EFD4-FAFB-1CA53C11A6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March 6, 2024: </a:t>
            </a:r>
            <a:r>
              <a:rPr lang="en-US">
                <a:ea typeface="+mn-lt"/>
                <a:cs typeface="+mn-lt"/>
              </a:rPr>
              <a:t>Diabetes Clinic Lost to Follow-up pool was created</a:t>
            </a:r>
            <a:endParaRPr lang="en-US"/>
          </a:p>
          <a:p>
            <a:r>
              <a:rPr lang="en-US"/>
              <a:t>CDE's notify this pool if a patient no shows </a:t>
            </a:r>
            <a:r>
              <a:rPr lang="en-US">
                <a:ea typeface="+mn-lt"/>
                <a:cs typeface="+mn-lt"/>
              </a:rPr>
              <a:t>(or if refill request and no follow up scheduled, after they contact them once)</a:t>
            </a:r>
          </a:p>
          <a:p>
            <a:r>
              <a:rPr lang="en-US"/>
              <a:t>Katie, Laura and Rachel reach out to families 3 times (either via phone or portal) and if they do not respond, send letter to home.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en-US"/>
              <a:t>Social work is notified if LTFU patients are unreachable and meet following criteria:</a:t>
            </a:r>
          </a:p>
          <a:p>
            <a:pPr lvl="2">
              <a:buFont typeface="Wingdings" panose="020B0604020202020204" pitchFamily="34" charset="0"/>
              <a:buChar char="§"/>
            </a:pPr>
            <a:r>
              <a:rPr lang="en-US"/>
              <a:t>&lt; 10 y/o and A1c &gt;10%</a:t>
            </a:r>
          </a:p>
          <a:p>
            <a:pPr lvl="2">
              <a:buFont typeface="Wingdings" panose="020B0604020202020204" pitchFamily="34" charset="0"/>
              <a:buChar char="§"/>
            </a:pPr>
            <a:r>
              <a:rPr lang="en-US"/>
              <a:t>10-17 y/o and A1c&gt; 10%, not seen in a year</a:t>
            </a:r>
          </a:p>
          <a:p>
            <a:pPr marL="457200" lvl="1" indent="0">
              <a:buNone/>
            </a:pPr>
            <a:endParaRPr lang="en-US"/>
          </a:p>
          <a:p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91620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7" name="Rectangle 46">
            <a:extLst>
              <a:ext uri="{FF2B5EF4-FFF2-40B4-BE49-F238E27FC236}">
                <a16:creationId xmlns:a16="http://schemas.microsoft.com/office/drawing/2014/main" id="{45D37F4E-DDB4-456B-97E0-9937730A03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9CB5077-A654-499E-E94E-D64B5FB0FD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493" y="238539"/>
            <a:ext cx="11018520" cy="1434415"/>
          </a:xfrm>
        </p:spPr>
        <p:txBody>
          <a:bodyPr anchor="b">
            <a:normAutofit/>
          </a:bodyPr>
          <a:lstStyle/>
          <a:p>
            <a:r>
              <a:rPr lang="en-US" sz="5400"/>
              <a:t>Data for PDSA 2</a:t>
            </a:r>
          </a:p>
        </p:txBody>
      </p:sp>
      <p:sp>
        <p:nvSpPr>
          <p:cNvPr id="49" name="sketchy line">
            <a:extLst>
              <a:ext uri="{FF2B5EF4-FFF2-40B4-BE49-F238E27FC236}">
                <a16:creationId xmlns:a16="http://schemas.microsoft.com/office/drawing/2014/main" id="{B2DD41CD-8F47-4F56-AD12-4E2FF76969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493" y="1681544"/>
            <a:ext cx="10972800" cy="18288"/>
          </a:xfrm>
          <a:custGeom>
            <a:avLst/>
            <a:gdLst>
              <a:gd name="connsiteX0" fmla="*/ 0 w 10972800"/>
              <a:gd name="connsiteY0" fmla="*/ 0 h 18288"/>
              <a:gd name="connsiteX1" fmla="*/ 356616 w 10972800"/>
              <a:gd name="connsiteY1" fmla="*/ 0 h 18288"/>
              <a:gd name="connsiteX2" fmla="*/ 1042416 w 10972800"/>
              <a:gd name="connsiteY2" fmla="*/ 0 h 18288"/>
              <a:gd name="connsiteX3" fmla="*/ 1947672 w 10972800"/>
              <a:gd name="connsiteY3" fmla="*/ 0 h 18288"/>
              <a:gd name="connsiteX4" fmla="*/ 2633472 w 10972800"/>
              <a:gd name="connsiteY4" fmla="*/ 0 h 18288"/>
              <a:gd name="connsiteX5" fmla="*/ 2990088 w 10972800"/>
              <a:gd name="connsiteY5" fmla="*/ 0 h 18288"/>
              <a:gd name="connsiteX6" fmla="*/ 3456432 w 10972800"/>
              <a:gd name="connsiteY6" fmla="*/ 0 h 18288"/>
              <a:gd name="connsiteX7" fmla="*/ 4361688 w 10972800"/>
              <a:gd name="connsiteY7" fmla="*/ 0 h 18288"/>
              <a:gd name="connsiteX8" fmla="*/ 5266944 w 10972800"/>
              <a:gd name="connsiteY8" fmla="*/ 0 h 18288"/>
              <a:gd name="connsiteX9" fmla="*/ 6172200 w 10972800"/>
              <a:gd name="connsiteY9" fmla="*/ 0 h 18288"/>
              <a:gd name="connsiteX10" fmla="*/ 6528816 w 10972800"/>
              <a:gd name="connsiteY10" fmla="*/ 0 h 18288"/>
              <a:gd name="connsiteX11" fmla="*/ 7214616 w 10972800"/>
              <a:gd name="connsiteY11" fmla="*/ 0 h 18288"/>
              <a:gd name="connsiteX12" fmla="*/ 7790688 w 10972800"/>
              <a:gd name="connsiteY12" fmla="*/ 0 h 18288"/>
              <a:gd name="connsiteX13" fmla="*/ 8147304 w 10972800"/>
              <a:gd name="connsiteY13" fmla="*/ 0 h 18288"/>
              <a:gd name="connsiteX14" fmla="*/ 9052560 w 10972800"/>
              <a:gd name="connsiteY14" fmla="*/ 0 h 18288"/>
              <a:gd name="connsiteX15" fmla="*/ 9409176 w 10972800"/>
              <a:gd name="connsiteY15" fmla="*/ 0 h 18288"/>
              <a:gd name="connsiteX16" fmla="*/ 9765792 w 10972800"/>
              <a:gd name="connsiteY16" fmla="*/ 0 h 18288"/>
              <a:gd name="connsiteX17" fmla="*/ 10341864 w 10972800"/>
              <a:gd name="connsiteY17" fmla="*/ 0 h 18288"/>
              <a:gd name="connsiteX18" fmla="*/ 10972800 w 10972800"/>
              <a:gd name="connsiteY18" fmla="*/ 0 h 18288"/>
              <a:gd name="connsiteX19" fmla="*/ 10972800 w 10972800"/>
              <a:gd name="connsiteY19" fmla="*/ 18288 h 18288"/>
              <a:gd name="connsiteX20" fmla="*/ 10177272 w 10972800"/>
              <a:gd name="connsiteY20" fmla="*/ 18288 h 18288"/>
              <a:gd name="connsiteX21" fmla="*/ 9820656 w 10972800"/>
              <a:gd name="connsiteY21" fmla="*/ 18288 h 18288"/>
              <a:gd name="connsiteX22" fmla="*/ 9464040 w 10972800"/>
              <a:gd name="connsiteY22" fmla="*/ 18288 h 18288"/>
              <a:gd name="connsiteX23" fmla="*/ 8778240 w 10972800"/>
              <a:gd name="connsiteY23" fmla="*/ 18288 h 18288"/>
              <a:gd name="connsiteX24" fmla="*/ 8421624 w 10972800"/>
              <a:gd name="connsiteY24" fmla="*/ 18288 h 18288"/>
              <a:gd name="connsiteX25" fmla="*/ 7735824 w 10972800"/>
              <a:gd name="connsiteY25" fmla="*/ 18288 h 18288"/>
              <a:gd name="connsiteX26" fmla="*/ 6940296 w 10972800"/>
              <a:gd name="connsiteY26" fmla="*/ 18288 h 18288"/>
              <a:gd name="connsiteX27" fmla="*/ 6254496 w 10972800"/>
              <a:gd name="connsiteY27" fmla="*/ 18288 h 18288"/>
              <a:gd name="connsiteX28" fmla="*/ 5458968 w 10972800"/>
              <a:gd name="connsiteY28" fmla="*/ 18288 h 18288"/>
              <a:gd name="connsiteX29" fmla="*/ 4663440 w 10972800"/>
              <a:gd name="connsiteY29" fmla="*/ 18288 h 18288"/>
              <a:gd name="connsiteX30" fmla="*/ 4306824 w 10972800"/>
              <a:gd name="connsiteY30" fmla="*/ 18288 h 18288"/>
              <a:gd name="connsiteX31" fmla="*/ 3840480 w 10972800"/>
              <a:gd name="connsiteY31" fmla="*/ 18288 h 18288"/>
              <a:gd name="connsiteX32" fmla="*/ 3264408 w 10972800"/>
              <a:gd name="connsiteY32" fmla="*/ 18288 h 18288"/>
              <a:gd name="connsiteX33" fmla="*/ 2578608 w 10972800"/>
              <a:gd name="connsiteY33" fmla="*/ 18288 h 18288"/>
              <a:gd name="connsiteX34" fmla="*/ 1673352 w 10972800"/>
              <a:gd name="connsiteY34" fmla="*/ 18288 h 18288"/>
              <a:gd name="connsiteX35" fmla="*/ 877824 w 10972800"/>
              <a:gd name="connsiteY35" fmla="*/ 18288 h 18288"/>
              <a:gd name="connsiteX36" fmla="*/ 0 w 10972800"/>
              <a:gd name="connsiteY36" fmla="*/ 18288 h 18288"/>
              <a:gd name="connsiteX37" fmla="*/ 0 w 10972800"/>
              <a:gd name="connsiteY3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stroke="0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699B07-FAA3-A3B7-E61C-67EC1480FC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2493" y="2071316"/>
            <a:ext cx="6080705" cy="4119172"/>
          </a:xfrm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r>
              <a:rPr lang="en-US" sz="2100">
                <a:latin typeface="Arial"/>
                <a:cs typeface="Arial"/>
              </a:rPr>
              <a:t>Contacted 90 patients</a:t>
            </a:r>
          </a:p>
          <a:p>
            <a:pPr lvl="1">
              <a:buFont typeface="Courier New,monospace" panose="020B0604020202020204" pitchFamily="34" charset="0"/>
              <a:buChar char="o"/>
            </a:pPr>
            <a:r>
              <a:rPr lang="en-US" sz="2100">
                <a:latin typeface="Arial"/>
                <a:cs typeface="Arial"/>
              </a:rPr>
              <a:t>6 had previously been rescheduled and no showed that appointment from PDSA 1</a:t>
            </a:r>
          </a:p>
          <a:p>
            <a:pPr lvl="1">
              <a:buFont typeface="Courier New,monospace" panose="020B0604020202020204" pitchFamily="34" charset="0"/>
              <a:buChar char="o"/>
            </a:pPr>
            <a:r>
              <a:rPr lang="en-US" sz="2100">
                <a:latin typeface="Arial"/>
                <a:cs typeface="Arial"/>
              </a:rPr>
              <a:t>4 were contacted twice after having no-showed their first rescheduled appointment in PDSA 2</a:t>
            </a:r>
          </a:p>
          <a:p>
            <a:pPr lvl="1">
              <a:buFont typeface="Courier New,monospace" panose="020B0604020202020204" pitchFamily="34" charset="0"/>
              <a:buChar char="o"/>
            </a:pPr>
            <a:r>
              <a:rPr lang="en-US" sz="2100">
                <a:latin typeface="Arial"/>
                <a:cs typeface="Arial"/>
              </a:rPr>
              <a:t>6 confirmed they transitioned to adult provider</a:t>
            </a:r>
          </a:p>
          <a:p>
            <a:pPr lvl="1">
              <a:buFont typeface="Courier New,monospace" panose="020B0604020202020204" pitchFamily="34" charset="0"/>
              <a:buChar char="o"/>
            </a:pPr>
            <a:r>
              <a:rPr lang="en-US" sz="2100">
                <a:latin typeface="Arial"/>
                <a:cs typeface="Arial"/>
              </a:rPr>
              <a:t>3 listed as "other" - have additional reasons for no follow up (moved, etc.)</a:t>
            </a:r>
          </a:p>
          <a:p>
            <a:pPr>
              <a:buFont typeface="Courier New,monospace" panose="020B0604020202020204" pitchFamily="34" charset="0"/>
              <a:buChar char="o"/>
            </a:pPr>
            <a:r>
              <a:rPr lang="en-US" sz="2100">
                <a:latin typeface="Arial"/>
                <a:cs typeface="Arial"/>
              </a:rPr>
              <a:t>64 total reschedules </a:t>
            </a:r>
          </a:p>
          <a:p>
            <a:pPr>
              <a:buFont typeface="Courier New,monospace" panose="020B0604020202020204" pitchFamily="34" charset="0"/>
              <a:buChar char="o"/>
            </a:pPr>
            <a:r>
              <a:rPr lang="en-US" sz="2100">
                <a:latin typeface="Arial"/>
                <a:cs typeface="Arial"/>
              </a:rPr>
              <a:t>6 still in progress as of May 23, 2024</a:t>
            </a:r>
          </a:p>
          <a:p>
            <a:pPr>
              <a:buFont typeface="Courier New,monospace" panose="020B0604020202020204" pitchFamily="34" charset="0"/>
              <a:buChar char="o"/>
            </a:pPr>
            <a:r>
              <a:rPr lang="en-US" sz="2100">
                <a:latin typeface="Arial"/>
                <a:cs typeface="Arial"/>
              </a:rPr>
              <a:t>16 patients: unable to reach by phone and mailed letter, still no follow up scheduled</a:t>
            </a:r>
          </a:p>
          <a:p>
            <a:pPr lvl="1">
              <a:buFont typeface="Courier New,monospace" panose="020B0604020202020204" pitchFamily="34" charset="0"/>
              <a:buChar char="o"/>
            </a:pPr>
            <a:r>
              <a:rPr lang="en-US" sz="2100">
                <a:latin typeface="Arial"/>
                <a:cs typeface="Arial"/>
              </a:rPr>
              <a:t>7 of those are over 18 and may have transitioned</a:t>
            </a:r>
          </a:p>
          <a:p>
            <a:endParaRPr lang="en-US" sz="2000">
              <a:latin typeface="Arial"/>
              <a:cs typeface="Arial"/>
            </a:endParaRPr>
          </a:p>
        </p:txBody>
      </p:sp>
      <p:pic>
        <p:nvPicPr>
          <p:cNvPr id="4" name="Picture 3" descr="A pie chart with different colored sections&#10;&#10;Description automatically generated">
            <a:extLst>
              <a:ext uri="{FF2B5EF4-FFF2-40B4-BE49-F238E27FC236}">
                <a16:creationId xmlns:a16="http://schemas.microsoft.com/office/drawing/2014/main" id="{9F276194-802B-A099-0E62-02AC73BBD9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3457" y="2256518"/>
            <a:ext cx="5638800" cy="4362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82842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C2554CA6-288E-4202-BC52-2E5A8F0C0A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B10BB131-AC8E-4A8E-A5D1-36260F720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9189" y="1119031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6F9A304-A742-3204-7A4F-932CE31B1C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1074" y="1396686"/>
            <a:ext cx="3240506" cy="4064628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Points for further discussion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5B7778FC-632E-4DCA-A7CB-0D7731CCF9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9809111">
            <a:off x="8683720" y="941148"/>
            <a:ext cx="2987899" cy="2987899"/>
          </a:xfrm>
          <a:prstGeom prst="arc">
            <a:avLst>
              <a:gd name="adj1" fmla="val 15817365"/>
              <a:gd name="adj2" fmla="val 178138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FA23A907-97FB-4A8F-880A-DD77401C42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0048" y="4780992"/>
            <a:ext cx="546100" cy="5461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2515F9-5EB6-CD5B-8577-82AF529263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70153" y="1526033"/>
            <a:ext cx="5536397" cy="3935281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r>
              <a:rPr lang="en-US"/>
              <a:t>Over age 18 age group: How to facilitate smooth transition to adult provider?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en-US"/>
              <a:t>Need for standard policy across clinics regarding how many times patients in this age group can no show and continue to reschedule / how long to authorize refills</a:t>
            </a:r>
          </a:p>
          <a:p>
            <a:pPr lvl="2">
              <a:buFont typeface="Wingdings" panose="020B0604020202020204" pitchFamily="34" charset="0"/>
              <a:buChar char="§"/>
            </a:pPr>
            <a:r>
              <a:rPr lang="en-US"/>
              <a:t>Need for clear communication of this standard to patients (in depart)</a:t>
            </a:r>
          </a:p>
          <a:p>
            <a:pPr lvl="2">
              <a:buFont typeface="Wingdings" panose="020B0604020202020204" pitchFamily="34" charset="0"/>
              <a:buChar char="§"/>
            </a:pPr>
            <a:r>
              <a:rPr lang="en-US"/>
              <a:t>Plan to collaborate with Transition QI group as well as diabetes team leadership to establish this policy</a:t>
            </a:r>
          </a:p>
        </p:txBody>
      </p:sp>
    </p:spTree>
    <p:extLst>
      <p:ext uri="{BB962C8B-B14F-4D97-AF65-F5344CB8AC3E}">
        <p14:creationId xmlns:p14="http://schemas.microsoft.com/office/powerpoint/2010/main" val="27357209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LengthInSeconds xmlns="3e880c33-687d-43fb-9f57-cbd4d5651853" xsi:nil="true"/>
    <SharedWithUsers xmlns="fc5f44dd-8b2d-4fdf-96ce-a352c6a13385">
      <UserInfo>
        <DisplayName/>
        <AccountId xsi:nil="true"/>
        <AccountType/>
      </UserInfo>
    </SharedWithUsers>
    <lcf76f155ced4ddcb4097134ff3c332f xmlns="3e880c33-687d-43fb-9f57-cbd4d5651853">
      <Terms xmlns="http://schemas.microsoft.com/office/infopath/2007/PartnerControls"/>
    </lcf76f155ced4ddcb4097134ff3c332f>
    <TaxCatchAll xmlns="fc5f44dd-8b2d-4fdf-96ce-a352c6a13385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9FC5D9CC0F037448B4DD899CF1931C4" ma:contentTypeVersion="17" ma:contentTypeDescription="Create a new document." ma:contentTypeScope="" ma:versionID="bffbb50888150381ca600c2fb96e030b">
  <xsd:schema xmlns:xsd="http://www.w3.org/2001/XMLSchema" xmlns:xs="http://www.w3.org/2001/XMLSchema" xmlns:p="http://schemas.microsoft.com/office/2006/metadata/properties" xmlns:ns2="3e880c33-687d-43fb-9f57-cbd4d5651853" xmlns:ns3="fc5f44dd-8b2d-4fdf-96ce-a352c6a13385" targetNamespace="http://schemas.microsoft.com/office/2006/metadata/properties" ma:root="true" ma:fieldsID="4875473c4878595bdbbe1c86c7feb7d1" ns2:_="" ns3:_="">
    <xsd:import namespace="3e880c33-687d-43fb-9f57-cbd4d5651853"/>
    <xsd:import namespace="fc5f44dd-8b2d-4fdf-96ce-a352c6a1338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e880c33-687d-43fb-9f57-cbd4d565185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5" nillable="true" ma:displayName="Length (seconds)" ma:internalName="MediaLengthInSeconds" ma:readOnly="true">
      <xsd:simpleType>
        <xsd:restriction base="dms:Unknown"/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a79b820a-a2ee-403a-bd2e-0f675df7d78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c5f44dd-8b2d-4fdf-96ce-a352c6a13385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9bebe0cb-37e4-4a78-9d16-feda023b9970}" ma:internalName="TaxCatchAll" ma:showField="CatchAllData" ma:web="fc5f44dd-8b2d-4fdf-96ce-a352c6a1338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A50F904-9075-4855-9140-64D2DD37BE71}">
  <ds:schemaRefs>
    <ds:schemaRef ds:uri="3e880c33-687d-43fb-9f57-cbd4d5651853"/>
    <ds:schemaRef ds:uri="fc5f44dd-8b2d-4fdf-96ce-a352c6a13385"/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B16A3A1E-E282-4908-AF05-8627C13ACA39}">
  <ds:schemaRefs>
    <ds:schemaRef ds:uri="3e880c33-687d-43fb-9f57-cbd4d5651853"/>
    <ds:schemaRef ds:uri="fc5f44dd-8b2d-4fdf-96ce-a352c6a13385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FFDB2AA1-C182-43BB-AACA-402FEB94E09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Application>Microsoft Office PowerPoint</Application>
  <PresentationFormat>Widescreen</PresentationFormat>
  <Slides>4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Lost to follow up pool</vt:lpstr>
      <vt:lpstr>LTFU Pool</vt:lpstr>
      <vt:lpstr>Data for PDSA 2</vt:lpstr>
      <vt:lpstr>Points for further discussion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Lost to follow up pool</dc:title>
  <dc:creator/>
  <cp:revision>1</cp:revision>
  <dcterms:created xsi:type="dcterms:W3CDTF">2024-05-23T16:25:46Z</dcterms:created>
  <dcterms:modified xsi:type="dcterms:W3CDTF">2024-05-23T19:30:56Z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ediaServiceImageTags">
    <vt:lpwstr/>
  </property>
  <property fmtid="{D5CDD505-2E9C-101B-9397-08002B2CF9AE}" pid="3" name="ContentTypeId">
    <vt:lpwstr>0x010100F9FC5D9CC0F037448B4DD899CF1931C4</vt:lpwstr>
  </property>
  <property fmtid="{D5CDD505-2E9C-101B-9397-08002B2CF9AE}" pid="4" name="_SourceUrl">
    <vt:lpwstr/>
  </property>
  <property fmtid="{D5CDD505-2E9C-101B-9397-08002B2CF9AE}" pid="5" name="_SharedFileIndex">
    <vt:lpwstr/>
  </property>
  <property fmtid="{D5CDD505-2E9C-101B-9397-08002B2CF9AE}" pid="6" name="ComplianceAssetId">
    <vt:lpwstr/>
  </property>
  <property fmtid="{D5CDD505-2E9C-101B-9397-08002B2CF9AE}" pid="7" name="_ExtendedDescription">
    <vt:lpwstr/>
  </property>
  <property fmtid="{D5CDD505-2E9C-101B-9397-08002B2CF9AE}" pid="8" name="TriggerFlowInfo">
    <vt:lpwstr/>
  </property>
</Properties>
</file>