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4"/>
    <p:sldMasterId id="2147483822" r:id="rId5"/>
  </p:sldMasterIdLst>
  <p:notesMasterIdLst>
    <p:notesMasterId r:id="rId10"/>
  </p:notesMasterIdLst>
  <p:handoutMasterIdLst>
    <p:handoutMasterId r:id="rId11"/>
  </p:handoutMasterIdLst>
  <p:sldIdLst>
    <p:sldId id="472" r:id="rId6"/>
    <p:sldId id="417" r:id="rId7"/>
    <p:sldId id="489" r:id="rId8"/>
    <p:sldId id="479" r:id="rId9"/>
  </p:sldIdLst>
  <p:sldSz cx="12192000" cy="6858000"/>
  <p:notesSz cx="6858000" cy="9144000"/>
  <p:custDataLst>
    <p:tags r:id="rId1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id="{EF46FFE9-F5A7-484B-82CA-86EEBFAE4199}">
          <p14:sldIdLst>
            <p14:sldId id="472"/>
            <p14:sldId id="417"/>
            <p14:sldId id="489"/>
            <p14:sldId id="47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8B8C"/>
    <a:srgbClr val="54565A"/>
    <a:srgbClr val="D9D8D6"/>
    <a:srgbClr val="252A68"/>
    <a:srgbClr val="D65F00"/>
    <a:srgbClr val="AC3964"/>
    <a:srgbClr val="510C76"/>
    <a:srgbClr val="007853"/>
    <a:srgbClr val="FFBF3F"/>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16" autoAdjust="0"/>
    <p:restoredTop sz="70620" autoAdjust="0"/>
  </p:normalViewPr>
  <p:slideViewPr>
    <p:cSldViewPr snapToGrid="0" snapToObjects="1">
      <p:cViewPr varScale="1">
        <p:scale>
          <a:sx n="77" d="100"/>
          <a:sy n="77" d="100"/>
        </p:scale>
        <p:origin x="2202"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5" d="100"/>
          <a:sy n="85" d="100"/>
        </p:scale>
        <p:origin x="380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57F437-34E4-457B-ACAA-C109BC5AD2B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6C9805C-0D4B-456D-9316-F45962E2F55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AB91EB8-1FC0-49BA-B8A0-9D4051C7D0E5}" type="datetimeFigureOut">
              <a:rPr lang="en-US" smtClean="0"/>
              <a:t>3/1/2024</a:t>
            </a:fld>
            <a:endParaRPr lang="en-US"/>
          </a:p>
        </p:txBody>
      </p:sp>
      <p:sp>
        <p:nvSpPr>
          <p:cNvPr id="4" name="Footer Placeholder 3">
            <a:extLst>
              <a:ext uri="{FF2B5EF4-FFF2-40B4-BE49-F238E27FC236}">
                <a16:creationId xmlns:a16="http://schemas.microsoft.com/office/drawing/2014/main" id="{C3170BBA-56B5-4091-9B11-25E05616420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1017362-806F-4EA8-BAA6-0CA6D364BC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F6AC5C8-AA3E-49B6-9C0B-3EDF0860F219}" type="slidenum">
              <a:rPr lang="en-US" smtClean="0"/>
              <a:t>‹#›</a:t>
            </a:fld>
            <a:endParaRPr lang="en-US"/>
          </a:p>
        </p:txBody>
      </p:sp>
    </p:spTree>
    <p:extLst>
      <p:ext uri="{BB962C8B-B14F-4D97-AF65-F5344CB8AC3E}">
        <p14:creationId xmlns:p14="http://schemas.microsoft.com/office/powerpoint/2010/main" val="3942118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FD89D3-6540-412A-8DF7-24F6B362E6BB}" type="datetimeFigureOut">
              <a:rPr lang="en-US" smtClean="0"/>
              <a:t>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BCCA8E-E054-4945-93F6-8F3E2A7D5A26}" type="slidenum">
              <a:rPr lang="en-US" smtClean="0"/>
              <a:t>‹#›</a:t>
            </a:fld>
            <a:endParaRPr lang="en-US"/>
          </a:p>
        </p:txBody>
      </p:sp>
    </p:spTree>
    <p:extLst>
      <p:ext uri="{BB962C8B-B14F-4D97-AF65-F5344CB8AC3E}">
        <p14:creationId xmlns:p14="http://schemas.microsoft.com/office/powerpoint/2010/main" val="2230956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 the 7 patients, average</a:t>
            </a:r>
            <a:r>
              <a:rPr lang="en-US" baseline="0" dirty="0" smtClean="0"/>
              <a:t> diagnosis is 2 years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2</a:t>
            </a:fld>
            <a:endParaRPr lang="en-US"/>
          </a:p>
        </p:txBody>
      </p:sp>
    </p:spTree>
    <p:extLst>
      <p:ext uri="{BB962C8B-B14F-4D97-AF65-F5344CB8AC3E}">
        <p14:creationId xmlns:p14="http://schemas.microsoft.com/office/powerpoint/2010/main" val="2613827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3</a:t>
            </a:fld>
            <a:endParaRPr lang="en-US"/>
          </a:p>
        </p:txBody>
      </p:sp>
    </p:spTree>
    <p:extLst>
      <p:ext uri="{BB962C8B-B14F-4D97-AF65-F5344CB8AC3E}">
        <p14:creationId xmlns:p14="http://schemas.microsoft.com/office/powerpoint/2010/main" val="17637115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5.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6.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7.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8.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6.emf"/><Relationship Id="rId1" Type="http://schemas.openxmlformats.org/officeDocument/2006/relationships/slideMaster" Target="../slideMasters/slideMaster2.xml"/><Relationship Id="rId6" Type="http://schemas.openxmlformats.org/officeDocument/2006/relationships/image" Target="../media/image17.png"/><Relationship Id="rId5" Type="http://schemas.openxmlformats.org/officeDocument/2006/relationships/image" Target="../media/image34.png"/><Relationship Id="rId4" Type="http://schemas.openxmlformats.org/officeDocument/2006/relationships/image" Target="../media/image33.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6.emf"/><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6.emf"/><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16.emf"/><Relationship Id="rId1" Type="http://schemas.openxmlformats.org/officeDocument/2006/relationships/slideMaster" Target="../slideMasters/slideMaster2.xml"/><Relationship Id="rId6" Type="http://schemas.openxmlformats.org/officeDocument/2006/relationships/image" Target="../media/image40.png"/><Relationship Id="rId11" Type="http://schemas.openxmlformats.org/officeDocument/2006/relationships/image" Target="../media/image17.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Master" Target="../slideMasters/slideMaster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6.emf"/><Relationship Id="rId1" Type="http://schemas.openxmlformats.org/officeDocument/2006/relationships/slideMaster" Target="../slideMasters/slideMaster2.xml"/><Relationship Id="rId6" Type="http://schemas.openxmlformats.org/officeDocument/2006/relationships/image" Target="../media/image17.png"/><Relationship Id="rId5" Type="http://schemas.openxmlformats.org/officeDocument/2006/relationships/image" Target="../media/image50.png"/><Relationship Id="rId4" Type="http://schemas.openxmlformats.org/officeDocument/2006/relationships/image" Target="../media/image47.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6.emf"/><Relationship Id="rId1" Type="http://schemas.openxmlformats.org/officeDocument/2006/relationships/slideMaster" Target="../slideMasters/slideMaster2.xml"/><Relationship Id="rId6" Type="http://schemas.openxmlformats.org/officeDocument/2006/relationships/image" Target="../media/image17.png"/><Relationship Id="rId5" Type="http://schemas.openxmlformats.org/officeDocument/2006/relationships/image" Target="../media/image47.png"/><Relationship Id="rId4" Type="http://schemas.openxmlformats.org/officeDocument/2006/relationships/image" Target="../media/image5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9">
            <a:extLst>
              <a:ext uri="{FF2B5EF4-FFF2-40B4-BE49-F238E27FC236}">
                <a16:creationId xmlns:a16="http://schemas.microsoft.com/office/drawing/2014/main" id="{0A40E515-04CD-C14F-A916-E1B992979F49}"/>
              </a:ext>
            </a:extLst>
          </p:cNvPr>
          <p:cNvSpPr>
            <a:spLocks noGrp="1"/>
          </p:cNvSpPr>
          <p:nvPr>
            <p:ph type="title"/>
          </p:nvPr>
        </p:nvSpPr>
        <p:spPr>
          <a:xfrm>
            <a:off x="465138" y="3502212"/>
            <a:ext cx="3560762" cy="1697316"/>
          </a:xfrm>
        </p:spPr>
        <p:txBody>
          <a:bodyPr tIns="0" rIns="0" bIns="45720" anchor="b" anchorCtr="0"/>
          <a:lstStyle>
            <a:lvl1pPr>
              <a:lnSpc>
                <a:spcPct val="92000"/>
              </a:lnSpc>
              <a:defRPr sz="3200" b="1" i="0">
                <a:solidFill>
                  <a:schemeClr val="bg1"/>
                </a:solidFill>
                <a:latin typeface="Segoe UI" panose="020B0502040204020203" pitchFamily="34" charset="0"/>
                <a:cs typeface="Segoe UI" panose="020B0502040204020203" pitchFamily="34" charset="0"/>
              </a:defRPr>
            </a:lvl1pPr>
          </a:lstStyle>
          <a:p>
            <a:r>
              <a:rPr lang="en-US" smtClean="0"/>
              <a:t>Click to edit Master title style</a:t>
            </a:r>
            <a:endParaRPr lang="en-US"/>
          </a:p>
        </p:txBody>
      </p:sp>
      <p:sp>
        <p:nvSpPr>
          <p:cNvPr id="12" name="Text Placeholder 15">
            <a:extLst>
              <a:ext uri="{FF2B5EF4-FFF2-40B4-BE49-F238E27FC236}">
                <a16:creationId xmlns:a16="http://schemas.microsoft.com/office/drawing/2014/main" id="{097141F5-A733-1943-A651-93DADBFA66B0}"/>
              </a:ext>
            </a:extLst>
          </p:cNvPr>
          <p:cNvSpPr>
            <a:spLocks noGrp="1"/>
          </p:cNvSpPr>
          <p:nvPr>
            <p:ph type="body" sz="quarter" idx="19" hasCustomPrompt="1"/>
          </p:nvPr>
        </p:nvSpPr>
        <p:spPr>
          <a:xfrm>
            <a:off x="465138" y="5199529"/>
            <a:ext cx="3560762" cy="492598"/>
          </a:xfrm>
        </p:spPr>
        <p:txBody>
          <a:bodyPr tIns="91440" bIns="0" anchor="t" anchorCtr="0"/>
          <a:lstStyle>
            <a:lvl1pPr>
              <a:spcAft>
                <a:spcPts val="0"/>
              </a:spcAft>
              <a:buFontTx/>
              <a:buNone/>
              <a:defRPr sz="1600" b="1" i="0" cap="none" baseline="0">
                <a:solidFill>
                  <a:schemeClr val="bg1"/>
                </a:solidFill>
                <a:latin typeface="Segoe UI" panose="020B0502040204020203" pitchFamily="34" charset="0"/>
                <a:ea typeface="Roboto" panose="02000000000000000000" pitchFamily="2" charset="0"/>
                <a:cs typeface="Segoe UI" panose="020B0502040204020203" pitchFamily="34" charset="0"/>
              </a:defRPr>
            </a:lvl1pPr>
            <a:lvl2pPr>
              <a:spcAft>
                <a:spcPts val="0"/>
              </a:spcAft>
              <a:buFontTx/>
              <a:buNone/>
              <a:defRPr sz="1600" b="1" i="0" cap="none" baseline="0">
                <a:solidFill>
                  <a:schemeClr val="bg1"/>
                </a:solidFill>
                <a:latin typeface="Segoe UI" panose="020B0502040204020203" pitchFamily="34" charset="0"/>
                <a:ea typeface="Roboto" panose="02000000000000000000" pitchFamily="2" charset="0"/>
                <a:cs typeface="Segoe UI" panose="020B0502040204020203" pitchFamily="34" charset="0"/>
              </a:defRPr>
            </a:lvl2pPr>
            <a:lvl3pPr marL="0" indent="0">
              <a:spcAft>
                <a:spcPts val="0"/>
              </a:spcAft>
              <a:buFontTx/>
              <a:buNone/>
              <a:defRPr sz="1600" b="1" i="0" cap="none" baseline="0">
                <a:solidFill>
                  <a:schemeClr val="bg1"/>
                </a:solidFill>
                <a:latin typeface="Segoe UI" panose="020B0502040204020203" pitchFamily="34" charset="0"/>
                <a:ea typeface="Roboto" panose="02000000000000000000" pitchFamily="2" charset="0"/>
                <a:cs typeface="Segoe UI" panose="020B0502040204020203" pitchFamily="34" charset="0"/>
              </a:defRPr>
            </a:lvl3pPr>
            <a:lvl4pPr marL="0" indent="0">
              <a:spcAft>
                <a:spcPts val="0"/>
              </a:spcAft>
              <a:buFontTx/>
              <a:buNone/>
              <a:defRPr sz="1600" b="1" i="0" cap="none" baseline="0">
                <a:solidFill>
                  <a:schemeClr val="bg1"/>
                </a:solidFill>
                <a:latin typeface="Segoe UI" panose="020B0502040204020203" pitchFamily="34" charset="0"/>
                <a:ea typeface="Roboto" panose="02000000000000000000" pitchFamily="2" charset="0"/>
                <a:cs typeface="Segoe UI" panose="020B0502040204020203" pitchFamily="34" charset="0"/>
              </a:defRPr>
            </a:lvl4pPr>
            <a:lvl5pPr marL="0" indent="0">
              <a:spcAft>
                <a:spcPts val="0"/>
              </a:spcAft>
              <a:buFontTx/>
              <a:buNone/>
              <a:defRPr sz="1600" b="1" i="0" cap="none" baseline="0">
                <a:solidFill>
                  <a:schemeClr val="bg1"/>
                </a:solidFill>
                <a:latin typeface="Segoe UI" panose="020B0502040204020203" pitchFamily="34" charset="0"/>
                <a:ea typeface="Roboto" panose="02000000000000000000" pitchFamily="2" charset="0"/>
                <a:cs typeface="Segoe UI" panose="020B0502040204020203" pitchFamily="34" charset="0"/>
              </a:defRPr>
            </a:lvl5pPr>
            <a:lvl6pPr marL="0" indent="0">
              <a:spcAft>
                <a:spcPts val="0"/>
              </a:spcAft>
              <a:buFontTx/>
              <a:buNone/>
              <a:defRPr sz="1600" b="1" i="0" cap="none" baseline="0">
                <a:solidFill>
                  <a:schemeClr val="bg1"/>
                </a:solidFill>
                <a:latin typeface="Segoe UI" panose="020B0502040204020203" pitchFamily="34" charset="0"/>
                <a:ea typeface="Roboto" panose="02000000000000000000" pitchFamily="2" charset="0"/>
                <a:cs typeface="Segoe UI" panose="020B0502040204020203" pitchFamily="34" charset="0"/>
              </a:defRPr>
            </a:lvl6pPr>
            <a:lvl7pPr marL="0" indent="0">
              <a:spcAft>
                <a:spcPts val="0"/>
              </a:spcAft>
              <a:buFontTx/>
              <a:buNone/>
              <a:defRPr sz="1600" b="1" i="0" cap="none" baseline="0">
                <a:solidFill>
                  <a:schemeClr val="bg1"/>
                </a:solidFill>
                <a:latin typeface="Segoe UI" panose="020B0502040204020203" pitchFamily="34" charset="0"/>
                <a:ea typeface="Roboto" panose="02000000000000000000" pitchFamily="2" charset="0"/>
                <a:cs typeface="Segoe UI" panose="020B0502040204020203" pitchFamily="34" charset="0"/>
              </a:defRPr>
            </a:lvl7pPr>
            <a:lvl8pPr marL="0" indent="0">
              <a:spcAft>
                <a:spcPts val="0"/>
              </a:spcAft>
              <a:buFontTx/>
              <a:buNone/>
              <a:defRPr sz="1600" b="1" i="0" cap="none" baseline="0">
                <a:solidFill>
                  <a:schemeClr val="bg1"/>
                </a:solidFill>
                <a:latin typeface="Segoe UI" panose="020B0502040204020203" pitchFamily="34" charset="0"/>
                <a:ea typeface="Roboto" panose="02000000000000000000" pitchFamily="2" charset="0"/>
                <a:cs typeface="Segoe UI" panose="020B0502040204020203" pitchFamily="34" charset="0"/>
              </a:defRPr>
            </a:lvl8pPr>
            <a:lvl9pPr marL="0" indent="0">
              <a:spcAft>
                <a:spcPts val="0"/>
              </a:spcAft>
              <a:buFontTx/>
              <a:buNone/>
              <a:defRPr sz="1600" b="1" i="0" cap="none" baseline="0">
                <a:solidFill>
                  <a:schemeClr val="bg1"/>
                </a:solidFill>
                <a:latin typeface="Segoe UI" panose="020B0502040204020203" pitchFamily="34" charset="0"/>
                <a:ea typeface="Roboto" panose="02000000000000000000" pitchFamily="2" charset="0"/>
                <a:cs typeface="Segoe UI" panose="020B0502040204020203" pitchFamily="34" charset="0"/>
              </a:defRPr>
            </a:lvl9pPr>
          </a:lstStyle>
          <a:p>
            <a:pPr lvl="0"/>
            <a:r>
              <a:rPr lang="en-US"/>
              <a:t>Subhead</a:t>
            </a:r>
          </a:p>
        </p:txBody>
      </p:sp>
      <p:sp>
        <p:nvSpPr>
          <p:cNvPr id="7" name="Date Placeholder 6">
            <a:extLst>
              <a:ext uri="{FF2B5EF4-FFF2-40B4-BE49-F238E27FC236}">
                <a16:creationId xmlns:a16="http://schemas.microsoft.com/office/drawing/2014/main" id="{F1FDC329-725F-504E-A193-47ADCC26AD4C}"/>
              </a:ext>
            </a:extLst>
          </p:cNvPr>
          <p:cNvSpPr>
            <a:spLocks noGrp="1"/>
          </p:cNvSpPr>
          <p:nvPr>
            <p:ph type="dt" sz="half" idx="21"/>
          </p:nvPr>
        </p:nvSpPr>
        <p:spPr>
          <a:xfrm>
            <a:off x="465137" y="5692127"/>
            <a:ext cx="3560761" cy="375298"/>
          </a:xfrm>
          <a:prstGeom prst="rect">
            <a:avLst/>
          </a:prstGeom>
        </p:spPr>
        <p:txBody>
          <a:bodyPr lIns="0" tIns="0" rIns="0" bIns="0" anchor="t" anchorCtr="0"/>
          <a:lstStyle>
            <a:lvl1pPr>
              <a:defRPr sz="1000" b="0" i="0">
                <a:solidFill>
                  <a:schemeClr val="bg1"/>
                </a:solidFill>
                <a:latin typeface="Segoe UI" panose="020B0502040204020203" pitchFamily="34" charset="0"/>
                <a:cs typeface="Segoe UI" panose="020B0502040204020203" pitchFamily="34" charset="0"/>
              </a:defRPr>
            </a:lvl1pPr>
            <a:lvl2pPr>
              <a:defRPr sz="1000" b="0" i="0">
                <a:solidFill>
                  <a:schemeClr val="bg1"/>
                </a:solidFill>
                <a:latin typeface="Segoe UI" panose="020B0502040204020203" pitchFamily="34" charset="0"/>
                <a:cs typeface="Segoe UI" panose="020B0502040204020203" pitchFamily="34" charset="0"/>
              </a:defRPr>
            </a:lvl2pPr>
            <a:lvl3pPr>
              <a:defRPr sz="1000" b="0" i="0">
                <a:solidFill>
                  <a:schemeClr val="bg1"/>
                </a:solidFill>
                <a:latin typeface="Segoe UI" panose="020B0502040204020203" pitchFamily="34" charset="0"/>
                <a:cs typeface="Segoe UI" panose="020B0502040204020203" pitchFamily="34" charset="0"/>
              </a:defRPr>
            </a:lvl3pPr>
            <a:lvl4pPr>
              <a:defRPr sz="1000" b="0" i="0">
                <a:solidFill>
                  <a:schemeClr val="bg1"/>
                </a:solidFill>
                <a:latin typeface="Segoe UI" panose="020B0502040204020203" pitchFamily="34" charset="0"/>
                <a:cs typeface="Segoe UI" panose="020B0502040204020203" pitchFamily="34" charset="0"/>
              </a:defRPr>
            </a:lvl4pPr>
            <a:lvl5pPr>
              <a:defRPr sz="1000" b="0" i="0">
                <a:solidFill>
                  <a:schemeClr val="bg1"/>
                </a:solidFill>
                <a:latin typeface="Segoe UI" panose="020B0502040204020203" pitchFamily="34" charset="0"/>
                <a:cs typeface="Segoe UI" panose="020B0502040204020203" pitchFamily="34" charset="0"/>
              </a:defRPr>
            </a:lvl5pPr>
            <a:lvl6pPr>
              <a:defRPr sz="1000" b="0" i="0">
                <a:solidFill>
                  <a:schemeClr val="bg1"/>
                </a:solidFill>
                <a:latin typeface="Segoe UI" panose="020B0502040204020203" pitchFamily="34" charset="0"/>
                <a:cs typeface="Segoe UI" panose="020B0502040204020203" pitchFamily="34" charset="0"/>
              </a:defRPr>
            </a:lvl6pPr>
            <a:lvl7pPr>
              <a:defRPr sz="1000" b="0" i="0">
                <a:solidFill>
                  <a:schemeClr val="bg1"/>
                </a:solidFill>
                <a:latin typeface="Segoe UI" panose="020B0502040204020203" pitchFamily="34" charset="0"/>
                <a:cs typeface="Segoe UI" panose="020B0502040204020203" pitchFamily="34" charset="0"/>
              </a:defRPr>
            </a:lvl7pPr>
            <a:lvl8pPr>
              <a:defRPr sz="1000" b="0" i="0">
                <a:solidFill>
                  <a:schemeClr val="bg1"/>
                </a:solidFill>
                <a:latin typeface="Segoe UI" panose="020B0502040204020203" pitchFamily="34" charset="0"/>
                <a:cs typeface="Segoe UI" panose="020B0502040204020203" pitchFamily="34" charset="0"/>
              </a:defRPr>
            </a:lvl8pPr>
            <a:lvl9pPr marL="0">
              <a:defRPr sz="1000" b="0" i="0">
                <a:solidFill>
                  <a:schemeClr val="bg1"/>
                </a:solidFill>
                <a:latin typeface="Segoe UI" panose="020B0502040204020203" pitchFamily="34" charset="0"/>
                <a:cs typeface="Segoe UI" panose="020B0502040204020203" pitchFamily="34" charset="0"/>
              </a:defRPr>
            </a:lvl9pPr>
          </a:lstStyle>
          <a:p>
            <a:pPr indent="-3200400"/>
            <a:endParaRPr lang="en-US"/>
          </a:p>
        </p:txBody>
      </p:sp>
      <p:pic>
        <p:nvPicPr>
          <p:cNvPr id="3" name="Picture 2">
            <a:extLst>
              <a:ext uri="{FF2B5EF4-FFF2-40B4-BE49-F238E27FC236}">
                <a16:creationId xmlns:a16="http://schemas.microsoft.com/office/drawing/2014/main" id="{E8300ED7-66B8-16CE-A623-99E5AAFA0FED}"/>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464027" y="488950"/>
            <a:ext cx="1818321" cy="484399"/>
          </a:xfrm>
          <a:prstGeom prst="rect">
            <a:avLst/>
          </a:prstGeom>
        </p:spPr>
      </p:pic>
      <p:sp>
        <p:nvSpPr>
          <p:cNvPr id="23" name="Picture Placeholder 22">
            <a:extLst>
              <a:ext uri="{FF2B5EF4-FFF2-40B4-BE49-F238E27FC236}">
                <a16:creationId xmlns:a16="http://schemas.microsoft.com/office/drawing/2014/main" id="{74446BDF-5DD0-4C7D-4382-626562A05976}"/>
              </a:ext>
            </a:extLst>
          </p:cNvPr>
          <p:cNvSpPr>
            <a:spLocks noGrp="1"/>
          </p:cNvSpPr>
          <p:nvPr>
            <p:ph type="pic" sz="quarter" idx="22"/>
          </p:nvPr>
        </p:nvSpPr>
        <p:spPr>
          <a:xfrm>
            <a:off x="6819714" y="0"/>
            <a:ext cx="5372287" cy="4683537"/>
          </a:xfrm>
          <a:custGeom>
            <a:avLst/>
            <a:gdLst>
              <a:gd name="connsiteX0" fmla="*/ 342325 w 5372287"/>
              <a:gd name="connsiteY0" fmla="*/ 0 h 4683537"/>
              <a:gd name="connsiteX1" fmla="*/ 5372287 w 5372287"/>
              <a:gd name="connsiteY1" fmla="*/ 0 h 4683537"/>
              <a:gd name="connsiteX2" fmla="*/ 5372287 w 5372287"/>
              <a:gd name="connsiteY2" fmla="*/ 3879153 h 4683537"/>
              <a:gd name="connsiteX3" fmla="*/ 5301355 w 5372287"/>
              <a:gd name="connsiteY3" fmla="*/ 3943621 h 4683537"/>
              <a:gd name="connsiteX4" fmla="*/ 3240252 w 5372287"/>
              <a:gd name="connsiteY4" fmla="*/ 4683537 h 4683537"/>
              <a:gd name="connsiteX5" fmla="*/ 0 w 5372287"/>
              <a:gd name="connsiteY5" fmla="*/ 1443284 h 4683537"/>
              <a:gd name="connsiteX6" fmla="*/ 254636 w 5372287"/>
              <a:gd name="connsiteY6" fmla="*/ 182032 h 4683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72287" h="4683537">
                <a:moveTo>
                  <a:pt x="342325" y="0"/>
                </a:moveTo>
                <a:lnTo>
                  <a:pt x="5372287" y="0"/>
                </a:lnTo>
                <a:lnTo>
                  <a:pt x="5372287" y="3879153"/>
                </a:lnTo>
                <a:lnTo>
                  <a:pt x="5301355" y="3943621"/>
                </a:lnTo>
                <a:cubicBezTo>
                  <a:pt x="4741248" y="4405862"/>
                  <a:pt x="4023178" y="4683537"/>
                  <a:pt x="3240252" y="4683537"/>
                </a:cubicBezTo>
                <a:cubicBezTo>
                  <a:pt x="1450711" y="4683537"/>
                  <a:pt x="0" y="3232826"/>
                  <a:pt x="0" y="1443284"/>
                </a:cubicBezTo>
                <a:cubicBezTo>
                  <a:pt x="0" y="995899"/>
                  <a:pt x="90670" y="569690"/>
                  <a:pt x="254636" y="182032"/>
                </a:cubicBezTo>
                <a:close/>
              </a:path>
            </a:pathLst>
          </a:custGeom>
          <a:solidFill>
            <a:schemeClr val="bg1">
              <a:lumMod val="75000"/>
            </a:schemeClr>
          </a:solidFill>
        </p:spPr>
        <p:txBody>
          <a:bodyPr wrap="square" tIns="1645920" rIns="0">
            <a:noAutofit/>
          </a:bodyPr>
          <a:lstStyle>
            <a:lvl1pPr algn="ctr">
              <a:defRPr/>
            </a:lvl1pPr>
          </a:lstStyle>
          <a:p>
            <a:r>
              <a:rPr lang="en-US" smtClean="0"/>
              <a:t>Click icon to add picture</a:t>
            </a:r>
            <a:endParaRPr lang="en-US"/>
          </a:p>
        </p:txBody>
      </p:sp>
    </p:spTree>
    <p:extLst>
      <p:ext uri="{BB962C8B-B14F-4D97-AF65-F5344CB8AC3E}">
        <p14:creationId xmlns:p14="http://schemas.microsoft.com/office/powerpoint/2010/main" val="9480229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_set2_pi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9">
            <a:extLst>
              <a:ext uri="{FF2B5EF4-FFF2-40B4-BE49-F238E27FC236}">
                <a16:creationId xmlns:a16="http://schemas.microsoft.com/office/drawing/2014/main" id="{A5DD4228-57FC-7540-B45E-248B020CF545}"/>
              </a:ext>
            </a:extLst>
          </p:cNvPr>
          <p:cNvSpPr>
            <a:spLocks noGrp="1"/>
          </p:cNvSpPr>
          <p:nvPr>
            <p:ph type="title"/>
          </p:nvPr>
        </p:nvSpPr>
        <p:spPr>
          <a:xfrm>
            <a:off x="4025900" y="1254126"/>
            <a:ext cx="7704138" cy="4813300"/>
          </a:xfrm>
        </p:spPr>
        <p:txBody>
          <a:bodyPr tIns="0" rIns="0" bIns="457200" anchor="ctr" anchorCtr="0"/>
          <a:lstStyle>
            <a:lvl1pPr>
              <a:lnSpc>
                <a:spcPct val="90000"/>
              </a:lnSpc>
              <a:defRPr sz="3200" b="1" i="0">
                <a:solidFill>
                  <a:schemeClr val="bg1"/>
                </a:solidFill>
                <a:latin typeface="Segoe UI" panose="020B0502040204020203" pitchFamily="34" charset="0"/>
                <a:ea typeface="Roboto" panose="02000000000000000000" pitchFamily="2" charset="0"/>
                <a:cs typeface="Segoe UI" panose="020B0502040204020203" pitchFamily="34" charset="0"/>
              </a:defRPr>
            </a:lvl1pPr>
          </a:lstStyle>
          <a:p>
            <a:r>
              <a:rPr lang="en-US" smtClean="0"/>
              <a:t>Click to edit Master title style</a:t>
            </a:r>
            <a:endParaRPr lang="en-US"/>
          </a:p>
        </p:txBody>
      </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Confidential</a:t>
            </a:r>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63DCA5C9-2E11-4C67-86EB-AE1DE127DC64}" type="slidenum">
              <a:rPr lang="en-US" smtClean="0"/>
              <a:pPr lvl="8"/>
              <a:t>‹#›</a:t>
            </a:fld>
            <a:endParaRPr lang="en-US"/>
          </a:p>
        </p:txBody>
      </p:sp>
    </p:spTree>
    <p:extLst>
      <p:ext uri="{BB962C8B-B14F-4D97-AF65-F5344CB8AC3E}">
        <p14:creationId xmlns:p14="http://schemas.microsoft.com/office/powerpoint/2010/main" val="1541042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_set2_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9">
            <a:extLst>
              <a:ext uri="{FF2B5EF4-FFF2-40B4-BE49-F238E27FC236}">
                <a16:creationId xmlns:a16="http://schemas.microsoft.com/office/drawing/2014/main" id="{A5DD4228-57FC-7540-B45E-248B020CF545}"/>
              </a:ext>
            </a:extLst>
          </p:cNvPr>
          <p:cNvSpPr>
            <a:spLocks noGrp="1"/>
          </p:cNvSpPr>
          <p:nvPr>
            <p:ph type="title"/>
          </p:nvPr>
        </p:nvSpPr>
        <p:spPr>
          <a:xfrm>
            <a:off x="4025900" y="1254126"/>
            <a:ext cx="7704138" cy="4813300"/>
          </a:xfrm>
        </p:spPr>
        <p:txBody>
          <a:bodyPr tIns="0" rIns="0" bIns="457200" anchor="ctr" anchorCtr="0"/>
          <a:lstStyle>
            <a:lvl1pPr>
              <a:lnSpc>
                <a:spcPct val="90000"/>
              </a:lnSpc>
              <a:defRPr sz="3200" b="1" i="0">
                <a:solidFill>
                  <a:schemeClr val="bg1"/>
                </a:solidFill>
                <a:latin typeface="Segoe UI" panose="020B0502040204020203" pitchFamily="34" charset="0"/>
                <a:ea typeface="Roboto" panose="02000000000000000000" pitchFamily="2" charset="0"/>
                <a:cs typeface="Segoe UI" panose="020B0502040204020203" pitchFamily="34" charset="0"/>
              </a:defRPr>
            </a:lvl1pPr>
          </a:lstStyle>
          <a:p>
            <a:r>
              <a:rPr lang="en-US" smtClean="0"/>
              <a:t>Click to edit Master title style</a:t>
            </a:r>
            <a:endParaRPr lang="en-US"/>
          </a:p>
        </p:txBody>
      </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Confidential</a:t>
            </a:r>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63DCA5C9-2E11-4C67-86EB-AE1DE127DC64}" type="slidenum">
              <a:rPr lang="en-US" smtClean="0"/>
              <a:pPr lvl="8"/>
              <a:t>‹#›</a:t>
            </a:fld>
            <a:endParaRPr lang="en-US"/>
          </a:p>
        </p:txBody>
      </p:sp>
    </p:spTree>
    <p:extLst>
      <p:ext uri="{BB962C8B-B14F-4D97-AF65-F5344CB8AC3E}">
        <p14:creationId xmlns:p14="http://schemas.microsoft.com/office/powerpoint/2010/main" val="1049130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_set2_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9">
            <a:extLst>
              <a:ext uri="{FF2B5EF4-FFF2-40B4-BE49-F238E27FC236}">
                <a16:creationId xmlns:a16="http://schemas.microsoft.com/office/drawing/2014/main" id="{A5DD4228-57FC-7540-B45E-248B020CF545}"/>
              </a:ext>
            </a:extLst>
          </p:cNvPr>
          <p:cNvSpPr>
            <a:spLocks noGrp="1"/>
          </p:cNvSpPr>
          <p:nvPr>
            <p:ph type="title"/>
          </p:nvPr>
        </p:nvSpPr>
        <p:spPr>
          <a:xfrm>
            <a:off x="4025900" y="1254126"/>
            <a:ext cx="7704138" cy="4813300"/>
          </a:xfrm>
        </p:spPr>
        <p:txBody>
          <a:bodyPr tIns="0" rIns="0" bIns="457200" anchor="ctr" anchorCtr="0"/>
          <a:lstStyle>
            <a:lvl1pPr>
              <a:lnSpc>
                <a:spcPct val="90000"/>
              </a:lnSpc>
              <a:defRPr sz="3200" b="1" i="0">
                <a:solidFill>
                  <a:schemeClr val="bg1"/>
                </a:solidFill>
                <a:latin typeface="Segoe UI" panose="020B0502040204020203" pitchFamily="34" charset="0"/>
                <a:ea typeface="Roboto" panose="02000000000000000000" pitchFamily="2" charset="0"/>
                <a:cs typeface="Segoe UI" panose="020B0502040204020203" pitchFamily="34" charset="0"/>
              </a:defRPr>
            </a:lvl1pPr>
          </a:lstStyle>
          <a:p>
            <a:r>
              <a:rPr lang="en-US" smtClean="0"/>
              <a:t>Click to edit Master title style</a:t>
            </a:r>
            <a:endParaRPr lang="en-US"/>
          </a:p>
        </p:txBody>
      </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Confidential</a:t>
            </a:r>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63DCA5C9-2E11-4C67-86EB-AE1DE127DC64}" type="slidenum">
              <a:rPr lang="en-US" smtClean="0"/>
              <a:pPr lvl="8"/>
              <a:t>‹#›</a:t>
            </a:fld>
            <a:endParaRPr lang="en-US"/>
          </a:p>
        </p:txBody>
      </p:sp>
    </p:spTree>
    <p:extLst>
      <p:ext uri="{BB962C8B-B14F-4D97-AF65-F5344CB8AC3E}">
        <p14:creationId xmlns:p14="http://schemas.microsoft.com/office/powerpoint/2010/main" val="14292165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_set2_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9">
            <a:extLst>
              <a:ext uri="{FF2B5EF4-FFF2-40B4-BE49-F238E27FC236}">
                <a16:creationId xmlns:a16="http://schemas.microsoft.com/office/drawing/2014/main" id="{A5DD4228-57FC-7540-B45E-248B020CF545}"/>
              </a:ext>
            </a:extLst>
          </p:cNvPr>
          <p:cNvSpPr>
            <a:spLocks noGrp="1"/>
          </p:cNvSpPr>
          <p:nvPr>
            <p:ph type="title"/>
          </p:nvPr>
        </p:nvSpPr>
        <p:spPr>
          <a:xfrm>
            <a:off x="4025900" y="1254126"/>
            <a:ext cx="7704138" cy="4813300"/>
          </a:xfrm>
        </p:spPr>
        <p:txBody>
          <a:bodyPr tIns="0" rIns="0" bIns="457200" anchor="ctr" anchorCtr="0"/>
          <a:lstStyle>
            <a:lvl1pPr>
              <a:lnSpc>
                <a:spcPct val="90000"/>
              </a:lnSpc>
              <a:defRPr sz="3200" b="1" i="0">
                <a:solidFill>
                  <a:schemeClr val="bg1"/>
                </a:solidFill>
                <a:latin typeface="Segoe UI" panose="020B0502040204020203" pitchFamily="34" charset="0"/>
                <a:ea typeface="Roboto" panose="02000000000000000000" pitchFamily="2" charset="0"/>
                <a:cs typeface="Segoe UI" panose="020B0502040204020203" pitchFamily="34" charset="0"/>
              </a:defRPr>
            </a:lvl1pPr>
          </a:lstStyle>
          <a:p>
            <a:r>
              <a:rPr lang="en-US" smtClean="0"/>
              <a:t>Click to edit Master title style</a:t>
            </a:r>
            <a:endParaRPr lang="en-US"/>
          </a:p>
        </p:txBody>
      </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Confidential</a:t>
            </a:r>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63DCA5C9-2E11-4C67-86EB-AE1DE127DC64}" type="slidenum">
              <a:rPr lang="en-US" smtClean="0"/>
              <a:pPr lvl="8"/>
              <a:t>‹#›</a:t>
            </a:fld>
            <a:endParaRPr lang="en-US"/>
          </a:p>
        </p:txBody>
      </p:sp>
    </p:spTree>
    <p:extLst>
      <p:ext uri="{BB962C8B-B14F-4D97-AF65-F5344CB8AC3E}">
        <p14:creationId xmlns:p14="http://schemas.microsoft.com/office/powerpoint/2010/main" val="12706124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1co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60375" y="1879600"/>
            <a:ext cx="11269663" cy="4187826"/>
          </a:xfrm>
        </p:spPr>
        <p:txBody>
          <a:bodyPr rIns="1938528"/>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a:extLst>
              <a:ext uri="{FF2B5EF4-FFF2-40B4-BE49-F238E27FC236}">
                <a16:creationId xmlns:a16="http://schemas.microsoft.com/office/drawing/2014/main" id="{82B0B4C8-8B08-464E-B9A4-F06D2015BB29}"/>
              </a:ext>
            </a:extLst>
          </p:cNvPr>
          <p:cNvSpPr>
            <a:spLocks noGrp="1"/>
          </p:cNvSpPr>
          <p:nvPr>
            <p:ph type="ftr" sz="quarter" idx="13"/>
          </p:nvPr>
        </p:nvSpPr>
        <p:spPr/>
        <p:txBody>
          <a:bodyPr/>
          <a:lstStyle/>
          <a:p>
            <a:r>
              <a:rPr lang="en-US"/>
              <a:t>Confidential</a:t>
            </a:r>
          </a:p>
        </p:txBody>
      </p:sp>
      <p:sp>
        <p:nvSpPr>
          <p:cNvPr id="7" name="Slide Number Placeholder 6">
            <a:extLst>
              <a:ext uri="{FF2B5EF4-FFF2-40B4-BE49-F238E27FC236}">
                <a16:creationId xmlns:a16="http://schemas.microsoft.com/office/drawing/2014/main" id="{C9192C7E-D707-124E-A6FD-715F514FADE8}"/>
              </a:ext>
            </a:extLst>
          </p:cNvPr>
          <p:cNvSpPr>
            <a:spLocks noGrp="1"/>
          </p:cNvSpPr>
          <p:nvPr>
            <p:ph type="sldNum" sz="quarter" idx="14"/>
          </p:nvPr>
        </p:nvSpPr>
        <p:spPr/>
        <p:txBody>
          <a:bodyPr/>
          <a:lstStyle/>
          <a:p>
            <a:fld id="{63DCA5C9-2E11-4C67-86EB-AE1DE127DC64}" type="slidenum">
              <a:rPr lang="en-US" smtClean="0"/>
              <a:pPr/>
              <a:t>‹#›</a:t>
            </a:fld>
            <a:endParaRPr lang="en-US"/>
          </a:p>
        </p:txBody>
      </p:sp>
      <p:pic>
        <p:nvPicPr>
          <p:cNvPr id="8" name="Picture 7">
            <a:extLst>
              <a:ext uri="{FF2B5EF4-FFF2-40B4-BE49-F238E27FC236}">
                <a16:creationId xmlns:a16="http://schemas.microsoft.com/office/drawing/2014/main" id="{FCEA6DF1-693D-39D1-733F-3BC45FE731F9}"/>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463117" y="6226175"/>
            <a:ext cx="1364633" cy="363537"/>
          </a:xfrm>
          <a:prstGeom prst="rect">
            <a:avLst/>
          </a:prstGeom>
        </p:spPr>
      </p:pic>
      <p:sp>
        <p:nvSpPr>
          <p:cNvPr id="2" name="Title 1">
            <a:extLst>
              <a:ext uri="{FF2B5EF4-FFF2-40B4-BE49-F238E27FC236}">
                <a16:creationId xmlns:a16="http://schemas.microsoft.com/office/drawing/2014/main" id="{8378326C-48FC-C73D-10CE-9C3F4170624D}"/>
              </a:ext>
            </a:extLst>
          </p:cNvPr>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13096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2co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Content Placeholder 8">
            <a:extLst>
              <a:ext uri="{FF2B5EF4-FFF2-40B4-BE49-F238E27FC236}">
                <a16:creationId xmlns:a16="http://schemas.microsoft.com/office/drawing/2014/main" id="{320E0C70-CE32-7343-B66C-6613FA054DAA}"/>
              </a:ext>
            </a:extLst>
          </p:cNvPr>
          <p:cNvSpPr>
            <a:spLocks noGrp="1"/>
          </p:cNvSpPr>
          <p:nvPr>
            <p:ph sz="quarter" idx="16"/>
          </p:nvPr>
        </p:nvSpPr>
        <p:spPr>
          <a:xfrm>
            <a:off x="460375" y="1879600"/>
            <a:ext cx="5489575" cy="4187825"/>
          </a:xfrm>
        </p:spPr>
        <p:txBody>
          <a:bodyPr rIns="155448"/>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Footer Placeholder 1">
            <a:extLst>
              <a:ext uri="{FF2B5EF4-FFF2-40B4-BE49-F238E27FC236}">
                <a16:creationId xmlns:a16="http://schemas.microsoft.com/office/drawing/2014/main" id="{1FBC2C4F-8C5D-9B4F-B054-5C43FCC4CF6C}"/>
              </a:ext>
            </a:extLst>
          </p:cNvPr>
          <p:cNvSpPr>
            <a:spLocks noGrp="1"/>
          </p:cNvSpPr>
          <p:nvPr>
            <p:ph type="ftr" sz="quarter" idx="14"/>
          </p:nvPr>
        </p:nvSpPr>
        <p:spPr/>
        <p:txBody>
          <a:bodyPr/>
          <a:lstStyle/>
          <a:p>
            <a:r>
              <a:rPr lang="en-US"/>
              <a:t>Confidential</a:t>
            </a:r>
          </a:p>
        </p:txBody>
      </p:sp>
      <p:sp>
        <p:nvSpPr>
          <p:cNvPr id="7" name="Slide Number Placeholder 6">
            <a:extLst>
              <a:ext uri="{FF2B5EF4-FFF2-40B4-BE49-F238E27FC236}">
                <a16:creationId xmlns:a16="http://schemas.microsoft.com/office/drawing/2014/main" id="{ABC00EFB-A9C2-6C49-83DB-13F682798837}"/>
              </a:ext>
            </a:extLst>
          </p:cNvPr>
          <p:cNvSpPr>
            <a:spLocks noGrp="1"/>
          </p:cNvSpPr>
          <p:nvPr>
            <p:ph type="sldNum" sz="quarter" idx="15"/>
          </p:nvPr>
        </p:nvSpPr>
        <p:spPr/>
        <p:txBody>
          <a:bodyPr/>
          <a:lstStyle/>
          <a:p>
            <a:fld id="{63DCA5C9-2E11-4C67-86EB-AE1DE127DC64}" type="slidenum">
              <a:rPr lang="en-US" smtClean="0"/>
              <a:pPr/>
              <a:t>‹#›</a:t>
            </a:fld>
            <a:endParaRPr lang="en-US"/>
          </a:p>
        </p:txBody>
      </p:sp>
      <p:sp>
        <p:nvSpPr>
          <p:cNvPr id="13" name="Content Placeholder 8">
            <a:extLst>
              <a:ext uri="{FF2B5EF4-FFF2-40B4-BE49-F238E27FC236}">
                <a16:creationId xmlns:a16="http://schemas.microsoft.com/office/drawing/2014/main" id="{001C55C3-023A-FF4E-A906-5C80997C28CA}"/>
              </a:ext>
            </a:extLst>
          </p:cNvPr>
          <p:cNvSpPr>
            <a:spLocks noGrp="1"/>
          </p:cNvSpPr>
          <p:nvPr>
            <p:ph sz="quarter" idx="21"/>
          </p:nvPr>
        </p:nvSpPr>
        <p:spPr>
          <a:xfrm>
            <a:off x="6242053" y="1879600"/>
            <a:ext cx="5486398" cy="4187826"/>
          </a:xfrm>
        </p:spPr>
        <p:txBody>
          <a:bodyPr rIns="155448"/>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itle 2">
            <a:extLst>
              <a:ext uri="{FF2B5EF4-FFF2-40B4-BE49-F238E27FC236}">
                <a16:creationId xmlns:a16="http://schemas.microsoft.com/office/drawing/2014/main" id="{CA1149F1-49B3-C542-803F-D3D2F88402E7}"/>
              </a:ext>
            </a:extLst>
          </p:cNvPr>
          <p:cNvSpPr>
            <a:spLocks noGrp="1"/>
          </p:cNvSpPr>
          <p:nvPr>
            <p:ph type="title"/>
          </p:nvPr>
        </p:nvSpPr>
        <p:spPr/>
        <p:txBody>
          <a:bodyPr/>
          <a:lstStyle/>
          <a:p>
            <a:r>
              <a:rPr lang="en-US" smtClean="0"/>
              <a:t>Click to edit Master title style</a:t>
            </a:r>
            <a:endParaRPr lang="en-US"/>
          </a:p>
        </p:txBody>
      </p:sp>
      <p:pic>
        <p:nvPicPr>
          <p:cNvPr id="8" name="Picture 7">
            <a:extLst>
              <a:ext uri="{FF2B5EF4-FFF2-40B4-BE49-F238E27FC236}">
                <a16:creationId xmlns:a16="http://schemas.microsoft.com/office/drawing/2014/main" id="{4393D2FF-0E83-EF60-3D10-BD960551B70E}"/>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463117" y="6226175"/>
            <a:ext cx="1364633" cy="363537"/>
          </a:xfrm>
          <a:prstGeom prst="rect">
            <a:avLst/>
          </a:prstGeom>
        </p:spPr>
      </p:pic>
    </p:spTree>
    <p:extLst>
      <p:ext uri="{BB962C8B-B14F-4D97-AF65-F5344CB8AC3E}">
        <p14:creationId xmlns:p14="http://schemas.microsoft.com/office/powerpoint/2010/main" val="1319420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3co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60375" y="1879600"/>
            <a:ext cx="3565525" cy="4187825"/>
          </a:xfrm>
        </p:spPr>
        <p:txBody>
          <a:bodyPr rIns="155448"/>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a:extLst>
              <a:ext uri="{FF2B5EF4-FFF2-40B4-BE49-F238E27FC236}">
                <a16:creationId xmlns:a16="http://schemas.microsoft.com/office/drawing/2014/main" id="{74290614-5015-FC49-9E9D-A9E87844B58D}"/>
              </a:ext>
            </a:extLst>
          </p:cNvPr>
          <p:cNvSpPr>
            <a:spLocks noGrp="1"/>
          </p:cNvSpPr>
          <p:nvPr>
            <p:ph sz="quarter" idx="13"/>
          </p:nvPr>
        </p:nvSpPr>
        <p:spPr>
          <a:xfrm>
            <a:off x="4308475" y="1879600"/>
            <a:ext cx="3565525" cy="4187825"/>
          </a:xfrm>
        </p:spPr>
        <p:txBody>
          <a:bodyPr rIns="155448"/>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7">
            <a:extLst>
              <a:ext uri="{FF2B5EF4-FFF2-40B4-BE49-F238E27FC236}">
                <a16:creationId xmlns:a16="http://schemas.microsoft.com/office/drawing/2014/main" id="{5ADD0FD0-82F6-6249-86EF-808648B0682B}"/>
              </a:ext>
            </a:extLst>
          </p:cNvPr>
          <p:cNvSpPr>
            <a:spLocks noGrp="1"/>
          </p:cNvSpPr>
          <p:nvPr>
            <p:ph sz="quarter" idx="14"/>
          </p:nvPr>
        </p:nvSpPr>
        <p:spPr>
          <a:xfrm>
            <a:off x="8166102" y="1879600"/>
            <a:ext cx="3560759" cy="4187826"/>
          </a:xfrm>
        </p:spPr>
        <p:txBody>
          <a:bodyPr rIns="155448"/>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a:extLst>
              <a:ext uri="{FF2B5EF4-FFF2-40B4-BE49-F238E27FC236}">
                <a16:creationId xmlns:a16="http://schemas.microsoft.com/office/drawing/2014/main" id="{5E32A88E-365F-199A-F64E-59E4F306AF2F}"/>
              </a:ext>
            </a:extLst>
          </p:cNvPr>
          <p:cNvSpPr>
            <a:spLocks noGrp="1"/>
          </p:cNvSpPr>
          <p:nvPr>
            <p:ph type="title"/>
          </p:nvPr>
        </p:nvSpPr>
        <p:spPr/>
        <p:txBody>
          <a:bodyPr/>
          <a:lstStyle/>
          <a:p>
            <a:r>
              <a:rPr lang="en-US" smtClean="0"/>
              <a:t>Click to edit Master title style</a:t>
            </a:r>
            <a:endParaRPr lang="en-US"/>
          </a:p>
        </p:txBody>
      </p:sp>
      <p:sp>
        <p:nvSpPr>
          <p:cNvPr id="7" name="Footer Placeholder 6">
            <a:extLst>
              <a:ext uri="{FF2B5EF4-FFF2-40B4-BE49-F238E27FC236}">
                <a16:creationId xmlns:a16="http://schemas.microsoft.com/office/drawing/2014/main" id="{C56494D7-831F-CA90-1E2F-6C1113607F6F}"/>
              </a:ext>
            </a:extLst>
          </p:cNvPr>
          <p:cNvSpPr>
            <a:spLocks noGrp="1"/>
          </p:cNvSpPr>
          <p:nvPr>
            <p:ph type="ftr" sz="quarter" idx="15"/>
          </p:nvPr>
        </p:nvSpPr>
        <p:spPr/>
        <p:txBody>
          <a:bodyPr/>
          <a:lstStyle/>
          <a:p>
            <a:r>
              <a:rPr lang="en-US"/>
              <a:t>Confidential</a:t>
            </a:r>
          </a:p>
        </p:txBody>
      </p:sp>
      <p:sp>
        <p:nvSpPr>
          <p:cNvPr id="11" name="Slide Number Placeholder 10">
            <a:extLst>
              <a:ext uri="{FF2B5EF4-FFF2-40B4-BE49-F238E27FC236}">
                <a16:creationId xmlns:a16="http://schemas.microsoft.com/office/drawing/2014/main" id="{7372612D-460A-7456-4E66-EB9F474F19E3}"/>
              </a:ext>
            </a:extLst>
          </p:cNvPr>
          <p:cNvSpPr>
            <a:spLocks noGrp="1"/>
          </p:cNvSpPr>
          <p:nvPr>
            <p:ph type="sldNum" sz="quarter" idx="16"/>
          </p:nvPr>
        </p:nvSpPr>
        <p:spPr/>
        <p:txBody>
          <a:bodyPr/>
          <a:lstStyle/>
          <a:p>
            <a:fld id="{63DCA5C9-2E11-4C67-86EB-AE1DE127DC64}" type="slidenum">
              <a:rPr lang="en-US" smtClean="0"/>
              <a:pPr/>
              <a:t>‹#›</a:t>
            </a:fld>
            <a:endParaRPr lang="en-US"/>
          </a:p>
        </p:txBody>
      </p:sp>
      <p:pic>
        <p:nvPicPr>
          <p:cNvPr id="10" name="Picture 9">
            <a:extLst>
              <a:ext uri="{FF2B5EF4-FFF2-40B4-BE49-F238E27FC236}">
                <a16:creationId xmlns:a16="http://schemas.microsoft.com/office/drawing/2014/main" id="{ACD0C31A-7C03-7BF3-9CA6-581CB722CA91}"/>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463117" y="6226175"/>
            <a:ext cx="1364633" cy="363537"/>
          </a:xfrm>
          <a:prstGeom prst="rect">
            <a:avLst/>
          </a:prstGeom>
        </p:spPr>
      </p:pic>
    </p:spTree>
    <p:extLst>
      <p:ext uri="{BB962C8B-B14F-4D97-AF65-F5344CB8AC3E}">
        <p14:creationId xmlns:p14="http://schemas.microsoft.com/office/powerpoint/2010/main" val="35033673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full chart">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C03AD9B-D8B3-2742-A2D7-5B7D9A3A5D7D}"/>
              </a:ext>
            </a:extLst>
          </p:cNvPr>
          <p:cNvSpPr>
            <a:spLocks noGrp="1"/>
          </p:cNvSpPr>
          <p:nvPr>
            <p:ph type="ftr" sz="quarter" idx="18"/>
          </p:nvPr>
        </p:nvSpPr>
        <p:spPr/>
        <p:txBody>
          <a:bodyPr/>
          <a:lstStyle/>
          <a:p>
            <a:r>
              <a:rPr lang="en-US"/>
              <a:t>Confidential</a:t>
            </a:r>
          </a:p>
        </p:txBody>
      </p:sp>
      <p:sp>
        <p:nvSpPr>
          <p:cNvPr id="4" name="Slide Number Placeholder 3">
            <a:extLst>
              <a:ext uri="{FF2B5EF4-FFF2-40B4-BE49-F238E27FC236}">
                <a16:creationId xmlns:a16="http://schemas.microsoft.com/office/drawing/2014/main" id="{8B8BE58B-E3A5-FA4D-9A44-514690C44A95}"/>
              </a:ext>
            </a:extLst>
          </p:cNvPr>
          <p:cNvSpPr>
            <a:spLocks noGrp="1"/>
          </p:cNvSpPr>
          <p:nvPr>
            <p:ph type="sldNum" sz="quarter" idx="19"/>
          </p:nvPr>
        </p:nvSpPr>
        <p:spPr/>
        <p:txBody>
          <a:bodyPr/>
          <a:lstStyle/>
          <a:p>
            <a:fld id="{63DCA5C9-2E11-4C67-86EB-AE1DE127DC64}" type="slidenum">
              <a:rPr lang="en-US" smtClean="0"/>
              <a:pPr/>
              <a:t>‹#›</a:t>
            </a:fld>
            <a:endParaRPr lang="en-US"/>
          </a:p>
        </p:txBody>
      </p:sp>
      <p:sp>
        <p:nvSpPr>
          <p:cNvPr id="7" name="Chart Placeholder 6">
            <a:extLst>
              <a:ext uri="{FF2B5EF4-FFF2-40B4-BE49-F238E27FC236}">
                <a16:creationId xmlns:a16="http://schemas.microsoft.com/office/drawing/2014/main" id="{0203C4E6-EC7C-1F40-86EA-065A6220FC54}"/>
              </a:ext>
            </a:extLst>
          </p:cNvPr>
          <p:cNvSpPr>
            <a:spLocks noGrp="1"/>
          </p:cNvSpPr>
          <p:nvPr>
            <p:ph type="chart" sz="quarter" idx="20"/>
          </p:nvPr>
        </p:nvSpPr>
        <p:spPr>
          <a:xfrm>
            <a:off x="460375" y="1547446"/>
            <a:ext cx="11269663" cy="4519979"/>
          </a:xfrm>
          <a:pattFill prst="pct10">
            <a:fgClr>
              <a:schemeClr val="tx1"/>
            </a:fgClr>
            <a:bgClr>
              <a:schemeClr val="bg1"/>
            </a:bgClr>
          </a:pattFill>
        </p:spPr>
        <p:txBody>
          <a:bodyPr tIns="2377440" rIns="0"/>
          <a:lstStyle>
            <a:lvl1pPr algn="ctr">
              <a:defRPr/>
            </a:lvl1pPr>
          </a:lstStyle>
          <a:p>
            <a:r>
              <a:rPr lang="en-US" smtClean="0"/>
              <a:t>Click icon to add chart</a:t>
            </a:r>
            <a:endParaRPr lang="en-US"/>
          </a:p>
        </p:txBody>
      </p:sp>
      <p:sp>
        <p:nvSpPr>
          <p:cNvPr id="2" name="Title 1">
            <a:extLst>
              <a:ext uri="{FF2B5EF4-FFF2-40B4-BE49-F238E27FC236}">
                <a16:creationId xmlns:a16="http://schemas.microsoft.com/office/drawing/2014/main" id="{313B302D-E616-6BA9-8E15-CF453605D312}"/>
              </a:ext>
            </a:extLst>
          </p:cNvPr>
          <p:cNvSpPr>
            <a:spLocks noGrp="1"/>
          </p:cNvSpPr>
          <p:nvPr>
            <p:ph type="title"/>
          </p:nvPr>
        </p:nvSpPr>
        <p:spPr/>
        <p:txBody>
          <a:bodyPr/>
          <a:lstStyle/>
          <a:p>
            <a:r>
              <a:rPr lang="en-US" smtClean="0"/>
              <a:t>Click to edit Master title style</a:t>
            </a:r>
            <a:endParaRPr lang="en-US"/>
          </a:p>
        </p:txBody>
      </p:sp>
      <p:pic>
        <p:nvPicPr>
          <p:cNvPr id="8" name="Picture 7">
            <a:extLst>
              <a:ext uri="{FF2B5EF4-FFF2-40B4-BE49-F238E27FC236}">
                <a16:creationId xmlns:a16="http://schemas.microsoft.com/office/drawing/2014/main" id="{2B324AD4-BA84-2234-5D0A-1678E584FE73}"/>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463117" y="6226175"/>
            <a:ext cx="1364633" cy="363537"/>
          </a:xfrm>
          <a:prstGeom prst="rect">
            <a:avLst/>
          </a:prstGeom>
        </p:spPr>
      </p:pic>
    </p:spTree>
    <p:extLst>
      <p:ext uri="{BB962C8B-B14F-4D97-AF65-F5344CB8AC3E}">
        <p14:creationId xmlns:p14="http://schemas.microsoft.com/office/powerpoint/2010/main" val="31694180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full table">
    <p:bg>
      <p:bgPr>
        <a:solidFill>
          <a:schemeClr val="bg1"/>
        </a:solidFill>
        <a:effectLst/>
      </p:bgPr>
    </p:bg>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E970E05D-6C9C-AA4C-9AC8-08594C5B389D}"/>
              </a:ext>
            </a:extLst>
          </p:cNvPr>
          <p:cNvSpPr>
            <a:spLocks noGrp="1"/>
          </p:cNvSpPr>
          <p:nvPr>
            <p:ph type="tbl" sz="quarter" idx="17"/>
          </p:nvPr>
        </p:nvSpPr>
        <p:spPr>
          <a:xfrm>
            <a:off x="460376" y="327026"/>
            <a:ext cx="11266486" cy="5740400"/>
          </a:xfrm>
          <a:pattFill prst="pct10">
            <a:fgClr>
              <a:schemeClr val="accent1"/>
            </a:fgClr>
            <a:bgClr>
              <a:schemeClr val="bg1"/>
            </a:bgClr>
          </a:pattFill>
        </p:spPr>
        <p:txBody>
          <a:bodyPr tIns="2514600"/>
          <a:lstStyle>
            <a:lvl1pPr algn="ctr">
              <a:defRPr sz="1800"/>
            </a:lvl1pPr>
          </a:lstStyle>
          <a:p>
            <a:r>
              <a:rPr lang="en-US" smtClean="0"/>
              <a:t>Click icon to add table</a:t>
            </a:r>
            <a:endParaRPr lang="en-US"/>
          </a:p>
        </p:txBody>
      </p:sp>
      <p:sp>
        <p:nvSpPr>
          <p:cNvPr id="3" name="Footer Placeholder 2">
            <a:extLst>
              <a:ext uri="{FF2B5EF4-FFF2-40B4-BE49-F238E27FC236}">
                <a16:creationId xmlns:a16="http://schemas.microsoft.com/office/drawing/2014/main" id="{CC03AD9B-D8B3-2742-A2D7-5B7D9A3A5D7D}"/>
              </a:ext>
            </a:extLst>
          </p:cNvPr>
          <p:cNvSpPr>
            <a:spLocks noGrp="1"/>
          </p:cNvSpPr>
          <p:nvPr>
            <p:ph type="ftr" sz="quarter" idx="18"/>
          </p:nvPr>
        </p:nvSpPr>
        <p:spPr/>
        <p:txBody>
          <a:bodyPr/>
          <a:lstStyle/>
          <a:p>
            <a:r>
              <a:rPr lang="en-US"/>
              <a:t>Confidential</a:t>
            </a:r>
          </a:p>
        </p:txBody>
      </p:sp>
      <p:sp>
        <p:nvSpPr>
          <p:cNvPr id="4" name="Slide Number Placeholder 3">
            <a:extLst>
              <a:ext uri="{FF2B5EF4-FFF2-40B4-BE49-F238E27FC236}">
                <a16:creationId xmlns:a16="http://schemas.microsoft.com/office/drawing/2014/main" id="{8B8BE58B-E3A5-FA4D-9A44-514690C44A95}"/>
              </a:ext>
            </a:extLst>
          </p:cNvPr>
          <p:cNvSpPr>
            <a:spLocks noGrp="1"/>
          </p:cNvSpPr>
          <p:nvPr>
            <p:ph type="sldNum" sz="quarter" idx="19"/>
          </p:nvPr>
        </p:nvSpPr>
        <p:spPr/>
        <p:txBody>
          <a:bodyPr/>
          <a:lstStyle/>
          <a:p>
            <a:fld id="{63DCA5C9-2E11-4C67-86EB-AE1DE127DC64}" type="slidenum">
              <a:rPr lang="en-US" smtClean="0"/>
              <a:pPr/>
              <a:t>‹#›</a:t>
            </a:fld>
            <a:endParaRPr lang="en-US"/>
          </a:p>
        </p:txBody>
      </p:sp>
      <p:pic>
        <p:nvPicPr>
          <p:cNvPr id="7" name="Picture 6">
            <a:extLst>
              <a:ext uri="{FF2B5EF4-FFF2-40B4-BE49-F238E27FC236}">
                <a16:creationId xmlns:a16="http://schemas.microsoft.com/office/drawing/2014/main" id="{AF3FC4C2-489C-210B-5E8B-1569C6DC1065}"/>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463117" y="6226175"/>
            <a:ext cx="1364633" cy="363537"/>
          </a:xfrm>
          <a:prstGeom prst="rect">
            <a:avLst/>
          </a:prstGeom>
        </p:spPr>
      </p:pic>
    </p:spTree>
    <p:extLst>
      <p:ext uri="{BB962C8B-B14F-4D97-AF65-F5344CB8AC3E}">
        <p14:creationId xmlns:p14="http://schemas.microsoft.com/office/powerpoint/2010/main" val="18201375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2col_Call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Content Placeholder 8">
            <a:extLst>
              <a:ext uri="{FF2B5EF4-FFF2-40B4-BE49-F238E27FC236}">
                <a16:creationId xmlns:a16="http://schemas.microsoft.com/office/drawing/2014/main" id="{320E0C70-CE32-7343-B66C-6613FA054DAA}"/>
              </a:ext>
            </a:extLst>
          </p:cNvPr>
          <p:cNvSpPr>
            <a:spLocks noGrp="1"/>
          </p:cNvSpPr>
          <p:nvPr>
            <p:ph sz="quarter" idx="16"/>
          </p:nvPr>
        </p:nvSpPr>
        <p:spPr>
          <a:xfrm>
            <a:off x="460374" y="1879600"/>
            <a:ext cx="5489576" cy="4187825"/>
          </a:xfrm>
        </p:spPr>
        <p:txBody>
          <a:bodyPr rIns="155448"/>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Footer Placeholder 1">
            <a:extLst>
              <a:ext uri="{FF2B5EF4-FFF2-40B4-BE49-F238E27FC236}">
                <a16:creationId xmlns:a16="http://schemas.microsoft.com/office/drawing/2014/main" id="{1FBC2C4F-8C5D-9B4F-B054-5C43FCC4CF6C}"/>
              </a:ext>
            </a:extLst>
          </p:cNvPr>
          <p:cNvSpPr>
            <a:spLocks noGrp="1"/>
          </p:cNvSpPr>
          <p:nvPr>
            <p:ph type="ftr" sz="quarter" idx="14"/>
          </p:nvPr>
        </p:nvSpPr>
        <p:spPr/>
        <p:txBody>
          <a:bodyPr/>
          <a:lstStyle/>
          <a:p>
            <a:r>
              <a:rPr lang="en-US"/>
              <a:t>Confidential</a:t>
            </a:r>
          </a:p>
        </p:txBody>
      </p:sp>
      <p:sp>
        <p:nvSpPr>
          <p:cNvPr id="7" name="Slide Number Placeholder 6">
            <a:extLst>
              <a:ext uri="{FF2B5EF4-FFF2-40B4-BE49-F238E27FC236}">
                <a16:creationId xmlns:a16="http://schemas.microsoft.com/office/drawing/2014/main" id="{ABC00EFB-A9C2-6C49-83DB-13F682798837}"/>
              </a:ext>
            </a:extLst>
          </p:cNvPr>
          <p:cNvSpPr>
            <a:spLocks noGrp="1"/>
          </p:cNvSpPr>
          <p:nvPr>
            <p:ph type="sldNum" sz="quarter" idx="15"/>
          </p:nvPr>
        </p:nvSpPr>
        <p:spPr/>
        <p:txBody>
          <a:bodyPr/>
          <a:lstStyle/>
          <a:p>
            <a:fld id="{63DCA5C9-2E11-4C67-86EB-AE1DE127DC64}" type="slidenum">
              <a:rPr lang="en-US" smtClean="0"/>
              <a:pPr/>
              <a:t>‹#›</a:t>
            </a:fld>
            <a:endParaRPr lang="en-US"/>
          </a:p>
        </p:txBody>
      </p:sp>
      <p:sp>
        <p:nvSpPr>
          <p:cNvPr id="3" name="Title 2">
            <a:extLst>
              <a:ext uri="{FF2B5EF4-FFF2-40B4-BE49-F238E27FC236}">
                <a16:creationId xmlns:a16="http://schemas.microsoft.com/office/drawing/2014/main" id="{CA1149F1-49B3-C542-803F-D3D2F88402E7}"/>
              </a:ext>
            </a:extLst>
          </p:cNvPr>
          <p:cNvSpPr>
            <a:spLocks noGrp="1"/>
          </p:cNvSpPr>
          <p:nvPr>
            <p:ph type="title"/>
          </p:nvPr>
        </p:nvSpPr>
        <p:spPr/>
        <p:txBody>
          <a:bodyPr/>
          <a:lstStyle/>
          <a:p>
            <a:r>
              <a:rPr lang="en-US" smtClean="0"/>
              <a:t>Click to edit Master title style</a:t>
            </a:r>
            <a:endParaRPr lang="en-US"/>
          </a:p>
        </p:txBody>
      </p:sp>
      <p:sp>
        <p:nvSpPr>
          <p:cNvPr id="9" name="Text Placeholder 15">
            <a:extLst>
              <a:ext uri="{FF2B5EF4-FFF2-40B4-BE49-F238E27FC236}">
                <a16:creationId xmlns:a16="http://schemas.microsoft.com/office/drawing/2014/main" id="{9E105035-5CD1-3142-9C06-DB231CE5481B}"/>
              </a:ext>
            </a:extLst>
          </p:cNvPr>
          <p:cNvSpPr>
            <a:spLocks noGrp="1"/>
          </p:cNvSpPr>
          <p:nvPr>
            <p:ph type="body" sz="quarter" idx="22" hasCustomPrompt="1"/>
          </p:nvPr>
        </p:nvSpPr>
        <p:spPr>
          <a:xfrm>
            <a:off x="6240462" y="1879600"/>
            <a:ext cx="5489576" cy="4187825"/>
          </a:xfrm>
        </p:spPr>
        <p:txBody>
          <a:bodyPr tIns="0" bIns="0" anchor="t" anchorCtr="0"/>
          <a:lstStyle>
            <a:lvl1pPr>
              <a:spcAft>
                <a:spcPts val="1200"/>
              </a:spcAft>
              <a:buFontTx/>
              <a:buNone/>
              <a:defRPr sz="2800" b="1" i="0" cap="none" baseline="0">
                <a:solidFill>
                  <a:schemeClr val="accent1"/>
                </a:solidFill>
                <a:latin typeface="Segoe UI" panose="020B0502040204020203" pitchFamily="34" charset="0"/>
                <a:ea typeface="Roboto" panose="02000000000000000000" pitchFamily="2" charset="0"/>
                <a:cs typeface="Segoe UI" panose="020B0502040204020203" pitchFamily="34" charset="0"/>
              </a:defRPr>
            </a:lvl1pPr>
            <a:lvl2pPr>
              <a:spcAft>
                <a:spcPts val="1200"/>
              </a:spcAft>
              <a:buFontTx/>
              <a:buNone/>
              <a:defRPr sz="2400" b="0" i="0" cap="none" baseline="0">
                <a:solidFill>
                  <a:schemeClr val="tx1"/>
                </a:solidFill>
                <a:latin typeface="Segoe UI" panose="020B0502040204020203" pitchFamily="34" charset="0"/>
                <a:ea typeface="Roboto" panose="02000000000000000000" pitchFamily="2" charset="0"/>
                <a:cs typeface="Segoe UI" panose="020B0502040204020203" pitchFamily="34" charset="0"/>
              </a:defRPr>
            </a:lvl2pPr>
            <a:lvl3pPr marL="0" indent="0">
              <a:spcAft>
                <a:spcPts val="0"/>
              </a:spcAft>
              <a:buFontTx/>
              <a:buNone/>
              <a:defRPr sz="2400" b="0" i="0" cap="none" baseline="0">
                <a:solidFill>
                  <a:schemeClr val="tx2"/>
                </a:solidFill>
                <a:latin typeface="Segoe UI" panose="020B0502040204020203" pitchFamily="34" charset="0"/>
                <a:ea typeface="Roboto" panose="02000000000000000000" pitchFamily="2" charset="0"/>
                <a:cs typeface="Segoe UI" panose="020B0502040204020203" pitchFamily="34" charset="0"/>
              </a:defRPr>
            </a:lvl3pPr>
            <a:lvl4pPr marL="0" indent="0">
              <a:spcAft>
                <a:spcPts val="0"/>
              </a:spcAft>
              <a:buFontTx/>
              <a:buNone/>
              <a:defRPr sz="2400" b="0" i="0" cap="none" baseline="0">
                <a:solidFill>
                  <a:schemeClr val="tx2"/>
                </a:solidFill>
                <a:latin typeface="Segoe UI" panose="020B0502040204020203" pitchFamily="34" charset="0"/>
                <a:ea typeface="Roboto" panose="02000000000000000000" pitchFamily="2" charset="0"/>
                <a:cs typeface="Segoe UI" panose="020B0502040204020203" pitchFamily="34" charset="0"/>
              </a:defRPr>
            </a:lvl4pPr>
            <a:lvl5pPr marL="0" indent="0">
              <a:spcAft>
                <a:spcPts val="0"/>
              </a:spcAft>
              <a:buFontTx/>
              <a:buNone/>
              <a:defRPr sz="2400" b="0" i="0" cap="none" baseline="0">
                <a:solidFill>
                  <a:schemeClr val="tx2"/>
                </a:solidFill>
                <a:latin typeface="Segoe UI" panose="020B0502040204020203" pitchFamily="34" charset="0"/>
                <a:ea typeface="Roboto" panose="02000000000000000000" pitchFamily="2" charset="0"/>
                <a:cs typeface="Segoe UI" panose="020B0502040204020203" pitchFamily="34" charset="0"/>
              </a:defRPr>
            </a:lvl5pPr>
            <a:lvl6pPr marL="0" indent="0">
              <a:spcAft>
                <a:spcPts val="0"/>
              </a:spcAft>
              <a:buFontTx/>
              <a:buNone/>
              <a:defRPr sz="2400" b="0" i="0" cap="none" baseline="0">
                <a:solidFill>
                  <a:schemeClr val="tx2"/>
                </a:solidFill>
                <a:latin typeface="Segoe UI" panose="020B0502040204020203" pitchFamily="34" charset="0"/>
                <a:ea typeface="Roboto" panose="02000000000000000000" pitchFamily="2" charset="0"/>
                <a:cs typeface="Segoe UI" panose="020B0502040204020203" pitchFamily="34" charset="0"/>
              </a:defRPr>
            </a:lvl6pPr>
            <a:lvl7pPr marL="0" indent="0">
              <a:spcAft>
                <a:spcPts val="0"/>
              </a:spcAft>
              <a:buFontTx/>
              <a:buNone/>
              <a:defRPr sz="2400" b="0" i="0" cap="none" baseline="0">
                <a:solidFill>
                  <a:schemeClr val="tx2"/>
                </a:solidFill>
                <a:latin typeface="Segoe UI" panose="020B0502040204020203" pitchFamily="34" charset="0"/>
                <a:ea typeface="Roboto" panose="02000000000000000000" pitchFamily="2" charset="0"/>
                <a:cs typeface="Segoe UI" panose="020B0502040204020203" pitchFamily="34" charset="0"/>
              </a:defRPr>
            </a:lvl7pPr>
            <a:lvl8pPr marL="0" indent="0">
              <a:spcAft>
                <a:spcPts val="0"/>
              </a:spcAft>
              <a:buFontTx/>
              <a:buNone/>
              <a:defRPr sz="2400" b="0" i="0" cap="none" baseline="0">
                <a:solidFill>
                  <a:schemeClr val="tx2"/>
                </a:solidFill>
                <a:latin typeface="Segoe UI" panose="020B0502040204020203" pitchFamily="34" charset="0"/>
                <a:ea typeface="Roboto" panose="02000000000000000000" pitchFamily="2" charset="0"/>
                <a:cs typeface="Segoe UI" panose="020B0502040204020203" pitchFamily="34" charset="0"/>
              </a:defRPr>
            </a:lvl8pPr>
            <a:lvl9pPr marL="0" indent="0">
              <a:spcAft>
                <a:spcPts val="0"/>
              </a:spcAft>
              <a:buFontTx/>
              <a:buNone/>
              <a:defRPr sz="2400" b="0" i="0" cap="none" baseline="0">
                <a:solidFill>
                  <a:schemeClr val="tx2"/>
                </a:solidFill>
                <a:latin typeface="Segoe UI" panose="020B0502040204020203" pitchFamily="34" charset="0"/>
                <a:ea typeface="Roboto" panose="02000000000000000000" pitchFamily="2" charset="0"/>
                <a:cs typeface="Segoe UI" panose="020B0502040204020203" pitchFamily="34" charset="0"/>
              </a:defRPr>
            </a:lvl9pPr>
          </a:lstStyle>
          <a:p>
            <a:pPr lvl="0"/>
            <a:r>
              <a:rPr lang="en-US"/>
              <a:t>Quote or callout</a:t>
            </a:r>
          </a:p>
        </p:txBody>
      </p:sp>
      <p:pic>
        <p:nvPicPr>
          <p:cNvPr id="8" name="Picture 7">
            <a:extLst>
              <a:ext uri="{FF2B5EF4-FFF2-40B4-BE49-F238E27FC236}">
                <a16:creationId xmlns:a16="http://schemas.microsoft.com/office/drawing/2014/main" id="{E5C2F07F-B53D-AAC4-4CD5-05DB8A3CB082}"/>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463117" y="6226175"/>
            <a:ext cx="1364633" cy="363537"/>
          </a:xfrm>
          <a:prstGeom prst="rect">
            <a:avLst/>
          </a:prstGeom>
        </p:spPr>
      </p:pic>
    </p:spTree>
    <p:extLst>
      <p:ext uri="{BB962C8B-B14F-4D97-AF65-F5344CB8AC3E}">
        <p14:creationId xmlns:p14="http://schemas.microsoft.com/office/powerpoint/2010/main" val="3487127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817C46F-3655-7A4B-A690-3F3D25D3D87B}"/>
              </a:ext>
            </a:extLst>
          </p:cNvPr>
          <p:cNvSpPr>
            <a:spLocks noGrp="1"/>
          </p:cNvSpPr>
          <p:nvPr>
            <p:ph type="pic" sz="quarter" idx="23"/>
          </p:nvPr>
        </p:nvSpPr>
        <p:spPr>
          <a:xfrm>
            <a:off x="4857750" y="0"/>
            <a:ext cx="7334250" cy="5895976"/>
          </a:xfrm>
          <a:solidFill>
            <a:schemeClr val="bg1">
              <a:lumMod val="75000"/>
            </a:schemeClr>
          </a:solidFill>
        </p:spPr>
        <p:txBody>
          <a:bodyPr tIns="2286000" rIns="0"/>
          <a:lstStyle>
            <a:lvl1pPr algn="ctr">
              <a:defRPr/>
            </a:lvl1pPr>
          </a:lstStyle>
          <a:p>
            <a:r>
              <a:rPr lang="en-US" smtClean="0"/>
              <a:t>Click icon to add picture</a:t>
            </a:r>
            <a:endParaRPr lang="en-US"/>
          </a:p>
        </p:txBody>
      </p:sp>
      <p:sp>
        <p:nvSpPr>
          <p:cNvPr id="8" name="Title 9">
            <a:extLst>
              <a:ext uri="{FF2B5EF4-FFF2-40B4-BE49-F238E27FC236}">
                <a16:creationId xmlns:a16="http://schemas.microsoft.com/office/drawing/2014/main" id="{CA1BE5C8-3CE4-42E2-C733-4B06C4A7C80C}"/>
              </a:ext>
            </a:extLst>
          </p:cNvPr>
          <p:cNvSpPr>
            <a:spLocks noGrp="1"/>
          </p:cNvSpPr>
          <p:nvPr>
            <p:ph type="title"/>
          </p:nvPr>
        </p:nvSpPr>
        <p:spPr>
          <a:xfrm>
            <a:off x="465138" y="1879600"/>
            <a:ext cx="3560762" cy="1970813"/>
          </a:xfrm>
        </p:spPr>
        <p:txBody>
          <a:bodyPr tIns="0" rIns="0" bIns="45720" anchor="b" anchorCtr="0"/>
          <a:lstStyle>
            <a:lvl1pPr>
              <a:lnSpc>
                <a:spcPct val="92000"/>
              </a:lnSpc>
              <a:defRPr sz="3200" b="1" i="0">
                <a:solidFill>
                  <a:schemeClr val="accent1"/>
                </a:solidFill>
                <a:latin typeface="Segoe UI" panose="020B0502040204020203" pitchFamily="34" charset="0"/>
                <a:cs typeface="Segoe UI" panose="020B0502040204020203" pitchFamily="34" charset="0"/>
              </a:defRPr>
            </a:lvl1pPr>
          </a:lstStyle>
          <a:p>
            <a:r>
              <a:rPr lang="en-US" smtClean="0"/>
              <a:t>Click to edit Master title style</a:t>
            </a:r>
            <a:endParaRPr lang="en-US"/>
          </a:p>
        </p:txBody>
      </p:sp>
      <p:sp>
        <p:nvSpPr>
          <p:cNvPr id="10" name="Text Placeholder 15">
            <a:extLst>
              <a:ext uri="{FF2B5EF4-FFF2-40B4-BE49-F238E27FC236}">
                <a16:creationId xmlns:a16="http://schemas.microsoft.com/office/drawing/2014/main" id="{9CAB3775-4F0E-DD23-F207-62F081578DB1}"/>
              </a:ext>
            </a:extLst>
          </p:cNvPr>
          <p:cNvSpPr>
            <a:spLocks noGrp="1"/>
          </p:cNvSpPr>
          <p:nvPr>
            <p:ph type="body" sz="quarter" idx="19" hasCustomPrompt="1"/>
          </p:nvPr>
        </p:nvSpPr>
        <p:spPr>
          <a:xfrm>
            <a:off x="465138" y="3850414"/>
            <a:ext cx="3560762" cy="492598"/>
          </a:xfrm>
        </p:spPr>
        <p:txBody>
          <a:bodyPr tIns="91440" bIns="0" anchor="t" anchorCtr="0"/>
          <a:lstStyle>
            <a:lvl1pPr>
              <a:spcAft>
                <a:spcPts val="0"/>
              </a:spcAft>
              <a:buFontTx/>
              <a:buNone/>
              <a:defRPr sz="1600" b="1" i="0" cap="none" baseline="0">
                <a:solidFill>
                  <a:schemeClr val="accent1"/>
                </a:solidFill>
                <a:latin typeface="Segoe UI" panose="020B0502040204020203" pitchFamily="34" charset="0"/>
                <a:ea typeface="Roboto" panose="02000000000000000000" pitchFamily="2" charset="0"/>
                <a:cs typeface="Segoe UI" panose="020B0502040204020203" pitchFamily="34" charset="0"/>
              </a:defRPr>
            </a:lvl1pPr>
            <a:lvl2pPr>
              <a:spcAft>
                <a:spcPts val="0"/>
              </a:spcAft>
              <a:buFontTx/>
              <a:buNone/>
              <a:defRPr sz="1600" b="1" i="0" cap="none" baseline="0">
                <a:solidFill>
                  <a:schemeClr val="accent1"/>
                </a:solidFill>
                <a:latin typeface="Segoe UI" panose="020B0502040204020203" pitchFamily="34" charset="0"/>
                <a:ea typeface="Roboto" panose="02000000000000000000" pitchFamily="2" charset="0"/>
                <a:cs typeface="Segoe UI" panose="020B0502040204020203" pitchFamily="34" charset="0"/>
              </a:defRPr>
            </a:lvl2pPr>
            <a:lvl3pPr marL="0" indent="0">
              <a:spcAft>
                <a:spcPts val="0"/>
              </a:spcAft>
              <a:buFontTx/>
              <a:buNone/>
              <a:defRPr sz="1600" b="1" i="0" cap="none" baseline="0">
                <a:solidFill>
                  <a:schemeClr val="accent1"/>
                </a:solidFill>
                <a:latin typeface="Segoe UI" panose="020B0502040204020203" pitchFamily="34" charset="0"/>
                <a:ea typeface="Roboto" panose="02000000000000000000" pitchFamily="2" charset="0"/>
                <a:cs typeface="Segoe UI" panose="020B0502040204020203" pitchFamily="34" charset="0"/>
              </a:defRPr>
            </a:lvl3pPr>
            <a:lvl4pPr marL="0" indent="0">
              <a:spcAft>
                <a:spcPts val="0"/>
              </a:spcAft>
              <a:buFontTx/>
              <a:buNone/>
              <a:defRPr sz="1600" b="1" i="0" cap="none" baseline="0">
                <a:solidFill>
                  <a:schemeClr val="accent1"/>
                </a:solidFill>
                <a:latin typeface="Segoe UI" panose="020B0502040204020203" pitchFamily="34" charset="0"/>
                <a:ea typeface="Roboto" panose="02000000000000000000" pitchFamily="2" charset="0"/>
                <a:cs typeface="Segoe UI" panose="020B0502040204020203" pitchFamily="34" charset="0"/>
              </a:defRPr>
            </a:lvl4pPr>
            <a:lvl5pPr marL="0" indent="0">
              <a:spcAft>
                <a:spcPts val="0"/>
              </a:spcAft>
              <a:buFontTx/>
              <a:buNone/>
              <a:defRPr sz="1600" b="1" i="0" cap="none" baseline="0">
                <a:solidFill>
                  <a:schemeClr val="accent1"/>
                </a:solidFill>
                <a:latin typeface="Segoe UI" panose="020B0502040204020203" pitchFamily="34" charset="0"/>
                <a:ea typeface="Roboto" panose="02000000000000000000" pitchFamily="2" charset="0"/>
                <a:cs typeface="Segoe UI" panose="020B0502040204020203" pitchFamily="34" charset="0"/>
              </a:defRPr>
            </a:lvl5pPr>
            <a:lvl6pPr marL="0" indent="0">
              <a:spcAft>
                <a:spcPts val="0"/>
              </a:spcAft>
              <a:buFontTx/>
              <a:buNone/>
              <a:defRPr sz="1600" b="1" i="0" cap="none" baseline="0">
                <a:solidFill>
                  <a:schemeClr val="accent1"/>
                </a:solidFill>
                <a:latin typeface="Segoe UI" panose="020B0502040204020203" pitchFamily="34" charset="0"/>
                <a:ea typeface="Roboto" panose="02000000000000000000" pitchFamily="2" charset="0"/>
                <a:cs typeface="Segoe UI" panose="020B0502040204020203" pitchFamily="34" charset="0"/>
              </a:defRPr>
            </a:lvl6pPr>
            <a:lvl7pPr marL="0" indent="0">
              <a:spcAft>
                <a:spcPts val="0"/>
              </a:spcAft>
              <a:buFontTx/>
              <a:buNone/>
              <a:defRPr sz="1600" b="1" i="0" cap="none" baseline="0">
                <a:solidFill>
                  <a:schemeClr val="accent1"/>
                </a:solidFill>
                <a:latin typeface="Segoe UI" panose="020B0502040204020203" pitchFamily="34" charset="0"/>
                <a:ea typeface="Roboto" panose="02000000000000000000" pitchFamily="2" charset="0"/>
                <a:cs typeface="Segoe UI" panose="020B0502040204020203" pitchFamily="34" charset="0"/>
              </a:defRPr>
            </a:lvl7pPr>
            <a:lvl8pPr marL="0" indent="0">
              <a:spcAft>
                <a:spcPts val="0"/>
              </a:spcAft>
              <a:buFontTx/>
              <a:buNone/>
              <a:defRPr sz="1600" b="1" i="0" cap="none" baseline="0">
                <a:solidFill>
                  <a:schemeClr val="accent1"/>
                </a:solidFill>
                <a:latin typeface="Segoe UI" panose="020B0502040204020203" pitchFamily="34" charset="0"/>
                <a:ea typeface="Roboto" panose="02000000000000000000" pitchFamily="2" charset="0"/>
                <a:cs typeface="Segoe UI" panose="020B0502040204020203" pitchFamily="34" charset="0"/>
              </a:defRPr>
            </a:lvl8pPr>
            <a:lvl9pPr marL="0" indent="0">
              <a:spcAft>
                <a:spcPts val="0"/>
              </a:spcAft>
              <a:buFontTx/>
              <a:buNone/>
              <a:defRPr sz="1600" b="1" i="0" cap="none" baseline="0">
                <a:solidFill>
                  <a:schemeClr val="accent1"/>
                </a:solidFill>
                <a:latin typeface="Segoe UI" panose="020B0502040204020203" pitchFamily="34" charset="0"/>
                <a:ea typeface="Roboto" panose="02000000000000000000" pitchFamily="2" charset="0"/>
                <a:cs typeface="Segoe UI" panose="020B0502040204020203" pitchFamily="34" charset="0"/>
              </a:defRPr>
            </a:lvl9pPr>
          </a:lstStyle>
          <a:p>
            <a:pPr lvl="0"/>
            <a:r>
              <a:rPr lang="en-US"/>
              <a:t>Subhead</a:t>
            </a:r>
          </a:p>
        </p:txBody>
      </p:sp>
      <p:sp>
        <p:nvSpPr>
          <p:cNvPr id="11" name="Date Placeholder 6">
            <a:extLst>
              <a:ext uri="{FF2B5EF4-FFF2-40B4-BE49-F238E27FC236}">
                <a16:creationId xmlns:a16="http://schemas.microsoft.com/office/drawing/2014/main" id="{B25E006C-32AB-AF69-98F5-946C516A40AF}"/>
              </a:ext>
            </a:extLst>
          </p:cNvPr>
          <p:cNvSpPr>
            <a:spLocks noGrp="1"/>
          </p:cNvSpPr>
          <p:nvPr>
            <p:ph type="dt" sz="half" idx="21"/>
          </p:nvPr>
        </p:nvSpPr>
        <p:spPr>
          <a:xfrm>
            <a:off x="465137" y="4343012"/>
            <a:ext cx="3560761" cy="375298"/>
          </a:xfrm>
          <a:prstGeom prst="rect">
            <a:avLst/>
          </a:prstGeom>
        </p:spPr>
        <p:txBody>
          <a:bodyPr lIns="0" tIns="0" rIns="0" bIns="0" anchor="t" anchorCtr="0"/>
          <a:lstStyle>
            <a:lvl1pPr>
              <a:defRPr sz="1000" b="0" i="0">
                <a:solidFill>
                  <a:schemeClr val="tx1"/>
                </a:solidFill>
                <a:latin typeface="Segoe UI" panose="020B0502040204020203" pitchFamily="34" charset="0"/>
                <a:cs typeface="Segoe UI" panose="020B0502040204020203" pitchFamily="34" charset="0"/>
              </a:defRPr>
            </a:lvl1pPr>
            <a:lvl2pPr>
              <a:defRPr sz="1000" b="0" i="0">
                <a:solidFill>
                  <a:schemeClr val="tx1"/>
                </a:solidFill>
                <a:latin typeface="Segoe UI" panose="020B0502040204020203" pitchFamily="34" charset="0"/>
                <a:cs typeface="Segoe UI" panose="020B0502040204020203" pitchFamily="34" charset="0"/>
              </a:defRPr>
            </a:lvl2pPr>
            <a:lvl3pPr>
              <a:defRPr sz="1000" b="0" i="0">
                <a:solidFill>
                  <a:schemeClr val="tx1"/>
                </a:solidFill>
                <a:latin typeface="Segoe UI" panose="020B0502040204020203" pitchFamily="34" charset="0"/>
                <a:cs typeface="Segoe UI" panose="020B0502040204020203" pitchFamily="34" charset="0"/>
              </a:defRPr>
            </a:lvl3pPr>
            <a:lvl4pPr>
              <a:defRPr sz="1000" b="0" i="0">
                <a:solidFill>
                  <a:schemeClr val="tx1"/>
                </a:solidFill>
                <a:latin typeface="Segoe UI" panose="020B0502040204020203" pitchFamily="34" charset="0"/>
                <a:cs typeface="Segoe UI" panose="020B0502040204020203" pitchFamily="34" charset="0"/>
              </a:defRPr>
            </a:lvl4pPr>
            <a:lvl5pPr>
              <a:defRPr sz="1000" b="0" i="0">
                <a:solidFill>
                  <a:schemeClr val="tx1"/>
                </a:solidFill>
                <a:latin typeface="Segoe UI" panose="020B0502040204020203" pitchFamily="34" charset="0"/>
                <a:cs typeface="Segoe UI" panose="020B0502040204020203" pitchFamily="34" charset="0"/>
              </a:defRPr>
            </a:lvl5pPr>
            <a:lvl6pPr>
              <a:defRPr sz="1000" b="0" i="0">
                <a:solidFill>
                  <a:schemeClr val="tx1"/>
                </a:solidFill>
                <a:latin typeface="Segoe UI" panose="020B0502040204020203" pitchFamily="34" charset="0"/>
                <a:cs typeface="Segoe UI" panose="020B0502040204020203" pitchFamily="34" charset="0"/>
              </a:defRPr>
            </a:lvl6pPr>
            <a:lvl7pPr>
              <a:defRPr sz="1000" b="0" i="0">
                <a:solidFill>
                  <a:schemeClr val="tx1"/>
                </a:solidFill>
                <a:latin typeface="Segoe UI" panose="020B0502040204020203" pitchFamily="34" charset="0"/>
                <a:cs typeface="Segoe UI" panose="020B0502040204020203" pitchFamily="34" charset="0"/>
              </a:defRPr>
            </a:lvl7pPr>
            <a:lvl8pPr>
              <a:defRPr sz="1000" b="0" i="0">
                <a:solidFill>
                  <a:schemeClr val="tx1"/>
                </a:solidFill>
                <a:latin typeface="Segoe UI" panose="020B0502040204020203" pitchFamily="34" charset="0"/>
                <a:cs typeface="Segoe UI" panose="020B0502040204020203" pitchFamily="34" charset="0"/>
              </a:defRPr>
            </a:lvl8pPr>
            <a:lvl9pPr marL="0">
              <a:defRPr sz="1000" b="0" i="0">
                <a:solidFill>
                  <a:schemeClr val="tx1"/>
                </a:solidFill>
                <a:latin typeface="Segoe UI" panose="020B0502040204020203" pitchFamily="34" charset="0"/>
                <a:cs typeface="Segoe UI" panose="020B0502040204020203" pitchFamily="34" charset="0"/>
              </a:defRPr>
            </a:lvl9pPr>
          </a:lstStyle>
          <a:p>
            <a:pPr lvl="8" indent="-3200400"/>
            <a:endParaRPr lang="en-US"/>
          </a:p>
        </p:txBody>
      </p:sp>
      <p:pic>
        <p:nvPicPr>
          <p:cNvPr id="15" name="Picture 14">
            <a:extLst>
              <a:ext uri="{FF2B5EF4-FFF2-40B4-BE49-F238E27FC236}">
                <a16:creationId xmlns:a16="http://schemas.microsoft.com/office/drawing/2014/main" id="{03E76690-C1F6-213A-5F47-7C9AA2A34F3B}"/>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464027" y="488950"/>
            <a:ext cx="1818321" cy="484399"/>
          </a:xfrm>
          <a:prstGeom prst="rect">
            <a:avLst/>
          </a:prstGeom>
        </p:spPr>
      </p:pic>
    </p:spTree>
    <p:extLst>
      <p:ext uri="{BB962C8B-B14F-4D97-AF65-F5344CB8AC3E}">
        <p14:creationId xmlns:p14="http://schemas.microsoft.com/office/powerpoint/2010/main" val="1182035007"/>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2co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58789" y="1879600"/>
            <a:ext cx="5491162" cy="4187825"/>
          </a:xfrm>
        </p:spPr>
        <p:txBody>
          <a:bodyPr rIns="155448"/>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a:extLst>
              <a:ext uri="{FF2B5EF4-FFF2-40B4-BE49-F238E27FC236}">
                <a16:creationId xmlns:a16="http://schemas.microsoft.com/office/drawing/2014/main" id="{FB2D788F-2D54-1A45-A46C-43D735BCA48C}"/>
              </a:ext>
            </a:extLst>
          </p:cNvPr>
          <p:cNvSpPr>
            <a:spLocks noGrp="1"/>
          </p:cNvSpPr>
          <p:nvPr>
            <p:ph type="title"/>
          </p:nvPr>
        </p:nvSpPr>
        <p:spPr/>
        <p:txBody>
          <a:bodyPr/>
          <a:lstStyle/>
          <a:p>
            <a:r>
              <a:rPr lang="en-US" smtClean="0"/>
              <a:t>Click to edit Master title style</a:t>
            </a:r>
            <a:endParaRPr lang="en-US"/>
          </a:p>
        </p:txBody>
      </p:sp>
      <p:sp>
        <p:nvSpPr>
          <p:cNvPr id="5" name="Picture Placeholder 4">
            <a:extLst>
              <a:ext uri="{FF2B5EF4-FFF2-40B4-BE49-F238E27FC236}">
                <a16:creationId xmlns:a16="http://schemas.microsoft.com/office/drawing/2014/main" id="{B758FB35-3F65-5747-80DA-56E4F85CBFB6}"/>
              </a:ext>
            </a:extLst>
          </p:cNvPr>
          <p:cNvSpPr>
            <a:spLocks noGrp="1"/>
          </p:cNvSpPr>
          <p:nvPr>
            <p:ph type="pic" sz="quarter" idx="17"/>
          </p:nvPr>
        </p:nvSpPr>
        <p:spPr>
          <a:xfrm>
            <a:off x="6242051" y="1879600"/>
            <a:ext cx="5491161" cy="4187825"/>
          </a:xfrm>
          <a:solidFill>
            <a:schemeClr val="bg1">
              <a:lumMod val="75000"/>
            </a:schemeClr>
          </a:solidFill>
        </p:spPr>
        <p:txBody>
          <a:bodyPr tIns="2377440" rIns="0"/>
          <a:lstStyle>
            <a:lvl1pPr algn="ctr">
              <a:defRPr/>
            </a:lvl1pPr>
          </a:lstStyle>
          <a:p>
            <a:r>
              <a:rPr lang="en-US" smtClean="0"/>
              <a:t>Click icon to add picture</a:t>
            </a:r>
            <a:endParaRPr lang="en-US"/>
          </a:p>
        </p:txBody>
      </p:sp>
      <p:sp>
        <p:nvSpPr>
          <p:cNvPr id="2" name="Footer Placeholder 1">
            <a:extLst>
              <a:ext uri="{FF2B5EF4-FFF2-40B4-BE49-F238E27FC236}">
                <a16:creationId xmlns:a16="http://schemas.microsoft.com/office/drawing/2014/main" id="{2AECDF7A-57A8-E947-AEB8-50AF37C6A05B}"/>
              </a:ext>
            </a:extLst>
          </p:cNvPr>
          <p:cNvSpPr>
            <a:spLocks noGrp="1"/>
          </p:cNvSpPr>
          <p:nvPr>
            <p:ph type="ftr" sz="quarter" idx="18"/>
          </p:nvPr>
        </p:nvSpPr>
        <p:spPr/>
        <p:txBody>
          <a:bodyPr/>
          <a:lstStyle/>
          <a:p>
            <a:r>
              <a:rPr lang="en-US"/>
              <a:t>Confidential</a:t>
            </a:r>
          </a:p>
        </p:txBody>
      </p:sp>
      <p:sp>
        <p:nvSpPr>
          <p:cNvPr id="3" name="Slide Number Placeholder 2">
            <a:extLst>
              <a:ext uri="{FF2B5EF4-FFF2-40B4-BE49-F238E27FC236}">
                <a16:creationId xmlns:a16="http://schemas.microsoft.com/office/drawing/2014/main" id="{D69127B9-81FE-7643-8D8E-D4FBECB31363}"/>
              </a:ext>
            </a:extLst>
          </p:cNvPr>
          <p:cNvSpPr>
            <a:spLocks noGrp="1"/>
          </p:cNvSpPr>
          <p:nvPr>
            <p:ph type="sldNum" sz="quarter" idx="19"/>
          </p:nvPr>
        </p:nvSpPr>
        <p:spPr/>
        <p:txBody>
          <a:bodyPr/>
          <a:lstStyle/>
          <a:p>
            <a:fld id="{63DCA5C9-2E11-4C67-86EB-AE1DE127DC64}" type="slidenum">
              <a:rPr lang="en-US" smtClean="0"/>
              <a:pPr/>
              <a:t>‹#›</a:t>
            </a:fld>
            <a:endParaRPr lang="en-US"/>
          </a:p>
        </p:txBody>
      </p:sp>
      <p:pic>
        <p:nvPicPr>
          <p:cNvPr id="10" name="Picture 9">
            <a:extLst>
              <a:ext uri="{FF2B5EF4-FFF2-40B4-BE49-F238E27FC236}">
                <a16:creationId xmlns:a16="http://schemas.microsoft.com/office/drawing/2014/main" id="{E5ED0AA5-D91F-229D-B220-3E181DD556C6}"/>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463117" y="6226175"/>
            <a:ext cx="1364633" cy="363537"/>
          </a:xfrm>
          <a:prstGeom prst="rect">
            <a:avLst/>
          </a:prstGeom>
        </p:spPr>
      </p:pic>
    </p:spTree>
    <p:extLst>
      <p:ext uri="{BB962C8B-B14F-4D97-AF65-F5344CB8AC3E}">
        <p14:creationId xmlns:p14="http://schemas.microsoft.com/office/powerpoint/2010/main" val="21839047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3co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32A88E-365F-199A-F64E-59E4F306AF2F}"/>
              </a:ext>
            </a:extLst>
          </p:cNvPr>
          <p:cNvSpPr>
            <a:spLocks noGrp="1"/>
          </p:cNvSpPr>
          <p:nvPr>
            <p:ph type="title"/>
          </p:nvPr>
        </p:nvSpPr>
        <p:spPr/>
        <p:txBody>
          <a:bodyPr/>
          <a:lstStyle/>
          <a:p>
            <a:r>
              <a:rPr lang="en-US" smtClean="0"/>
              <a:t>Click to edit Master title style</a:t>
            </a:r>
            <a:endParaRPr lang="en-US"/>
          </a:p>
        </p:txBody>
      </p:sp>
      <p:sp>
        <p:nvSpPr>
          <p:cNvPr id="7" name="Footer Placeholder 6">
            <a:extLst>
              <a:ext uri="{FF2B5EF4-FFF2-40B4-BE49-F238E27FC236}">
                <a16:creationId xmlns:a16="http://schemas.microsoft.com/office/drawing/2014/main" id="{C56494D7-831F-CA90-1E2F-6C1113607F6F}"/>
              </a:ext>
            </a:extLst>
          </p:cNvPr>
          <p:cNvSpPr>
            <a:spLocks noGrp="1"/>
          </p:cNvSpPr>
          <p:nvPr>
            <p:ph type="ftr" sz="quarter" idx="15"/>
          </p:nvPr>
        </p:nvSpPr>
        <p:spPr/>
        <p:txBody>
          <a:bodyPr/>
          <a:lstStyle/>
          <a:p>
            <a:r>
              <a:rPr lang="en-US"/>
              <a:t>Confidential</a:t>
            </a:r>
          </a:p>
        </p:txBody>
      </p:sp>
      <p:sp>
        <p:nvSpPr>
          <p:cNvPr id="11" name="Slide Number Placeholder 10">
            <a:extLst>
              <a:ext uri="{FF2B5EF4-FFF2-40B4-BE49-F238E27FC236}">
                <a16:creationId xmlns:a16="http://schemas.microsoft.com/office/drawing/2014/main" id="{7372612D-460A-7456-4E66-EB9F474F19E3}"/>
              </a:ext>
            </a:extLst>
          </p:cNvPr>
          <p:cNvSpPr>
            <a:spLocks noGrp="1"/>
          </p:cNvSpPr>
          <p:nvPr>
            <p:ph type="sldNum" sz="quarter" idx="16"/>
          </p:nvPr>
        </p:nvSpPr>
        <p:spPr/>
        <p:txBody>
          <a:bodyPr/>
          <a:lstStyle/>
          <a:p>
            <a:fld id="{63DCA5C9-2E11-4C67-86EB-AE1DE127DC64}" type="slidenum">
              <a:rPr lang="en-US" smtClean="0"/>
              <a:pPr/>
              <a:t>‹#›</a:t>
            </a:fld>
            <a:endParaRPr lang="en-US"/>
          </a:p>
        </p:txBody>
      </p:sp>
      <p:sp>
        <p:nvSpPr>
          <p:cNvPr id="10" name="Picture Placeholder 9">
            <a:extLst>
              <a:ext uri="{FF2B5EF4-FFF2-40B4-BE49-F238E27FC236}">
                <a16:creationId xmlns:a16="http://schemas.microsoft.com/office/drawing/2014/main" id="{09308A72-1D5E-3315-1C24-05048C801AA2}"/>
              </a:ext>
            </a:extLst>
          </p:cNvPr>
          <p:cNvSpPr>
            <a:spLocks noGrp="1"/>
          </p:cNvSpPr>
          <p:nvPr>
            <p:ph type="pic" sz="quarter" idx="17"/>
          </p:nvPr>
        </p:nvSpPr>
        <p:spPr>
          <a:xfrm>
            <a:off x="4308475" y="1879600"/>
            <a:ext cx="3575050" cy="4187825"/>
          </a:xfrm>
          <a:solidFill>
            <a:schemeClr val="bg1">
              <a:lumMod val="75000"/>
            </a:schemeClr>
          </a:solidFill>
        </p:spPr>
        <p:txBody>
          <a:bodyPr tIns="1463040" rIns="0"/>
          <a:lstStyle>
            <a:lvl1pPr algn="ctr">
              <a:defRPr/>
            </a:lvl1pPr>
          </a:lstStyle>
          <a:p>
            <a:r>
              <a:rPr lang="en-US" smtClean="0"/>
              <a:t>Click icon to add picture</a:t>
            </a:r>
            <a:endParaRPr lang="en-US"/>
          </a:p>
        </p:txBody>
      </p:sp>
      <p:sp>
        <p:nvSpPr>
          <p:cNvPr id="13" name="Picture Placeholder 9">
            <a:extLst>
              <a:ext uri="{FF2B5EF4-FFF2-40B4-BE49-F238E27FC236}">
                <a16:creationId xmlns:a16="http://schemas.microsoft.com/office/drawing/2014/main" id="{EFA0CD8F-E697-FC51-36E7-183338F9BC06}"/>
              </a:ext>
            </a:extLst>
          </p:cNvPr>
          <p:cNvSpPr>
            <a:spLocks noGrp="1"/>
          </p:cNvSpPr>
          <p:nvPr>
            <p:ph type="pic" sz="quarter" idx="18"/>
          </p:nvPr>
        </p:nvSpPr>
        <p:spPr>
          <a:xfrm>
            <a:off x="8166100" y="1879600"/>
            <a:ext cx="3575050" cy="4187825"/>
          </a:xfrm>
          <a:solidFill>
            <a:schemeClr val="bg1">
              <a:lumMod val="75000"/>
            </a:schemeClr>
          </a:solidFill>
        </p:spPr>
        <p:txBody>
          <a:bodyPr tIns="1463040" rIns="0"/>
          <a:lstStyle>
            <a:lvl1pPr algn="ctr">
              <a:defRPr/>
            </a:lvl1pPr>
          </a:lstStyle>
          <a:p>
            <a:r>
              <a:rPr lang="en-US" smtClean="0"/>
              <a:t>Click icon to add picture</a:t>
            </a:r>
            <a:endParaRPr lang="en-US"/>
          </a:p>
        </p:txBody>
      </p:sp>
      <p:sp>
        <p:nvSpPr>
          <p:cNvPr id="15" name="Text Placeholder 14">
            <a:extLst>
              <a:ext uri="{FF2B5EF4-FFF2-40B4-BE49-F238E27FC236}">
                <a16:creationId xmlns:a16="http://schemas.microsoft.com/office/drawing/2014/main" id="{F200E185-DD5F-A8A2-14E0-20F77CD79C4B}"/>
              </a:ext>
            </a:extLst>
          </p:cNvPr>
          <p:cNvSpPr>
            <a:spLocks noGrp="1"/>
          </p:cNvSpPr>
          <p:nvPr>
            <p:ph type="body" sz="quarter" idx="19"/>
          </p:nvPr>
        </p:nvSpPr>
        <p:spPr>
          <a:xfrm>
            <a:off x="460375" y="1879600"/>
            <a:ext cx="3565525" cy="41878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9" name="Picture 8">
            <a:extLst>
              <a:ext uri="{FF2B5EF4-FFF2-40B4-BE49-F238E27FC236}">
                <a16:creationId xmlns:a16="http://schemas.microsoft.com/office/drawing/2014/main" id="{43FDE85B-3717-8D03-1082-73AF63D7ADFA}"/>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463117" y="6226175"/>
            <a:ext cx="1364633" cy="363537"/>
          </a:xfrm>
          <a:prstGeom prst="rect">
            <a:avLst/>
          </a:prstGeom>
        </p:spPr>
      </p:pic>
    </p:spTree>
    <p:extLst>
      <p:ext uri="{BB962C8B-B14F-4D97-AF65-F5344CB8AC3E}">
        <p14:creationId xmlns:p14="http://schemas.microsoft.com/office/powerpoint/2010/main" val="34364798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full with headline">
    <p:bg>
      <p:bgPr>
        <a:solidFill>
          <a:schemeClr val="bg1"/>
        </a:solid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82B0B4C8-8B08-464E-B9A4-F06D2015BB29}"/>
              </a:ext>
            </a:extLst>
          </p:cNvPr>
          <p:cNvSpPr>
            <a:spLocks noGrp="1"/>
          </p:cNvSpPr>
          <p:nvPr>
            <p:ph type="ftr" sz="quarter" idx="13"/>
          </p:nvPr>
        </p:nvSpPr>
        <p:spPr/>
        <p:txBody>
          <a:bodyPr/>
          <a:lstStyle/>
          <a:p>
            <a:r>
              <a:rPr lang="en-US"/>
              <a:t>Confidential</a:t>
            </a:r>
          </a:p>
        </p:txBody>
      </p:sp>
      <p:sp>
        <p:nvSpPr>
          <p:cNvPr id="7" name="Slide Number Placeholder 6">
            <a:extLst>
              <a:ext uri="{FF2B5EF4-FFF2-40B4-BE49-F238E27FC236}">
                <a16:creationId xmlns:a16="http://schemas.microsoft.com/office/drawing/2014/main" id="{C9192C7E-D707-124E-A6FD-715F514FADE8}"/>
              </a:ext>
            </a:extLst>
          </p:cNvPr>
          <p:cNvSpPr>
            <a:spLocks noGrp="1"/>
          </p:cNvSpPr>
          <p:nvPr>
            <p:ph type="sldNum" sz="quarter" idx="14"/>
          </p:nvPr>
        </p:nvSpPr>
        <p:spPr/>
        <p:txBody>
          <a:bodyPr/>
          <a:lstStyle/>
          <a:p>
            <a:fld id="{63DCA5C9-2E11-4C67-86EB-AE1DE127DC64}" type="slidenum">
              <a:rPr lang="en-US" smtClean="0"/>
              <a:pPr/>
              <a:t>‹#›</a:t>
            </a:fld>
            <a:endParaRPr lang="en-US"/>
          </a:p>
        </p:txBody>
      </p:sp>
      <p:sp>
        <p:nvSpPr>
          <p:cNvPr id="8" name="Picture Placeholder 4">
            <a:extLst>
              <a:ext uri="{FF2B5EF4-FFF2-40B4-BE49-F238E27FC236}">
                <a16:creationId xmlns:a16="http://schemas.microsoft.com/office/drawing/2014/main" id="{68A0BB74-2340-FF49-8BC2-95989AFD59AF}"/>
              </a:ext>
            </a:extLst>
          </p:cNvPr>
          <p:cNvSpPr>
            <a:spLocks noGrp="1"/>
          </p:cNvSpPr>
          <p:nvPr>
            <p:ph type="pic" sz="quarter" idx="23"/>
          </p:nvPr>
        </p:nvSpPr>
        <p:spPr>
          <a:xfrm>
            <a:off x="460374" y="1581150"/>
            <a:ext cx="11266488" cy="4486276"/>
          </a:xfrm>
          <a:solidFill>
            <a:schemeClr val="bg1">
              <a:lumMod val="75000"/>
            </a:schemeClr>
          </a:solidFill>
        </p:spPr>
        <p:txBody>
          <a:bodyPr tIns="2651760" rIns="0"/>
          <a:lstStyle>
            <a:lvl1pPr algn="ctr">
              <a:defRPr/>
            </a:lvl1pPr>
          </a:lstStyle>
          <a:p>
            <a:r>
              <a:rPr lang="en-US" smtClean="0"/>
              <a:t>Click icon to add picture</a:t>
            </a:r>
            <a:endParaRPr lang="en-US"/>
          </a:p>
        </p:txBody>
      </p:sp>
      <p:sp>
        <p:nvSpPr>
          <p:cNvPr id="2" name="Title 1">
            <a:extLst>
              <a:ext uri="{FF2B5EF4-FFF2-40B4-BE49-F238E27FC236}">
                <a16:creationId xmlns:a16="http://schemas.microsoft.com/office/drawing/2014/main" id="{9C222427-E475-AF41-0C2F-6D70C98AA8C0}"/>
              </a:ext>
            </a:extLst>
          </p:cNvPr>
          <p:cNvSpPr>
            <a:spLocks noGrp="1"/>
          </p:cNvSpPr>
          <p:nvPr>
            <p:ph type="title"/>
          </p:nvPr>
        </p:nvSpPr>
        <p:spPr/>
        <p:txBody>
          <a:bodyPr/>
          <a:lstStyle/>
          <a:p>
            <a:r>
              <a:rPr lang="en-US" smtClean="0"/>
              <a:t>Click to edit Master title style</a:t>
            </a:r>
            <a:endParaRPr lang="en-US"/>
          </a:p>
        </p:txBody>
      </p:sp>
      <p:pic>
        <p:nvPicPr>
          <p:cNvPr id="10" name="Picture 9">
            <a:extLst>
              <a:ext uri="{FF2B5EF4-FFF2-40B4-BE49-F238E27FC236}">
                <a16:creationId xmlns:a16="http://schemas.microsoft.com/office/drawing/2014/main" id="{16784E08-0337-2D98-2D7F-4FD134999CB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463117" y="6226175"/>
            <a:ext cx="1364633" cy="363537"/>
          </a:xfrm>
          <a:prstGeom prst="rect">
            <a:avLst/>
          </a:prstGeom>
        </p:spPr>
      </p:pic>
    </p:spTree>
    <p:extLst>
      <p:ext uri="{BB962C8B-B14F-4D97-AF65-F5344CB8AC3E}">
        <p14:creationId xmlns:p14="http://schemas.microsoft.com/office/powerpoint/2010/main" val="13393959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full">
    <p:bg>
      <p:bgPr>
        <a:solidFill>
          <a:schemeClr val="bg1"/>
        </a:solidFill>
        <a:effectLst/>
      </p:bgPr>
    </p:bg>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7BEE3138-6B02-C347-A590-9B766E7E1B05}"/>
              </a:ext>
            </a:extLst>
          </p:cNvPr>
          <p:cNvSpPr>
            <a:spLocks noGrp="1"/>
          </p:cNvSpPr>
          <p:nvPr>
            <p:ph type="pic" sz="quarter" idx="10"/>
          </p:nvPr>
        </p:nvSpPr>
        <p:spPr>
          <a:xfrm>
            <a:off x="460375" y="327026"/>
            <a:ext cx="11269663" cy="5740400"/>
          </a:xfrm>
          <a:solidFill>
            <a:schemeClr val="bg1">
              <a:lumMod val="75000"/>
            </a:schemeClr>
          </a:solidFill>
        </p:spPr>
        <p:txBody>
          <a:bodyPr tIns="3108960" rIns="0"/>
          <a:lstStyle>
            <a:lvl1pPr algn="ctr">
              <a:defRPr>
                <a:solidFill>
                  <a:schemeClr val="tx2"/>
                </a:solidFill>
              </a:defRPr>
            </a:lvl1pPr>
          </a:lstStyle>
          <a:p>
            <a:r>
              <a:rPr lang="en-US" smtClean="0"/>
              <a:t>Click icon to add picture</a:t>
            </a:r>
            <a:endParaRPr lang="en-US"/>
          </a:p>
        </p:txBody>
      </p:sp>
      <p:sp>
        <p:nvSpPr>
          <p:cNvPr id="3" name="Footer Placeholder 2">
            <a:extLst>
              <a:ext uri="{FF2B5EF4-FFF2-40B4-BE49-F238E27FC236}">
                <a16:creationId xmlns:a16="http://schemas.microsoft.com/office/drawing/2014/main" id="{97E92132-40F9-DF45-A214-EF527D96CA32}"/>
              </a:ext>
            </a:extLst>
          </p:cNvPr>
          <p:cNvSpPr>
            <a:spLocks noGrp="1"/>
          </p:cNvSpPr>
          <p:nvPr>
            <p:ph type="ftr" sz="quarter" idx="12"/>
          </p:nvPr>
        </p:nvSpPr>
        <p:spPr/>
        <p:txBody>
          <a:bodyPr/>
          <a:lstStyle/>
          <a:p>
            <a:pPr lvl="8"/>
            <a:r>
              <a:rPr lang="en-US"/>
              <a:t>Confidential</a:t>
            </a:r>
          </a:p>
        </p:txBody>
      </p:sp>
      <p:sp>
        <p:nvSpPr>
          <p:cNvPr id="4" name="Slide Number Placeholder 3">
            <a:extLst>
              <a:ext uri="{FF2B5EF4-FFF2-40B4-BE49-F238E27FC236}">
                <a16:creationId xmlns:a16="http://schemas.microsoft.com/office/drawing/2014/main" id="{8462FA05-83B8-1345-9894-31CC66447F91}"/>
              </a:ext>
            </a:extLst>
          </p:cNvPr>
          <p:cNvSpPr>
            <a:spLocks noGrp="1"/>
          </p:cNvSpPr>
          <p:nvPr>
            <p:ph type="sldNum" sz="quarter" idx="13"/>
          </p:nvPr>
        </p:nvSpPr>
        <p:spPr/>
        <p:txBody>
          <a:bodyPr/>
          <a:lstStyle/>
          <a:p>
            <a:fld id="{63DCA5C9-2E11-4C67-86EB-AE1DE127DC64}" type="slidenum">
              <a:rPr lang="en-US" smtClean="0"/>
              <a:pPr/>
              <a:t>‹#›</a:t>
            </a:fld>
            <a:endParaRPr lang="en-US"/>
          </a:p>
        </p:txBody>
      </p:sp>
      <p:pic>
        <p:nvPicPr>
          <p:cNvPr id="7" name="Picture 6">
            <a:extLst>
              <a:ext uri="{FF2B5EF4-FFF2-40B4-BE49-F238E27FC236}">
                <a16:creationId xmlns:a16="http://schemas.microsoft.com/office/drawing/2014/main" id="{AEADE6FA-C459-51AF-981F-06EF506A876D}"/>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463117" y="6226175"/>
            <a:ext cx="1364633" cy="363537"/>
          </a:xfrm>
          <a:prstGeom prst="rect">
            <a:avLst/>
          </a:prstGeom>
        </p:spPr>
      </p:pic>
    </p:spTree>
    <p:extLst>
      <p:ext uri="{BB962C8B-B14F-4D97-AF65-F5344CB8AC3E}">
        <p14:creationId xmlns:p14="http://schemas.microsoft.com/office/powerpoint/2010/main" val="34550608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header only">
    <p:bg>
      <p:bgPr>
        <a:solidFill>
          <a:schemeClr val="bg1"/>
        </a:solid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371B76C-0D0F-414F-8D72-65F7BF341345}"/>
              </a:ext>
            </a:extLst>
          </p:cNvPr>
          <p:cNvSpPr>
            <a:spLocks noGrp="1"/>
          </p:cNvSpPr>
          <p:nvPr>
            <p:ph type="ftr" sz="quarter" idx="11"/>
          </p:nvPr>
        </p:nvSpPr>
        <p:spPr/>
        <p:txBody>
          <a:bodyPr/>
          <a:lstStyle/>
          <a:p>
            <a:r>
              <a:rPr lang="en-US"/>
              <a:t>Confidential</a:t>
            </a:r>
          </a:p>
        </p:txBody>
      </p:sp>
      <p:sp>
        <p:nvSpPr>
          <p:cNvPr id="7" name="Slide Number Placeholder 6">
            <a:extLst>
              <a:ext uri="{FF2B5EF4-FFF2-40B4-BE49-F238E27FC236}">
                <a16:creationId xmlns:a16="http://schemas.microsoft.com/office/drawing/2014/main" id="{5D830462-9B5C-594B-BFB6-416B852F1C5A}"/>
              </a:ext>
            </a:extLst>
          </p:cNvPr>
          <p:cNvSpPr>
            <a:spLocks noGrp="1"/>
          </p:cNvSpPr>
          <p:nvPr>
            <p:ph type="sldNum" sz="quarter" idx="12"/>
          </p:nvPr>
        </p:nvSpPr>
        <p:spPr/>
        <p:txBody>
          <a:bodyPr/>
          <a:lstStyle/>
          <a:p>
            <a:fld id="{63DCA5C9-2E11-4C67-86EB-AE1DE127DC64}" type="slidenum">
              <a:rPr lang="en-US" smtClean="0"/>
              <a:pPr/>
              <a:t>‹#›</a:t>
            </a:fld>
            <a:endParaRPr lang="en-US"/>
          </a:p>
        </p:txBody>
      </p:sp>
      <p:sp>
        <p:nvSpPr>
          <p:cNvPr id="9" name="Title 8">
            <a:extLst>
              <a:ext uri="{FF2B5EF4-FFF2-40B4-BE49-F238E27FC236}">
                <a16:creationId xmlns:a16="http://schemas.microsoft.com/office/drawing/2014/main" id="{7BF16410-DB1B-954C-BB2B-A97F42031D46}"/>
              </a:ext>
            </a:extLst>
          </p:cNvPr>
          <p:cNvSpPr>
            <a:spLocks noGrp="1"/>
          </p:cNvSpPr>
          <p:nvPr>
            <p:ph type="title"/>
          </p:nvPr>
        </p:nvSpPr>
        <p:spPr/>
        <p:txBody>
          <a:bodyPr/>
          <a:lstStyle/>
          <a:p>
            <a:r>
              <a:rPr lang="en-US" smtClean="0"/>
              <a:t>Click to edit Master title style</a:t>
            </a:r>
            <a:endParaRPr lang="en-US"/>
          </a:p>
        </p:txBody>
      </p:sp>
      <p:pic>
        <p:nvPicPr>
          <p:cNvPr id="8" name="Picture 7">
            <a:extLst>
              <a:ext uri="{FF2B5EF4-FFF2-40B4-BE49-F238E27FC236}">
                <a16:creationId xmlns:a16="http://schemas.microsoft.com/office/drawing/2014/main" id="{EEB4DB2C-F196-C528-B4DD-E84B25E2CA4F}"/>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463117" y="6226175"/>
            <a:ext cx="1364633" cy="363537"/>
          </a:xfrm>
          <a:prstGeom prst="rect">
            <a:avLst/>
          </a:prstGeom>
        </p:spPr>
      </p:pic>
    </p:spTree>
    <p:extLst>
      <p:ext uri="{BB962C8B-B14F-4D97-AF65-F5344CB8AC3E}">
        <p14:creationId xmlns:p14="http://schemas.microsoft.com/office/powerpoint/2010/main" val="17512771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blank">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150DF49-280D-2042-9C83-36E167674CBA}"/>
              </a:ext>
            </a:extLst>
          </p:cNvPr>
          <p:cNvSpPr>
            <a:spLocks noGrp="1"/>
          </p:cNvSpPr>
          <p:nvPr>
            <p:ph type="ftr" sz="quarter" idx="11"/>
          </p:nvPr>
        </p:nvSpPr>
        <p:spPr/>
        <p:txBody>
          <a:bodyPr/>
          <a:lstStyle/>
          <a:p>
            <a:r>
              <a:rPr lang="en-US"/>
              <a:t>Confidential</a:t>
            </a:r>
          </a:p>
        </p:txBody>
      </p:sp>
      <p:sp>
        <p:nvSpPr>
          <p:cNvPr id="5" name="Slide Number Placeholder 4">
            <a:extLst>
              <a:ext uri="{FF2B5EF4-FFF2-40B4-BE49-F238E27FC236}">
                <a16:creationId xmlns:a16="http://schemas.microsoft.com/office/drawing/2014/main" id="{8635AA6C-0792-844C-BDA4-D38426376F09}"/>
              </a:ext>
            </a:extLst>
          </p:cNvPr>
          <p:cNvSpPr>
            <a:spLocks noGrp="1"/>
          </p:cNvSpPr>
          <p:nvPr>
            <p:ph type="sldNum" sz="quarter" idx="12"/>
          </p:nvPr>
        </p:nvSpPr>
        <p:spPr/>
        <p:txBody>
          <a:bodyPr/>
          <a:lstStyle/>
          <a:p>
            <a:fld id="{63DCA5C9-2E11-4C67-86EB-AE1DE127DC64}" type="slidenum">
              <a:rPr lang="en-US" smtClean="0"/>
              <a:pPr/>
              <a:t>‹#›</a:t>
            </a:fld>
            <a:endParaRPr lang="en-US"/>
          </a:p>
        </p:txBody>
      </p:sp>
      <p:pic>
        <p:nvPicPr>
          <p:cNvPr id="7" name="Picture 6">
            <a:extLst>
              <a:ext uri="{FF2B5EF4-FFF2-40B4-BE49-F238E27FC236}">
                <a16:creationId xmlns:a16="http://schemas.microsoft.com/office/drawing/2014/main" id="{F41A0B49-ADE6-A448-0312-07CBF21F3ECE}"/>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463117" y="6226175"/>
            <a:ext cx="1364633" cy="363537"/>
          </a:xfrm>
          <a:prstGeom prst="rect">
            <a:avLst/>
          </a:prstGeom>
        </p:spPr>
      </p:pic>
    </p:spTree>
    <p:extLst>
      <p:ext uri="{BB962C8B-B14F-4D97-AF65-F5344CB8AC3E}">
        <p14:creationId xmlns:p14="http://schemas.microsoft.com/office/powerpoint/2010/main" val="19375499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torytelling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7A20D1E-ABE5-605B-96A7-36EE4CEBAD1C}"/>
              </a:ext>
            </a:extLst>
          </p:cNvPr>
          <p:cNvSpPr>
            <a:spLocks noGrp="1"/>
          </p:cNvSpPr>
          <p:nvPr>
            <p:ph type="ftr" sz="quarter" idx="10"/>
          </p:nvPr>
        </p:nvSpPr>
        <p:spPr/>
        <p:txBody>
          <a:bodyPr/>
          <a:lstStyle/>
          <a:p>
            <a:r>
              <a:rPr lang="en-US"/>
              <a:t>Confidential</a:t>
            </a:r>
          </a:p>
        </p:txBody>
      </p:sp>
      <p:sp>
        <p:nvSpPr>
          <p:cNvPr id="3" name="Slide Number Placeholder 2">
            <a:extLst>
              <a:ext uri="{FF2B5EF4-FFF2-40B4-BE49-F238E27FC236}">
                <a16:creationId xmlns:a16="http://schemas.microsoft.com/office/drawing/2014/main" id="{480FFF70-0614-1F71-786C-F0491FA1BBAB}"/>
              </a:ext>
            </a:extLst>
          </p:cNvPr>
          <p:cNvSpPr>
            <a:spLocks noGrp="1"/>
          </p:cNvSpPr>
          <p:nvPr>
            <p:ph type="sldNum" sz="quarter" idx="11"/>
          </p:nvPr>
        </p:nvSpPr>
        <p:spPr/>
        <p:txBody>
          <a:bodyPr/>
          <a:lstStyle/>
          <a:p>
            <a:fld id="{63DCA5C9-2E11-4C67-86EB-AE1DE127DC64}" type="slidenum">
              <a:rPr lang="en-US" smtClean="0"/>
              <a:pPr/>
              <a:t>‹#›</a:t>
            </a:fld>
            <a:endParaRPr lang="en-US"/>
          </a:p>
        </p:txBody>
      </p:sp>
      <p:sp>
        <p:nvSpPr>
          <p:cNvPr id="4" name="Title 3">
            <a:extLst>
              <a:ext uri="{FF2B5EF4-FFF2-40B4-BE49-F238E27FC236}">
                <a16:creationId xmlns:a16="http://schemas.microsoft.com/office/drawing/2014/main" id="{CFF81463-F000-1707-C8C0-BD526C72C541}"/>
              </a:ext>
            </a:extLst>
          </p:cNvPr>
          <p:cNvSpPr>
            <a:spLocks noGrp="1"/>
          </p:cNvSpPr>
          <p:nvPr>
            <p:ph type="title"/>
          </p:nvPr>
        </p:nvSpPr>
        <p:spPr>
          <a:xfrm>
            <a:off x="6238874" y="331393"/>
            <a:ext cx="5489575" cy="1548207"/>
          </a:xfrm>
        </p:spPr>
        <p:txBody>
          <a:bodyPr/>
          <a:lstStyle/>
          <a:p>
            <a:r>
              <a:rPr lang="en-US" smtClean="0"/>
              <a:t>Click to edit Master title style</a:t>
            </a:r>
            <a:endParaRPr lang="en-US"/>
          </a:p>
        </p:txBody>
      </p:sp>
      <p:sp>
        <p:nvSpPr>
          <p:cNvPr id="6" name="Text Placeholder 5">
            <a:extLst>
              <a:ext uri="{FF2B5EF4-FFF2-40B4-BE49-F238E27FC236}">
                <a16:creationId xmlns:a16="http://schemas.microsoft.com/office/drawing/2014/main" id="{369E0C2D-6BE6-1161-A6E6-C96C147BC39F}"/>
              </a:ext>
            </a:extLst>
          </p:cNvPr>
          <p:cNvSpPr>
            <a:spLocks noGrp="1"/>
          </p:cNvSpPr>
          <p:nvPr>
            <p:ph type="body" sz="quarter" idx="12"/>
          </p:nvPr>
        </p:nvSpPr>
        <p:spPr>
          <a:xfrm>
            <a:off x="6238875" y="1879600"/>
            <a:ext cx="5489575" cy="41878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Picture Placeholder 16">
            <a:extLst>
              <a:ext uri="{FF2B5EF4-FFF2-40B4-BE49-F238E27FC236}">
                <a16:creationId xmlns:a16="http://schemas.microsoft.com/office/drawing/2014/main" id="{4D107F0E-116C-3A43-8CB3-DC57FEFBF4D4}"/>
              </a:ext>
            </a:extLst>
          </p:cNvPr>
          <p:cNvSpPr>
            <a:spLocks noGrp="1"/>
          </p:cNvSpPr>
          <p:nvPr>
            <p:ph type="pic" sz="quarter" idx="13"/>
          </p:nvPr>
        </p:nvSpPr>
        <p:spPr>
          <a:xfrm>
            <a:off x="1139990" y="1023256"/>
            <a:ext cx="4841348" cy="4841348"/>
          </a:xfrm>
          <a:custGeom>
            <a:avLst/>
            <a:gdLst>
              <a:gd name="connsiteX0" fmla="*/ 2420674 w 4841348"/>
              <a:gd name="connsiteY0" fmla="*/ 0 h 4841348"/>
              <a:gd name="connsiteX1" fmla="*/ 4841348 w 4841348"/>
              <a:gd name="connsiteY1" fmla="*/ 2420674 h 4841348"/>
              <a:gd name="connsiteX2" fmla="*/ 2420674 w 4841348"/>
              <a:gd name="connsiteY2" fmla="*/ 4841348 h 4841348"/>
              <a:gd name="connsiteX3" fmla="*/ 0 w 4841348"/>
              <a:gd name="connsiteY3" fmla="*/ 2420674 h 4841348"/>
              <a:gd name="connsiteX4" fmla="*/ 2420674 w 4841348"/>
              <a:gd name="connsiteY4" fmla="*/ 0 h 4841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1348" h="4841348">
                <a:moveTo>
                  <a:pt x="2420674" y="0"/>
                </a:moveTo>
                <a:cubicBezTo>
                  <a:pt x="3757575" y="0"/>
                  <a:pt x="4841348" y="1083773"/>
                  <a:pt x="4841348" y="2420674"/>
                </a:cubicBezTo>
                <a:cubicBezTo>
                  <a:pt x="4841348" y="3757575"/>
                  <a:pt x="3757575" y="4841348"/>
                  <a:pt x="2420674" y="4841348"/>
                </a:cubicBezTo>
                <a:cubicBezTo>
                  <a:pt x="1083773" y="4841348"/>
                  <a:pt x="0" y="3757575"/>
                  <a:pt x="0" y="2420674"/>
                </a:cubicBezTo>
                <a:cubicBezTo>
                  <a:pt x="0" y="1083773"/>
                  <a:pt x="1083773" y="0"/>
                  <a:pt x="2420674" y="0"/>
                </a:cubicBezTo>
                <a:close/>
              </a:path>
            </a:pathLst>
          </a:custGeom>
          <a:solidFill>
            <a:schemeClr val="bg1">
              <a:lumMod val="75000"/>
            </a:schemeClr>
          </a:solidFill>
        </p:spPr>
        <p:txBody>
          <a:bodyPr wrap="square" tIns="1828800" rIns="0">
            <a:noAutofit/>
          </a:bodyPr>
          <a:lstStyle>
            <a:lvl1pPr algn="ctr">
              <a:defRPr/>
            </a:lvl1pPr>
          </a:lstStyle>
          <a:p>
            <a:r>
              <a:rPr lang="en-US" smtClean="0"/>
              <a:t>Click icon to add picture</a:t>
            </a:r>
            <a:endParaRPr lang="en-US"/>
          </a:p>
        </p:txBody>
      </p:sp>
      <p:pic>
        <p:nvPicPr>
          <p:cNvPr id="8" name="Picture 7">
            <a:extLst>
              <a:ext uri="{FF2B5EF4-FFF2-40B4-BE49-F238E27FC236}">
                <a16:creationId xmlns:a16="http://schemas.microsoft.com/office/drawing/2014/main" id="{8C9B9E02-0940-90A2-A67D-399D4006B085}"/>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463117" y="6226175"/>
            <a:ext cx="1364633" cy="363537"/>
          </a:xfrm>
          <a:prstGeom prst="rect">
            <a:avLst/>
          </a:prstGeom>
        </p:spPr>
      </p:pic>
    </p:spTree>
    <p:extLst>
      <p:ext uri="{BB962C8B-B14F-4D97-AF65-F5344CB8AC3E}">
        <p14:creationId xmlns:p14="http://schemas.microsoft.com/office/powerpoint/2010/main" val="60350798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torytelling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7A20D1E-ABE5-605B-96A7-36EE4CEBAD1C}"/>
              </a:ext>
            </a:extLst>
          </p:cNvPr>
          <p:cNvSpPr>
            <a:spLocks noGrp="1"/>
          </p:cNvSpPr>
          <p:nvPr>
            <p:ph type="ftr" sz="quarter" idx="10"/>
          </p:nvPr>
        </p:nvSpPr>
        <p:spPr/>
        <p:txBody>
          <a:bodyPr/>
          <a:lstStyle/>
          <a:p>
            <a:r>
              <a:rPr lang="en-US"/>
              <a:t>Confidential</a:t>
            </a:r>
          </a:p>
        </p:txBody>
      </p:sp>
      <p:sp>
        <p:nvSpPr>
          <p:cNvPr id="3" name="Slide Number Placeholder 2">
            <a:extLst>
              <a:ext uri="{FF2B5EF4-FFF2-40B4-BE49-F238E27FC236}">
                <a16:creationId xmlns:a16="http://schemas.microsoft.com/office/drawing/2014/main" id="{480FFF70-0614-1F71-786C-F0491FA1BBAB}"/>
              </a:ext>
            </a:extLst>
          </p:cNvPr>
          <p:cNvSpPr>
            <a:spLocks noGrp="1"/>
          </p:cNvSpPr>
          <p:nvPr>
            <p:ph type="sldNum" sz="quarter" idx="11"/>
          </p:nvPr>
        </p:nvSpPr>
        <p:spPr/>
        <p:txBody>
          <a:bodyPr/>
          <a:lstStyle/>
          <a:p>
            <a:fld id="{63DCA5C9-2E11-4C67-86EB-AE1DE127DC64}" type="slidenum">
              <a:rPr lang="en-US" smtClean="0"/>
              <a:pPr/>
              <a:t>‹#›</a:t>
            </a:fld>
            <a:endParaRPr lang="en-US"/>
          </a:p>
        </p:txBody>
      </p:sp>
      <p:sp>
        <p:nvSpPr>
          <p:cNvPr id="4" name="Title 3">
            <a:extLst>
              <a:ext uri="{FF2B5EF4-FFF2-40B4-BE49-F238E27FC236}">
                <a16:creationId xmlns:a16="http://schemas.microsoft.com/office/drawing/2014/main" id="{CFF81463-F000-1707-C8C0-BD526C72C541}"/>
              </a:ext>
            </a:extLst>
          </p:cNvPr>
          <p:cNvSpPr>
            <a:spLocks noGrp="1"/>
          </p:cNvSpPr>
          <p:nvPr>
            <p:ph type="title"/>
          </p:nvPr>
        </p:nvSpPr>
        <p:spPr>
          <a:xfrm>
            <a:off x="460374" y="331393"/>
            <a:ext cx="5489575" cy="1548207"/>
          </a:xfrm>
        </p:spPr>
        <p:txBody>
          <a:bodyPr/>
          <a:lstStyle/>
          <a:p>
            <a:r>
              <a:rPr lang="en-US" smtClean="0"/>
              <a:t>Click to edit Master title style</a:t>
            </a:r>
            <a:endParaRPr lang="en-US"/>
          </a:p>
        </p:txBody>
      </p:sp>
      <p:sp>
        <p:nvSpPr>
          <p:cNvPr id="6" name="Text Placeholder 5">
            <a:extLst>
              <a:ext uri="{FF2B5EF4-FFF2-40B4-BE49-F238E27FC236}">
                <a16:creationId xmlns:a16="http://schemas.microsoft.com/office/drawing/2014/main" id="{369E0C2D-6BE6-1161-A6E6-C96C147BC39F}"/>
              </a:ext>
            </a:extLst>
          </p:cNvPr>
          <p:cNvSpPr>
            <a:spLocks noGrp="1"/>
          </p:cNvSpPr>
          <p:nvPr>
            <p:ph type="body" sz="quarter" idx="12"/>
          </p:nvPr>
        </p:nvSpPr>
        <p:spPr>
          <a:xfrm>
            <a:off x="460375" y="1879600"/>
            <a:ext cx="5489575" cy="41878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7">
            <a:extLst>
              <a:ext uri="{FF2B5EF4-FFF2-40B4-BE49-F238E27FC236}">
                <a16:creationId xmlns:a16="http://schemas.microsoft.com/office/drawing/2014/main" id="{E6F005FC-681B-51D3-CF70-3C667292EA94}"/>
              </a:ext>
            </a:extLst>
          </p:cNvPr>
          <p:cNvSpPr>
            <a:spLocks noGrp="1"/>
          </p:cNvSpPr>
          <p:nvPr>
            <p:ph type="body" sz="quarter" idx="13"/>
          </p:nvPr>
        </p:nvSpPr>
        <p:spPr>
          <a:xfrm>
            <a:off x="6238875" y="957263"/>
            <a:ext cx="4805363" cy="4857750"/>
          </a:xfrm>
        </p:spPr>
        <p:txBody>
          <a:bodyPr rIns="0" anchor="ctr" anchorCtr="0"/>
          <a:lstStyle>
            <a:lvl1pPr algn="ctr">
              <a:spcAft>
                <a:spcPts val="0"/>
              </a:spcAft>
              <a:buFontTx/>
              <a:buNone/>
              <a:defRPr sz="3200" b="1">
                <a:solidFill>
                  <a:schemeClr val="bg1"/>
                </a:solidFill>
              </a:defRPr>
            </a:lvl1pPr>
            <a:lvl2pPr>
              <a:buFontTx/>
              <a:buNone/>
              <a:defRPr b="1">
                <a:solidFill>
                  <a:schemeClr val="bg1"/>
                </a:solidFill>
              </a:defRPr>
            </a:lvl2pPr>
            <a:lvl3pPr algn="ctr">
              <a:spcAft>
                <a:spcPts val="0"/>
              </a:spcAft>
              <a:buFontTx/>
              <a:buNone/>
              <a:defRPr sz="3200" b="1">
                <a:solidFill>
                  <a:schemeClr val="bg1"/>
                </a:solidFill>
              </a:defRPr>
            </a:lvl3pPr>
            <a:lvl4pPr marL="0" indent="0" algn="ctr">
              <a:spcAft>
                <a:spcPts val="0"/>
              </a:spcAft>
              <a:buFontTx/>
              <a:buNone/>
              <a:defRPr sz="3200" b="1">
                <a:solidFill>
                  <a:schemeClr val="bg1"/>
                </a:solidFill>
              </a:defRPr>
            </a:lvl4pPr>
            <a:lvl5pPr marL="0" indent="0">
              <a:spcAft>
                <a:spcPts val="0"/>
              </a:spcAft>
              <a:buFontTx/>
              <a:buNone/>
              <a:defRPr sz="2000" b="1">
                <a:solidFill>
                  <a:schemeClr val="bg1"/>
                </a:solidFill>
              </a:defRPr>
            </a:lvl5pPr>
            <a:lvl6pPr marL="0" indent="0">
              <a:spcAft>
                <a:spcPts val="0"/>
              </a:spcAft>
              <a:buFontTx/>
              <a:buNone/>
              <a:defRPr sz="2000" b="1" i="0">
                <a:solidFill>
                  <a:schemeClr val="bg1"/>
                </a:solidFill>
                <a:latin typeface="Segoe UI" panose="020B0502040204020203" pitchFamily="34" charset="0"/>
                <a:cs typeface="Segoe UI" panose="020B0502040204020203" pitchFamily="34" charset="0"/>
              </a:defRPr>
            </a:lvl6pPr>
            <a:lvl7pPr marL="0" indent="0">
              <a:spcAft>
                <a:spcPts val="0"/>
              </a:spcAft>
              <a:buFontTx/>
              <a:buNone/>
              <a:defRPr sz="2000" b="1" i="0">
                <a:solidFill>
                  <a:schemeClr val="bg1"/>
                </a:solidFill>
                <a:latin typeface="Segoe UI" panose="020B0502040204020203" pitchFamily="34" charset="0"/>
                <a:cs typeface="Segoe UI" panose="020B0502040204020203" pitchFamily="34" charset="0"/>
              </a:defRPr>
            </a:lvl7pPr>
            <a:lvl8pPr marL="0" indent="0">
              <a:spcAft>
                <a:spcPts val="0"/>
              </a:spcAft>
              <a:buFontTx/>
              <a:buNone/>
              <a:defRPr sz="2000" b="1" i="0">
                <a:solidFill>
                  <a:schemeClr val="bg1"/>
                </a:solidFill>
                <a:latin typeface="Segoe UI" panose="020B0502040204020203" pitchFamily="34" charset="0"/>
                <a:cs typeface="Segoe UI" panose="020B0502040204020203" pitchFamily="34" charset="0"/>
              </a:defRPr>
            </a:lvl8pPr>
            <a:lvl9pPr marL="0" indent="0" algn="ctr">
              <a:spcAft>
                <a:spcPts val="0"/>
              </a:spcAft>
              <a:buFontTx/>
              <a:buNone/>
              <a:defRPr sz="3200" b="1" i="0">
                <a:solidFill>
                  <a:schemeClr val="bg1"/>
                </a:solidFill>
                <a:latin typeface="Segoe UI" panose="020B0502040204020203" pitchFamily="34" charset="0"/>
                <a:cs typeface="Segoe UI" panose="020B0502040204020203" pitchFamily="34" charset="0"/>
              </a:defRPr>
            </a:lvl9pPr>
          </a:lstStyle>
          <a:p>
            <a:pPr lvl="0"/>
            <a:r>
              <a:rPr lang="en-US" smtClean="0"/>
              <a:t>Edit Master text styles</a:t>
            </a:r>
          </a:p>
        </p:txBody>
      </p:sp>
      <p:pic>
        <p:nvPicPr>
          <p:cNvPr id="9" name="Picture 8">
            <a:extLst>
              <a:ext uri="{FF2B5EF4-FFF2-40B4-BE49-F238E27FC236}">
                <a16:creationId xmlns:a16="http://schemas.microsoft.com/office/drawing/2014/main" id="{0F25DABB-D516-1743-54E1-CF8D27C6AA5B}"/>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463117" y="6226175"/>
            <a:ext cx="1364633" cy="363537"/>
          </a:xfrm>
          <a:prstGeom prst="rect">
            <a:avLst/>
          </a:prstGeom>
        </p:spPr>
      </p:pic>
    </p:spTree>
    <p:extLst>
      <p:ext uri="{BB962C8B-B14F-4D97-AF65-F5344CB8AC3E}">
        <p14:creationId xmlns:p14="http://schemas.microsoft.com/office/powerpoint/2010/main" val="1991938566"/>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torytelling_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7A20D1E-ABE5-605B-96A7-36EE4CEBAD1C}"/>
              </a:ext>
            </a:extLst>
          </p:cNvPr>
          <p:cNvSpPr>
            <a:spLocks noGrp="1"/>
          </p:cNvSpPr>
          <p:nvPr>
            <p:ph type="ftr" sz="quarter" idx="10"/>
          </p:nvPr>
        </p:nvSpPr>
        <p:spPr/>
        <p:txBody>
          <a:bodyPr/>
          <a:lstStyle/>
          <a:p>
            <a:r>
              <a:rPr lang="en-US"/>
              <a:t>Confidential</a:t>
            </a:r>
          </a:p>
        </p:txBody>
      </p:sp>
      <p:sp>
        <p:nvSpPr>
          <p:cNvPr id="3" name="Slide Number Placeholder 2">
            <a:extLst>
              <a:ext uri="{FF2B5EF4-FFF2-40B4-BE49-F238E27FC236}">
                <a16:creationId xmlns:a16="http://schemas.microsoft.com/office/drawing/2014/main" id="{480FFF70-0614-1F71-786C-F0491FA1BBAB}"/>
              </a:ext>
            </a:extLst>
          </p:cNvPr>
          <p:cNvSpPr>
            <a:spLocks noGrp="1"/>
          </p:cNvSpPr>
          <p:nvPr>
            <p:ph type="sldNum" sz="quarter" idx="11"/>
          </p:nvPr>
        </p:nvSpPr>
        <p:spPr/>
        <p:txBody>
          <a:bodyPr/>
          <a:lstStyle/>
          <a:p>
            <a:fld id="{63DCA5C9-2E11-4C67-86EB-AE1DE127DC64}" type="slidenum">
              <a:rPr lang="en-US" smtClean="0"/>
              <a:pPr/>
              <a:t>‹#›</a:t>
            </a:fld>
            <a:endParaRPr lang="en-US"/>
          </a:p>
        </p:txBody>
      </p:sp>
      <p:sp>
        <p:nvSpPr>
          <p:cNvPr id="4" name="Title 3">
            <a:extLst>
              <a:ext uri="{FF2B5EF4-FFF2-40B4-BE49-F238E27FC236}">
                <a16:creationId xmlns:a16="http://schemas.microsoft.com/office/drawing/2014/main" id="{CFF81463-F000-1707-C8C0-BD526C72C541}"/>
              </a:ext>
            </a:extLst>
          </p:cNvPr>
          <p:cNvSpPr>
            <a:spLocks noGrp="1"/>
          </p:cNvSpPr>
          <p:nvPr>
            <p:ph type="title"/>
          </p:nvPr>
        </p:nvSpPr>
        <p:spPr>
          <a:xfrm>
            <a:off x="6841670" y="331393"/>
            <a:ext cx="4886779" cy="1548207"/>
          </a:xfrm>
        </p:spPr>
        <p:txBody>
          <a:bodyPr/>
          <a:lstStyle/>
          <a:p>
            <a:r>
              <a:rPr lang="en-US" smtClean="0"/>
              <a:t>Click to edit Master title style</a:t>
            </a:r>
            <a:endParaRPr lang="en-US"/>
          </a:p>
        </p:txBody>
      </p:sp>
      <p:sp>
        <p:nvSpPr>
          <p:cNvPr id="6" name="Text Placeholder 5">
            <a:extLst>
              <a:ext uri="{FF2B5EF4-FFF2-40B4-BE49-F238E27FC236}">
                <a16:creationId xmlns:a16="http://schemas.microsoft.com/office/drawing/2014/main" id="{369E0C2D-6BE6-1161-A6E6-C96C147BC39F}"/>
              </a:ext>
            </a:extLst>
          </p:cNvPr>
          <p:cNvSpPr>
            <a:spLocks noGrp="1"/>
          </p:cNvSpPr>
          <p:nvPr>
            <p:ph type="body" sz="quarter" idx="12"/>
          </p:nvPr>
        </p:nvSpPr>
        <p:spPr>
          <a:xfrm>
            <a:off x="6841671" y="1879600"/>
            <a:ext cx="4886779" cy="41878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Picture Placeholder 4">
            <a:extLst>
              <a:ext uri="{FF2B5EF4-FFF2-40B4-BE49-F238E27FC236}">
                <a16:creationId xmlns:a16="http://schemas.microsoft.com/office/drawing/2014/main" id="{79720945-6638-C018-77BA-D9B3515CC1B4}"/>
              </a:ext>
            </a:extLst>
          </p:cNvPr>
          <p:cNvSpPr>
            <a:spLocks noGrp="1"/>
          </p:cNvSpPr>
          <p:nvPr>
            <p:ph type="pic" sz="quarter" idx="23"/>
          </p:nvPr>
        </p:nvSpPr>
        <p:spPr>
          <a:xfrm>
            <a:off x="0" y="0"/>
            <a:ext cx="6213475" cy="5617029"/>
          </a:xfrm>
          <a:solidFill>
            <a:schemeClr val="bg1">
              <a:lumMod val="75000"/>
            </a:schemeClr>
          </a:solidFill>
        </p:spPr>
        <p:txBody>
          <a:bodyPr tIns="2286000" rIns="0"/>
          <a:lstStyle>
            <a:lvl1pPr algn="ctr">
              <a:defRPr/>
            </a:lvl1pPr>
          </a:lstStyle>
          <a:p>
            <a:r>
              <a:rPr lang="en-US" smtClean="0"/>
              <a:t>Click icon to add picture</a:t>
            </a:r>
            <a:endParaRPr lang="en-US"/>
          </a:p>
        </p:txBody>
      </p:sp>
      <p:pic>
        <p:nvPicPr>
          <p:cNvPr id="8" name="Picture 7">
            <a:extLst>
              <a:ext uri="{FF2B5EF4-FFF2-40B4-BE49-F238E27FC236}">
                <a16:creationId xmlns:a16="http://schemas.microsoft.com/office/drawing/2014/main" id="{3986C2ED-E759-B3D2-A84B-941DCA838084}"/>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463117" y="6226175"/>
            <a:ext cx="1364633" cy="363537"/>
          </a:xfrm>
          <a:prstGeom prst="rect">
            <a:avLst/>
          </a:prstGeom>
        </p:spPr>
      </p:pic>
    </p:spTree>
    <p:extLst>
      <p:ext uri="{BB962C8B-B14F-4D97-AF65-F5344CB8AC3E}">
        <p14:creationId xmlns:p14="http://schemas.microsoft.com/office/powerpoint/2010/main" val="2244984433"/>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orytelling_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7A20D1E-ABE5-605B-96A7-36EE4CEBAD1C}"/>
              </a:ext>
            </a:extLst>
          </p:cNvPr>
          <p:cNvSpPr>
            <a:spLocks noGrp="1"/>
          </p:cNvSpPr>
          <p:nvPr>
            <p:ph type="ftr" sz="quarter" idx="10"/>
          </p:nvPr>
        </p:nvSpPr>
        <p:spPr/>
        <p:txBody>
          <a:bodyPr/>
          <a:lstStyle/>
          <a:p>
            <a:r>
              <a:rPr lang="en-US"/>
              <a:t>Confidential</a:t>
            </a:r>
          </a:p>
        </p:txBody>
      </p:sp>
      <p:sp>
        <p:nvSpPr>
          <p:cNvPr id="3" name="Slide Number Placeholder 2">
            <a:extLst>
              <a:ext uri="{FF2B5EF4-FFF2-40B4-BE49-F238E27FC236}">
                <a16:creationId xmlns:a16="http://schemas.microsoft.com/office/drawing/2014/main" id="{480FFF70-0614-1F71-786C-F0491FA1BBAB}"/>
              </a:ext>
            </a:extLst>
          </p:cNvPr>
          <p:cNvSpPr>
            <a:spLocks noGrp="1"/>
          </p:cNvSpPr>
          <p:nvPr>
            <p:ph type="sldNum" sz="quarter" idx="11"/>
          </p:nvPr>
        </p:nvSpPr>
        <p:spPr/>
        <p:txBody>
          <a:bodyPr/>
          <a:lstStyle/>
          <a:p>
            <a:fld id="{63DCA5C9-2E11-4C67-86EB-AE1DE127DC64}" type="slidenum">
              <a:rPr lang="en-US" smtClean="0"/>
              <a:pPr/>
              <a:t>‹#›</a:t>
            </a:fld>
            <a:endParaRPr lang="en-US"/>
          </a:p>
        </p:txBody>
      </p:sp>
      <p:sp>
        <p:nvSpPr>
          <p:cNvPr id="4" name="Title 3">
            <a:extLst>
              <a:ext uri="{FF2B5EF4-FFF2-40B4-BE49-F238E27FC236}">
                <a16:creationId xmlns:a16="http://schemas.microsoft.com/office/drawing/2014/main" id="{CFF81463-F000-1707-C8C0-BD526C72C541}"/>
              </a:ext>
            </a:extLst>
          </p:cNvPr>
          <p:cNvSpPr>
            <a:spLocks noGrp="1"/>
          </p:cNvSpPr>
          <p:nvPr>
            <p:ph type="title"/>
          </p:nvPr>
        </p:nvSpPr>
        <p:spPr>
          <a:xfrm>
            <a:off x="460374" y="331393"/>
            <a:ext cx="6928567" cy="1548207"/>
          </a:xfrm>
        </p:spPr>
        <p:txBody>
          <a:bodyPr/>
          <a:lstStyle/>
          <a:p>
            <a:r>
              <a:rPr lang="en-US" smtClean="0"/>
              <a:t>Click to edit Master title style</a:t>
            </a:r>
            <a:endParaRPr lang="en-US"/>
          </a:p>
        </p:txBody>
      </p:sp>
      <p:sp>
        <p:nvSpPr>
          <p:cNvPr id="6" name="Text Placeholder 5">
            <a:extLst>
              <a:ext uri="{FF2B5EF4-FFF2-40B4-BE49-F238E27FC236}">
                <a16:creationId xmlns:a16="http://schemas.microsoft.com/office/drawing/2014/main" id="{369E0C2D-6BE6-1161-A6E6-C96C147BC39F}"/>
              </a:ext>
            </a:extLst>
          </p:cNvPr>
          <p:cNvSpPr>
            <a:spLocks noGrp="1"/>
          </p:cNvSpPr>
          <p:nvPr>
            <p:ph type="body" sz="quarter" idx="12"/>
          </p:nvPr>
        </p:nvSpPr>
        <p:spPr>
          <a:xfrm>
            <a:off x="460375" y="1879600"/>
            <a:ext cx="6928567" cy="41878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Picture Placeholder 4">
            <a:extLst>
              <a:ext uri="{FF2B5EF4-FFF2-40B4-BE49-F238E27FC236}">
                <a16:creationId xmlns:a16="http://schemas.microsoft.com/office/drawing/2014/main" id="{79720945-6638-C018-77BA-D9B3515CC1B4}"/>
              </a:ext>
            </a:extLst>
          </p:cNvPr>
          <p:cNvSpPr>
            <a:spLocks noGrp="1"/>
          </p:cNvSpPr>
          <p:nvPr>
            <p:ph type="pic" sz="quarter" idx="23"/>
          </p:nvPr>
        </p:nvSpPr>
        <p:spPr>
          <a:xfrm>
            <a:off x="7883525" y="0"/>
            <a:ext cx="4308474" cy="5617029"/>
          </a:xfrm>
          <a:solidFill>
            <a:schemeClr val="bg1">
              <a:lumMod val="75000"/>
            </a:schemeClr>
          </a:solidFill>
        </p:spPr>
        <p:txBody>
          <a:bodyPr tIns="2286000" rIns="0"/>
          <a:lstStyle>
            <a:lvl1pPr algn="ctr">
              <a:defRPr/>
            </a:lvl1pPr>
          </a:lstStyle>
          <a:p>
            <a:r>
              <a:rPr lang="en-US" smtClean="0"/>
              <a:t>Click icon to add picture</a:t>
            </a:r>
            <a:endParaRPr lang="en-US"/>
          </a:p>
        </p:txBody>
      </p:sp>
      <p:pic>
        <p:nvPicPr>
          <p:cNvPr id="8" name="Picture 7">
            <a:extLst>
              <a:ext uri="{FF2B5EF4-FFF2-40B4-BE49-F238E27FC236}">
                <a16:creationId xmlns:a16="http://schemas.microsoft.com/office/drawing/2014/main" id="{9336DF81-160C-99CD-5F3C-332E4692D750}"/>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463117" y="6226175"/>
            <a:ext cx="1364633" cy="363537"/>
          </a:xfrm>
          <a:prstGeom prst="rect">
            <a:avLst/>
          </a:prstGeom>
        </p:spPr>
      </p:pic>
    </p:spTree>
    <p:extLst>
      <p:ext uri="{BB962C8B-B14F-4D97-AF65-F5344CB8AC3E}">
        <p14:creationId xmlns:p14="http://schemas.microsoft.com/office/powerpoint/2010/main" val="4113986768"/>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_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9">
            <a:extLst>
              <a:ext uri="{FF2B5EF4-FFF2-40B4-BE49-F238E27FC236}">
                <a16:creationId xmlns:a16="http://schemas.microsoft.com/office/drawing/2014/main" id="{CC140011-B521-14FF-0C1A-C04803421485}"/>
              </a:ext>
            </a:extLst>
          </p:cNvPr>
          <p:cNvSpPr>
            <a:spLocks noGrp="1"/>
          </p:cNvSpPr>
          <p:nvPr>
            <p:ph type="title"/>
          </p:nvPr>
        </p:nvSpPr>
        <p:spPr>
          <a:xfrm>
            <a:off x="7883526" y="1254126"/>
            <a:ext cx="3844924" cy="2465658"/>
          </a:xfrm>
        </p:spPr>
        <p:txBody>
          <a:bodyPr tIns="0" rIns="0" bIns="45720" anchor="b" anchorCtr="0"/>
          <a:lstStyle>
            <a:lvl1pPr>
              <a:lnSpc>
                <a:spcPct val="92000"/>
              </a:lnSpc>
              <a:defRPr sz="3200" b="1" i="0">
                <a:solidFill>
                  <a:schemeClr val="accent1"/>
                </a:solidFill>
                <a:latin typeface="Segoe UI" panose="020B0502040204020203" pitchFamily="34" charset="0"/>
                <a:cs typeface="Segoe UI" panose="020B0502040204020203" pitchFamily="34" charset="0"/>
              </a:defRPr>
            </a:lvl1pPr>
          </a:lstStyle>
          <a:p>
            <a:r>
              <a:rPr lang="en-US" smtClean="0"/>
              <a:t>Click to edit Master title style</a:t>
            </a:r>
            <a:endParaRPr lang="en-US"/>
          </a:p>
        </p:txBody>
      </p:sp>
      <p:sp>
        <p:nvSpPr>
          <p:cNvPr id="10" name="Text Placeholder 15">
            <a:extLst>
              <a:ext uri="{FF2B5EF4-FFF2-40B4-BE49-F238E27FC236}">
                <a16:creationId xmlns:a16="http://schemas.microsoft.com/office/drawing/2014/main" id="{5AC49ABC-AD01-F546-2051-CF07438FD45F}"/>
              </a:ext>
            </a:extLst>
          </p:cNvPr>
          <p:cNvSpPr>
            <a:spLocks noGrp="1"/>
          </p:cNvSpPr>
          <p:nvPr>
            <p:ph type="body" sz="quarter" idx="19" hasCustomPrompt="1"/>
          </p:nvPr>
        </p:nvSpPr>
        <p:spPr>
          <a:xfrm>
            <a:off x="7883526" y="3719784"/>
            <a:ext cx="3844924" cy="492598"/>
          </a:xfrm>
        </p:spPr>
        <p:txBody>
          <a:bodyPr tIns="91440" bIns="0" anchor="t" anchorCtr="0"/>
          <a:lstStyle>
            <a:lvl1pPr>
              <a:spcAft>
                <a:spcPts val="0"/>
              </a:spcAft>
              <a:buFontTx/>
              <a:buNone/>
              <a:defRPr sz="1600" b="1" i="0" cap="none" baseline="0">
                <a:solidFill>
                  <a:schemeClr val="accent1"/>
                </a:solidFill>
                <a:latin typeface="Segoe UI" panose="020B0502040204020203" pitchFamily="34" charset="0"/>
                <a:ea typeface="Roboto" panose="02000000000000000000" pitchFamily="2" charset="0"/>
                <a:cs typeface="Segoe UI" panose="020B0502040204020203" pitchFamily="34" charset="0"/>
              </a:defRPr>
            </a:lvl1pPr>
            <a:lvl2pPr>
              <a:spcAft>
                <a:spcPts val="0"/>
              </a:spcAft>
              <a:buFontTx/>
              <a:buNone/>
              <a:defRPr sz="1600" b="1" i="0" cap="none" baseline="0">
                <a:solidFill>
                  <a:schemeClr val="accent1"/>
                </a:solidFill>
                <a:latin typeface="Segoe UI" panose="020B0502040204020203" pitchFamily="34" charset="0"/>
                <a:ea typeface="Roboto" panose="02000000000000000000" pitchFamily="2" charset="0"/>
                <a:cs typeface="Segoe UI" panose="020B0502040204020203" pitchFamily="34" charset="0"/>
              </a:defRPr>
            </a:lvl2pPr>
            <a:lvl3pPr marL="0" indent="0">
              <a:spcAft>
                <a:spcPts val="0"/>
              </a:spcAft>
              <a:buFontTx/>
              <a:buNone/>
              <a:defRPr sz="1600" b="1" i="0" cap="none" baseline="0">
                <a:solidFill>
                  <a:schemeClr val="accent1"/>
                </a:solidFill>
                <a:latin typeface="Segoe UI" panose="020B0502040204020203" pitchFamily="34" charset="0"/>
                <a:ea typeface="Roboto" panose="02000000000000000000" pitchFamily="2" charset="0"/>
                <a:cs typeface="Segoe UI" panose="020B0502040204020203" pitchFamily="34" charset="0"/>
              </a:defRPr>
            </a:lvl3pPr>
            <a:lvl4pPr marL="0" indent="0">
              <a:spcAft>
                <a:spcPts val="0"/>
              </a:spcAft>
              <a:buFontTx/>
              <a:buNone/>
              <a:defRPr sz="1600" b="1" i="0" cap="none" baseline="0">
                <a:solidFill>
                  <a:schemeClr val="accent1"/>
                </a:solidFill>
                <a:latin typeface="Segoe UI" panose="020B0502040204020203" pitchFamily="34" charset="0"/>
                <a:ea typeface="Roboto" panose="02000000000000000000" pitchFamily="2" charset="0"/>
                <a:cs typeface="Segoe UI" panose="020B0502040204020203" pitchFamily="34" charset="0"/>
              </a:defRPr>
            </a:lvl4pPr>
            <a:lvl5pPr marL="0" indent="0">
              <a:spcAft>
                <a:spcPts val="0"/>
              </a:spcAft>
              <a:buFontTx/>
              <a:buNone/>
              <a:defRPr sz="1600" b="1" i="0" cap="none" baseline="0">
                <a:solidFill>
                  <a:schemeClr val="accent1"/>
                </a:solidFill>
                <a:latin typeface="Segoe UI" panose="020B0502040204020203" pitchFamily="34" charset="0"/>
                <a:ea typeface="Roboto" panose="02000000000000000000" pitchFamily="2" charset="0"/>
                <a:cs typeface="Segoe UI" panose="020B0502040204020203" pitchFamily="34" charset="0"/>
              </a:defRPr>
            </a:lvl5pPr>
            <a:lvl6pPr marL="0" indent="0">
              <a:spcAft>
                <a:spcPts val="0"/>
              </a:spcAft>
              <a:buFontTx/>
              <a:buNone/>
              <a:defRPr sz="1600" b="1" i="0" cap="none" baseline="0">
                <a:solidFill>
                  <a:schemeClr val="accent1"/>
                </a:solidFill>
                <a:latin typeface="Segoe UI" panose="020B0502040204020203" pitchFamily="34" charset="0"/>
                <a:ea typeface="Roboto" panose="02000000000000000000" pitchFamily="2" charset="0"/>
                <a:cs typeface="Segoe UI" panose="020B0502040204020203" pitchFamily="34" charset="0"/>
              </a:defRPr>
            </a:lvl6pPr>
            <a:lvl7pPr marL="0" indent="0">
              <a:spcAft>
                <a:spcPts val="0"/>
              </a:spcAft>
              <a:buFontTx/>
              <a:buNone/>
              <a:defRPr sz="1600" b="1" i="0" cap="none" baseline="0">
                <a:solidFill>
                  <a:schemeClr val="accent1"/>
                </a:solidFill>
                <a:latin typeface="Segoe UI" panose="020B0502040204020203" pitchFamily="34" charset="0"/>
                <a:ea typeface="Roboto" panose="02000000000000000000" pitchFamily="2" charset="0"/>
                <a:cs typeface="Segoe UI" panose="020B0502040204020203" pitchFamily="34" charset="0"/>
              </a:defRPr>
            </a:lvl7pPr>
            <a:lvl8pPr marL="0" indent="0">
              <a:spcAft>
                <a:spcPts val="0"/>
              </a:spcAft>
              <a:buFontTx/>
              <a:buNone/>
              <a:defRPr sz="1600" b="1" i="0" cap="none" baseline="0">
                <a:solidFill>
                  <a:schemeClr val="accent1"/>
                </a:solidFill>
                <a:latin typeface="Segoe UI" panose="020B0502040204020203" pitchFamily="34" charset="0"/>
                <a:ea typeface="Roboto" panose="02000000000000000000" pitchFamily="2" charset="0"/>
                <a:cs typeface="Segoe UI" panose="020B0502040204020203" pitchFamily="34" charset="0"/>
              </a:defRPr>
            </a:lvl8pPr>
            <a:lvl9pPr marL="0" indent="0">
              <a:spcAft>
                <a:spcPts val="0"/>
              </a:spcAft>
              <a:buFontTx/>
              <a:buNone/>
              <a:defRPr sz="1600" b="1" i="0" cap="none" baseline="0">
                <a:solidFill>
                  <a:schemeClr val="accent1"/>
                </a:solidFill>
                <a:latin typeface="Segoe UI" panose="020B0502040204020203" pitchFamily="34" charset="0"/>
                <a:ea typeface="Roboto" panose="02000000000000000000" pitchFamily="2" charset="0"/>
                <a:cs typeface="Segoe UI" panose="020B0502040204020203" pitchFamily="34" charset="0"/>
              </a:defRPr>
            </a:lvl9pPr>
          </a:lstStyle>
          <a:p>
            <a:pPr lvl="0"/>
            <a:r>
              <a:rPr lang="en-US"/>
              <a:t>Subhead</a:t>
            </a:r>
          </a:p>
        </p:txBody>
      </p:sp>
      <p:sp>
        <p:nvSpPr>
          <p:cNvPr id="11" name="Date Placeholder 6">
            <a:extLst>
              <a:ext uri="{FF2B5EF4-FFF2-40B4-BE49-F238E27FC236}">
                <a16:creationId xmlns:a16="http://schemas.microsoft.com/office/drawing/2014/main" id="{4E743145-4170-31F9-E051-A1F8034C39F2}"/>
              </a:ext>
            </a:extLst>
          </p:cNvPr>
          <p:cNvSpPr>
            <a:spLocks noGrp="1"/>
          </p:cNvSpPr>
          <p:nvPr>
            <p:ph type="dt" sz="half" idx="21"/>
          </p:nvPr>
        </p:nvSpPr>
        <p:spPr>
          <a:xfrm>
            <a:off x="7883525" y="4212382"/>
            <a:ext cx="3844923" cy="375298"/>
          </a:xfrm>
          <a:prstGeom prst="rect">
            <a:avLst/>
          </a:prstGeom>
        </p:spPr>
        <p:txBody>
          <a:bodyPr lIns="0" tIns="0" rIns="0" bIns="0" anchor="t" anchorCtr="0"/>
          <a:lstStyle>
            <a:lvl1pPr>
              <a:defRPr sz="1000" b="0" i="0">
                <a:solidFill>
                  <a:schemeClr val="tx1"/>
                </a:solidFill>
                <a:latin typeface="Segoe UI" panose="020B0502040204020203" pitchFamily="34" charset="0"/>
                <a:cs typeface="Segoe UI" panose="020B0502040204020203" pitchFamily="34" charset="0"/>
              </a:defRPr>
            </a:lvl1pPr>
            <a:lvl2pPr>
              <a:defRPr sz="1000" b="0" i="0">
                <a:solidFill>
                  <a:schemeClr val="tx1"/>
                </a:solidFill>
                <a:latin typeface="Segoe UI" panose="020B0502040204020203" pitchFamily="34" charset="0"/>
                <a:cs typeface="Segoe UI" panose="020B0502040204020203" pitchFamily="34" charset="0"/>
              </a:defRPr>
            </a:lvl2pPr>
            <a:lvl3pPr>
              <a:defRPr sz="1000" b="0" i="0">
                <a:solidFill>
                  <a:schemeClr val="tx1"/>
                </a:solidFill>
                <a:latin typeface="Segoe UI" panose="020B0502040204020203" pitchFamily="34" charset="0"/>
                <a:cs typeface="Segoe UI" panose="020B0502040204020203" pitchFamily="34" charset="0"/>
              </a:defRPr>
            </a:lvl3pPr>
            <a:lvl4pPr>
              <a:defRPr sz="1000" b="0" i="0">
                <a:solidFill>
                  <a:schemeClr val="tx1"/>
                </a:solidFill>
                <a:latin typeface="Segoe UI" panose="020B0502040204020203" pitchFamily="34" charset="0"/>
                <a:cs typeface="Segoe UI" panose="020B0502040204020203" pitchFamily="34" charset="0"/>
              </a:defRPr>
            </a:lvl4pPr>
            <a:lvl5pPr>
              <a:defRPr sz="1000" b="0" i="0">
                <a:solidFill>
                  <a:schemeClr val="tx1"/>
                </a:solidFill>
                <a:latin typeface="Segoe UI" panose="020B0502040204020203" pitchFamily="34" charset="0"/>
                <a:cs typeface="Segoe UI" panose="020B0502040204020203" pitchFamily="34" charset="0"/>
              </a:defRPr>
            </a:lvl5pPr>
            <a:lvl6pPr>
              <a:defRPr sz="1000" b="0" i="0">
                <a:solidFill>
                  <a:schemeClr val="tx1"/>
                </a:solidFill>
                <a:latin typeface="Segoe UI" panose="020B0502040204020203" pitchFamily="34" charset="0"/>
                <a:cs typeface="Segoe UI" panose="020B0502040204020203" pitchFamily="34" charset="0"/>
              </a:defRPr>
            </a:lvl6pPr>
            <a:lvl7pPr>
              <a:defRPr sz="1000" b="0" i="0">
                <a:solidFill>
                  <a:schemeClr val="tx1"/>
                </a:solidFill>
                <a:latin typeface="Segoe UI" panose="020B0502040204020203" pitchFamily="34" charset="0"/>
                <a:cs typeface="Segoe UI" panose="020B0502040204020203" pitchFamily="34" charset="0"/>
              </a:defRPr>
            </a:lvl7pPr>
            <a:lvl8pPr>
              <a:defRPr sz="1000" b="0" i="0">
                <a:solidFill>
                  <a:schemeClr val="tx1"/>
                </a:solidFill>
                <a:latin typeface="Segoe UI" panose="020B0502040204020203" pitchFamily="34" charset="0"/>
                <a:cs typeface="Segoe UI" panose="020B0502040204020203" pitchFamily="34" charset="0"/>
              </a:defRPr>
            </a:lvl8pPr>
            <a:lvl9pPr marL="0">
              <a:defRPr sz="1000" b="0" i="0">
                <a:solidFill>
                  <a:schemeClr val="tx1"/>
                </a:solidFill>
                <a:latin typeface="Segoe UI" panose="020B0502040204020203" pitchFamily="34" charset="0"/>
                <a:cs typeface="Segoe UI" panose="020B0502040204020203" pitchFamily="34" charset="0"/>
              </a:defRPr>
            </a:lvl9pPr>
          </a:lstStyle>
          <a:p>
            <a:pPr lvl="8" indent="-3200400"/>
            <a:endParaRPr lang="en-US"/>
          </a:p>
        </p:txBody>
      </p:sp>
    </p:spTree>
    <p:extLst>
      <p:ext uri="{BB962C8B-B14F-4D97-AF65-F5344CB8AC3E}">
        <p14:creationId xmlns:p14="http://schemas.microsoft.com/office/powerpoint/2010/main" val="2147041043"/>
      </p:ext>
    </p:extLst>
  </p:cSld>
  <p:clrMapOvr>
    <a:masterClrMapping/>
  </p:clrMapOvr>
  <p:extLst mod="1">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allout full image">
    <p:bg>
      <p:bgPr>
        <a:solidFill>
          <a:schemeClr val="bg1"/>
        </a:solidFill>
        <a:effectLst/>
      </p:bgPr>
    </p:bg>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7BEE3138-6B02-C347-A590-9B766E7E1B05}"/>
              </a:ext>
            </a:extLst>
          </p:cNvPr>
          <p:cNvSpPr>
            <a:spLocks noGrp="1"/>
          </p:cNvSpPr>
          <p:nvPr>
            <p:ph type="pic" sz="quarter" idx="10"/>
          </p:nvPr>
        </p:nvSpPr>
        <p:spPr>
          <a:xfrm>
            <a:off x="0" y="0"/>
            <a:ext cx="12191999" cy="6067425"/>
          </a:xfrm>
          <a:solidFill>
            <a:schemeClr val="bg1">
              <a:lumMod val="75000"/>
            </a:schemeClr>
          </a:solidFill>
        </p:spPr>
        <p:txBody>
          <a:bodyPr tIns="3291840" rIns="0"/>
          <a:lstStyle>
            <a:lvl1pPr algn="ctr">
              <a:defRPr>
                <a:solidFill>
                  <a:schemeClr val="tx2"/>
                </a:solidFill>
              </a:defRPr>
            </a:lvl1pPr>
          </a:lstStyle>
          <a:p>
            <a:r>
              <a:rPr lang="en-US" smtClean="0"/>
              <a:t>Click icon to add picture</a:t>
            </a:r>
            <a:endParaRPr lang="en-US"/>
          </a:p>
        </p:txBody>
      </p:sp>
      <p:sp>
        <p:nvSpPr>
          <p:cNvPr id="3" name="Footer Placeholder 2">
            <a:extLst>
              <a:ext uri="{FF2B5EF4-FFF2-40B4-BE49-F238E27FC236}">
                <a16:creationId xmlns:a16="http://schemas.microsoft.com/office/drawing/2014/main" id="{97E92132-40F9-DF45-A214-EF527D96CA32}"/>
              </a:ext>
            </a:extLst>
          </p:cNvPr>
          <p:cNvSpPr>
            <a:spLocks noGrp="1"/>
          </p:cNvSpPr>
          <p:nvPr>
            <p:ph type="ftr" sz="quarter" idx="12"/>
          </p:nvPr>
        </p:nvSpPr>
        <p:spPr/>
        <p:txBody>
          <a:bodyPr/>
          <a:lstStyle/>
          <a:p>
            <a:pPr lvl="8"/>
            <a:r>
              <a:rPr lang="en-US"/>
              <a:t>Confidential</a:t>
            </a:r>
          </a:p>
        </p:txBody>
      </p:sp>
      <p:sp>
        <p:nvSpPr>
          <p:cNvPr id="4" name="Slide Number Placeholder 3">
            <a:extLst>
              <a:ext uri="{FF2B5EF4-FFF2-40B4-BE49-F238E27FC236}">
                <a16:creationId xmlns:a16="http://schemas.microsoft.com/office/drawing/2014/main" id="{8462FA05-83B8-1345-9894-31CC66447F91}"/>
              </a:ext>
            </a:extLst>
          </p:cNvPr>
          <p:cNvSpPr>
            <a:spLocks noGrp="1"/>
          </p:cNvSpPr>
          <p:nvPr>
            <p:ph type="sldNum" sz="quarter" idx="13"/>
          </p:nvPr>
        </p:nvSpPr>
        <p:spPr/>
        <p:txBody>
          <a:bodyPr/>
          <a:lstStyle/>
          <a:p>
            <a:fld id="{63DCA5C9-2E11-4C67-86EB-AE1DE127DC64}" type="slidenum">
              <a:rPr lang="en-US" smtClean="0"/>
              <a:pPr/>
              <a:t>‹#›</a:t>
            </a:fld>
            <a:endParaRPr lang="en-US"/>
          </a:p>
        </p:txBody>
      </p:sp>
      <p:sp>
        <p:nvSpPr>
          <p:cNvPr id="5" name="Text Placeholder 4">
            <a:extLst>
              <a:ext uri="{FF2B5EF4-FFF2-40B4-BE49-F238E27FC236}">
                <a16:creationId xmlns:a16="http://schemas.microsoft.com/office/drawing/2014/main" id="{6B79A757-F345-1594-82B7-F6C5B8D3D889}"/>
              </a:ext>
            </a:extLst>
          </p:cNvPr>
          <p:cNvSpPr>
            <a:spLocks noGrp="1"/>
          </p:cNvSpPr>
          <p:nvPr>
            <p:ph type="body" sz="quarter" idx="15" hasCustomPrompt="1"/>
          </p:nvPr>
        </p:nvSpPr>
        <p:spPr>
          <a:xfrm>
            <a:off x="460375" y="422275"/>
            <a:ext cx="11731625" cy="246063"/>
          </a:xfrm>
          <a:blipFill>
            <a:blip r:embed="rId2" cstate="screen">
              <a:extLst>
                <a:ext uri="{28A0092B-C50C-407E-A947-70E740481C1C}">
                  <a14:useLocalDpi xmlns:a14="http://schemas.microsoft.com/office/drawing/2010/main"/>
                </a:ext>
              </a:extLst>
            </a:blip>
            <a:stretch>
              <a:fillRect/>
            </a:stretch>
          </a:blipFill>
        </p:spPr>
        <p:txBody>
          <a:bodyPr/>
          <a:lstStyle/>
          <a:p>
            <a:pPr lvl="0"/>
            <a:r>
              <a:rPr lang="en-US"/>
              <a:t> </a:t>
            </a:r>
          </a:p>
        </p:txBody>
      </p:sp>
      <p:sp>
        <p:nvSpPr>
          <p:cNvPr id="10" name="Title 7">
            <a:extLst>
              <a:ext uri="{FF2B5EF4-FFF2-40B4-BE49-F238E27FC236}">
                <a16:creationId xmlns:a16="http://schemas.microsoft.com/office/drawing/2014/main" id="{BC6C2418-0BDA-9E97-2B54-17A7A5A66D60}"/>
              </a:ext>
            </a:extLst>
          </p:cNvPr>
          <p:cNvSpPr>
            <a:spLocks noGrp="1"/>
          </p:cNvSpPr>
          <p:nvPr>
            <p:ph type="title"/>
          </p:nvPr>
        </p:nvSpPr>
        <p:spPr>
          <a:xfrm>
            <a:off x="460375" y="957263"/>
            <a:ext cx="5489575" cy="2715085"/>
          </a:xfrm>
        </p:spPr>
        <p:txBody>
          <a:bodyPr/>
          <a:lstStyle>
            <a:lvl1pPr>
              <a:defRPr sz="3200">
                <a:solidFill>
                  <a:schemeClr val="bg1"/>
                </a:solidFill>
              </a:defRPr>
            </a:lvl1pPr>
          </a:lstStyle>
          <a:p>
            <a:r>
              <a:rPr lang="en-US" smtClean="0"/>
              <a:t>Click to edit Master title style</a:t>
            </a:r>
            <a:endParaRPr lang="en-US"/>
          </a:p>
        </p:txBody>
      </p:sp>
      <p:pic>
        <p:nvPicPr>
          <p:cNvPr id="8" name="Picture 7">
            <a:extLst>
              <a:ext uri="{FF2B5EF4-FFF2-40B4-BE49-F238E27FC236}">
                <a16:creationId xmlns:a16="http://schemas.microsoft.com/office/drawing/2014/main" id="{79BFD1E4-C158-657A-0F26-B786300D4A78}"/>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463117" y="6226175"/>
            <a:ext cx="1364633" cy="363537"/>
          </a:xfrm>
          <a:prstGeom prst="rect">
            <a:avLst/>
          </a:prstGeom>
        </p:spPr>
      </p:pic>
    </p:spTree>
    <p:extLst>
      <p:ext uri="{BB962C8B-B14F-4D97-AF65-F5344CB8AC3E}">
        <p14:creationId xmlns:p14="http://schemas.microsoft.com/office/powerpoint/2010/main" val="32358383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allout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4BBE902-7CF5-12D4-5E84-1A7000ACC4D5}"/>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463115" y="6226175"/>
            <a:ext cx="1364637" cy="363538"/>
          </a:xfrm>
          <a:prstGeom prst="rect">
            <a:avLst/>
          </a:prstGeom>
        </p:spPr>
      </p:pic>
      <p:sp>
        <p:nvSpPr>
          <p:cNvPr id="9" name="Footer Placeholder 3">
            <a:extLst>
              <a:ext uri="{FF2B5EF4-FFF2-40B4-BE49-F238E27FC236}">
                <a16:creationId xmlns:a16="http://schemas.microsoft.com/office/drawing/2014/main" id="{B132DF87-D1E9-6B41-CB14-AA74BFD19731}"/>
              </a:ext>
            </a:extLst>
          </p:cNvPr>
          <p:cNvSpPr>
            <a:spLocks noGrp="1"/>
          </p:cNvSpPr>
          <p:nvPr>
            <p:ph type="ftr" sz="quarter" idx="10"/>
          </p:nvPr>
        </p:nvSpPr>
        <p:spPr>
          <a:xfrm>
            <a:off x="4025900" y="6409201"/>
            <a:ext cx="3857625" cy="20954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Confidential</a:t>
            </a:r>
          </a:p>
        </p:txBody>
      </p:sp>
      <p:sp>
        <p:nvSpPr>
          <p:cNvPr id="10" name="Slide Number Placeholder 1">
            <a:extLst>
              <a:ext uri="{FF2B5EF4-FFF2-40B4-BE49-F238E27FC236}">
                <a16:creationId xmlns:a16="http://schemas.microsoft.com/office/drawing/2014/main" id="{22323E14-672A-F95E-1CED-81A2E5903B1B}"/>
              </a:ext>
            </a:extLst>
          </p:cNvPr>
          <p:cNvSpPr>
            <a:spLocks noGrp="1"/>
          </p:cNvSpPr>
          <p:nvPr>
            <p:ph type="sldNum" sz="quarter" idx="11"/>
          </p:nvPr>
        </p:nvSpPr>
        <p:spPr>
          <a:xfrm>
            <a:off x="11282136" y="6469590"/>
            <a:ext cx="446314" cy="14915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63DCA5C9-2E11-4C67-86EB-AE1DE127DC64}" type="slidenum">
              <a:rPr lang="en-US" smtClean="0"/>
              <a:pPr lvl="8"/>
              <a:t>‹#›</a:t>
            </a:fld>
            <a:endParaRPr lang="en-US"/>
          </a:p>
        </p:txBody>
      </p:sp>
      <p:sp>
        <p:nvSpPr>
          <p:cNvPr id="2" name="Title 1">
            <a:extLst>
              <a:ext uri="{FF2B5EF4-FFF2-40B4-BE49-F238E27FC236}">
                <a16:creationId xmlns:a16="http://schemas.microsoft.com/office/drawing/2014/main" id="{CEB74107-FADE-5806-89B7-6B20E8D02B71}"/>
              </a:ext>
            </a:extLst>
          </p:cNvPr>
          <p:cNvSpPr>
            <a:spLocks noGrp="1"/>
          </p:cNvSpPr>
          <p:nvPr>
            <p:ph type="title"/>
          </p:nvPr>
        </p:nvSpPr>
        <p:spPr>
          <a:xfrm>
            <a:off x="460374" y="1254125"/>
            <a:ext cx="5489576" cy="4813300"/>
          </a:xfrm>
        </p:spPr>
        <p:txBody>
          <a:bodyPr tIns="0" bIns="685800" anchor="ctr" anchorCtr="0"/>
          <a:lstStyle>
            <a:lvl1pPr>
              <a:defRPr sz="3200">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23433230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allout rocke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ooter Placeholder 3">
            <a:extLst>
              <a:ext uri="{FF2B5EF4-FFF2-40B4-BE49-F238E27FC236}">
                <a16:creationId xmlns:a16="http://schemas.microsoft.com/office/drawing/2014/main" id="{B132DF87-D1E9-6B41-CB14-AA74BFD19731}"/>
              </a:ext>
            </a:extLst>
          </p:cNvPr>
          <p:cNvSpPr>
            <a:spLocks noGrp="1"/>
          </p:cNvSpPr>
          <p:nvPr>
            <p:ph type="ftr" sz="quarter" idx="10"/>
          </p:nvPr>
        </p:nvSpPr>
        <p:spPr>
          <a:xfrm>
            <a:off x="4025900" y="6409201"/>
            <a:ext cx="3857625" cy="20954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Confidential</a:t>
            </a:r>
          </a:p>
        </p:txBody>
      </p:sp>
      <p:sp>
        <p:nvSpPr>
          <p:cNvPr id="10" name="Slide Number Placeholder 1">
            <a:extLst>
              <a:ext uri="{FF2B5EF4-FFF2-40B4-BE49-F238E27FC236}">
                <a16:creationId xmlns:a16="http://schemas.microsoft.com/office/drawing/2014/main" id="{22323E14-672A-F95E-1CED-81A2E5903B1B}"/>
              </a:ext>
            </a:extLst>
          </p:cNvPr>
          <p:cNvSpPr>
            <a:spLocks noGrp="1"/>
          </p:cNvSpPr>
          <p:nvPr>
            <p:ph type="sldNum" sz="quarter" idx="11"/>
          </p:nvPr>
        </p:nvSpPr>
        <p:spPr>
          <a:xfrm>
            <a:off x="11282136" y="6469590"/>
            <a:ext cx="446314" cy="14915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63DCA5C9-2E11-4C67-86EB-AE1DE127DC64}" type="slidenum">
              <a:rPr lang="en-US" smtClean="0"/>
              <a:pPr lvl="8"/>
              <a:t>‹#›</a:t>
            </a:fld>
            <a:endParaRPr lang="en-US"/>
          </a:p>
        </p:txBody>
      </p:sp>
      <p:sp>
        <p:nvSpPr>
          <p:cNvPr id="6" name="Title 1">
            <a:extLst>
              <a:ext uri="{FF2B5EF4-FFF2-40B4-BE49-F238E27FC236}">
                <a16:creationId xmlns:a16="http://schemas.microsoft.com/office/drawing/2014/main" id="{EB550270-A14C-9A9D-C3D7-5EB8437C8222}"/>
              </a:ext>
            </a:extLst>
          </p:cNvPr>
          <p:cNvSpPr>
            <a:spLocks noGrp="1"/>
          </p:cNvSpPr>
          <p:nvPr>
            <p:ph type="title"/>
          </p:nvPr>
        </p:nvSpPr>
        <p:spPr>
          <a:xfrm>
            <a:off x="460374" y="1254125"/>
            <a:ext cx="5489576" cy="4813300"/>
          </a:xfrm>
        </p:spPr>
        <p:txBody>
          <a:bodyPr tIns="0" bIns="685800" anchor="ctr" anchorCtr="0"/>
          <a:lstStyle>
            <a:lvl1pPr>
              <a:defRPr sz="3200">
                <a:solidFill>
                  <a:schemeClr val="bg1"/>
                </a:solidFill>
              </a:defRPr>
            </a:lvl1pPr>
          </a:lstStyle>
          <a:p>
            <a:r>
              <a:rPr lang="en-US" smtClean="0"/>
              <a:t>Click to edit Master title style</a:t>
            </a:r>
            <a:endParaRPr lang="en-US"/>
          </a:p>
        </p:txBody>
      </p:sp>
      <p:pic>
        <p:nvPicPr>
          <p:cNvPr id="7" name="Picture 6">
            <a:extLst>
              <a:ext uri="{FF2B5EF4-FFF2-40B4-BE49-F238E27FC236}">
                <a16:creationId xmlns:a16="http://schemas.microsoft.com/office/drawing/2014/main" id="{62CB61AB-512E-26D6-391D-5D652100CAE3}"/>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463115" y="6226175"/>
            <a:ext cx="1364637" cy="363538"/>
          </a:xfrm>
          <a:prstGeom prst="rect">
            <a:avLst/>
          </a:prstGeom>
        </p:spPr>
      </p:pic>
    </p:spTree>
    <p:extLst>
      <p:ext uri="{BB962C8B-B14F-4D97-AF65-F5344CB8AC3E}">
        <p14:creationId xmlns:p14="http://schemas.microsoft.com/office/powerpoint/2010/main" val="5561950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allout cas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ooter Placeholder 3">
            <a:extLst>
              <a:ext uri="{FF2B5EF4-FFF2-40B4-BE49-F238E27FC236}">
                <a16:creationId xmlns:a16="http://schemas.microsoft.com/office/drawing/2014/main" id="{B132DF87-D1E9-6B41-CB14-AA74BFD19731}"/>
              </a:ext>
            </a:extLst>
          </p:cNvPr>
          <p:cNvSpPr>
            <a:spLocks noGrp="1"/>
          </p:cNvSpPr>
          <p:nvPr>
            <p:ph type="ftr" sz="quarter" idx="10"/>
          </p:nvPr>
        </p:nvSpPr>
        <p:spPr>
          <a:xfrm>
            <a:off x="4025900" y="6409201"/>
            <a:ext cx="3857625" cy="20954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Confidential</a:t>
            </a:r>
          </a:p>
        </p:txBody>
      </p:sp>
      <p:sp>
        <p:nvSpPr>
          <p:cNvPr id="10" name="Slide Number Placeholder 1">
            <a:extLst>
              <a:ext uri="{FF2B5EF4-FFF2-40B4-BE49-F238E27FC236}">
                <a16:creationId xmlns:a16="http://schemas.microsoft.com/office/drawing/2014/main" id="{22323E14-672A-F95E-1CED-81A2E5903B1B}"/>
              </a:ext>
            </a:extLst>
          </p:cNvPr>
          <p:cNvSpPr>
            <a:spLocks noGrp="1"/>
          </p:cNvSpPr>
          <p:nvPr>
            <p:ph type="sldNum" sz="quarter" idx="11"/>
          </p:nvPr>
        </p:nvSpPr>
        <p:spPr>
          <a:xfrm>
            <a:off x="11282136" y="6469590"/>
            <a:ext cx="446314" cy="14915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63DCA5C9-2E11-4C67-86EB-AE1DE127DC64}" type="slidenum">
              <a:rPr lang="en-US" smtClean="0"/>
              <a:pPr lvl="8"/>
              <a:t>‹#›</a:t>
            </a:fld>
            <a:endParaRPr lang="en-US"/>
          </a:p>
        </p:txBody>
      </p:sp>
      <p:sp>
        <p:nvSpPr>
          <p:cNvPr id="6" name="Title 1">
            <a:extLst>
              <a:ext uri="{FF2B5EF4-FFF2-40B4-BE49-F238E27FC236}">
                <a16:creationId xmlns:a16="http://schemas.microsoft.com/office/drawing/2014/main" id="{8CBC5D94-F86E-F99B-6967-D53B4D562105}"/>
              </a:ext>
            </a:extLst>
          </p:cNvPr>
          <p:cNvSpPr>
            <a:spLocks noGrp="1"/>
          </p:cNvSpPr>
          <p:nvPr>
            <p:ph type="title"/>
          </p:nvPr>
        </p:nvSpPr>
        <p:spPr>
          <a:xfrm>
            <a:off x="460374" y="1254125"/>
            <a:ext cx="5489576" cy="4813300"/>
          </a:xfrm>
        </p:spPr>
        <p:txBody>
          <a:bodyPr tIns="0" bIns="685800" anchor="ctr" anchorCtr="0"/>
          <a:lstStyle>
            <a:lvl1pPr>
              <a:defRPr sz="3200">
                <a:solidFill>
                  <a:schemeClr val="bg1"/>
                </a:solidFill>
              </a:defRPr>
            </a:lvl1pPr>
          </a:lstStyle>
          <a:p>
            <a:r>
              <a:rPr lang="en-US" smtClean="0"/>
              <a:t>Click to edit Master title style</a:t>
            </a:r>
            <a:endParaRPr lang="en-US"/>
          </a:p>
        </p:txBody>
      </p:sp>
      <p:pic>
        <p:nvPicPr>
          <p:cNvPr id="7" name="Picture 6">
            <a:extLst>
              <a:ext uri="{FF2B5EF4-FFF2-40B4-BE49-F238E27FC236}">
                <a16:creationId xmlns:a16="http://schemas.microsoft.com/office/drawing/2014/main" id="{65A9CDFB-C8C8-2FB7-C5FF-EBF6AE39626B}"/>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463115" y="6226175"/>
            <a:ext cx="1364637" cy="363538"/>
          </a:xfrm>
          <a:prstGeom prst="rect">
            <a:avLst/>
          </a:prstGeom>
        </p:spPr>
      </p:pic>
    </p:spTree>
    <p:extLst>
      <p:ext uri="{BB962C8B-B14F-4D97-AF65-F5344CB8AC3E}">
        <p14:creationId xmlns:p14="http://schemas.microsoft.com/office/powerpoint/2010/main" val="42164635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allout st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ooter Placeholder 3">
            <a:extLst>
              <a:ext uri="{FF2B5EF4-FFF2-40B4-BE49-F238E27FC236}">
                <a16:creationId xmlns:a16="http://schemas.microsoft.com/office/drawing/2014/main" id="{B132DF87-D1E9-6B41-CB14-AA74BFD19731}"/>
              </a:ext>
            </a:extLst>
          </p:cNvPr>
          <p:cNvSpPr>
            <a:spLocks noGrp="1"/>
          </p:cNvSpPr>
          <p:nvPr>
            <p:ph type="ftr" sz="quarter" idx="10"/>
          </p:nvPr>
        </p:nvSpPr>
        <p:spPr>
          <a:xfrm>
            <a:off x="4025900" y="6409201"/>
            <a:ext cx="3857625" cy="20954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Confidential</a:t>
            </a:r>
          </a:p>
        </p:txBody>
      </p:sp>
      <p:sp>
        <p:nvSpPr>
          <p:cNvPr id="10" name="Slide Number Placeholder 1">
            <a:extLst>
              <a:ext uri="{FF2B5EF4-FFF2-40B4-BE49-F238E27FC236}">
                <a16:creationId xmlns:a16="http://schemas.microsoft.com/office/drawing/2014/main" id="{22323E14-672A-F95E-1CED-81A2E5903B1B}"/>
              </a:ext>
            </a:extLst>
          </p:cNvPr>
          <p:cNvSpPr>
            <a:spLocks noGrp="1"/>
          </p:cNvSpPr>
          <p:nvPr>
            <p:ph type="sldNum" sz="quarter" idx="11"/>
          </p:nvPr>
        </p:nvSpPr>
        <p:spPr>
          <a:xfrm>
            <a:off x="11282136" y="6469590"/>
            <a:ext cx="446314" cy="14915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63DCA5C9-2E11-4C67-86EB-AE1DE127DC64}" type="slidenum">
              <a:rPr lang="en-US" smtClean="0"/>
              <a:pPr lvl="8"/>
              <a:t>‹#›</a:t>
            </a:fld>
            <a:endParaRPr lang="en-US"/>
          </a:p>
        </p:txBody>
      </p:sp>
      <p:sp>
        <p:nvSpPr>
          <p:cNvPr id="6" name="Title 1">
            <a:extLst>
              <a:ext uri="{FF2B5EF4-FFF2-40B4-BE49-F238E27FC236}">
                <a16:creationId xmlns:a16="http://schemas.microsoft.com/office/drawing/2014/main" id="{3F51CFD8-E0EA-42F0-6B2E-3BFD9539B59D}"/>
              </a:ext>
            </a:extLst>
          </p:cNvPr>
          <p:cNvSpPr>
            <a:spLocks noGrp="1"/>
          </p:cNvSpPr>
          <p:nvPr>
            <p:ph type="title"/>
          </p:nvPr>
        </p:nvSpPr>
        <p:spPr>
          <a:xfrm>
            <a:off x="460374" y="1254125"/>
            <a:ext cx="5489576" cy="4813300"/>
          </a:xfrm>
        </p:spPr>
        <p:txBody>
          <a:bodyPr tIns="0" bIns="685800" anchor="ctr" anchorCtr="0"/>
          <a:lstStyle>
            <a:lvl1pPr>
              <a:defRPr sz="3200">
                <a:solidFill>
                  <a:schemeClr val="bg1"/>
                </a:solidFill>
              </a:defRPr>
            </a:lvl1pPr>
          </a:lstStyle>
          <a:p>
            <a:r>
              <a:rPr lang="en-US" smtClean="0"/>
              <a:t>Click to edit Master title style</a:t>
            </a:r>
            <a:endParaRPr lang="en-US"/>
          </a:p>
        </p:txBody>
      </p:sp>
      <p:pic>
        <p:nvPicPr>
          <p:cNvPr id="7" name="Picture 6">
            <a:extLst>
              <a:ext uri="{FF2B5EF4-FFF2-40B4-BE49-F238E27FC236}">
                <a16:creationId xmlns:a16="http://schemas.microsoft.com/office/drawing/2014/main" id="{634C7FD9-A127-C674-DD51-0F9ABF90A9C5}"/>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463115" y="6226175"/>
            <a:ext cx="1364637" cy="363538"/>
          </a:xfrm>
          <a:prstGeom prst="rect">
            <a:avLst/>
          </a:prstGeom>
        </p:spPr>
      </p:pic>
    </p:spTree>
    <p:extLst>
      <p:ext uri="{BB962C8B-B14F-4D97-AF65-F5344CB8AC3E}">
        <p14:creationId xmlns:p14="http://schemas.microsoft.com/office/powerpoint/2010/main" val="29907143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allout blank">
    <p:bg>
      <p:bgPr>
        <a:solidFill>
          <a:schemeClr val="accent1"/>
        </a:solidFill>
        <a:effectLst/>
      </p:bgPr>
    </p:bg>
    <p:spTree>
      <p:nvGrpSpPr>
        <p:cNvPr id="1" name=""/>
        <p:cNvGrpSpPr/>
        <p:nvPr/>
      </p:nvGrpSpPr>
      <p:grpSpPr>
        <a:xfrm>
          <a:off x="0" y="0"/>
          <a:ext cx="0" cy="0"/>
          <a:chOff x="0" y="0"/>
          <a:chExt cx="0" cy="0"/>
        </a:xfrm>
      </p:grpSpPr>
      <p:sp>
        <p:nvSpPr>
          <p:cNvPr id="9" name="Footer Placeholder 3">
            <a:extLst>
              <a:ext uri="{FF2B5EF4-FFF2-40B4-BE49-F238E27FC236}">
                <a16:creationId xmlns:a16="http://schemas.microsoft.com/office/drawing/2014/main" id="{B132DF87-D1E9-6B41-CB14-AA74BFD19731}"/>
              </a:ext>
            </a:extLst>
          </p:cNvPr>
          <p:cNvSpPr>
            <a:spLocks noGrp="1"/>
          </p:cNvSpPr>
          <p:nvPr>
            <p:ph type="ftr" sz="quarter" idx="10"/>
          </p:nvPr>
        </p:nvSpPr>
        <p:spPr>
          <a:xfrm>
            <a:off x="4025900" y="6409201"/>
            <a:ext cx="3857625" cy="20954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Confidential</a:t>
            </a:r>
          </a:p>
        </p:txBody>
      </p:sp>
      <p:sp>
        <p:nvSpPr>
          <p:cNvPr id="10" name="Slide Number Placeholder 1">
            <a:extLst>
              <a:ext uri="{FF2B5EF4-FFF2-40B4-BE49-F238E27FC236}">
                <a16:creationId xmlns:a16="http://schemas.microsoft.com/office/drawing/2014/main" id="{22323E14-672A-F95E-1CED-81A2E5903B1B}"/>
              </a:ext>
            </a:extLst>
          </p:cNvPr>
          <p:cNvSpPr>
            <a:spLocks noGrp="1"/>
          </p:cNvSpPr>
          <p:nvPr>
            <p:ph type="sldNum" sz="quarter" idx="11"/>
          </p:nvPr>
        </p:nvSpPr>
        <p:spPr>
          <a:xfrm>
            <a:off x="11282136" y="6469590"/>
            <a:ext cx="446314" cy="14915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63DCA5C9-2E11-4C67-86EB-AE1DE127DC64}" type="slidenum">
              <a:rPr lang="en-US" smtClean="0"/>
              <a:pPr lvl="8"/>
              <a:t>‹#›</a:t>
            </a:fld>
            <a:endParaRPr lang="en-US"/>
          </a:p>
        </p:txBody>
      </p:sp>
      <p:sp>
        <p:nvSpPr>
          <p:cNvPr id="6" name="Title 1">
            <a:extLst>
              <a:ext uri="{FF2B5EF4-FFF2-40B4-BE49-F238E27FC236}">
                <a16:creationId xmlns:a16="http://schemas.microsoft.com/office/drawing/2014/main" id="{9000DA58-6F5B-9363-60E2-5DB05290A494}"/>
              </a:ext>
            </a:extLst>
          </p:cNvPr>
          <p:cNvSpPr>
            <a:spLocks noGrp="1"/>
          </p:cNvSpPr>
          <p:nvPr>
            <p:ph type="title"/>
          </p:nvPr>
        </p:nvSpPr>
        <p:spPr>
          <a:xfrm>
            <a:off x="460374" y="1254125"/>
            <a:ext cx="5489576" cy="4813300"/>
          </a:xfrm>
        </p:spPr>
        <p:txBody>
          <a:bodyPr tIns="0" bIns="685800" anchor="ctr" anchorCtr="0"/>
          <a:lstStyle>
            <a:lvl1pPr>
              <a:defRPr sz="3200">
                <a:solidFill>
                  <a:schemeClr val="bg1"/>
                </a:solidFill>
              </a:defRPr>
            </a:lvl1pPr>
          </a:lstStyle>
          <a:p>
            <a:r>
              <a:rPr lang="en-US" smtClean="0"/>
              <a:t>Click to edit Master title style</a:t>
            </a:r>
            <a:endParaRPr lang="en-US"/>
          </a:p>
        </p:txBody>
      </p:sp>
      <p:pic>
        <p:nvPicPr>
          <p:cNvPr id="7" name="Picture 6">
            <a:extLst>
              <a:ext uri="{FF2B5EF4-FFF2-40B4-BE49-F238E27FC236}">
                <a16:creationId xmlns:a16="http://schemas.microsoft.com/office/drawing/2014/main" id="{F52D7BDA-81B2-03E1-11EB-8AF5FD24DB7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463115" y="6226175"/>
            <a:ext cx="1364637" cy="363538"/>
          </a:xfrm>
          <a:prstGeom prst="rect">
            <a:avLst/>
          </a:prstGeom>
        </p:spPr>
      </p:pic>
    </p:spTree>
    <p:extLst>
      <p:ext uri="{BB962C8B-B14F-4D97-AF65-F5344CB8AC3E}">
        <p14:creationId xmlns:p14="http://schemas.microsoft.com/office/powerpoint/2010/main" val="30777860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video">
    <p:bg>
      <p:bgPr>
        <a:solidFill>
          <a:schemeClr val="tx1"/>
        </a:solidFill>
        <a:effectLst/>
      </p:bgPr>
    </p:bg>
    <p:spTree>
      <p:nvGrpSpPr>
        <p:cNvPr id="1" name=""/>
        <p:cNvGrpSpPr/>
        <p:nvPr/>
      </p:nvGrpSpPr>
      <p:grpSpPr>
        <a:xfrm>
          <a:off x="0" y="0"/>
          <a:ext cx="0" cy="0"/>
          <a:chOff x="0" y="0"/>
          <a:chExt cx="0" cy="0"/>
        </a:xfrm>
      </p:grpSpPr>
      <p:sp>
        <p:nvSpPr>
          <p:cNvPr id="3" name="Media Placeholder 2"/>
          <p:cNvSpPr>
            <a:spLocks noGrp="1"/>
          </p:cNvSpPr>
          <p:nvPr>
            <p:ph type="media" sz="quarter" idx="10"/>
          </p:nvPr>
        </p:nvSpPr>
        <p:spPr>
          <a:xfrm>
            <a:off x="0" y="0"/>
            <a:ext cx="12192000" cy="6858000"/>
          </a:xfrm>
          <a:solidFill>
            <a:schemeClr val="tx1"/>
          </a:solidFill>
        </p:spPr>
        <p:txBody>
          <a:bodyPr tIns="731520" anchor="ctr" anchorCtr="0"/>
          <a:lstStyle>
            <a:lvl1pPr algn="ctr">
              <a:defRPr sz="2000" b="0">
                <a:solidFill>
                  <a:schemeClr val="bg2"/>
                </a:solidFill>
              </a:defRPr>
            </a:lvl1pPr>
          </a:lstStyle>
          <a:p>
            <a:r>
              <a:rPr lang="en-US" smtClean="0"/>
              <a:t>Click icon to add media</a:t>
            </a:r>
            <a:endParaRPr lang="en-US"/>
          </a:p>
        </p:txBody>
      </p:sp>
    </p:spTree>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losing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9">
            <a:extLst>
              <a:ext uri="{FF2B5EF4-FFF2-40B4-BE49-F238E27FC236}">
                <a16:creationId xmlns:a16="http://schemas.microsoft.com/office/drawing/2014/main" id="{CB8B2CBF-33A5-2045-8850-DC1256F5B835}"/>
              </a:ext>
            </a:extLst>
          </p:cNvPr>
          <p:cNvSpPr>
            <a:spLocks noGrp="1"/>
          </p:cNvSpPr>
          <p:nvPr>
            <p:ph type="title"/>
          </p:nvPr>
        </p:nvSpPr>
        <p:spPr>
          <a:xfrm>
            <a:off x="6238875" y="488950"/>
            <a:ext cx="5489575" cy="4068763"/>
          </a:xfrm>
        </p:spPr>
        <p:txBody>
          <a:bodyPr lIns="457200" tIns="0" rIns="0" bIns="365760" anchor="b" anchorCtr="0"/>
          <a:lstStyle>
            <a:lvl1pPr algn="l">
              <a:lnSpc>
                <a:spcPct val="92000"/>
              </a:lnSpc>
              <a:defRPr sz="3200" b="1" i="0">
                <a:solidFill>
                  <a:schemeClr val="bg1"/>
                </a:solidFill>
                <a:latin typeface="Segoe UI" panose="020B0502040204020203" pitchFamily="34" charset="0"/>
                <a:cs typeface="Segoe UI" panose="020B0502040204020203" pitchFamily="34" charset="0"/>
              </a:defRPr>
            </a:lvl1pPr>
          </a:lstStyle>
          <a:p>
            <a:r>
              <a:rPr lang="en-US" smtClean="0"/>
              <a:t>Click to edit Master title style</a:t>
            </a:r>
            <a:endParaRPr lang="en-US"/>
          </a:p>
        </p:txBody>
      </p:sp>
      <p:pic>
        <p:nvPicPr>
          <p:cNvPr id="9" name="Picture 8">
            <a:extLst>
              <a:ext uri="{FF2B5EF4-FFF2-40B4-BE49-F238E27FC236}">
                <a16:creationId xmlns:a16="http://schemas.microsoft.com/office/drawing/2014/main" id="{62F4202F-A56F-0EC2-3C35-694E55916B9F}"/>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464028" y="488950"/>
            <a:ext cx="1818318" cy="484398"/>
          </a:xfrm>
          <a:prstGeom prst="rect">
            <a:avLst/>
          </a:prstGeom>
        </p:spPr>
      </p:pic>
      <p:sp>
        <p:nvSpPr>
          <p:cNvPr id="4" name="Text Placeholder 3">
            <a:extLst>
              <a:ext uri="{FF2B5EF4-FFF2-40B4-BE49-F238E27FC236}">
                <a16:creationId xmlns:a16="http://schemas.microsoft.com/office/drawing/2014/main" id="{90358D05-6F80-E42B-CC3B-99B7E4D36A50}"/>
              </a:ext>
            </a:extLst>
          </p:cNvPr>
          <p:cNvSpPr>
            <a:spLocks noGrp="1"/>
          </p:cNvSpPr>
          <p:nvPr>
            <p:ph type="body" sz="quarter" idx="10" hasCustomPrompt="1"/>
          </p:nvPr>
        </p:nvSpPr>
        <p:spPr>
          <a:xfrm>
            <a:off x="6238875" y="4557713"/>
            <a:ext cx="5489575" cy="2032000"/>
          </a:xfrm>
        </p:spPr>
        <p:txBody>
          <a:bodyPr lIns="457200" tIns="0" rIns="0"/>
          <a:lstStyle>
            <a:lvl1pPr>
              <a:defRPr>
                <a:solidFill>
                  <a:schemeClr val="bg1"/>
                </a:solidFill>
              </a:defRPr>
            </a:lvl1pPr>
            <a:lvl2pPr>
              <a:defRPr>
                <a:solidFill>
                  <a:schemeClr val="bg1"/>
                </a:solidFill>
              </a:defRPr>
            </a:lvl2pPr>
            <a:lvl3pPr>
              <a:defRPr sz="2000">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US"/>
              <a:t>Click to edit </a:t>
            </a:r>
            <a:br>
              <a:rPr lang="en-US"/>
            </a:br>
            <a:r>
              <a:rPr lang="en-US"/>
              <a:t>Master text styles</a:t>
            </a:r>
          </a:p>
          <a:p>
            <a:pPr lvl="1"/>
            <a:r>
              <a:rPr lang="en-US"/>
              <a:t>Second level</a:t>
            </a:r>
          </a:p>
        </p:txBody>
      </p:sp>
    </p:spTree>
    <p:extLst>
      <p:ext uri="{BB962C8B-B14F-4D97-AF65-F5344CB8AC3E}">
        <p14:creationId xmlns:p14="http://schemas.microsoft.com/office/powerpoint/2010/main" val="16168165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losing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9">
            <a:extLst>
              <a:ext uri="{FF2B5EF4-FFF2-40B4-BE49-F238E27FC236}">
                <a16:creationId xmlns:a16="http://schemas.microsoft.com/office/drawing/2014/main" id="{CB8B2CBF-33A5-2045-8850-DC1256F5B835}"/>
              </a:ext>
            </a:extLst>
          </p:cNvPr>
          <p:cNvSpPr>
            <a:spLocks noGrp="1"/>
          </p:cNvSpPr>
          <p:nvPr>
            <p:ph type="title"/>
          </p:nvPr>
        </p:nvSpPr>
        <p:spPr>
          <a:xfrm>
            <a:off x="2771775" y="488950"/>
            <a:ext cx="4386263" cy="4397375"/>
          </a:xfrm>
        </p:spPr>
        <p:txBody>
          <a:bodyPr lIns="0" tIns="0" rIns="0" bIns="0" anchor="ctr" anchorCtr="0"/>
          <a:lstStyle>
            <a:lvl1pPr algn="ctr">
              <a:lnSpc>
                <a:spcPct val="92000"/>
              </a:lnSpc>
              <a:defRPr sz="3200" b="1" i="0">
                <a:solidFill>
                  <a:schemeClr val="bg1"/>
                </a:solidFill>
                <a:latin typeface="Segoe UI" panose="020B0502040204020203" pitchFamily="34" charset="0"/>
                <a:cs typeface="Segoe UI" panose="020B0502040204020203" pitchFamily="34" charset="0"/>
              </a:defRPr>
            </a:lvl1pPr>
          </a:lstStyle>
          <a:p>
            <a:r>
              <a:rPr lang="en-US" smtClean="0"/>
              <a:t>Click to edit Master title style</a:t>
            </a:r>
            <a:endParaRPr lang="en-US"/>
          </a:p>
        </p:txBody>
      </p:sp>
      <p:pic>
        <p:nvPicPr>
          <p:cNvPr id="9" name="Picture 8">
            <a:extLst>
              <a:ext uri="{FF2B5EF4-FFF2-40B4-BE49-F238E27FC236}">
                <a16:creationId xmlns:a16="http://schemas.microsoft.com/office/drawing/2014/main" id="{62F4202F-A56F-0EC2-3C35-694E55916B9F}"/>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464026" y="488950"/>
            <a:ext cx="1818321" cy="484399"/>
          </a:xfrm>
          <a:prstGeom prst="rect">
            <a:avLst/>
          </a:prstGeom>
        </p:spPr>
      </p:pic>
      <p:sp>
        <p:nvSpPr>
          <p:cNvPr id="4" name="Text Placeholder 3">
            <a:extLst>
              <a:ext uri="{FF2B5EF4-FFF2-40B4-BE49-F238E27FC236}">
                <a16:creationId xmlns:a16="http://schemas.microsoft.com/office/drawing/2014/main" id="{90358D05-6F80-E42B-CC3B-99B7E4D36A50}"/>
              </a:ext>
            </a:extLst>
          </p:cNvPr>
          <p:cNvSpPr>
            <a:spLocks noGrp="1"/>
          </p:cNvSpPr>
          <p:nvPr>
            <p:ph type="body" sz="quarter" idx="10" hasCustomPrompt="1"/>
          </p:nvPr>
        </p:nvSpPr>
        <p:spPr>
          <a:xfrm>
            <a:off x="8166100" y="4557713"/>
            <a:ext cx="3562350" cy="2032000"/>
          </a:xfrm>
        </p:spPr>
        <p:txBody>
          <a:bodyPr lIns="822960" tIns="365760" rIns="0"/>
          <a:lstStyle>
            <a:lvl1pPr>
              <a:defRPr>
                <a:solidFill>
                  <a:schemeClr val="bg1"/>
                </a:solidFill>
              </a:defRPr>
            </a:lvl1pPr>
            <a:lvl2pPr>
              <a:defRPr>
                <a:solidFill>
                  <a:schemeClr val="bg1"/>
                </a:solidFill>
              </a:defRPr>
            </a:lvl2pPr>
            <a:lvl3pPr>
              <a:defRPr sz="2000">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US"/>
              <a:t>Click to edit </a:t>
            </a:r>
            <a:br>
              <a:rPr lang="en-US"/>
            </a:br>
            <a:r>
              <a:rPr lang="en-US"/>
              <a:t>Master text styles</a:t>
            </a:r>
          </a:p>
          <a:p>
            <a:pPr lvl="1"/>
            <a:r>
              <a:rPr lang="en-US"/>
              <a:t>Second level</a:t>
            </a:r>
          </a:p>
        </p:txBody>
      </p:sp>
    </p:spTree>
    <p:extLst>
      <p:ext uri="{BB962C8B-B14F-4D97-AF65-F5344CB8AC3E}">
        <p14:creationId xmlns:p14="http://schemas.microsoft.com/office/powerpoint/2010/main" val="36124641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ayouts instruc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ontent Placeholder 4">
            <a:extLst>
              <a:ext uri="{FF2B5EF4-FFF2-40B4-BE49-F238E27FC236}">
                <a16:creationId xmlns:a16="http://schemas.microsoft.com/office/drawing/2014/main" id="{90F80118-2B21-BE44-A100-0777F4265343}"/>
              </a:ext>
            </a:extLst>
          </p:cNvPr>
          <p:cNvSpPr txBox="1">
            <a:spLocks/>
          </p:cNvSpPr>
          <p:nvPr userDrawn="1"/>
        </p:nvSpPr>
        <p:spPr>
          <a:xfrm>
            <a:off x="8162925" y="1828800"/>
            <a:ext cx="3567113" cy="4267200"/>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b="1">
                <a:ea typeface="Corbel" charset="0"/>
                <a:cs typeface="Corbel" charset="0"/>
              </a:rPr>
              <a:t>Slide layouts</a:t>
            </a:r>
            <a:endParaRPr lang="en-US" sz="1200">
              <a:ea typeface="Corbel" charset="0"/>
              <a:cs typeface="Corbel" charset="0"/>
            </a:endParaRPr>
          </a:p>
          <a:p>
            <a:r>
              <a:rPr lang="en-US" sz="1200">
                <a:ea typeface="Corbel" charset="0"/>
                <a:cs typeface="Corbel" charset="0"/>
              </a:rPr>
              <a:t>A variety of slides are available for you to choose from when building a PPT presentation. The layouts are presented on the following slides. As you build slides you can choose which layout best fits your content. </a:t>
            </a:r>
          </a:p>
          <a:p>
            <a:pPr marL="228600" indent="-228600">
              <a:buFont typeface="+mj-lt"/>
              <a:buAutoNum type="arabicPeriod"/>
            </a:pPr>
            <a:r>
              <a:rPr lang="en-US" sz="1200">
                <a:ea typeface="Corbel" charset="0"/>
                <a:cs typeface="Corbel" charset="0"/>
              </a:rPr>
              <a:t>Under the Home tab, click the “Layout” button to open the options.</a:t>
            </a:r>
          </a:p>
          <a:p>
            <a:pPr marL="228600" indent="-228600">
              <a:buFont typeface="+mj-lt"/>
              <a:buAutoNum type="arabicPeriod"/>
            </a:pPr>
            <a:r>
              <a:rPr lang="en-US" sz="1200">
                <a:ea typeface="Corbel" charset="0"/>
                <a:cs typeface="Corbel" charset="0"/>
              </a:rPr>
              <a:t>Clicking your choice will bring up the </a:t>
            </a:r>
            <a:br>
              <a:rPr lang="en-US" sz="1200">
                <a:ea typeface="Corbel" charset="0"/>
                <a:cs typeface="Corbel" charset="0"/>
              </a:rPr>
            </a:br>
            <a:r>
              <a:rPr lang="en-US" sz="1200">
                <a:ea typeface="Corbel" charset="0"/>
                <a:cs typeface="Corbel" charset="0"/>
              </a:rPr>
              <a:t>page layout. </a:t>
            </a:r>
          </a:p>
          <a:p>
            <a:pPr marL="228600" indent="-228600">
              <a:buFont typeface="+mj-lt"/>
              <a:buAutoNum type="arabicPeriod"/>
            </a:pPr>
            <a:r>
              <a:rPr lang="en-US" sz="1200">
                <a:ea typeface="Corbel" charset="0"/>
                <a:cs typeface="Corbel" charset="0"/>
              </a:rPr>
              <a:t>A variety of covers, dividers, and content slides are available to build your presentation, with variations of each.</a:t>
            </a:r>
          </a:p>
          <a:p>
            <a:pPr marL="228600" indent="-228600">
              <a:buFont typeface="+mj-lt"/>
              <a:buAutoNum type="arabicPeriod"/>
            </a:pPr>
            <a:r>
              <a:rPr lang="en-US" sz="1200">
                <a:ea typeface="Corbel" charset="0"/>
                <a:cs typeface="Corbel" charset="0"/>
              </a:rPr>
              <a:t>Delete any slides in the following examples</a:t>
            </a:r>
            <a:br>
              <a:rPr lang="en-US" sz="1200">
                <a:ea typeface="Corbel" charset="0"/>
                <a:cs typeface="Corbel" charset="0"/>
              </a:rPr>
            </a:br>
            <a:r>
              <a:rPr lang="en-US" sz="1200">
                <a:ea typeface="Corbel" charset="0"/>
                <a:cs typeface="Corbel" charset="0"/>
              </a:rPr>
              <a:t> that you do not need to use. They are only presented so you can see all of the </a:t>
            </a:r>
            <a:br>
              <a:rPr lang="en-US" sz="1200">
                <a:ea typeface="Corbel" charset="0"/>
                <a:cs typeface="Corbel" charset="0"/>
              </a:rPr>
            </a:br>
            <a:r>
              <a:rPr lang="en-US" sz="1200">
                <a:ea typeface="Corbel" charset="0"/>
                <a:cs typeface="Corbel" charset="0"/>
              </a:rPr>
              <a:t>available layouts.</a:t>
            </a:r>
          </a:p>
        </p:txBody>
      </p:sp>
      <p:pic>
        <p:nvPicPr>
          <p:cNvPr id="10" name="Picture 9">
            <a:extLst>
              <a:ext uri="{FF2B5EF4-FFF2-40B4-BE49-F238E27FC236}">
                <a16:creationId xmlns:a16="http://schemas.microsoft.com/office/drawing/2014/main" id="{5F5C606E-7600-1D40-9617-DE92CC3256B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4" r="-35275" b="-332073"/>
          <a:stretch/>
        </p:blipFill>
        <p:spPr>
          <a:xfrm>
            <a:off x="466725" y="1833562"/>
            <a:ext cx="7413625" cy="3929062"/>
          </a:xfrm>
          <a:prstGeom prst="rect">
            <a:avLst/>
          </a:prstGeom>
          <a:solidFill>
            <a:schemeClr val="tx2">
              <a:lumMod val="20000"/>
              <a:lumOff val="80000"/>
            </a:schemeClr>
          </a:solidFill>
          <a:ln>
            <a:solidFill>
              <a:schemeClr val="tx2"/>
            </a:solidFill>
          </a:ln>
        </p:spPr>
      </p:pic>
      <p:pic>
        <p:nvPicPr>
          <p:cNvPr id="11" name="Picture 10">
            <a:extLst>
              <a:ext uri="{FF2B5EF4-FFF2-40B4-BE49-F238E27FC236}">
                <a16:creationId xmlns:a16="http://schemas.microsoft.com/office/drawing/2014/main" id="{65CC8236-0AC6-F743-9874-50669FA51B52}"/>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2263958" y="2703491"/>
            <a:ext cx="2455760" cy="3052160"/>
          </a:xfrm>
          <a:prstGeom prst="rect">
            <a:avLst/>
          </a:prstGeom>
          <a:ln>
            <a:noFill/>
          </a:ln>
        </p:spPr>
      </p:pic>
      <p:pic>
        <p:nvPicPr>
          <p:cNvPr id="12" name="Picture 11">
            <a:extLst>
              <a:ext uri="{FF2B5EF4-FFF2-40B4-BE49-F238E27FC236}">
                <a16:creationId xmlns:a16="http://schemas.microsoft.com/office/drawing/2014/main" id="{1988B8C0-5077-B641-9925-EDFB9A4B6B1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58714" y="2288699"/>
            <a:ext cx="528690" cy="528690"/>
          </a:xfrm>
          <a:prstGeom prst="rect">
            <a:avLst/>
          </a:prstGeom>
        </p:spPr>
      </p:pic>
      <p:sp>
        <p:nvSpPr>
          <p:cNvPr id="13" name="TextBox 12">
            <a:extLst>
              <a:ext uri="{FF2B5EF4-FFF2-40B4-BE49-F238E27FC236}">
                <a16:creationId xmlns:a16="http://schemas.microsoft.com/office/drawing/2014/main" id="{E6DD46E5-62AA-9E40-A927-775456789545}"/>
              </a:ext>
            </a:extLst>
          </p:cNvPr>
          <p:cNvSpPr txBox="1"/>
          <p:nvPr userDrawn="1"/>
        </p:nvSpPr>
        <p:spPr>
          <a:xfrm>
            <a:off x="466725" y="457199"/>
            <a:ext cx="7775574" cy="793751"/>
          </a:xfrm>
          <a:prstGeom prst="rect">
            <a:avLst/>
          </a:prstGeom>
          <a:noFill/>
        </p:spPr>
        <p:txBody>
          <a:bodyPr wrap="square" lIns="0" tIns="0" rIns="0" bIns="0" rtlCol="0">
            <a:noAutofit/>
          </a:bodyPr>
          <a:lstStyle/>
          <a:p>
            <a:pPr marL="0" indent="-3657600" algn="l">
              <a:spcAft>
                <a:spcPts val="600"/>
              </a:spcAft>
            </a:pPr>
            <a:r>
              <a:rPr kumimoji="0" lang="en-US" sz="2800" b="1" i="0" u="none" strike="noStrike" kern="1200" cap="none" spc="0" normalizeH="0" baseline="0" noProof="0">
                <a:ln>
                  <a:noFill/>
                </a:ln>
                <a:solidFill>
                  <a:schemeClr val="accent1"/>
                </a:solidFill>
                <a:effectLst/>
                <a:uLnTx/>
                <a:uFillTx/>
                <a:latin typeface="Segoe UI" panose="020B0502040204020203" pitchFamily="34" charset="0"/>
                <a:ea typeface="Roboto Medium" panose="02000000000000000000" pitchFamily="2" charset="0"/>
                <a:cs typeface="Segoe UI" panose="020B0502040204020203" pitchFamily="34" charset="0"/>
              </a:rPr>
              <a:t>Instructions: Layouts</a:t>
            </a:r>
            <a:endParaRPr lang="en-US" sz="2800" b="1" i="0">
              <a:solidFill>
                <a:schemeClr val="accent1"/>
              </a:solidFill>
              <a:latin typeface="Segoe UI" panose="020B0502040204020203" pitchFamily="34" charset="0"/>
              <a:ea typeface="Roboto" panose="02000000000000000000" pitchFamily="2" charset="0"/>
              <a:cs typeface="Segoe UI" panose="020B0502040204020203" pitchFamily="34" charset="0"/>
            </a:endParaRPr>
          </a:p>
        </p:txBody>
      </p:sp>
      <p:pic>
        <p:nvPicPr>
          <p:cNvPr id="15" name="Picture 14">
            <a:extLst>
              <a:ext uri="{FF2B5EF4-FFF2-40B4-BE49-F238E27FC236}">
                <a16:creationId xmlns:a16="http://schemas.microsoft.com/office/drawing/2014/main" id="{0C735167-23E6-88A2-DD75-05E34B3201C3}"/>
              </a:ext>
            </a:extLst>
          </p:cNvPr>
          <p:cNvPicPr>
            <a:picLocks noChangeAspect="1"/>
          </p:cNvPicPr>
          <p:nvPr userDrawn="1"/>
        </p:nvPicPr>
        <p:blipFill>
          <a:blip r:embed="rId6" cstate="hqprint">
            <a:extLst>
              <a:ext uri="{28A0092B-C50C-407E-A947-70E740481C1C}">
                <a14:useLocalDpi xmlns:a14="http://schemas.microsoft.com/office/drawing/2010/main" val="0"/>
              </a:ext>
            </a:extLst>
          </a:blip>
          <a:srcRect/>
          <a:stretch/>
        </p:blipFill>
        <p:spPr>
          <a:xfrm>
            <a:off x="463117" y="6226175"/>
            <a:ext cx="1364633" cy="363537"/>
          </a:xfrm>
          <a:prstGeom prst="rect">
            <a:avLst/>
          </a:prstGeom>
        </p:spPr>
      </p:pic>
    </p:spTree>
    <p:extLst>
      <p:ext uri="{BB962C8B-B14F-4D97-AF65-F5344CB8AC3E}">
        <p14:creationId xmlns:p14="http://schemas.microsoft.com/office/powerpoint/2010/main" val="1953843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1co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2BA0D9E-5E14-514E-A82E-9BC6CC48633C}"/>
              </a:ext>
            </a:extLst>
          </p:cNvPr>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8" name="Footer Placeholder 3">
            <a:extLst>
              <a:ext uri="{FF2B5EF4-FFF2-40B4-BE49-F238E27FC236}">
                <a16:creationId xmlns:a16="http://schemas.microsoft.com/office/drawing/2014/main" id="{9E73D4E4-97C3-4B18-6107-591E14936FE8}"/>
              </a:ext>
            </a:extLst>
          </p:cNvPr>
          <p:cNvSpPr>
            <a:spLocks noGrp="1"/>
          </p:cNvSpPr>
          <p:nvPr>
            <p:ph type="ftr" sz="quarter" idx="10"/>
          </p:nvPr>
        </p:nvSpPr>
        <p:spPr>
          <a:xfrm>
            <a:off x="4025900" y="6409201"/>
            <a:ext cx="3857625" cy="20954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Confidential</a:t>
            </a:r>
          </a:p>
        </p:txBody>
      </p:sp>
      <p:sp>
        <p:nvSpPr>
          <p:cNvPr id="11" name="Slide Number Placeholder 1">
            <a:extLst>
              <a:ext uri="{FF2B5EF4-FFF2-40B4-BE49-F238E27FC236}">
                <a16:creationId xmlns:a16="http://schemas.microsoft.com/office/drawing/2014/main" id="{CF17EDB5-3F4E-5208-038D-AFDF5204C176}"/>
              </a:ext>
            </a:extLst>
          </p:cNvPr>
          <p:cNvSpPr>
            <a:spLocks noGrp="1"/>
          </p:cNvSpPr>
          <p:nvPr>
            <p:ph type="sldNum" sz="quarter" idx="11"/>
          </p:nvPr>
        </p:nvSpPr>
        <p:spPr>
          <a:xfrm>
            <a:off x="11282136" y="6469590"/>
            <a:ext cx="446314" cy="14915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63DCA5C9-2E11-4C67-86EB-AE1DE127DC64}" type="slidenum">
              <a:rPr lang="en-US" smtClean="0"/>
              <a:pPr lvl="8"/>
              <a:t>‹#›</a:t>
            </a:fld>
            <a:endParaRPr lang="en-US"/>
          </a:p>
        </p:txBody>
      </p:sp>
      <p:pic>
        <p:nvPicPr>
          <p:cNvPr id="12" name="Picture 11">
            <a:extLst>
              <a:ext uri="{FF2B5EF4-FFF2-40B4-BE49-F238E27FC236}">
                <a16:creationId xmlns:a16="http://schemas.microsoft.com/office/drawing/2014/main" id="{989D0252-C9F8-4646-A0F7-7DB598DACF03}"/>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463115" y="6226175"/>
            <a:ext cx="1364637" cy="363538"/>
          </a:xfrm>
          <a:prstGeom prst="rect">
            <a:avLst/>
          </a:prstGeom>
        </p:spPr>
      </p:pic>
      <p:sp>
        <p:nvSpPr>
          <p:cNvPr id="3" name="Text Placeholder 2">
            <a:extLst>
              <a:ext uri="{FF2B5EF4-FFF2-40B4-BE49-F238E27FC236}">
                <a16:creationId xmlns:a16="http://schemas.microsoft.com/office/drawing/2014/main" id="{454C78BB-CDDE-A2F5-DC1D-A066BE70FD52}"/>
              </a:ext>
            </a:extLst>
          </p:cNvPr>
          <p:cNvSpPr>
            <a:spLocks noGrp="1"/>
          </p:cNvSpPr>
          <p:nvPr>
            <p:ph type="body" sz="quarter" idx="12"/>
          </p:nvPr>
        </p:nvSpPr>
        <p:spPr>
          <a:xfrm>
            <a:off x="460376" y="1879600"/>
            <a:ext cx="7423150" cy="4187825"/>
          </a:xfrm>
        </p:spPr>
        <p:txBody>
          <a:bodyPr/>
          <a:lstStyle>
            <a:lvl1pPr marL="228600" indent="-228600">
              <a:spcAft>
                <a:spcPts val="1200"/>
              </a:spcAft>
              <a:buFont typeface="Arial" panose="020B0604020202020204" pitchFamily="34" charset="0"/>
              <a:buChar char="•"/>
              <a:defRPr sz="1800" b="0">
                <a:solidFill>
                  <a:schemeClr val="bg1"/>
                </a:solidFill>
              </a:defRPr>
            </a:lvl1pPr>
            <a:lvl2pPr marL="457200" indent="-228600">
              <a:spcAft>
                <a:spcPts val="1200"/>
              </a:spcAft>
              <a:buClr>
                <a:schemeClr val="bg1"/>
              </a:buClr>
              <a:buFont typeface="Arial" panose="020B0604020202020204" pitchFamily="34" charset="0"/>
              <a:buChar char="•"/>
              <a:defRPr sz="1800" b="0">
                <a:solidFill>
                  <a:schemeClr val="bg1"/>
                </a:solidFill>
              </a:defRPr>
            </a:lvl2pPr>
            <a:lvl3pPr marL="457200" indent="-228600">
              <a:spcAft>
                <a:spcPts val="1200"/>
              </a:spcAft>
              <a:buClr>
                <a:schemeClr val="bg1"/>
              </a:buClr>
              <a:buFont typeface="Arial" panose="020B0604020202020204" pitchFamily="34" charset="0"/>
              <a:buChar char="•"/>
              <a:defRPr sz="1800" b="0">
                <a:solidFill>
                  <a:schemeClr val="bg1"/>
                </a:solidFill>
              </a:defRPr>
            </a:lvl3pPr>
            <a:lvl4pPr marL="457200">
              <a:spcAft>
                <a:spcPts val="1200"/>
              </a:spcAft>
              <a:buClr>
                <a:schemeClr val="bg1"/>
              </a:buClr>
              <a:defRPr b="0">
                <a:solidFill>
                  <a:schemeClr val="bg1"/>
                </a:solidFill>
              </a:defRPr>
            </a:lvl4pPr>
            <a:lvl5pPr marL="457200">
              <a:spcAft>
                <a:spcPts val="1200"/>
              </a:spcAft>
              <a:buClr>
                <a:schemeClr val="bg1"/>
              </a:buClr>
              <a:defRPr b="0">
                <a:solidFill>
                  <a:schemeClr val="bg1"/>
                </a:solidFill>
              </a:defRPr>
            </a:lvl5pPr>
            <a:lvl6pPr marL="457200" indent="-228600">
              <a:spcAft>
                <a:spcPts val="1200"/>
              </a:spcAft>
              <a:buClr>
                <a:schemeClr val="bg1"/>
              </a:buClr>
              <a:buFont typeface="Arial" panose="020B0604020202020204" pitchFamily="34" charset="0"/>
              <a:buChar char="•"/>
              <a:defRPr>
                <a:solidFill>
                  <a:schemeClr val="bg1"/>
                </a:solidFill>
              </a:defRPr>
            </a:lvl6pPr>
            <a:lvl7pPr marL="457200" indent="-228600">
              <a:spcAft>
                <a:spcPts val="1200"/>
              </a:spcAft>
              <a:buClr>
                <a:schemeClr val="bg1"/>
              </a:buClr>
              <a:buFont typeface="Arial" panose="020B0604020202020204" pitchFamily="34" charset="0"/>
              <a:buChar char="•"/>
              <a:defRPr>
                <a:solidFill>
                  <a:schemeClr val="bg1"/>
                </a:solidFill>
              </a:defRPr>
            </a:lvl7pPr>
            <a:lvl8pPr marL="457200" indent="-228600">
              <a:spcAft>
                <a:spcPts val="1200"/>
              </a:spcAft>
              <a:buClr>
                <a:schemeClr val="bg1"/>
              </a:buClr>
              <a:buFont typeface="Arial" panose="020B0604020202020204" pitchFamily="34" charset="0"/>
              <a:buChar char="•"/>
              <a:defRPr>
                <a:solidFill>
                  <a:schemeClr val="bg1"/>
                </a:solidFill>
              </a:defRPr>
            </a:lvl8pPr>
            <a:lvl9pPr marL="457200" indent="-228600">
              <a:spcAft>
                <a:spcPts val="1200"/>
              </a:spcAft>
              <a:buClr>
                <a:schemeClr val="bg1"/>
              </a:buClr>
              <a:buFont typeface="Arial" panose="020B0604020202020204" pitchFamily="34" charset="0"/>
              <a:buChar char="•"/>
              <a:defRPr>
                <a:solidFill>
                  <a:schemeClr val="bg1"/>
                </a:solidFill>
              </a:defRPr>
            </a:lvl9pPr>
          </a:lstStyle>
          <a:p>
            <a:pPr lvl="0"/>
            <a:r>
              <a:rPr lang="en-US" smtClean="0"/>
              <a:t>Edit Master text styles</a:t>
            </a:r>
          </a:p>
          <a:p>
            <a:pPr lvl="1"/>
            <a:r>
              <a:rPr lang="en-US" smtClean="0"/>
              <a:t>Second level</a:t>
            </a:r>
          </a:p>
        </p:txBody>
      </p:sp>
    </p:spTree>
    <p:extLst>
      <p:ext uri="{BB962C8B-B14F-4D97-AF65-F5344CB8AC3E}">
        <p14:creationId xmlns:p14="http://schemas.microsoft.com/office/powerpoint/2010/main" val="3632089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Styles instruc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ontent Placeholder 4">
            <a:extLst>
              <a:ext uri="{FF2B5EF4-FFF2-40B4-BE49-F238E27FC236}">
                <a16:creationId xmlns:a16="http://schemas.microsoft.com/office/drawing/2014/main" id="{6185740E-6E5D-8945-8423-BA8DD954ADC2}"/>
              </a:ext>
            </a:extLst>
          </p:cNvPr>
          <p:cNvSpPr txBox="1">
            <a:spLocks/>
          </p:cNvSpPr>
          <p:nvPr userDrawn="1"/>
        </p:nvSpPr>
        <p:spPr>
          <a:xfrm>
            <a:off x="8162925" y="1828800"/>
            <a:ext cx="3567113" cy="4267200"/>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b="1">
                <a:ea typeface="Corbel" charset="0"/>
                <a:cs typeface="Corbel" charset="0"/>
              </a:rPr>
              <a:t>Preloaded text styles</a:t>
            </a:r>
            <a:endParaRPr lang="en-US" sz="1200">
              <a:ea typeface="Corbel" charset="0"/>
              <a:cs typeface="Corbel" charset="0"/>
            </a:endParaRPr>
          </a:p>
          <a:p>
            <a:r>
              <a:rPr lang="en-US" sz="1200">
                <a:ea typeface="Corbel" charset="0"/>
                <a:cs typeface="Corbel" charset="0"/>
              </a:rPr>
              <a:t>All approved fonts, sizes, text colors and bullets are preloaded into the ”list level” arrows. Standard body copy is the default “first level”, and you can switch to other pre-approved styles by clicking through the arrows. </a:t>
            </a:r>
            <a:br>
              <a:rPr lang="en-US" sz="1200">
                <a:ea typeface="Corbel" charset="0"/>
                <a:cs typeface="Corbel" charset="0"/>
              </a:rPr>
            </a:br>
            <a:r>
              <a:rPr lang="en-US" sz="1200">
                <a:ea typeface="Corbel" charset="0"/>
                <a:cs typeface="Corbel" charset="0"/>
              </a:rPr>
              <a:t/>
            </a:r>
            <a:br>
              <a:rPr lang="en-US" sz="1200">
                <a:ea typeface="Corbel" charset="0"/>
                <a:cs typeface="Corbel" charset="0"/>
              </a:rPr>
            </a:br>
            <a:r>
              <a:rPr lang="en-US" sz="1200">
                <a:ea typeface="Corbel" charset="0"/>
                <a:cs typeface="Corbel" charset="0"/>
              </a:rPr>
              <a:t>Using the “Bullet” icon is discouraged, as it will default to the built-in PowerPoint indent/bullet </a:t>
            </a:r>
            <a:br>
              <a:rPr lang="en-US" sz="1200">
                <a:ea typeface="Corbel" charset="0"/>
                <a:cs typeface="Corbel" charset="0"/>
              </a:rPr>
            </a:br>
            <a:r>
              <a:rPr lang="en-US" sz="1200">
                <a:ea typeface="Corbel" charset="0"/>
                <a:cs typeface="Corbel" charset="0"/>
              </a:rPr>
              <a:t>styles and will not make use of the custom indent/bullet styles. </a:t>
            </a:r>
            <a:br>
              <a:rPr lang="en-US" sz="1200">
                <a:ea typeface="Corbel" charset="0"/>
                <a:cs typeface="Corbel" charset="0"/>
              </a:rPr>
            </a:br>
            <a:r>
              <a:rPr lang="en-US" sz="1200">
                <a:ea typeface="Corbel" charset="0"/>
                <a:cs typeface="Corbel" charset="0"/>
              </a:rPr>
              <a:t/>
            </a:r>
            <a:br>
              <a:rPr lang="en-US" sz="1200">
                <a:ea typeface="Corbel" charset="0"/>
                <a:cs typeface="Corbel" charset="0"/>
              </a:rPr>
            </a:br>
            <a:r>
              <a:rPr lang="en-US" sz="1200">
                <a:ea typeface="Corbel" charset="0"/>
                <a:cs typeface="Corbel" charset="0"/>
              </a:rPr>
              <a:t>Instead, use the “Decrease/Increase List Level” buttons in the Home tab for all text adjustments to ensure all fonts, colors, sizes remain </a:t>
            </a:r>
            <a:br>
              <a:rPr lang="en-US" sz="1200">
                <a:ea typeface="Corbel" charset="0"/>
                <a:cs typeface="Corbel" charset="0"/>
              </a:rPr>
            </a:br>
            <a:r>
              <a:rPr lang="en-US" sz="1200">
                <a:ea typeface="Corbel" charset="0"/>
                <a:cs typeface="Corbel" charset="0"/>
              </a:rPr>
              <a:t>on brand. </a:t>
            </a:r>
            <a:br>
              <a:rPr lang="en-US" sz="1200">
                <a:ea typeface="Corbel" charset="0"/>
                <a:cs typeface="Corbel" charset="0"/>
              </a:rPr>
            </a:br>
            <a:r>
              <a:rPr lang="en-US" sz="1200">
                <a:ea typeface="Corbel" charset="0"/>
                <a:cs typeface="Corbel" charset="0"/>
              </a:rPr>
              <a:t/>
            </a:r>
            <a:br>
              <a:rPr lang="en-US" sz="1200">
                <a:ea typeface="Corbel" charset="0"/>
                <a:cs typeface="Corbel" charset="0"/>
              </a:rPr>
            </a:br>
            <a:r>
              <a:rPr lang="en-US" sz="1200">
                <a:ea typeface="Corbel" charset="0"/>
                <a:cs typeface="Corbel" charset="0"/>
              </a:rPr>
              <a:t>The standard text options are shown to the left, but different text boxes have different preloaded options depending on the specific layout.</a:t>
            </a:r>
          </a:p>
          <a:p>
            <a:endParaRPr lang="en-US" sz="1200"/>
          </a:p>
        </p:txBody>
      </p:sp>
      <p:grpSp>
        <p:nvGrpSpPr>
          <p:cNvPr id="10" name="Group 9">
            <a:extLst>
              <a:ext uri="{FF2B5EF4-FFF2-40B4-BE49-F238E27FC236}">
                <a16:creationId xmlns:a16="http://schemas.microsoft.com/office/drawing/2014/main" id="{31B66E29-DC4F-404A-A4F2-8860E6327AEB}"/>
              </a:ext>
            </a:extLst>
          </p:cNvPr>
          <p:cNvGrpSpPr/>
          <p:nvPr userDrawn="1"/>
        </p:nvGrpSpPr>
        <p:grpSpPr>
          <a:xfrm>
            <a:off x="466725" y="1851589"/>
            <a:ext cx="6750049" cy="1080037"/>
            <a:chOff x="1149330" y="1584325"/>
            <a:chExt cx="6734194" cy="1077501"/>
          </a:xfrm>
        </p:grpSpPr>
        <p:pic>
          <p:nvPicPr>
            <p:cNvPr id="11" name="Picture 10">
              <a:extLst>
                <a:ext uri="{FF2B5EF4-FFF2-40B4-BE49-F238E27FC236}">
                  <a16:creationId xmlns:a16="http://schemas.microsoft.com/office/drawing/2014/main" id="{5B97637F-F1E7-A649-88D5-8B461606432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49330" y="1584325"/>
              <a:ext cx="6734194" cy="1077501"/>
            </a:xfrm>
            <a:prstGeom prst="rect">
              <a:avLst/>
            </a:prstGeom>
            <a:ln>
              <a:noFill/>
            </a:ln>
          </p:spPr>
        </p:pic>
        <p:sp>
          <p:nvSpPr>
            <p:cNvPr id="12" name="TextBox 11">
              <a:extLst>
                <a:ext uri="{FF2B5EF4-FFF2-40B4-BE49-F238E27FC236}">
                  <a16:creationId xmlns:a16="http://schemas.microsoft.com/office/drawing/2014/main" id="{E4F6AFDA-68CC-C14D-BF0B-BBE6390E033D}"/>
                </a:ext>
              </a:extLst>
            </p:cNvPr>
            <p:cNvSpPr txBox="1"/>
            <p:nvPr/>
          </p:nvSpPr>
          <p:spPr>
            <a:xfrm>
              <a:off x="5786518" y="1855811"/>
              <a:ext cx="557460" cy="707887"/>
            </a:xfrm>
            <a:prstGeom prst="rect">
              <a:avLst/>
            </a:prstGeom>
            <a:noFill/>
          </p:spPr>
          <p:txBody>
            <a:bodyPr wrap="square" rtlCol="0">
              <a:spAutoFit/>
            </a:bodyPr>
            <a:lstStyle/>
            <a:p>
              <a:r>
                <a:rPr lang="en-US" sz="4000">
                  <a:solidFill>
                    <a:srgbClr val="C00000"/>
                  </a:solidFill>
                </a:rPr>
                <a:t>X</a:t>
              </a:r>
            </a:p>
          </p:txBody>
        </p:sp>
        <p:sp>
          <p:nvSpPr>
            <p:cNvPr id="14" name="Oval 13">
              <a:extLst>
                <a:ext uri="{FF2B5EF4-FFF2-40B4-BE49-F238E27FC236}">
                  <a16:creationId xmlns:a16="http://schemas.microsoft.com/office/drawing/2014/main" id="{B8E7A103-7DC5-EC4B-9415-1EB8C6EFBCDE}"/>
                </a:ext>
              </a:extLst>
            </p:cNvPr>
            <p:cNvSpPr/>
            <p:nvPr/>
          </p:nvSpPr>
          <p:spPr bwMode="auto">
            <a:xfrm>
              <a:off x="6500812" y="2021681"/>
              <a:ext cx="678657" cy="385763"/>
            </a:xfrm>
            <a:prstGeom prst="ellipse">
              <a:avLst/>
            </a:prstGeom>
            <a:noFill/>
            <a:ln w="38100" cap="flat">
              <a:solidFill>
                <a:srgbClr val="C00000"/>
              </a:solidFill>
              <a:bevel/>
              <a:headEnd/>
              <a:tailEnd/>
            </a:ln>
            <a:effectLst/>
          </p:spPr>
          <p:txBody>
            <a:bodyPr wrap="none" rtlCol="0" anchor="ctr"/>
            <a:lstStyle/>
            <a:p>
              <a:pPr algn="ctr"/>
              <a:endParaRPr lang="en-US"/>
            </a:p>
          </p:txBody>
        </p:sp>
      </p:grpSp>
      <p:sp>
        <p:nvSpPr>
          <p:cNvPr id="15" name="TextBox 14">
            <a:extLst>
              <a:ext uri="{FF2B5EF4-FFF2-40B4-BE49-F238E27FC236}">
                <a16:creationId xmlns:a16="http://schemas.microsoft.com/office/drawing/2014/main" id="{07B2E404-454A-F44E-A26A-77501CC24913}"/>
              </a:ext>
            </a:extLst>
          </p:cNvPr>
          <p:cNvSpPr txBox="1"/>
          <p:nvPr userDrawn="1"/>
        </p:nvSpPr>
        <p:spPr>
          <a:xfrm>
            <a:off x="466725" y="3243827"/>
            <a:ext cx="6746873" cy="2795023"/>
          </a:xfrm>
          <a:prstGeom prst="rect">
            <a:avLst/>
          </a:prstGeom>
          <a:noFill/>
        </p:spPr>
        <p:txBody>
          <a:bodyPr wrap="square" lIns="0" tIns="91440" rIns="0" bIns="0" rtlCol="0">
            <a:norm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srgbClr val="000000"/>
                </a:solidFill>
                <a:effectLst/>
                <a:uLnTx/>
                <a:uFillTx/>
                <a:latin typeface="Segoe UI" panose="020B0502040204020203" pitchFamily="34" charset="0"/>
                <a:ea typeface="Roboto" panose="02000000000000000000" pitchFamily="2" charset="0"/>
                <a:cs typeface="Segoe UI" panose="020B0502040204020203" pitchFamily="34" charset="0"/>
              </a:rPr>
              <a:t>Text level 1 – 20pt Segoe UI (body copy)</a:t>
            </a:r>
          </a:p>
          <a:p>
            <a:pPr marL="0" marR="0" lvl="1" indent="0" algn="l" defTabSz="914400" rtl="0" eaLnBrk="1" fontAlgn="auto" latinLnBrk="0" hangingPunct="1">
              <a:lnSpc>
                <a:spcPct val="100000"/>
              </a:lnSpc>
              <a:spcBef>
                <a:spcPts val="0"/>
              </a:spcBef>
              <a:spcAft>
                <a:spcPts val="600"/>
              </a:spcAft>
              <a:buClr>
                <a:srgbClr val="00348E"/>
              </a:buClr>
              <a:buSzTx/>
              <a:buFontTx/>
              <a:buNone/>
              <a:tabLst>
                <a:tab pos="280988" algn="l"/>
              </a:tabLst>
              <a:defRPr/>
            </a:pPr>
            <a:r>
              <a:rPr kumimoji="0" lang="en-US" sz="2000" b="1" i="0" u="none" strike="noStrike" kern="1200" cap="none" spc="0" normalizeH="0" baseline="0" noProof="0">
                <a:ln>
                  <a:noFill/>
                </a:ln>
                <a:solidFill>
                  <a:schemeClr val="accent1"/>
                </a:solidFill>
                <a:effectLst/>
                <a:uLnTx/>
                <a:uFillTx/>
                <a:latin typeface="Segoe UI" panose="020B0502040204020203" pitchFamily="34" charset="0"/>
                <a:ea typeface="Roboto" panose="02000000000000000000" pitchFamily="2" charset="0"/>
                <a:cs typeface="Segoe UI" panose="020B0502040204020203" pitchFamily="34" charset="0"/>
              </a:rPr>
              <a:t>Text level 2 – 20pt Segoe UI Bold (body subhead)</a:t>
            </a:r>
          </a:p>
          <a:p>
            <a:pPr marL="0" marR="0" lvl="2" indent="0" algn="l" defTabSz="292608" rtl="0" eaLnBrk="1" fontAlgn="auto" latinLnBrk="0" hangingPunct="1">
              <a:lnSpc>
                <a:spcPct val="100000"/>
              </a:lnSpc>
              <a:spcBef>
                <a:spcPts val="0"/>
              </a:spcBef>
              <a:spcAft>
                <a:spcPts val="600"/>
              </a:spcAft>
              <a:buClr>
                <a:srgbClr val="000000"/>
              </a:buClr>
              <a:buSzTx/>
              <a:buFontTx/>
              <a:buNone/>
              <a:tabLst>
                <a:tab pos="276225" algn="l"/>
                <a:tab pos="584200" algn="l"/>
              </a:tabLst>
              <a:defRPr/>
            </a:pPr>
            <a:r>
              <a:rPr kumimoji="0" lang="en-US" sz="2400" b="0" i="0" u="none" strike="noStrike" kern="1200" cap="none" spc="0" normalizeH="0" baseline="0" noProof="0">
                <a:ln>
                  <a:noFill/>
                </a:ln>
                <a:solidFill>
                  <a:srgbClr val="000000"/>
                </a:solidFill>
                <a:effectLst/>
                <a:uLnTx/>
                <a:uFillTx/>
                <a:latin typeface="Segoe UI" panose="020B0502040204020203" pitchFamily="34" charset="0"/>
                <a:ea typeface="Roboto" panose="02000000000000000000" pitchFamily="2" charset="0"/>
                <a:cs typeface="Segoe UI" panose="020B0502040204020203" pitchFamily="34" charset="0"/>
              </a:rPr>
              <a:t>Text level 3 – 24pt Segoe UI (</a:t>
            </a:r>
            <a:r>
              <a:rPr kumimoji="0" lang="en-US" sz="2400" b="0" i="0" u="none" strike="noStrike" kern="1200" cap="none" spc="0" normalizeH="0" baseline="0" noProof="0" err="1">
                <a:ln>
                  <a:noFill/>
                </a:ln>
                <a:solidFill>
                  <a:srgbClr val="000000"/>
                </a:solidFill>
                <a:effectLst/>
                <a:uLnTx/>
                <a:uFillTx/>
                <a:latin typeface="Segoe UI" panose="020B0502040204020203" pitchFamily="34" charset="0"/>
                <a:ea typeface="Roboto" panose="02000000000000000000" pitchFamily="2" charset="0"/>
                <a:cs typeface="Segoe UI" panose="020B0502040204020203" pitchFamily="34" charset="0"/>
              </a:rPr>
              <a:t>SubTitle</a:t>
            </a:r>
            <a:r>
              <a:rPr kumimoji="0" lang="en-US" sz="2400" b="0" i="0" u="none" strike="noStrike" kern="1200" cap="none" spc="0" normalizeH="0" baseline="0" noProof="0">
                <a:ln>
                  <a:noFill/>
                </a:ln>
                <a:solidFill>
                  <a:srgbClr val="000000"/>
                </a:solidFill>
                <a:effectLst/>
                <a:uLnTx/>
                <a:uFillTx/>
                <a:latin typeface="Segoe UI" panose="020B0502040204020203" pitchFamily="34" charset="0"/>
                <a:ea typeface="Roboto" panose="02000000000000000000" pitchFamily="2" charset="0"/>
                <a:cs typeface="Segoe UI" panose="020B0502040204020203" pitchFamily="34" charset="0"/>
              </a:rPr>
              <a:t>)</a:t>
            </a:r>
          </a:p>
          <a:p>
            <a:pPr marL="568325" marR="0" lvl="3" indent="-285750" algn="l" defTabSz="292608" rtl="0" eaLnBrk="1" fontAlgn="auto" latinLnBrk="0" hangingPunct="1">
              <a:lnSpc>
                <a:spcPct val="100000"/>
              </a:lnSpc>
              <a:spcBef>
                <a:spcPts val="0"/>
              </a:spcBef>
              <a:spcAft>
                <a:spcPts val="600"/>
              </a:spcAft>
              <a:buClr>
                <a:srgbClr val="000000"/>
              </a:buClr>
              <a:buSzPct val="100000"/>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Segoe UI" panose="020B0502040204020203" pitchFamily="34" charset="0"/>
                <a:ea typeface="Roboto" panose="02000000000000000000" pitchFamily="2" charset="0"/>
                <a:cs typeface="Segoe UI" panose="020B0502040204020203" pitchFamily="34" charset="0"/>
              </a:rPr>
              <a:t>Text level 4 – 18pt Segoe UI (Bullet 1)</a:t>
            </a:r>
          </a:p>
          <a:p>
            <a:pPr marL="850392" marR="0" lvl="4" indent="-283464" algn="l" defTabSz="292608" rtl="0" eaLnBrk="1" fontAlgn="auto" latinLnBrk="0" hangingPunct="1">
              <a:lnSpc>
                <a:spcPct val="100000"/>
              </a:lnSpc>
              <a:spcBef>
                <a:spcPts val="0"/>
              </a:spcBef>
              <a:spcAft>
                <a:spcPts val="600"/>
              </a:spcAft>
              <a:buClr>
                <a:srgbClr val="000000"/>
              </a:buClr>
              <a:buSzPct val="100000"/>
              <a:buFont typeface="Arial" panose="020B0604020202020204" pitchFamily="34" charset="0"/>
              <a:buChar char="•"/>
              <a:tabLst>
                <a:tab pos="292608" algn="l"/>
                <a:tab pos="585216" algn="l"/>
              </a:tabLst>
              <a:defRPr/>
            </a:pPr>
            <a:r>
              <a:rPr kumimoji="0" lang="en-US" sz="1800" b="0" i="0" u="none" strike="noStrike" kern="1200" cap="none" spc="0" normalizeH="0" baseline="0" noProof="0">
                <a:ln>
                  <a:noFill/>
                </a:ln>
                <a:solidFill>
                  <a:srgbClr val="000000"/>
                </a:solidFill>
                <a:effectLst/>
                <a:uLnTx/>
                <a:uFillTx/>
                <a:latin typeface="Segoe UI" panose="020B0502040204020203" pitchFamily="34" charset="0"/>
                <a:ea typeface="Roboto" panose="02000000000000000000" pitchFamily="2" charset="0"/>
                <a:cs typeface="Segoe UI" panose="020B0502040204020203" pitchFamily="34" charset="0"/>
              </a:rPr>
              <a:t>Text level 5 – 18pt Segoe UI (Bullet 2)</a:t>
            </a:r>
          </a:p>
          <a:p>
            <a:pPr marL="283464" marR="0" lvl="5" indent="-283464" algn="l" defTabSz="914400" rtl="0" eaLnBrk="1" fontAlgn="auto" latinLnBrk="0" hangingPunct="1">
              <a:lnSpc>
                <a:spcPct val="100000"/>
              </a:lnSpc>
              <a:spcBef>
                <a:spcPts val="0"/>
              </a:spcBef>
              <a:spcAft>
                <a:spcPts val="600"/>
              </a:spcAft>
              <a:buClr>
                <a:srgbClr val="000000"/>
              </a:buClr>
              <a:buSzPct val="100000"/>
              <a:buFont typeface="+mj-lt"/>
              <a:buAutoNum type="arabicPeriod"/>
              <a:tabLst/>
              <a:defRPr/>
            </a:pPr>
            <a:r>
              <a:rPr kumimoji="0" lang="en-US" sz="1800" b="0" i="0" u="none" strike="noStrike" kern="1200" cap="none" spc="0" normalizeH="0" baseline="0" noProof="0">
                <a:ln>
                  <a:noFill/>
                </a:ln>
                <a:solidFill>
                  <a:srgbClr val="000000"/>
                </a:solidFill>
                <a:effectLst/>
                <a:uLnTx/>
                <a:uFillTx/>
                <a:latin typeface="Segoe UI" panose="020B0502040204020203" pitchFamily="34" charset="0"/>
                <a:ea typeface="Roboto" panose="02000000000000000000" pitchFamily="2" charset="0"/>
                <a:cs typeface="Segoe UI" panose="020B0502040204020203" pitchFamily="34" charset="0"/>
              </a:rPr>
              <a:t>Text level 6 – 18pt Segoe UI (Number 1)</a:t>
            </a:r>
          </a:p>
          <a:p>
            <a:pPr marL="566928" marR="0" lvl="6" indent="-283464" algn="l" defTabSz="914400" rtl="0" eaLnBrk="1" fontAlgn="auto" latinLnBrk="0" hangingPunct="1">
              <a:lnSpc>
                <a:spcPct val="100000"/>
              </a:lnSpc>
              <a:spcBef>
                <a:spcPts val="0"/>
              </a:spcBef>
              <a:spcAft>
                <a:spcPts val="600"/>
              </a:spcAft>
              <a:buClr>
                <a:srgbClr val="000000"/>
              </a:buClr>
              <a:buSzPct val="100000"/>
              <a:buFont typeface="+mj-lt"/>
              <a:buAutoNum type="arabicPeriod"/>
              <a:tabLst/>
              <a:defRPr/>
            </a:pPr>
            <a:r>
              <a:rPr kumimoji="0" lang="en-US" sz="1800" b="0" i="0" u="none" strike="noStrike" kern="1200" cap="none" spc="0" normalizeH="0" baseline="0" noProof="0">
                <a:ln>
                  <a:noFill/>
                </a:ln>
                <a:solidFill>
                  <a:srgbClr val="000000"/>
                </a:solidFill>
                <a:effectLst/>
                <a:uLnTx/>
                <a:uFillTx/>
                <a:latin typeface="Segoe UI" panose="020B0502040204020203" pitchFamily="34" charset="0"/>
                <a:ea typeface="Roboto" panose="02000000000000000000" pitchFamily="2" charset="0"/>
                <a:cs typeface="Segoe UI" panose="020B0502040204020203" pitchFamily="34" charset="0"/>
              </a:rPr>
              <a:t>Text level 7 – 18pt Segoe UI (Number 2)</a:t>
            </a:r>
          </a:p>
          <a:p>
            <a:pPr marL="283464" marR="0" lvl="2" indent="-283464" algn="l" defTabSz="292608"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tab pos="276225" algn="l"/>
                <a:tab pos="584200" algn="l"/>
              </a:tabLst>
              <a:defRPr/>
            </a:pPr>
            <a:endParaRPr kumimoji="0" lang="en-US" sz="1800" b="0" i="0" u="none" strike="noStrike" kern="1200" cap="none" spc="0" normalizeH="0" baseline="0" noProof="0">
              <a:ln>
                <a:noFill/>
              </a:ln>
              <a:solidFill>
                <a:srgbClr val="000000"/>
              </a:solidFill>
              <a:effectLst/>
              <a:uLnTx/>
              <a:uFillTx/>
              <a:latin typeface="Segoe UI" panose="020B0502040204020203" pitchFamily="34" charset="0"/>
              <a:ea typeface="Roboto" panose="02000000000000000000" pitchFamily="2" charset="0"/>
              <a:cs typeface="Segoe UI" panose="020B0502040204020203" pitchFamily="34" charset="0"/>
            </a:endParaRPr>
          </a:p>
          <a:p>
            <a:pPr marL="0" indent="-3657600" algn="l">
              <a:spcAft>
                <a:spcPts val="600"/>
              </a:spcAft>
            </a:pPr>
            <a:endParaRPr lang="en-US" sz="1800" b="0" i="0">
              <a:solidFill>
                <a:schemeClr val="tx1"/>
              </a:solidFill>
              <a:latin typeface="Segoe UI" panose="020B0502040204020203" pitchFamily="34" charset="0"/>
              <a:ea typeface="Roboto" panose="02000000000000000000" pitchFamily="2" charset="0"/>
              <a:cs typeface="Segoe UI" panose="020B0502040204020203" pitchFamily="34" charset="0"/>
            </a:endParaRPr>
          </a:p>
        </p:txBody>
      </p:sp>
      <p:sp>
        <p:nvSpPr>
          <p:cNvPr id="17" name="TextBox 16">
            <a:extLst>
              <a:ext uri="{FF2B5EF4-FFF2-40B4-BE49-F238E27FC236}">
                <a16:creationId xmlns:a16="http://schemas.microsoft.com/office/drawing/2014/main" id="{4843289F-F8DD-BF49-BBFA-52C039B26631}"/>
              </a:ext>
            </a:extLst>
          </p:cNvPr>
          <p:cNvSpPr txBox="1"/>
          <p:nvPr userDrawn="1"/>
        </p:nvSpPr>
        <p:spPr>
          <a:xfrm>
            <a:off x="466725" y="457199"/>
            <a:ext cx="7775574" cy="793751"/>
          </a:xfrm>
          <a:prstGeom prst="rect">
            <a:avLst/>
          </a:prstGeom>
          <a:noFill/>
        </p:spPr>
        <p:txBody>
          <a:bodyPr wrap="square" lIns="0" tIns="0" rIns="0" bIns="0" rtlCol="0">
            <a:noAutofit/>
          </a:bodyPr>
          <a:lstStyle/>
          <a:p>
            <a:pPr marL="0" marR="0" indent="-3657600" algn="l" defTabSz="457200" rtl="0" eaLnBrk="1" fontAlgn="auto" latinLnBrk="0" hangingPunct="1">
              <a:lnSpc>
                <a:spcPct val="100000"/>
              </a:lnSpc>
              <a:spcBef>
                <a:spcPts val="0"/>
              </a:spcBef>
              <a:spcAft>
                <a:spcPts val="600"/>
              </a:spcAft>
              <a:buClrTx/>
              <a:buSzTx/>
              <a:buFontTx/>
              <a:buNone/>
              <a:tabLst/>
              <a:defRPr/>
            </a:pPr>
            <a:r>
              <a:rPr kumimoji="0" lang="en-US" sz="2800" b="1" i="0" u="none" strike="noStrike" kern="1200" cap="none" spc="0" normalizeH="0" baseline="0" noProof="0">
                <a:ln>
                  <a:noFill/>
                </a:ln>
                <a:solidFill>
                  <a:schemeClr val="accent1"/>
                </a:solidFill>
                <a:effectLst/>
                <a:uLnTx/>
                <a:uFillTx/>
                <a:latin typeface="Segoe UI" panose="020B0502040204020203" pitchFamily="34" charset="0"/>
                <a:ea typeface="Roboto Medium" panose="02000000000000000000" pitchFamily="2" charset="0"/>
                <a:cs typeface="Segoe UI" panose="020B0502040204020203" pitchFamily="34" charset="0"/>
              </a:rPr>
              <a:t>Instructions: Preloaded text styles</a:t>
            </a:r>
            <a:endParaRPr lang="en-US" sz="2800" b="1" i="0">
              <a:solidFill>
                <a:schemeClr val="accent1"/>
              </a:solidFill>
              <a:latin typeface="Segoe UI" panose="020B0502040204020203" pitchFamily="34" charset="0"/>
              <a:ea typeface="Roboto" panose="02000000000000000000" pitchFamily="2" charset="0"/>
              <a:cs typeface="Segoe UI" panose="020B0502040204020203" pitchFamily="34" charset="0"/>
            </a:endParaRPr>
          </a:p>
        </p:txBody>
      </p:sp>
      <p:pic>
        <p:nvPicPr>
          <p:cNvPr id="16" name="Picture 15">
            <a:extLst>
              <a:ext uri="{FF2B5EF4-FFF2-40B4-BE49-F238E27FC236}">
                <a16:creationId xmlns:a16="http://schemas.microsoft.com/office/drawing/2014/main" id="{F3E026BF-3EBE-DE65-0FF6-E2DDED236987}"/>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463117" y="6226175"/>
            <a:ext cx="1364633" cy="363537"/>
          </a:xfrm>
          <a:prstGeom prst="rect">
            <a:avLst/>
          </a:prstGeom>
        </p:spPr>
      </p:pic>
    </p:spTree>
    <p:extLst>
      <p:ext uri="{BB962C8B-B14F-4D97-AF65-F5344CB8AC3E}">
        <p14:creationId xmlns:p14="http://schemas.microsoft.com/office/powerpoint/2010/main" val="503135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Grid System instruc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Content Placeholder 4">
            <a:extLst>
              <a:ext uri="{FF2B5EF4-FFF2-40B4-BE49-F238E27FC236}">
                <a16:creationId xmlns:a16="http://schemas.microsoft.com/office/drawing/2014/main" id="{76810801-5FED-844E-80A8-05F2D1137E42}"/>
              </a:ext>
            </a:extLst>
          </p:cNvPr>
          <p:cNvSpPr txBox="1">
            <a:spLocks/>
          </p:cNvSpPr>
          <p:nvPr userDrawn="1"/>
        </p:nvSpPr>
        <p:spPr>
          <a:xfrm>
            <a:off x="8162925" y="1828800"/>
            <a:ext cx="3567113" cy="4267200"/>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b="1">
                <a:ea typeface="Corbel" charset="0"/>
                <a:cs typeface="Corbel" charset="0"/>
              </a:rPr>
              <a:t>Grid system</a:t>
            </a:r>
            <a:endParaRPr lang="en-US" sz="1200">
              <a:ea typeface="Corbel" charset="0"/>
              <a:cs typeface="Corbel" charset="0"/>
            </a:endParaRPr>
          </a:p>
          <a:p>
            <a:r>
              <a:rPr lang="en-US" sz="1200">
                <a:ea typeface="Corbel" charset="0"/>
                <a:cs typeface="Corbel" charset="0"/>
              </a:rPr>
              <a:t>A three column grid system is established for your use. When adding your own text boxes or imagery be sure to build to the grid and align your elements accordingly. You can view guides in a PPT document by following the steps below:</a:t>
            </a:r>
          </a:p>
          <a:p>
            <a:pPr marL="228600" indent="-228600">
              <a:buFont typeface="+mj-lt"/>
              <a:buAutoNum type="arabicPeriod"/>
            </a:pPr>
            <a:r>
              <a:rPr lang="en-US" sz="1200">
                <a:ea typeface="Corbel" charset="0"/>
                <a:cs typeface="Corbel" charset="0"/>
              </a:rPr>
              <a:t>At the top of the screen, go to the PowerPoint “View” tab.</a:t>
            </a:r>
          </a:p>
          <a:p>
            <a:pPr marL="228600" indent="-228600">
              <a:buFont typeface="+mj-lt"/>
              <a:buAutoNum type="arabicPeriod"/>
            </a:pPr>
            <a:r>
              <a:rPr lang="en-US" sz="1200">
                <a:ea typeface="Corbel" charset="0"/>
                <a:cs typeface="Corbel" charset="0"/>
              </a:rPr>
              <a:t>Check the box for “Guides” to turn guides on </a:t>
            </a:r>
            <a:br>
              <a:rPr lang="en-US" sz="1200">
                <a:ea typeface="Corbel" charset="0"/>
                <a:cs typeface="Corbel" charset="0"/>
              </a:rPr>
            </a:br>
            <a:r>
              <a:rPr lang="en-US" sz="1200">
                <a:ea typeface="Corbel" charset="0"/>
                <a:cs typeface="Corbel" charset="0"/>
              </a:rPr>
              <a:t>and off.</a:t>
            </a:r>
          </a:p>
          <a:p>
            <a:pPr marL="228600" indent="-228600">
              <a:buFont typeface="+mj-lt"/>
              <a:buAutoNum type="arabicPeriod"/>
            </a:pPr>
            <a:r>
              <a:rPr lang="en-US" sz="1200">
                <a:ea typeface="Corbel" charset="0"/>
                <a:cs typeface="Corbel" charset="0"/>
              </a:rPr>
              <a:t>Delete this Instructions page when content </a:t>
            </a:r>
            <a:br>
              <a:rPr lang="en-US" sz="1200">
                <a:ea typeface="Corbel" charset="0"/>
                <a:cs typeface="Corbel" charset="0"/>
              </a:rPr>
            </a:br>
            <a:r>
              <a:rPr lang="en-US" sz="1200">
                <a:ea typeface="Corbel" charset="0"/>
                <a:cs typeface="Corbel" charset="0"/>
              </a:rPr>
              <a:t>layout is complete.</a:t>
            </a:r>
          </a:p>
          <a:p>
            <a:endParaRPr lang="en-US" sz="1200"/>
          </a:p>
        </p:txBody>
      </p:sp>
      <p:pic>
        <p:nvPicPr>
          <p:cNvPr id="17" name="Picture 16">
            <a:extLst>
              <a:ext uri="{FF2B5EF4-FFF2-40B4-BE49-F238E27FC236}">
                <a16:creationId xmlns:a16="http://schemas.microsoft.com/office/drawing/2014/main" id="{866E0620-B7E6-8F4F-9A65-14DB3D0F9A0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6724" y="1833904"/>
            <a:ext cx="7413625" cy="4159051"/>
          </a:xfrm>
          <a:prstGeom prst="rect">
            <a:avLst/>
          </a:prstGeom>
          <a:solidFill>
            <a:schemeClr val="bg2"/>
          </a:solidFill>
          <a:ln>
            <a:solidFill>
              <a:schemeClr val="tx2"/>
            </a:solidFill>
          </a:ln>
        </p:spPr>
      </p:pic>
      <p:sp>
        <p:nvSpPr>
          <p:cNvPr id="9" name="TextBox 8">
            <a:extLst>
              <a:ext uri="{FF2B5EF4-FFF2-40B4-BE49-F238E27FC236}">
                <a16:creationId xmlns:a16="http://schemas.microsoft.com/office/drawing/2014/main" id="{162F72A6-D562-9D4A-8E61-E64C46D71596}"/>
              </a:ext>
            </a:extLst>
          </p:cNvPr>
          <p:cNvSpPr txBox="1"/>
          <p:nvPr userDrawn="1"/>
        </p:nvSpPr>
        <p:spPr>
          <a:xfrm>
            <a:off x="466725" y="457199"/>
            <a:ext cx="7775574" cy="793751"/>
          </a:xfrm>
          <a:prstGeom prst="rect">
            <a:avLst/>
          </a:prstGeom>
          <a:noFill/>
        </p:spPr>
        <p:txBody>
          <a:bodyPr wrap="square" lIns="0" tIns="0" rIns="0" bIns="0" rtlCol="0">
            <a:noAutofit/>
          </a:bodyPr>
          <a:lstStyle/>
          <a:p>
            <a:pPr marL="0" marR="0" indent="-3657600" algn="l" defTabSz="457200" rtl="0" eaLnBrk="1" fontAlgn="auto" latinLnBrk="0" hangingPunct="1">
              <a:lnSpc>
                <a:spcPct val="100000"/>
              </a:lnSpc>
              <a:spcBef>
                <a:spcPts val="0"/>
              </a:spcBef>
              <a:spcAft>
                <a:spcPts val="600"/>
              </a:spcAft>
              <a:buClrTx/>
              <a:buSzTx/>
              <a:buFontTx/>
              <a:buNone/>
              <a:tabLst/>
              <a:defRPr/>
            </a:pPr>
            <a:r>
              <a:rPr kumimoji="0" lang="en-US" sz="2800" b="1" i="0" u="none" strike="noStrike" kern="1200" cap="none" spc="0" normalizeH="0" baseline="0" noProof="0">
                <a:ln>
                  <a:noFill/>
                </a:ln>
                <a:solidFill>
                  <a:schemeClr val="accent1"/>
                </a:solidFill>
                <a:effectLst/>
                <a:uLnTx/>
                <a:uFillTx/>
                <a:latin typeface="Segoe UI" panose="020B0502040204020203" pitchFamily="34" charset="0"/>
                <a:ea typeface="Roboto Medium" panose="02000000000000000000" pitchFamily="2" charset="0"/>
                <a:cs typeface="Segoe UI" panose="020B0502040204020203" pitchFamily="34" charset="0"/>
              </a:rPr>
              <a:t>Instructions: Grid System</a:t>
            </a:r>
            <a:endParaRPr lang="en-US" sz="2800" b="1" i="0">
              <a:solidFill>
                <a:schemeClr val="accent1"/>
              </a:solidFill>
              <a:latin typeface="Segoe UI" panose="020B0502040204020203" pitchFamily="34" charset="0"/>
              <a:ea typeface="Roboto" panose="02000000000000000000" pitchFamily="2" charset="0"/>
              <a:cs typeface="Segoe UI" panose="020B0502040204020203" pitchFamily="34" charset="0"/>
            </a:endParaRPr>
          </a:p>
        </p:txBody>
      </p:sp>
      <p:pic>
        <p:nvPicPr>
          <p:cNvPr id="6" name="Picture 5">
            <a:extLst>
              <a:ext uri="{FF2B5EF4-FFF2-40B4-BE49-F238E27FC236}">
                <a16:creationId xmlns:a16="http://schemas.microsoft.com/office/drawing/2014/main" id="{EAD99C29-F0EE-729E-3953-3004C87FB59B}"/>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463117" y="6226175"/>
            <a:ext cx="1364633" cy="363537"/>
          </a:xfrm>
          <a:prstGeom prst="rect">
            <a:avLst/>
          </a:prstGeom>
        </p:spPr>
      </p:pic>
    </p:spTree>
    <p:extLst>
      <p:ext uri="{BB962C8B-B14F-4D97-AF65-F5344CB8AC3E}">
        <p14:creationId xmlns:p14="http://schemas.microsoft.com/office/powerpoint/2010/main" val="22644385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insertion instruc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62F72A6-D562-9D4A-8E61-E64C46D71596}"/>
              </a:ext>
            </a:extLst>
          </p:cNvPr>
          <p:cNvSpPr txBox="1"/>
          <p:nvPr userDrawn="1"/>
        </p:nvSpPr>
        <p:spPr>
          <a:xfrm>
            <a:off x="466725" y="457199"/>
            <a:ext cx="7775574" cy="793751"/>
          </a:xfrm>
          <a:prstGeom prst="rect">
            <a:avLst/>
          </a:prstGeom>
          <a:noFill/>
        </p:spPr>
        <p:txBody>
          <a:bodyPr wrap="square" lIns="0" tIns="0" rIns="0" bIns="0" rtlCol="0">
            <a:noAutofit/>
          </a:bodyPr>
          <a:lstStyle/>
          <a:p>
            <a:pPr marL="0" marR="0" indent="-3657600" algn="l" defTabSz="457200" rtl="0" eaLnBrk="1" fontAlgn="auto" latinLnBrk="0" hangingPunct="1">
              <a:lnSpc>
                <a:spcPct val="100000"/>
              </a:lnSpc>
              <a:spcBef>
                <a:spcPts val="0"/>
              </a:spcBef>
              <a:spcAft>
                <a:spcPts val="600"/>
              </a:spcAft>
              <a:buClrTx/>
              <a:buSzTx/>
              <a:buFontTx/>
              <a:buNone/>
              <a:tabLst/>
              <a:defRPr/>
            </a:pPr>
            <a:r>
              <a:rPr kumimoji="0" lang="en-US" sz="2800" b="1" i="0" u="none" strike="noStrike" kern="1200" cap="none" spc="0" normalizeH="0" baseline="0" noProof="0">
                <a:ln>
                  <a:noFill/>
                </a:ln>
                <a:solidFill>
                  <a:schemeClr val="accent1"/>
                </a:solidFill>
                <a:effectLst/>
                <a:uLnTx/>
                <a:uFillTx/>
                <a:latin typeface="Segoe UI" panose="020B0502040204020203" pitchFamily="34" charset="0"/>
                <a:ea typeface="Roboto Medium" panose="02000000000000000000" pitchFamily="2" charset="0"/>
                <a:cs typeface="Segoe UI" panose="020B0502040204020203" pitchFamily="34" charset="0"/>
              </a:rPr>
              <a:t>Instructions: Dividers</a:t>
            </a:r>
            <a:endParaRPr lang="en-US" sz="2800" b="1" i="0">
              <a:solidFill>
                <a:schemeClr val="accent1"/>
              </a:solidFill>
              <a:latin typeface="Segoe UI" panose="020B0502040204020203" pitchFamily="34" charset="0"/>
              <a:ea typeface="Roboto" panose="02000000000000000000" pitchFamily="2" charset="0"/>
              <a:cs typeface="Segoe UI" panose="020B0502040204020203" pitchFamily="34" charset="0"/>
            </a:endParaRPr>
          </a:p>
        </p:txBody>
      </p:sp>
      <p:pic>
        <p:nvPicPr>
          <p:cNvPr id="3" name="Picture 2" descr="Graphical user interface&#10;&#10;Description automatically generated with low confidence">
            <a:extLst>
              <a:ext uri="{FF2B5EF4-FFF2-40B4-BE49-F238E27FC236}">
                <a16:creationId xmlns:a16="http://schemas.microsoft.com/office/drawing/2014/main" id="{24079B57-9317-4424-6CE5-3A0BA5C6E85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0376" y="1828800"/>
            <a:ext cx="2506562" cy="1406769"/>
          </a:xfrm>
          <a:prstGeom prst="rect">
            <a:avLst/>
          </a:prstGeom>
        </p:spPr>
      </p:pic>
      <p:pic>
        <p:nvPicPr>
          <p:cNvPr id="6" name="Picture 5">
            <a:extLst>
              <a:ext uri="{FF2B5EF4-FFF2-40B4-BE49-F238E27FC236}">
                <a16:creationId xmlns:a16="http://schemas.microsoft.com/office/drawing/2014/main" id="{A4D12718-E069-E541-A8BB-5AD09E28A3FD}"/>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202533" y="1828800"/>
            <a:ext cx="2495569" cy="1406769"/>
          </a:xfrm>
          <a:prstGeom prst="rect">
            <a:avLst/>
          </a:prstGeom>
        </p:spPr>
      </p:pic>
      <p:pic>
        <p:nvPicPr>
          <p:cNvPr id="14" name="Picture 13">
            <a:extLst>
              <a:ext uri="{FF2B5EF4-FFF2-40B4-BE49-F238E27FC236}">
                <a16:creationId xmlns:a16="http://schemas.microsoft.com/office/drawing/2014/main" id="{EF74B46F-379D-56DB-02F4-40A9C99A40D7}"/>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3463" y="3434861"/>
            <a:ext cx="2500387" cy="1406769"/>
          </a:xfrm>
          <a:prstGeom prst="rect">
            <a:avLst/>
          </a:prstGeom>
        </p:spPr>
      </p:pic>
      <p:pic>
        <p:nvPicPr>
          <p:cNvPr id="15" name="Picture 14">
            <a:extLst>
              <a:ext uri="{FF2B5EF4-FFF2-40B4-BE49-F238E27FC236}">
                <a16:creationId xmlns:a16="http://schemas.microsoft.com/office/drawing/2014/main" id="{8078EA55-AB3C-4BCD-4775-145183AC0DC5}"/>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3197037" y="3435009"/>
            <a:ext cx="2506562" cy="1406473"/>
          </a:xfrm>
          <a:prstGeom prst="rect">
            <a:avLst/>
          </a:prstGeom>
        </p:spPr>
      </p:pic>
      <p:pic>
        <p:nvPicPr>
          <p:cNvPr id="16" name="Picture 15">
            <a:extLst>
              <a:ext uri="{FF2B5EF4-FFF2-40B4-BE49-F238E27FC236}">
                <a16:creationId xmlns:a16="http://schemas.microsoft.com/office/drawing/2014/main" id="{7291D23D-F6E6-26FB-F744-92DDF5CA5A46}"/>
              </a:ext>
            </a:extLst>
          </p:cNvPr>
          <p:cNvPicPr>
            <a:picLocks noChangeAspect="1"/>
          </p:cNvPicPr>
          <p:nvPr userDrawn="1"/>
        </p:nvPicPr>
        <p:blipFill>
          <a:blip r:embed="rId7" cstate="screen">
            <a:extLst>
              <a:ext uri="{28A0092B-C50C-407E-A947-70E740481C1C}">
                <a14:useLocalDpi xmlns:a14="http://schemas.microsoft.com/office/drawing/2010/main"/>
              </a:ext>
            </a:extLst>
          </a:blip>
          <a:srcRect/>
          <a:stretch/>
        </p:blipFill>
        <p:spPr>
          <a:xfrm>
            <a:off x="6486038" y="1829331"/>
            <a:ext cx="2506562" cy="1405707"/>
          </a:xfrm>
          <a:prstGeom prst="rect">
            <a:avLst/>
          </a:prstGeom>
        </p:spPr>
      </p:pic>
      <p:pic>
        <p:nvPicPr>
          <p:cNvPr id="17" name="Picture 16">
            <a:extLst>
              <a:ext uri="{FF2B5EF4-FFF2-40B4-BE49-F238E27FC236}">
                <a16:creationId xmlns:a16="http://schemas.microsoft.com/office/drawing/2014/main" id="{37275400-7F88-2EF8-AA69-4B60F9779614}"/>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9224848" y="1828800"/>
            <a:ext cx="2502263" cy="1406769"/>
          </a:xfrm>
          <a:prstGeom prst="rect">
            <a:avLst/>
          </a:prstGeom>
        </p:spPr>
      </p:pic>
      <p:pic>
        <p:nvPicPr>
          <p:cNvPr id="18" name="Picture 17">
            <a:extLst>
              <a:ext uri="{FF2B5EF4-FFF2-40B4-BE49-F238E27FC236}">
                <a16:creationId xmlns:a16="http://schemas.microsoft.com/office/drawing/2014/main" id="{65E8741D-957F-CFE9-5C88-5AD41957317A}"/>
              </a:ext>
            </a:extLst>
          </p:cNvPr>
          <p:cNvPicPr>
            <a:picLocks noChangeAspect="1"/>
          </p:cNvPicPr>
          <p:nvPr userDrawn="1"/>
        </p:nvPicPr>
        <p:blipFill>
          <a:blip r:embed="rId9" cstate="screen">
            <a:extLst>
              <a:ext uri="{28A0092B-C50C-407E-A947-70E740481C1C}">
                <a14:useLocalDpi xmlns:a14="http://schemas.microsoft.com/office/drawing/2010/main"/>
              </a:ext>
            </a:extLst>
          </a:blip>
          <a:srcRect/>
          <a:stretch/>
        </p:blipFill>
        <p:spPr>
          <a:xfrm>
            <a:off x="6486038" y="3434861"/>
            <a:ext cx="2506562" cy="1406768"/>
          </a:xfrm>
          <a:prstGeom prst="rect">
            <a:avLst/>
          </a:prstGeom>
        </p:spPr>
      </p:pic>
      <p:pic>
        <p:nvPicPr>
          <p:cNvPr id="19" name="Picture 18">
            <a:extLst>
              <a:ext uri="{FF2B5EF4-FFF2-40B4-BE49-F238E27FC236}">
                <a16:creationId xmlns:a16="http://schemas.microsoft.com/office/drawing/2014/main" id="{F4CB5D31-48D6-0FAB-2E29-FDD0A0BD569F}"/>
              </a:ext>
            </a:extLst>
          </p:cNvPr>
          <p:cNvPicPr>
            <a:picLocks noChangeAspect="1"/>
          </p:cNvPicPr>
          <p:nvPr userDrawn="1"/>
        </p:nvPicPr>
        <p:blipFill>
          <a:blip r:embed="rId10" cstate="screen">
            <a:extLst>
              <a:ext uri="{28A0092B-C50C-407E-A947-70E740481C1C}">
                <a14:useLocalDpi xmlns:a14="http://schemas.microsoft.com/office/drawing/2010/main"/>
              </a:ext>
            </a:extLst>
          </a:blip>
          <a:srcRect/>
          <a:stretch/>
        </p:blipFill>
        <p:spPr>
          <a:xfrm>
            <a:off x="9224848" y="3434861"/>
            <a:ext cx="2502263" cy="1406769"/>
          </a:xfrm>
          <a:prstGeom prst="rect">
            <a:avLst/>
          </a:prstGeom>
        </p:spPr>
      </p:pic>
      <p:cxnSp>
        <p:nvCxnSpPr>
          <p:cNvPr id="5" name="Straight Connector 4">
            <a:extLst>
              <a:ext uri="{FF2B5EF4-FFF2-40B4-BE49-F238E27FC236}">
                <a16:creationId xmlns:a16="http://schemas.microsoft.com/office/drawing/2014/main" id="{61796AE2-3821-1CA5-61C6-4E2ECCB5FC99}"/>
              </a:ext>
            </a:extLst>
          </p:cNvPr>
          <p:cNvCxnSpPr/>
          <p:nvPr userDrawn="1"/>
        </p:nvCxnSpPr>
        <p:spPr>
          <a:xfrm>
            <a:off x="6096000" y="1828800"/>
            <a:ext cx="0" cy="301283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Content Placeholder 4">
            <a:extLst>
              <a:ext uri="{FF2B5EF4-FFF2-40B4-BE49-F238E27FC236}">
                <a16:creationId xmlns:a16="http://schemas.microsoft.com/office/drawing/2014/main" id="{3DBA17C7-1D7C-6DBD-E3B3-8FAFBB029CDE}"/>
              </a:ext>
            </a:extLst>
          </p:cNvPr>
          <p:cNvSpPr txBox="1">
            <a:spLocks/>
          </p:cNvSpPr>
          <p:nvPr userDrawn="1"/>
        </p:nvSpPr>
        <p:spPr>
          <a:xfrm>
            <a:off x="491448" y="5065525"/>
            <a:ext cx="5206654" cy="936755"/>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a:ea typeface="Verdana" panose="020B0604030504040204" pitchFamily="34" charset="0"/>
                <a:cs typeface="Verdana" panose="020B0604030504040204" pitchFamily="34" charset="0"/>
              </a:rPr>
              <a:t>Choose one theme of dividers to use throughout your presentation. </a:t>
            </a:r>
          </a:p>
        </p:txBody>
      </p:sp>
      <p:sp>
        <p:nvSpPr>
          <p:cNvPr id="26" name="Content Placeholder 4">
            <a:extLst>
              <a:ext uri="{FF2B5EF4-FFF2-40B4-BE49-F238E27FC236}">
                <a16:creationId xmlns:a16="http://schemas.microsoft.com/office/drawing/2014/main" id="{37167D04-F098-144C-6EBB-01191222658C}"/>
              </a:ext>
            </a:extLst>
          </p:cNvPr>
          <p:cNvSpPr txBox="1">
            <a:spLocks/>
          </p:cNvSpPr>
          <p:nvPr userDrawn="1"/>
        </p:nvSpPr>
        <p:spPr>
          <a:xfrm>
            <a:off x="6505386" y="5065525"/>
            <a:ext cx="5206654" cy="936755"/>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a:ea typeface="Verdana" panose="020B0604030504040204" pitchFamily="34" charset="0"/>
                <a:cs typeface="Verdana" panose="020B0604030504040204" pitchFamily="34" charset="0"/>
              </a:rPr>
              <a:t>A set of arrow theme dividers and a set of line art dividers are available in the preloaded layouts dropdown.</a:t>
            </a:r>
          </a:p>
        </p:txBody>
      </p:sp>
      <p:pic>
        <p:nvPicPr>
          <p:cNvPr id="21" name="Picture 20">
            <a:extLst>
              <a:ext uri="{FF2B5EF4-FFF2-40B4-BE49-F238E27FC236}">
                <a16:creationId xmlns:a16="http://schemas.microsoft.com/office/drawing/2014/main" id="{B898CC2F-CCB5-2F3E-072D-89254BC8488F}"/>
              </a:ext>
            </a:extLst>
          </p:cNvPr>
          <p:cNvPicPr>
            <a:picLocks noChangeAspect="1"/>
          </p:cNvPicPr>
          <p:nvPr userDrawn="1"/>
        </p:nvPicPr>
        <p:blipFill>
          <a:blip r:embed="rId11" cstate="hqprint">
            <a:extLst>
              <a:ext uri="{28A0092B-C50C-407E-A947-70E740481C1C}">
                <a14:useLocalDpi xmlns:a14="http://schemas.microsoft.com/office/drawing/2010/main" val="0"/>
              </a:ext>
            </a:extLst>
          </a:blip>
          <a:srcRect/>
          <a:stretch/>
        </p:blipFill>
        <p:spPr>
          <a:xfrm>
            <a:off x="463117" y="6226175"/>
            <a:ext cx="1364633" cy="363537"/>
          </a:xfrm>
          <a:prstGeom prst="rect">
            <a:avLst/>
          </a:prstGeom>
        </p:spPr>
      </p:pic>
    </p:spTree>
    <p:extLst>
      <p:ext uri="{BB962C8B-B14F-4D97-AF65-F5344CB8AC3E}">
        <p14:creationId xmlns:p14="http://schemas.microsoft.com/office/powerpoint/2010/main" val="13827876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versions step1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ontent Placeholder 4">
            <a:extLst>
              <a:ext uri="{FF2B5EF4-FFF2-40B4-BE49-F238E27FC236}">
                <a16:creationId xmlns:a16="http://schemas.microsoft.com/office/drawing/2014/main" id="{C2946FE3-8119-6C4A-B4C5-E2A24AC5E2AC}"/>
              </a:ext>
            </a:extLst>
          </p:cNvPr>
          <p:cNvSpPr txBox="1">
            <a:spLocks/>
          </p:cNvSpPr>
          <p:nvPr userDrawn="1"/>
        </p:nvSpPr>
        <p:spPr>
          <a:xfrm>
            <a:off x="466726" y="5134708"/>
            <a:ext cx="4938158" cy="960626"/>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a:ea typeface="Verdana" panose="020B0604030504040204" pitchFamily="34" charset="0"/>
                <a:cs typeface="Verdana" panose="020B0604030504040204" pitchFamily="34" charset="0"/>
              </a:rPr>
              <a:t>To convert slides, select, copy, and paste the elements from one PPT presentation to the other. Select your text in the presentation.</a:t>
            </a:r>
          </a:p>
        </p:txBody>
      </p:sp>
      <p:pic>
        <p:nvPicPr>
          <p:cNvPr id="9" name="Picture 8">
            <a:extLst>
              <a:ext uri="{FF2B5EF4-FFF2-40B4-BE49-F238E27FC236}">
                <a16:creationId xmlns:a16="http://schemas.microsoft.com/office/drawing/2014/main" id="{78F605FC-3D4E-C04C-A674-DF9FABEB03B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66725" y="1853866"/>
            <a:ext cx="4938157" cy="3050977"/>
          </a:xfrm>
          <a:prstGeom prst="rect">
            <a:avLst/>
          </a:prstGeom>
          <a:solidFill>
            <a:schemeClr val="bg2"/>
          </a:solidFill>
          <a:ln>
            <a:solidFill>
              <a:schemeClr val="tx2"/>
            </a:solidFill>
          </a:ln>
        </p:spPr>
      </p:pic>
      <p:pic>
        <p:nvPicPr>
          <p:cNvPr id="10" name="Picture 9">
            <a:extLst>
              <a:ext uri="{FF2B5EF4-FFF2-40B4-BE49-F238E27FC236}">
                <a16:creationId xmlns:a16="http://schemas.microsoft.com/office/drawing/2014/main" id="{D0D6DED7-D417-2E4D-B4F9-1E2AE5206D5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5829360" y="1836336"/>
            <a:ext cx="2757089" cy="3061004"/>
          </a:xfrm>
          <a:prstGeom prst="rect">
            <a:avLst/>
          </a:prstGeom>
          <a:solidFill>
            <a:schemeClr val="bg2"/>
          </a:solidFill>
          <a:ln>
            <a:solidFill>
              <a:schemeClr val="tx2"/>
            </a:solidFill>
          </a:ln>
        </p:spPr>
      </p:pic>
      <p:sp>
        <p:nvSpPr>
          <p:cNvPr id="11" name="Content Placeholder 4">
            <a:extLst>
              <a:ext uri="{FF2B5EF4-FFF2-40B4-BE49-F238E27FC236}">
                <a16:creationId xmlns:a16="http://schemas.microsoft.com/office/drawing/2014/main" id="{5DA6042F-0C60-E94D-9CCE-5BDFAAEACE0A}"/>
              </a:ext>
            </a:extLst>
          </p:cNvPr>
          <p:cNvSpPr txBox="1">
            <a:spLocks/>
          </p:cNvSpPr>
          <p:nvPr userDrawn="1"/>
        </p:nvSpPr>
        <p:spPr>
          <a:xfrm>
            <a:off x="5829361" y="5134708"/>
            <a:ext cx="2757088" cy="960626"/>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a:ea typeface="Verdana" panose="020B0604030504040204" pitchFamily="34" charset="0"/>
                <a:cs typeface="Verdana" panose="020B0604030504040204" pitchFamily="34" charset="0"/>
              </a:rPr>
              <a:t>In the new template, paste the content into the desired text box, and click on the format tab.</a:t>
            </a:r>
          </a:p>
        </p:txBody>
      </p:sp>
      <p:sp>
        <p:nvSpPr>
          <p:cNvPr id="12" name="Oval 11">
            <a:extLst>
              <a:ext uri="{FF2B5EF4-FFF2-40B4-BE49-F238E27FC236}">
                <a16:creationId xmlns:a16="http://schemas.microsoft.com/office/drawing/2014/main" id="{101BB06F-98F4-7740-A828-86BC2D6DEA4A}"/>
              </a:ext>
            </a:extLst>
          </p:cNvPr>
          <p:cNvSpPr/>
          <p:nvPr userDrawn="1"/>
        </p:nvSpPr>
        <p:spPr bwMode="auto">
          <a:xfrm>
            <a:off x="5889014" y="3670426"/>
            <a:ext cx="508912" cy="498664"/>
          </a:xfrm>
          <a:prstGeom prst="ellipse">
            <a:avLst/>
          </a:prstGeom>
          <a:noFill/>
          <a:ln w="38100" cap="flat">
            <a:solidFill>
              <a:srgbClr val="C00000"/>
            </a:solidFill>
            <a:bevel/>
            <a:headEnd/>
            <a:tailEnd/>
          </a:ln>
          <a:effectLst/>
        </p:spPr>
        <p:txBody>
          <a:bodyPr wrap="none" rtlCol="0" anchor="ctr"/>
          <a:lstStyle/>
          <a:p>
            <a:pPr algn="ctr"/>
            <a:endParaRPr lang="en-US"/>
          </a:p>
        </p:txBody>
      </p:sp>
      <p:pic>
        <p:nvPicPr>
          <p:cNvPr id="14" name="Picture 13">
            <a:extLst>
              <a:ext uri="{FF2B5EF4-FFF2-40B4-BE49-F238E27FC236}">
                <a16:creationId xmlns:a16="http://schemas.microsoft.com/office/drawing/2014/main" id="{576AFE7B-E53D-AC4A-B341-4EACBCB0E30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920926" y="4196153"/>
            <a:ext cx="544115" cy="544115"/>
          </a:xfrm>
          <a:prstGeom prst="rect">
            <a:avLst/>
          </a:prstGeom>
        </p:spPr>
      </p:pic>
      <p:pic>
        <p:nvPicPr>
          <p:cNvPr id="15" name="Picture 14">
            <a:extLst>
              <a:ext uri="{FF2B5EF4-FFF2-40B4-BE49-F238E27FC236}">
                <a16:creationId xmlns:a16="http://schemas.microsoft.com/office/drawing/2014/main" id="{E044A276-DE72-E945-89B4-300FDD985739}"/>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8963297" y="1828800"/>
            <a:ext cx="2761977" cy="3061004"/>
          </a:xfrm>
          <a:prstGeom prst="rect">
            <a:avLst/>
          </a:prstGeom>
          <a:solidFill>
            <a:schemeClr val="bg2"/>
          </a:solidFill>
          <a:ln>
            <a:solidFill>
              <a:schemeClr val="tx2"/>
            </a:solidFill>
          </a:ln>
        </p:spPr>
      </p:pic>
      <p:pic>
        <p:nvPicPr>
          <p:cNvPr id="18" name="Picture 17">
            <a:extLst>
              <a:ext uri="{FF2B5EF4-FFF2-40B4-BE49-F238E27FC236}">
                <a16:creationId xmlns:a16="http://schemas.microsoft.com/office/drawing/2014/main" id="{A135F91D-E5DE-B047-AE5F-0C09C8AB9A6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886739" y="4248156"/>
            <a:ext cx="492112" cy="492112"/>
          </a:xfrm>
          <a:prstGeom prst="rect">
            <a:avLst/>
          </a:prstGeom>
        </p:spPr>
      </p:pic>
      <p:sp>
        <p:nvSpPr>
          <p:cNvPr id="19" name="Content Placeholder 4">
            <a:extLst>
              <a:ext uri="{FF2B5EF4-FFF2-40B4-BE49-F238E27FC236}">
                <a16:creationId xmlns:a16="http://schemas.microsoft.com/office/drawing/2014/main" id="{0E6CE30B-3CD4-2B43-A42E-3C137DA13DB9}"/>
              </a:ext>
            </a:extLst>
          </p:cNvPr>
          <p:cNvSpPr txBox="1">
            <a:spLocks/>
          </p:cNvSpPr>
          <p:nvPr userDrawn="1"/>
        </p:nvSpPr>
        <p:spPr>
          <a:xfrm>
            <a:off x="9010925" y="5134708"/>
            <a:ext cx="2735852" cy="960626"/>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a:ea typeface="Verdana" panose="020B0604030504040204" pitchFamily="34" charset="0"/>
                <a:cs typeface="Verdana" panose="020B0604030504040204" pitchFamily="34" charset="0"/>
              </a:rPr>
              <a:t>Select “Keep Text Only” to apply the preloaded fonts, colors and sizes of the new template.</a:t>
            </a:r>
          </a:p>
        </p:txBody>
      </p:sp>
      <p:sp>
        <p:nvSpPr>
          <p:cNvPr id="17" name="TextBox 16">
            <a:extLst>
              <a:ext uri="{FF2B5EF4-FFF2-40B4-BE49-F238E27FC236}">
                <a16:creationId xmlns:a16="http://schemas.microsoft.com/office/drawing/2014/main" id="{DE3FF7C0-E445-BC46-B5AC-CDEB2B26DB05}"/>
              </a:ext>
            </a:extLst>
          </p:cNvPr>
          <p:cNvSpPr txBox="1"/>
          <p:nvPr userDrawn="1"/>
        </p:nvSpPr>
        <p:spPr>
          <a:xfrm>
            <a:off x="466726" y="457199"/>
            <a:ext cx="11263312" cy="793751"/>
          </a:xfrm>
          <a:prstGeom prst="rect">
            <a:avLst/>
          </a:prstGeom>
          <a:noFill/>
        </p:spPr>
        <p:txBody>
          <a:bodyPr wrap="square" lIns="0" tIns="0" rIns="0" bIns="0" rtlCol="0">
            <a:noAutofit/>
          </a:bodyPr>
          <a:lstStyle/>
          <a:p>
            <a:pPr marL="0" marR="0" indent="-3657600" algn="l" defTabSz="457200" rtl="0" eaLnBrk="1" fontAlgn="auto" latinLnBrk="0" hangingPunct="1">
              <a:lnSpc>
                <a:spcPct val="100000"/>
              </a:lnSpc>
              <a:spcBef>
                <a:spcPts val="0"/>
              </a:spcBef>
              <a:spcAft>
                <a:spcPts val="600"/>
              </a:spcAft>
              <a:buClrTx/>
              <a:buSzTx/>
              <a:buFontTx/>
              <a:buNone/>
              <a:tabLst/>
              <a:defRPr/>
            </a:pPr>
            <a:r>
              <a:rPr kumimoji="0" lang="en-US" sz="2800" b="1" i="0" u="none" strike="noStrike" kern="1200" cap="none" spc="0" normalizeH="0" baseline="0" noProof="0">
                <a:ln>
                  <a:noFill/>
                </a:ln>
                <a:solidFill>
                  <a:schemeClr val="accent1"/>
                </a:solidFill>
                <a:effectLst/>
                <a:uLnTx/>
                <a:uFillTx/>
                <a:latin typeface="Segoe UI" panose="020B0502040204020203" pitchFamily="34" charset="0"/>
                <a:ea typeface="Roboto Medium" panose="02000000000000000000" pitchFamily="2" charset="0"/>
                <a:cs typeface="Segoe UI" panose="020B0502040204020203" pitchFamily="34" charset="0"/>
              </a:rPr>
              <a:t>Instructions: Conversions to the new template</a:t>
            </a:r>
            <a:endParaRPr lang="en-US" sz="2800" b="1" i="0">
              <a:solidFill>
                <a:schemeClr val="accent1"/>
              </a:solidFill>
              <a:latin typeface="Segoe UI" panose="020B0502040204020203" pitchFamily="34" charset="0"/>
              <a:ea typeface="Roboto" panose="02000000000000000000" pitchFamily="2" charset="0"/>
              <a:cs typeface="Segoe UI" panose="020B0502040204020203" pitchFamily="34" charset="0"/>
            </a:endParaRPr>
          </a:p>
        </p:txBody>
      </p:sp>
      <p:pic>
        <p:nvPicPr>
          <p:cNvPr id="13" name="Picture 12">
            <a:extLst>
              <a:ext uri="{FF2B5EF4-FFF2-40B4-BE49-F238E27FC236}">
                <a16:creationId xmlns:a16="http://schemas.microsoft.com/office/drawing/2014/main" id="{DFF32CA5-DD72-9638-25C7-3798EACAB2DA}"/>
              </a:ext>
            </a:extLst>
          </p:cNvPr>
          <p:cNvPicPr>
            <a:picLocks noChangeAspect="1"/>
          </p:cNvPicPr>
          <p:nvPr userDrawn="1"/>
        </p:nvPicPr>
        <p:blipFill>
          <a:blip r:embed="rId7" cstate="hqprint">
            <a:extLst>
              <a:ext uri="{28A0092B-C50C-407E-A947-70E740481C1C}">
                <a14:useLocalDpi xmlns:a14="http://schemas.microsoft.com/office/drawing/2010/main" val="0"/>
              </a:ext>
            </a:extLst>
          </a:blip>
          <a:srcRect/>
          <a:stretch/>
        </p:blipFill>
        <p:spPr>
          <a:xfrm>
            <a:off x="463117" y="6226175"/>
            <a:ext cx="1364633" cy="363537"/>
          </a:xfrm>
          <a:prstGeom prst="rect">
            <a:avLst/>
          </a:prstGeom>
        </p:spPr>
      </p:pic>
    </p:spTree>
    <p:extLst>
      <p:ext uri="{BB962C8B-B14F-4D97-AF65-F5344CB8AC3E}">
        <p14:creationId xmlns:p14="http://schemas.microsoft.com/office/powerpoint/2010/main" val="20632183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versions step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Content Placeholder 4">
            <a:extLst>
              <a:ext uri="{FF2B5EF4-FFF2-40B4-BE49-F238E27FC236}">
                <a16:creationId xmlns:a16="http://schemas.microsoft.com/office/drawing/2014/main" id="{57AB5607-CD6C-3440-976C-057FADBB3545}"/>
              </a:ext>
            </a:extLst>
          </p:cNvPr>
          <p:cNvSpPr txBox="1">
            <a:spLocks/>
          </p:cNvSpPr>
          <p:nvPr userDrawn="1"/>
        </p:nvSpPr>
        <p:spPr>
          <a:xfrm>
            <a:off x="466726" y="4970585"/>
            <a:ext cx="5006342" cy="1125415"/>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a:ea typeface="Verdana" panose="020B0604030504040204" pitchFamily="34" charset="0"/>
                <a:cs typeface="Verdana" panose="020B0604030504040204" pitchFamily="34" charset="0"/>
              </a:rPr>
              <a:t>Apply the same steps to copy and paste any headlines, text, body copy, callouts, etc. from the previous presentations into the new template.</a:t>
            </a:r>
          </a:p>
        </p:txBody>
      </p:sp>
      <p:pic>
        <p:nvPicPr>
          <p:cNvPr id="17" name="Picture 16">
            <a:extLst>
              <a:ext uri="{FF2B5EF4-FFF2-40B4-BE49-F238E27FC236}">
                <a16:creationId xmlns:a16="http://schemas.microsoft.com/office/drawing/2014/main" id="{B1952F7D-9C62-E74A-AE1C-91D2B3865A6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70301" y="1857914"/>
            <a:ext cx="4998240" cy="2807296"/>
          </a:xfrm>
          <a:prstGeom prst="rect">
            <a:avLst/>
          </a:prstGeom>
          <a:solidFill>
            <a:schemeClr val="bg2"/>
          </a:solidFill>
          <a:ln>
            <a:solidFill>
              <a:schemeClr val="tx2"/>
            </a:solidFill>
          </a:ln>
        </p:spPr>
      </p:pic>
      <p:sp>
        <p:nvSpPr>
          <p:cNvPr id="20" name="Content Placeholder 4">
            <a:extLst>
              <a:ext uri="{FF2B5EF4-FFF2-40B4-BE49-F238E27FC236}">
                <a16:creationId xmlns:a16="http://schemas.microsoft.com/office/drawing/2014/main" id="{14FEAF84-D62E-5244-8243-E6FE55C4F9BC}"/>
              </a:ext>
            </a:extLst>
          </p:cNvPr>
          <p:cNvSpPr txBox="1">
            <a:spLocks/>
          </p:cNvSpPr>
          <p:nvPr userDrawn="1"/>
        </p:nvSpPr>
        <p:spPr>
          <a:xfrm>
            <a:off x="6271259" y="4970585"/>
            <a:ext cx="5003800" cy="1125415"/>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a:ea typeface="Verdana" panose="020B0604030504040204" pitchFamily="34" charset="0"/>
                <a:cs typeface="Verdana" panose="020B0604030504040204" pitchFamily="34" charset="0"/>
              </a:rPr>
              <a:t>Once all content is copied over, the preloaded indent styles can be applied to the paragraphs as needed (Subheads, bullets, etc.)</a:t>
            </a:r>
          </a:p>
        </p:txBody>
      </p:sp>
      <p:pic>
        <p:nvPicPr>
          <p:cNvPr id="21" name="Picture 20">
            <a:extLst>
              <a:ext uri="{FF2B5EF4-FFF2-40B4-BE49-F238E27FC236}">
                <a16:creationId xmlns:a16="http://schemas.microsoft.com/office/drawing/2014/main" id="{84BB0591-4F2B-BB44-AC55-427E2A0F685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367443" y="2516412"/>
            <a:ext cx="544115" cy="544115"/>
          </a:xfrm>
          <a:prstGeom prst="rect">
            <a:avLst/>
          </a:prstGeom>
        </p:spPr>
      </p:pic>
      <p:pic>
        <p:nvPicPr>
          <p:cNvPr id="22" name="Picture 21">
            <a:extLst>
              <a:ext uri="{FF2B5EF4-FFF2-40B4-BE49-F238E27FC236}">
                <a16:creationId xmlns:a16="http://schemas.microsoft.com/office/drawing/2014/main" id="{EE6B8B47-257D-064F-9755-741F9B7EBA68}"/>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6274041" y="1856562"/>
            <a:ext cx="4998238" cy="2810002"/>
          </a:xfrm>
          <a:prstGeom prst="rect">
            <a:avLst/>
          </a:prstGeom>
          <a:solidFill>
            <a:schemeClr val="bg2"/>
          </a:solidFill>
          <a:ln>
            <a:solidFill>
              <a:schemeClr val="tx2"/>
            </a:solidFill>
          </a:ln>
        </p:spPr>
      </p:pic>
      <p:sp>
        <p:nvSpPr>
          <p:cNvPr id="12" name="TextBox 11">
            <a:extLst>
              <a:ext uri="{FF2B5EF4-FFF2-40B4-BE49-F238E27FC236}">
                <a16:creationId xmlns:a16="http://schemas.microsoft.com/office/drawing/2014/main" id="{1E375AD7-DD27-A845-9ABC-884F21B9310F}"/>
              </a:ext>
            </a:extLst>
          </p:cNvPr>
          <p:cNvSpPr txBox="1"/>
          <p:nvPr userDrawn="1"/>
        </p:nvSpPr>
        <p:spPr>
          <a:xfrm>
            <a:off x="466726" y="457199"/>
            <a:ext cx="11263312" cy="793751"/>
          </a:xfrm>
          <a:prstGeom prst="rect">
            <a:avLst/>
          </a:prstGeom>
          <a:noFill/>
        </p:spPr>
        <p:txBody>
          <a:bodyPr wrap="square" lIns="0" tIns="0" rIns="0" bIns="0" rtlCol="0">
            <a:noAutofit/>
          </a:bodyPr>
          <a:lstStyle/>
          <a:p>
            <a:pPr marL="0" marR="0" indent="-3657600" algn="l" defTabSz="457200" rtl="0" eaLnBrk="1" fontAlgn="auto" latinLnBrk="0" hangingPunct="1">
              <a:lnSpc>
                <a:spcPct val="100000"/>
              </a:lnSpc>
              <a:spcBef>
                <a:spcPts val="0"/>
              </a:spcBef>
              <a:spcAft>
                <a:spcPts val="600"/>
              </a:spcAft>
              <a:buClrTx/>
              <a:buSzTx/>
              <a:buFontTx/>
              <a:buNone/>
              <a:tabLst/>
              <a:defRPr/>
            </a:pPr>
            <a:r>
              <a:rPr kumimoji="0" lang="en-US" sz="2800" b="1" i="0" u="none" strike="noStrike" kern="1200" cap="none" spc="0" normalizeH="0" baseline="0" noProof="0">
                <a:ln>
                  <a:noFill/>
                </a:ln>
                <a:solidFill>
                  <a:schemeClr val="accent1"/>
                </a:solidFill>
                <a:effectLst/>
                <a:uLnTx/>
                <a:uFillTx/>
                <a:latin typeface="Segoe UI" panose="020B0502040204020203" pitchFamily="34" charset="0"/>
                <a:ea typeface="Roboto Medium" panose="02000000000000000000" pitchFamily="2" charset="0"/>
                <a:cs typeface="Segoe UI" panose="020B0502040204020203" pitchFamily="34" charset="0"/>
              </a:rPr>
              <a:t>Instructions: Conversions to the new template</a:t>
            </a:r>
            <a:endParaRPr lang="en-US" sz="2800" b="1" i="0">
              <a:solidFill>
                <a:schemeClr val="accent1"/>
              </a:solidFill>
              <a:latin typeface="Segoe UI" panose="020B0502040204020203" pitchFamily="34" charset="0"/>
              <a:ea typeface="Roboto" panose="02000000000000000000" pitchFamily="2" charset="0"/>
              <a:cs typeface="Segoe UI" panose="020B0502040204020203" pitchFamily="34" charset="0"/>
            </a:endParaRPr>
          </a:p>
        </p:txBody>
      </p:sp>
      <p:pic>
        <p:nvPicPr>
          <p:cNvPr id="9" name="Picture 8">
            <a:extLst>
              <a:ext uri="{FF2B5EF4-FFF2-40B4-BE49-F238E27FC236}">
                <a16:creationId xmlns:a16="http://schemas.microsoft.com/office/drawing/2014/main" id="{81B331D5-8CD3-E991-8218-5C6553952AF5}"/>
              </a:ext>
            </a:extLst>
          </p:cNvPr>
          <p:cNvPicPr>
            <a:picLocks noChangeAspect="1"/>
          </p:cNvPicPr>
          <p:nvPr userDrawn="1"/>
        </p:nvPicPr>
        <p:blipFill>
          <a:blip r:embed="rId6" cstate="hqprint">
            <a:extLst>
              <a:ext uri="{28A0092B-C50C-407E-A947-70E740481C1C}">
                <a14:useLocalDpi xmlns:a14="http://schemas.microsoft.com/office/drawing/2010/main" val="0"/>
              </a:ext>
            </a:extLst>
          </a:blip>
          <a:srcRect/>
          <a:stretch/>
        </p:blipFill>
        <p:spPr>
          <a:xfrm>
            <a:off x="463117" y="6226175"/>
            <a:ext cx="1364633" cy="363537"/>
          </a:xfrm>
          <a:prstGeom prst="rect">
            <a:avLst/>
          </a:prstGeom>
        </p:spPr>
      </p:pic>
    </p:spTree>
    <p:extLst>
      <p:ext uri="{BB962C8B-B14F-4D97-AF65-F5344CB8AC3E}">
        <p14:creationId xmlns:p14="http://schemas.microsoft.com/office/powerpoint/2010/main" val="749031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version MISU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Content Placeholder 4">
            <a:extLst>
              <a:ext uri="{FF2B5EF4-FFF2-40B4-BE49-F238E27FC236}">
                <a16:creationId xmlns:a16="http://schemas.microsoft.com/office/drawing/2014/main" id="{C6031A0F-0EFB-6644-9781-D334155CE214}"/>
              </a:ext>
            </a:extLst>
          </p:cNvPr>
          <p:cNvSpPr txBox="1">
            <a:spLocks/>
          </p:cNvSpPr>
          <p:nvPr userDrawn="1"/>
        </p:nvSpPr>
        <p:spPr>
          <a:xfrm>
            <a:off x="491448" y="5181600"/>
            <a:ext cx="5005388" cy="936755"/>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a:ea typeface="Verdana" panose="020B0604030504040204" pitchFamily="34" charset="0"/>
                <a:cs typeface="Verdana" panose="020B0604030504040204" pitchFamily="34" charset="0"/>
              </a:rPr>
              <a:t>When converting old presentations, </a:t>
            </a:r>
            <a:r>
              <a:rPr lang="en-US" sz="1200" b="1">
                <a:ea typeface="Verdana" panose="020B0604030504040204" pitchFamily="34" charset="0"/>
                <a:cs typeface="Verdana" panose="020B0604030504040204" pitchFamily="34" charset="0"/>
              </a:rPr>
              <a:t>DO NOT </a:t>
            </a:r>
            <a:r>
              <a:rPr lang="en-US" sz="1200">
                <a:ea typeface="Verdana" panose="020B0604030504040204" pitchFamily="34" charset="0"/>
                <a:cs typeface="Verdana" panose="020B0604030504040204" pitchFamily="34" charset="0"/>
              </a:rPr>
              <a:t>copy entire slides from a previous PPT and paste them into this template.</a:t>
            </a:r>
          </a:p>
        </p:txBody>
      </p:sp>
      <p:pic>
        <p:nvPicPr>
          <p:cNvPr id="25" name="Picture 24">
            <a:extLst>
              <a:ext uri="{FF2B5EF4-FFF2-40B4-BE49-F238E27FC236}">
                <a16:creationId xmlns:a16="http://schemas.microsoft.com/office/drawing/2014/main" id="{25018229-0470-5149-A0B6-4DAF6D82985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91448" y="1828800"/>
            <a:ext cx="5005388" cy="3128368"/>
          </a:xfrm>
          <a:prstGeom prst="rect">
            <a:avLst/>
          </a:prstGeom>
          <a:solidFill>
            <a:schemeClr val="bg2"/>
          </a:solidFill>
          <a:ln>
            <a:solidFill>
              <a:schemeClr val="tx2"/>
            </a:solidFill>
          </a:ln>
        </p:spPr>
      </p:pic>
      <p:pic>
        <p:nvPicPr>
          <p:cNvPr id="26" name="Picture 25">
            <a:extLst>
              <a:ext uri="{FF2B5EF4-FFF2-40B4-BE49-F238E27FC236}">
                <a16:creationId xmlns:a16="http://schemas.microsoft.com/office/drawing/2014/main" id="{F5C368E9-5724-2049-8E3B-C67DD293C4A2}"/>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6262687" y="1828800"/>
            <a:ext cx="5003799" cy="3112467"/>
          </a:xfrm>
          <a:prstGeom prst="rect">
            <a:avLst/>
          </a:prstGeom>
          <a:solidFill>
            <a:schemeClr val="bg2"/>
          </a:solidFill>
          <a:ln>
            <a:solidFill>
              <a:schemeClr val="tx2"/>
            </a:solidFill>
          </a:ln>
        </p:spPr>
      </p:pic>
      <p:sp>
        <p:nvSpPr>
          <p:cNvPr id="27" name="Content Placeholder 4">
            <a:extLst>
              <a:ext uri="{FF2B5EF4-FFF2-40B4-BE49-F238E27FC236}">
                <a16:creationId xmlns:a16="http://schemas.microsoft.com/office/drawing/2014/main" id="{ADD01A4F-08FD-844C-A758-E2C059439909}"/>
              </a:ext>
            </a:extLst>
          </p:cNvPr>
          <p:cNvSpPr txBox="1">
            <a:spLocks/>
          </p:cNvSpPr>
          <p:nvPr userDrawn="1"/>
        </p:nvSpPr>
        <p:spPr>
          <a:xfrm>
            <a:off x="6262687" y="5181600"/>
            <a:ext cx="5003800" cy="936755"/>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a:ea typeface="Verdana" panose="020B0604030504040204" pitchFamily="34" charset="0"/>
                <a:cs typeface="Verdana" panose="020B0604030504040204" pitchFamily="34" charset="0"/>
              </a:rPr>
              <a:t>Powerpoint can not translate the data correctly and will assign incorrect colors and random fonts to your content. It will also import incorrect master slides from the previous presentation (shown above). </a:t>
            </a:r>
          </a:p>
        </p:txBody>
      </p:sp>
      <p:sp>
        <p:nvSpPr>
          <p:cNvPr id="28" name="Oval 27">
            <a:extLst>
              <a:ext uri="{FF2B5EF4-FFF2-40B4-BE49-F238E27FC236}">
                <a16:creationId xmlns:a16="http://schemas.microsoft.com/office/drawing/2014/main" id="{302E9FE2-09C7-414D-A951-2F7875139A46}"/>
              </a:ext>
            </a:extLst>
          </p:cNvPr>
          <p:cNvSpPr/>
          <p:nvPr userDrawn="1"/>
        </p:nvSpPr>
        <p:spPr bwMode="auto">
          <a:xfrm>
            <a:off x="6903205" y="3303279"/>
            <a:ext cx="901342" cy="757790"/>
          </a:xfrm>
          <a:prstGeom prst="ellipse">
            <a:avLst/>
          </a:prstGeom>
          <a:noFill/>
          <a:ln w="38100" cap="flat">
            <a:solidFill>
              <a:srgbClr val="C00000"/>
            </a:solidFill>
            <a:bevel/>
            <a:headEnd/>
            <a:tailEnd/>
          </a:ln>
          <a:effectLst/>
        </p:spPr>
        <p:txBody>
          <a:bodyPr wrap="none" rtlCol="0" anchor="ctr"/>
          <a:lstStyle/>
          <a:p>
            <a:pPr algn="ctr"/>
            <a:endParaRPr lang="en-US"/>
          </a:p>
        </p:txBody>
      </p:sp>
      <p:sp>
        <p:nvSpPr>
          <p:cNvPr id="29" name="Oval 28">
            <a:extLst>
              <a:ext uri="{FF2B5EF4-FFF2-40B4-BE49-F238E27FC236}">
                <a16:creationId xmlns:a16="http://schemas.microsoft.com/office/drawing/2014/main" id="{8B7F87A0-2AA7-A545-8AA7-0AE595E18438}"/>
              </a:ext>
            </a:extLst>
          </p:cNvPr>
          <p:cNvSpPr/>
          <p:nvPr userDrawn="1"/>
        </p:nvSpPr>
        <p:spPr bwMode="auto">
          <a:xfrm>
            <a:off x="466726" y="2356954"/>
            <a:ext cx="836285" cy="705678"/>
          </a:xfrm>
          <a:prstGeom prst="ellipse">
            <a:avLst/>
          </a:prstGeom>
          <a:noFill/>
          <a:ln w="38100" cap="flat">
            <a:solidFill>
              <a:srgbClr val="C00000"/>
            </a:solidFill>
            <a:bevel/>
            <a:headEnd/>
            <a:tailEnd/>
          </a:ln>
          <a:effectLst/>
        </p:spPr>
        <p:txBody>
          <a:bodyPr wrap="none" rtlCol="0" anchor="ctr"/>
          <a:lstStyle/>
          <a:p>
            <a:pPr algn="ctr"/>
            <a:endParaRPr lang="en-US"/>
          </a:p>
        </p:txBody>
      </p:sp>
      <p:pic>
        <p:nvPicPr>
          <p:cNvPr id="30" name="Picture 29">
            <a:extLst>
              <a:ext uri="{FF2B5EF4-FFF2-40B4-BE49-F238E27FC236}">
                <a16:creationId xmlns:a16="http://schemas.microsoft.com/office/drawing/2014/main" id="{6778AEA4-0341-3B4D-B3C7-8E6DCD43AADF}"/>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58896" y="2840918"/>
            <a:ext cx="544115" cy="544115"/>
          </a:xfrm>
          <a:prstGeom prst="rect">
            <a:avLst/>
          </a:prstGeom>
        </p:spPr>
      </p:pic>
      <p:sp>
        <p:nvSpPr>
          <p:cNvPr id="15" name="TextBox 14">
            <a:extLst>
              <a:ext uri="{FF2B5EF4-FFF2-40B4-BE49-F238E27FC236}">
                <a16:creationId xmlns:a16="http://schemas.microsoft.com/office/drawing/2014/main" id="{2D5ED8FA-23C8-D74A-B764-4463D4488972}"/>
              </a:ext>
            </a:extLst>
          </p:cNvPr>
          <p:cNvSpPr txBox="1"/>
          <p:nvPr userDrawn="1"/>
        </p:nvSpPr>
        <p:spPr>
          <a:xfrm>
            <a:off x="466726" y="457199"/>
            <a:ext cx="11263312" cy="793751"/>
          </a:xfrm>
          <a:prstGeom prst="rect">
            <a:avLst/>
          </a:prstGeom>
          <a:noFill/>
        </p:spPr>
        <p:txBody>
          <a:bodyPr wrap="square" lIns="0" tIns="0" rIns="0" bIns="0" rtlCol="0">
            <a:noAutofit/>
          </a:bodyPr>
          <a:lstStyle/>
          <a:p>
            <a:pPr marL="0" marR="0" indent="-3657600" algn="l" defTabSz="457200" rtl="0" eaLnBrk="1" fontAlgn="auto" latinLnBrk="0" hangingPunct="1">
              <a:lnSpc>
                <a:spcPct val="100000"/>
              </a:lnSpc>
              <a:spcBef>
                <a:spcPts val="0"/>
              </a:spcBef>
              <a:spcAft>
                <a:spcPts val="600"/>
              </a:spcAft>
              <a:buClrTx/>
              <a:buSzTx/>
              <a:buFontTx/>
              <a:buNone/>
              <a:tabLst/>
              <a:defRPr/>
            </a:pPr>
            <a:r>
              <a:rPr kumimoji="0" lang="en-US" sz="2800" b="1" i="0" u="none" strike="noStrike" kern="1200" cap="none" spc="0" normalizeH="0" baseline="0" noProof="0">
                <a:ln>
                  <a:noFill/>
                </a:ln>
                <a:solidFill>
                  <a:schemeClr val="accent1"/>
                </a:solidFill>
                <a:effectLst/>
                <a:uLnTx/>
                <a:uFillTx/>
                <a:latin typeface="Segoe UI" panose="020B0502040204020203" pitchFamily="34" charset="0"/>
                <a:ea typeface="Roboto Medium" panose="02000000000000000000" pitchFamily="2" charset="0"/>
                <a:cs typeface="Segoe UI" panose="020B0502040204020203" pitchFamily="34" charset="0"/>
              </a:rPr>
              <a:t>Instructions: Conversion Misuse</a:t>
            </a:r>
            <a:endParaRPr lang="en-US" sz="2800" b="1" i="0">
              <a:solidFill>
                <a:schemeClr val="accent1"/>
              </a:solidFill>
              <a:latin typeface="Segoe UI" panose="020B0502040204020203" pitchFamily="34" charset="0"/>
              <a:ea typeface="Roboto" panose="02000000000000000000" pitchFamily="2" charset="0"/>
              <a:cs typeface="Segoe UI" panose="020B0502040204020203" pitchFamily="34" charset="0"/>
            </a:endParaRPr>
          </a:p>
        </p:txBody>
      </p:sp>
      <p:pic>
        <p:nvPicPr>
          <p:cNvPr id="11" name="Picture 10">
            <a:extLst>
              <a:ext uri="{FF2B5EF4-FFF2-40B4-BE49-F238E27FC236}">
                <a16:creationId xmlns:a16="http://schemas.microsoft.com/office/drawing/2014/main" id="{FEF9CA26-6926-7C6F-C6BA-DFBC3C629969}"/>
              </a:ext>
            </a:extLst>
          </p:cNvPr>
          <p:cNvPicPr>
            <a:picLocks noChangeAspect="1"/>
          </p:cNvPicPr>
          <p:nvPr userDrawn="1"/>
        </p:nvPicPr>
        <p:blipFill>
          <a:blip r:embed="rId6" cstate="hqprint">
            <a:extLst>
              <a:ext uri="{28A0092B-C50C-407E-A947-70E740481C1C}">
                <a14:useLocalDpi xmlns:a14="http://schemas.microsoft.com/office/drawing/2010/main" val="0"/>
              </a:ext>
            </a:extLst>
          </a:blip>
          <a:srcRect/>
          <a:stretch/>
        </p:blipFill>
        <p:spPr>
          <a:xfrm>
            <a:off x="463117" y="6226175"/>
            <a:ext cx="1364633" cy="363537"/>
          </a:xfrm>
          <a:prstGeom prst="rect">
            <a:avLst/>
          </a:prstGeom>
        </p:spPr>
      </p:pic>
    </p:spTree>
    <p:extLst>
      <p:ext uri="{BB962C8B-B14F-4D97-AF65-F5344CB8AC3E}">
        <p14:creationId xmlns:p14="http://schemas.microsoft.com/office/powerpoint/2010/main" val="3290857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2co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2BA0D9E-5E14-514E-A82E-9BC6CC48633C}"/>
              </a:ext>
            </a:extLst>
          </p:cNvPr>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8" name="Footer Placeholder 3">
            <a:extLst>
              <a:ext uri="{FF2B5EF4-FFF2-40B4-BE49-F238E27FC236}">
                <a16:creationId xmlns:a16="http://schemas.microsoft.com/office/drawing/2014/main" id="{9E73D4E4-97C3-4B18-6107-591E14936FE8}"/>
              </a:ext>
            </a:extLst>
          </p:cNvPr>
          <p:cNvSpPr>
            <a:spLocks noGrp="1"/>
          </p:cNvSpPr>
          <p:nvPr>
            <p:ph type="ftr" sz="quarter" idx="10"/>
          </p:nvPr>
        </p:nvSpPr>
        <p:spPr>
          <a:xfrm>
            <a:off x="4025900" y="6409201"/>
            <a:ext cx="3857625" cy="20954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Confidential</a:t>
            </a:r>
          </a:p>
        </p:txBody>
      </p:sp>
      <p:sp>
        <p:nvSpPr>
          <p:cNvPr id="11" name="Slide Number Placeholder 1">
            <a:extLst>
              <a:ext uri="{FF2B5EF4-FFF2-40B4-BE49-F238E27FC236}">
                <a16:creationId xmlns:a16="http://schemas.microsoft.com/office/drawing/2014/main" id="{CF17EDB5-3F4E-5208-038D-AFDF5204C176}"/>
              </a:ext>
            </a:extLst>
          </p:cNvPr>
          <p:cNvSpPr>
            <a:spLocks noGrp="1"/>
          </p:cNvSpPr>
          <p:nvPr>
            <p:ph type="sldNum" sz="quarter" idx="11"/>
          </p:nvPr>
        </p:nvSpPr>
        <p:spPr>
          <a:xfrm>
            <a:off x="11282136" y="6469590"/>
            <a:ext cx="446314" cy="14915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63DCA5C9-2E11-4C67-86EB-AE1DE127DC64}" type="slidenum">
              <a:rPr lang="en-US" smtClean="0"/>
              <a:pPr lvl="8"/>
              <a:t>‹#›</a:t>
            </a:fld>
            <a:endParaRPr lang="en-US"/>
          </a:p>
        </p:txBody>
      </p:sp>
      <p:pic>
        <p:nvPicPr>
          <p:cNvPr id="12" name="Picture 11">
            <a:extLst>
              <a:ext uri="{FF2B5EF4-FFF2-40B4-BE49-F238E27FC236}">
                <a16:creationId xmlns:a16="http://schemas.microsoft.com/office/drawing/2014/main" id="{989D0252-C9F8-4646-A0F7-7DB598DACF03}"/>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463115" y="6226175"/>
            <a:ext cx="1364637" cy="363538"/>
          </a:xfrm>
          <a:prstGeom prst="rect">
            <a:avLst/>
          </a:prstGeom>
        </p:spPr>
      </p:pic>
      <p:sp>
        <p:nvSpPr>
          <p:cNvPr id="3" name="Text Placeholder 2">
            <a:extLst>
              <a:ext uri="{FF2B5EF4-FFF2-40B4-BE49-F238E27FC236}">
                <a16:creationId xmlns:a16="http://schemas.microsoft.com/office/drawing/2014/main" id="{454C78BB-CDDE-A2F5-DC1D-A066BE70FD52}"/>
              </a:ext>
            </a:extLst>
          </p:cNvPr>
          <p:cNvSpPr>
            <a:spLocks noGrp="1"/>
          </p:cNvSpPr>
          <p:nvPr>
            <p:ph type="body" sz="quarter" idx="12"/>
          </p:nvPr>
        </p:nvSpPr>
        <p:spPr>
          <a:xfrm>
            <a:off x="460376" y="1879600"/>
            <a:ext cx="5489574" cy="4187825"/>
          </a:xfrm>
        </p:spPr>
        <p:txBody>
          <a:bodyPr/>
          <a:lstStyle>
            <a:lvl1pPr marL="228600" indent="-228600">
              <a:spcAft>
                <a:spcPts val="1200"/>
              </a:spcAft>
              <a:buFont typeface="Arial" panose="020B0604020202020204" pitchFamily="34" charset="0"/>
              <a:buChar char="•"/>
              <a:defRPr sz="1800" b="0">
                <a:solidFill>
                  <a:schemeClr val="bg1"/>
                </a:solidFill>
              </a:defRPr>
            </a:lvl1pPr>
            <a:lvl2pPr marL="457200" indent="-228600">
              <a:spcAft>
                <a:spcPts val="1200"/>
              </a:spcAft>
              <a:buClr>
                <a:schemeClr val="bg1"/>
              </a:buClr>
              <a:buFont typeface="Arial" panose="020B0604020202020204" pitchFamily="34" charset="0"/>
              <a:buChar char="•"/>
              <a:defRPr sz="1800" b="0">
                <a:solidFill>
                  <a:schemeClr val="bg1"/>
                </a:solidFill>
              </a:defRPr>
            </a:lvl2pPr>
            <a:lvl3pPr marL="457200" indent="-228600">
              <a:spcAft>
                <a:spcPts val="1200"/>
              </a:spcAft>
              <a:buClr>
                <a:schemeClr val="bg1"/>
              </a:buClr>
              <a:buFont typeface="Arial" panose="020B0604020202020204" pitchFamily="34" charset="0"/>
              <a:buChar char="•"/>
              <a:defRPr sz="1800" b="0">
                <a:solidFill>
                  <a:schemeClr val="bg1"/>
                </a:solidFill>
              </a:defRPr>
            </a:lvl3pPr>
            <a:lvl4pPr marL="457200">
              <a:spcAft>
                <a:spcPts val="1200"/>
              </a:spcAft>
              <a:buClr>
                <a:schemeClr val="bg1"/>
              </a:buClr>
              <a:defRPr b="0">
                <a:solidFill>
                  <a:schemeClr val="bg1"/>
                </a:solidFill>
              </a:defRPr>
            </a:lvl4pPr>
            <a:lvl5pPr marL="457200">
              <a:spcAft>
                <a:spcPts val="1200"/>
              </a:spcAft>
              <a:buClr>
                <a:schemeClr val="bg1"/>
              </a:buClr>
              <a:defRPr b="0">
                <a:solidFill>
                  <a:schemeClr val="bg1"/>
                </a:solidFill>
              </a:defRPr>
            </a:lvl5pPr>
            <a:lvl6pPr marL="457200" indent="-228600">
              <a:spcAft>
                <a:spcPts val="1200"/>
              </a:spcAft>
              <a:buClr>
                <a:schemeClr val="bg1"/>
              </a:buClr>
              <a:buFont typeface="Arial" panose="020B0604020202020204" pitchFamily="34" charset="0"/>
              <a:buChar char="•"/>
              <a:defRPr>
                <a:solidFill>
                  <a:schemeClr val="bg1"/>
                </a:solidFill>
              </a:defRPr>
            </a:lvl6pPr>
            <a:lvl7pPr marL="457200" indent="-228600">
              <a:spcAft>
                <a:spcPts val="1200"/>
              </a:spcAft>
              <a:buClr>
                <a:schemeClr val="bg1"/>
              </a:buClr>
              <a:buFont typeface="Arial" panose="020B0604020202020204" pitchFamily="34" charset="0"/>
              <a:buChar char="•"/>
              <a:defRPr>
                <a:solidFill>
                  <a:schemeClr val="bg1"/>
                </a:solidFill>
              </a:defRPr>
            </a:lvl7pPr>
            <a:lvl8pPr marL="457200" indent="-228600">
              <a:spcAft>
                <a:spcPts val="1200"/>
              </a:spcAft>
              <a:buClr>
                <a:schemeClr val="bg1"/>
              </a:buClr>
              <a:buFont typeface="Arial" panose="020B0604020202020204" pitchFamily="34" charset="0"/>
              <a:buChar char="•"/>
              <a:defRPr>
                <a:solidFill>
                  <a:schemeClr val="bg1"/>
                </a:solidFill>
              </a:defRPr>
            </a:lvl8pPr>
            <a:lvl9pPr marL="457200" indent="-228600">
              <a:spcAft>
                <a:spcPts val="1200"/>
              </a:spcAft>
              <a:buClr>
                <a:schemeClr val="bg1"/>
              </a:buClr>
              <a:buFont typeface="Arial" panose="020B0604020202020204" pitchFamily="34" charset="0"/>
              <a:buChar char="•"/>
              <a:defRPr>
                <a:solidFill>
                  <a:schemeClr val="bg1"/>
                </a:solidFill>
              </a:defRPr>
            </a:lvl9pPr>
          </a:lstStyle>
          <a:p>
            <a:pPr lvl="0"/>
            <a:r>
              <a:rPr lang="en-US" smtClean="0"/>
              <a:t>Edit Master text styles</a:t>
            </a:r>
          </a:p>
          <a:p>
            <a:pPr lvl="1"/>
            <a:r>
              <a:rPr lang="en-US" smtClean="0"/>
              <a:t>Second level</a:t>
            </a:r>
          </a:p>
        </p:txBody>
      </p:sp>
      <p:sp>
        <p:nvSpPr>
          <p:cNvPr id="7" name="Text Placeholder 2">
            <a:extLst>
              <a:ext uri="{FF2B5EF4-FFF2-40B4-BE49-F238E27FC236}">
                <a16:creationId xmlns:a16="http://schemas.microsoft.com/office/drawing/2014/main" id="{A4FFB968-CC23-18A7-7F6E-564DA74F6C11}"/>
              </a:ext>
            </a:extLst>
          </p:cNvPr>
          <p:cNvSpPr>
            <a:spLocks noGrp="1"/>
          </p:cNvSpPr>
          <p:nvPr>
            <p:ph type="body" sz="quarter" idx="13"/>
          </p:nvPr>
        </p:nvSpPr>
        <p:spPr>
          <a:xfrm>
            <a:off x="6238876" y="1879600"/>
            <a:ext cx="5489574" cy="4187825"/>
          </a:xfrm>
        </p:spPr>
        <p:txBody>
          <a:bodyPr/>
          <a:lstStyle>
            <a:lvl1pPr marL="228600" indent="-228600">
              <a:spcAft>
                <a:spcPts val="1200"/>
              </a:spcAft>
              <a:buFont typeface="Arial" panose="020B0604020202020204" pitchFamily="34" charset="0"/>
              <a:buChar char="•"/>
              <a:defRPr sz="1800" b="0">
                <a:solidFill>
                  <a:schemeClr val="bg1"/>
                </a:solidFill>
              </a:defRPr>
            </a:lvl1pPr>
            <a:lvl2pPr marL="457200" indent="-228600">
              <a:spcAft>
                <a:spcPts val="1200"/>
              </a:spcAft>
              <a:buClr>
                <a:schemeClr val="bg1"/>
              </a:buClr>
              <a:buFont typeface="Arial" panose="020B0604020202020204" pitchFamily="34" charset="0"/>
              <a:buChar char="•"/>
              <a:defRPr sz="1800" b="0">
                <a:solidFill>
                  <a:schemeClr val="bg1"/>
                </a:solidFill>
              </a:defRPr>
            </a:lvl2pPr>
            <a:lvl3pPr marL="457200" indent="-228600">
              <a:spcAft>
                <a:spcPts val="1200"/>
              </a:spcAft>
              <a:buClr>
                <a:schemeClr val="bg1"/>
              </a:buClr>
              <a:buFont typeface="Arial" panose="020B0604020202020204" pitchFamily="34" charset="0"/>
              <a:buChar char="•"/>
              <a:defRPr sz="1800" b="0">
                <a:solidFill>
                  <a:schemeClr val="bg1"/>
                </a:solidFill>
              </a:defRPr>
            </a:lvl3pPr>
            <a:lvl4pPr marL="457200">
              <a:spcAft>
                <a:spcPts val="1200"/>
              </a:spcAft>
              <a:buClr>
                <a:schemeClr val="bg1"/>
              </a:buClr>
              <a:defRPr b="0">
                <a:solidFill>
                  <a:schemeClr val="bg1"/>
                </a:solidFill>
              </a:defRPr>
            </a:lvl4pPr>
            <a:lvl5pPr marL="457200">
              <a:spcAft>
                <a:spcPts val="1200"/>
              </a:spcAft>
              <a:buClr>
                <a:schemeClr val="bg1"/>
              </a:buClr>
              <a:defRPr b="0">
                <a:solidFill>
                  <a:schemeClr val="bg1"/>
                </a:solidFill>
              </a:defRPr>
            </a:lvl5pPr>
            <a:lvl6pPr marL="457200" indent="-228600">
              <a:spcAft>
                <a:spcPts val="1200"/>
              </a:spcAft>
              <a:buClr>
                <a:schemeClr val="bg1"/>
              </a:buClr>
              <a:buFont typeface="Arial" panose="020B0604020202020204" pitchFamily="34" charset="0"/>
              <a:buChar char="•"/>
              <a:defRPr>
                <a:solidFill>
                  <a:schemeClr val="bg1"/>
                </a:solidFill>
              </a:defRPr>
            </a:lvl6pPr>
            <a:lvl7pPr marL="457200" indent="-228600">
              <a:spcAft>
                <a:spcPts val="1200"/>
              </a:spcAft>
              <a:buClr>
                <a:schemeClr val="bg1"/>
              </a:buClr>
              <a:buFont typeface="Arial" panose="020B0604020202020204" pitchFamily="34" charset="0"/>
              <a:buChar char="•"/>
              <a:defRPr>
                <a:solidFill>
                  <a:schemeClr val="bg1"/>
                </a:solidFill>
              </a:defRPr>
            </a:lvl7pPr>
            <a:lvl8pPr marL="457200" indent="-228600">
              <a:spcAft>
                <a:spcPts val="1200"/>
              </a:spcAft>
              <a:buClr>
                <a:schemeClr val="bg1"/>
              </a:buClr>
              <a:buFont typeface="Arial" panose="020B0604020202020204" pitchFamily="34" charset="0"/>
              <a:buChar char="•"/>
              <a:defRPr>
                <a:solidFill>
                  <a:schemeClr val="bg1"/>
                </a:solidFill>
              </a:defRPr>
            </a:lvl8pPr>
            <a:lvl9pPr marL="457200" indent="-228600">
              <a:spcAft>
                <a:spcPts val="1200"/>
              </a:spcAft>
              <a:buClr>
                <a:schemeClr val="bg1"/>
              </a:buClr>
              <a:buFont typeface="Arial" panose="020B0604020202020204" pitchFamily="34" charset="0"/>
              <a:buChar char="•"/>
              <a:defRPr>
                <a:solidFill>
                  <a:schemeClr val="bg1"/>
                </a:solidFill>
              </a:defRPr>
            </a:lvl9pPr>
          </a:lstStyle>
          <a:p>
            <a:pPr lvl="0"/>
            <a:r>
              <a:rPr lang="en-US" smtClean="0"/>
              <a:t>Edit Master text styles</a:t>
            </a:r>
          </a:p>
          <a:p>
            <a:pPr lvl="1"/>
            <a:r>
              <a:rPr lang="en-US" smtClean="0"/>
              <a:t>Second level</a:t>
            </a:r>
          </a:p>
        </p:txBody>
      </p:sp>
    </p:spTree>
    <p:extLst>
      <p:ext uri="{BB962C8B-B14F-4D97-AF65-F5344CB8AC3E}">
        <p14:creationId xmlns:p14="http://schemas.microsoft.com/office/powerpoint/2010/main" val="1781127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_set1_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9">
            <a:extLst>
              <a:ext uri="{FF2B5EF4-FFF2-40B4-BE49-F238E27FC236}">
                <a16:creationId xmlns:a16="http://schemas.microsoft.com/office/drawing/2014/main" id="{A5DD4228-57FC-7540-B45E-248B020CF545}"/>
              </a:ext>
            </a:extLst>
          </p:cNvPr>
          <p:cNvSpPr>
            <a:spLocks noGrp="1"/>
          </p:cNvSpPr>
          <p:nvPr>
            <p:ph type="title"/>
          </p:nvPr>
        </p:nvSpPr>
        <p:spPr>
          <a:xfrm>
            <a:off x="4025900" y="1254126"/>
            <a:ext cx="7704138" cy="4813300"/>
          </a:xfrm>
        </p:spPr>
        <p:txBody>
          <a:bodyPr tIns="0" rIns="0" bIns="457200" anchor="ctr" anchorCtr="0"/>
          <a:lstStyle>
            <a:lvl1pPr>
              <a:lnSpc>
                <a:spcPct val="90000"/>
              </a:lnSpc>
              <a:defRPr sz="3200" b="1" i="0">
                <a:solidFill>
                  <a:schemeClr val="bg1"/>
                </a:solidFill>
                <a:latin typeface="Segoe UI" panose="020B0502040204020203" pitchFamily="34" charset="0"/>
                <a:ea typeface="Roboto" panose="02000000000000000000" pitchFamily="2" charset="0"/>
                <a:cs typeface="Segoe UI" panose="020B0502040204020203" pitchFamily="34" charset="0"/>
              </a:defRPr>
            </a:lvl1pPr>
          </a:lstStyle>
          <a:p>
            <a:r>
              <a:rPr lang="en-US" smtClean="0"/>
              <a:t>Click to edit Master title style</a:t>
            </a:r>
            <a:endParaRPr lang="en-US"/>
          </a:p>
        </p:txBody>
      </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Confidential</a:t>
            </a:r>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63DCA5C9-2E11-4C67-86EB-AE1DE127DC64}" type="slidenum">
              <a:rPr lang="en-US" smtClean="0"/>
              <a:pPr lvl="8"/>
              <a:t>‹#›</a:t>
            </a:fld>
            <a:endParaRPr lang="en-US"/>
          </a:p>
        </p:txBody>
      </p:sp>
    </p:spTree>
    <p:extLst>
      <p:ext uri="{BB962C8B-B14F-4D97-AF65-F5344CB8AC3E}">
        <p14:creationId xmlns:p14="http://schemas.microsoft.com/office/powerpoint/2010/main" val="3024853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_set1_pi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9">
            <a:extLst>
              <a:ext uri="{FF2B5EF4-FFF2-40B4-BE49-F238E27FC236}">
                <a16:creationId xmlns:a16="http://schemas.microsoft.com/office/drawing/2014/main" id="{A5DD4228-57FC-7540-B45E-248B020CF545}"/>
              </a:ext>
            </a:extLst>
          </p:cNvPr>
          <p:cNvSpPr>
            <a:spLocks noGrp="1"/>
          </p:cNvSpPr>
          <p:nvPr>
            <p:ph type="title"/>
          </p:nvPr>
        </p:nvSpPr>
        <p:spPr>
          <a:xfrm>
            <a:off x="4025900" y="1254126"/>
            <a:ext cx="7704138" cy="4813300"/>
          </a:xfrm>
        </p:spPr>
        <p:txBody>
          <a:bodyPr tIns="0" rIns="0" bIns="457200" anchor="ctr" anchorCtr="0"/>
          <a:lstStyle>
            <a:lvl1pPr>
              <a:lnSpc>
                <a:spcPct val="90000"/>
              </a:lnSpc>
              <a:defRPr sz="3200" b="1" i="0">
                <a:solidFill>
                  <a:schemeClr val="bg1"/>
                </a:solidFill>
                <a:latin typeface="Segoe UI" panose="020B0502040204020203" pitchFamily="34" charset="0"/>
                <a:ea typeface="Roboto" panose="02000000000000000000" pitchFamily="2" charset="0"/>
                <a:cs typeface="Segoe UI" panose="020B0502040204020203" pitchFamily="34" charset="0"/>
              </a:defRPr>
            </a:lvl1pPr>
          </a:lstStyle>
          <a:p>
            <a:r>
              <a:rPr lang="en-US" smtClean="0"/>
              <a:t>Click to edit Master title style</a:t>
            </a:r>
            <a:endParaRPr lang="en-US"/>
          </a:p>
        </p:txBody>
      </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Confidential</a:t>
            </a:r>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63DCA5C9-2E11-4C67-86EB-AE1DE127DC64}" type="slidenum">
              <a:rPr lang="en-US" smtClean="0"/>
              <a:pPr lvl="8"/>
              <a:t>‹#›</a:t>
            </a:fld>
            <a:endParaRPr lang="en-US"/>
          </a:p>
        </p:txBody>
      </p:sp>
    </p:spTree>
    <p:extLst>
      <p:ext uri="{BB962C8B-B14F-4D97-AF65-F5344CB8AC3E}">
        <p14:creationId xmlns:p14="http://schemas.microsoft.com/office/powerpoint/2010/main" val="2736545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_set1_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9">
            <a:extLst>
              <a:ext uri="{FF2B5EF4-FFF2-40B4-BE49-F238E27FC236}">
                <a16:creationId xmlns:a16="http://schemas.microsoft.com/office/drawing/2014/main" id="{A5DD4228-57FC-7540-B45E-248B020CF545}"/>
              </a:ext>
            </a:extLst>
          </p:cNvPr>
          <p:cNvSpPr>
            <a:spLocks noGrp="1"/>
          </p:cNvSpPr>
          <p:nvPr>
            <p:ph type="title"/>
          </p:nvPr>
        </p:nvSpPr>
        <p:spPr>
          <a:xfrm>
            <a:off x="4025900" y="1254126"/>
            <a:ext cx="7704138" cy="4813300"/>
          </a:xfrm>
        </p:spPr>
        <p:txBody>
          <a:bodyPr tIns="0" rIns="0" bIns="457200" anchor="ctr" anchorCtr="0"/>
          <a:lstStyle>
            <a:lvl1pPr>
              <a:lnSpc>
                <a:spcPct val="90000"/>
              </a:lnSpc>
              <a:defRPr sz="3200" b="1" i="0">
                <a:solidFill>
                  <a:schemeClr val="bg1"/>
                </a:solidFill>
                <a:latin typeface="Segoe UI" panose="020B0502040204020203" pitchFamily="34" charset="0"/>
                <a:ea typeface="Roboto" panose="02000000000000000000" pitchFamily="2" charset="0"/>
                <a:cs typeface="Segoe UI" panose="020B0502040204020203" pitchFamily="34" charset="0"/>
              </a:defRPr>
            </a:lvl1pPr>
          </a:lstStyle>
          <a:p>
            <a:r>
              <a:rPr lang="en-US" smtClean="0"/>
              <a:t>Click to edit Master title style</a:t>
            </a:r>
            <a:endParaRPr lang="en-US"/>
          </a:p>
        </p:txBody>
      </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Confidential</a:t>
            </a:r>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63DCA5C9-2E11-4C67-86EB-AE1DE127DC64}" type="slidenum">
              <a:rPr lang="en-US" smtClean="0"/>
              <a:pPr lvl="8"/>
              <a:t>‹#›</a:t>
            </a:fld>
            <a:endParaRPr lang="en-US"/>
          </a:p>
        </p:txBody>
      </p:sp>
    </p:spTree>
    <p:extLst>
      <p:ext uri="{BB962C8B-B14F-4D97-AF65-F5344CB8AC3E}">
        <p14:creationId xmlns:p14="http://schemas.microsoft.com/office/powerpoint/2010/main" val="2250074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_set1_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9">
            <a:extLst>
              <a:ext uri="{FF2B5EF4-FFF2-40B4-BE49-F238E27FC236}">
                <a16:creationId xmlns:a16="http://schemas.microsoft.com/office/drawing/2014/main" id="{A5DD4228-57FC-7540-B45E-248B020CF545}"/>
              </a:ext>
            </a:extLst>
          </p:cNvPr>
          <p:cNvSpPr>
            <a:spLocks noGrp="1"/>
          </p:cNvSpPr>
          <p:nvPr>
            <p:ph type="title"/>
          </p:nvPr>
        </p:nvSpPr>
        <p:spPr>
          <a:xfrm>
            <a:off x="4025900" y="1254126"/>
            <a:ext cx="7704138" cy="4813300"/>
          </a:xfrm>
        </p:spPr>
        <p:txBody>
          <a:bodyPr tIns="0" rIns="0" bIns="457200" anchor="ctr" anchorCtr="0"/>
          <a:lstStyle>
            <a:lvl1pPr>
              <a:lnSpc>
                <a:spcPct val="90000"/>
              </a:lnSpc>
              <a:defRPr sz="3200" b="1" i="0">
                <a:solidFill>
                  <a:schemeClr val="bg1"/>
                </a:solidFill>
                <a:latin typeface="Segoe UI" panose="020B0502040204020203" pitchFamily="34" charset="0"/>
                <a:ea typeface="Roboto" panose="02000000000000000000" pitchFamily="2" charset="0"/>
                <a:cs typeface="Segoe UI" panose="020B0502040204020203" pitchFamily="34" charset="0"/>
              </a:defRPr>
            </a:lvl1pPr>
          </a:lstStyle>
          <a:p>
            <a:r>
              <a:rPr lang="en-US" smtClean="0"/>
              <a:t>Click to edit Master title style</a:t>
            </a:r>
            <a:endParaRPr lang="en-US"/>
          </a:p>
        </p:txBody>
      </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Confidential</a:t>
            </a:r>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63DCA5C9-2E11-4C67-86EB-AE1DE127DC64}" type="slidenum">
              <a:rPr lang="en-US" smtClean="0"/>
              <a:pPr lvl="8"/>
              <a:t>‹#›</a:t>
            </a:fld>
            <a:endParaRPr lang="en-US"/>
          </a:p>
        </p:txBody>
      </p:sp>
    </p:spTree>
    <p:extLst>
      <p:ext uri="{BB962C8B-B14F-4D97-AF65-F5344CB8AC3E}">
        <p14:creationId xmlns:p14="http://schemas.microsoft.com/office/powerpoint/2010/main" val="338643401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0374" y="331393"/>
            <a:ext cx="7423151" cy="925187"/>
          </a:xfrm>
          <a:prstGeom prst="rect">
            <a:avLst/>
          </a:prstGeom>
        </p:spPr>
        <p:txBody>
          <a:bodyPr vert="horz" lIns="0" tIns="0" rIns="0" bIns="0" rtlCol="0" anchor="t" anchorCtr="0">
            <a:noAutofit/>
          </a:bodyPr>
          <a:lstStyle/>
          <a:p>
            <a:r>
              <a:rPr lang="en-US"/>
              <a:t>Click to edit </a:t>
            </a:r>
            <a:br>
              <a:rPr lang="en-US"/>
            </a:br>
            <a:r>
              <a:rPr lang="en-US"/>
              <a:t>Master title style</a:t>
            </a:r>
          </a:p>
        </p:txBody>
      </p:sp>
      <p:sp>
        <p:nvSpPr>
          <p:cNvPr id="3" name="Text Placeholder 2"/>
          <p:cNvSpPr>
            <a:spLocks noGrp="1"/>
          </p:cNvSpPr>
          <p:nvPr>
            <p:ph type="body" idx="1"/>
          </p:nvPr>
        </p:nvSpPr>
        <p:spPr>
          <a:xfrm>
            <a:off x="460376" y="1885359"/>
            <a:ext cx="11269662" cy="4182066"/>
          </a:xfrm>
          <a:prstGeom prst="rect">
            <a:avLst/>
          </a:prstGeom>
        </p:spPr>
        <p:txBody>
          <a:bodyPr vert="horz" lIns="0" tIns="0" rIns="228600" bIns="0" rtlCol="0">
            <a:noAutofit/>
          </a:bodyPr>
          <a:lstStyle/>
          <a:p>
            <a:pPr lvl="0"/>
            <a:r>
              <a:rPr lang="en-US" dirty="0"/>
              <a:t>Edit Master text styles</a:t>
            </a:r>
          </a:p>
          <a:p>
            <a:pPr lvl="1"/>
            <a:r>
              <a:rPr lang="en-US" dirty="0"/>
              <a:t>Second level</a:t>
            </a:r>
          </a:p>
          <a:p>
            <a:pPr lvl="2"/>
            <a:r>
              <a:rPr lang="en-US" dirty="0"/>
              <a:t>Test</a:t>
            </a:r>
          </a:p>
          <a:p>
            <a:pPr lvl="3"/>
            <a:r>
              <a:rPr lang="en-US" dirty="0"/>
              <a:t>Test</a:t>
            </a:r>
          </a:p>
          <a:p>
            <a:pPr lvl="4"/>
            <a:r>
              <a:rPr lang="en-US" dirty="0"/>
              <a:t>Test</a:t>
            </a:r>
          </a:p>
          <a:p>
            <a:pPr lvl="5"/>
            <a:r>
              <a:rPr lang="en-US" dirty="0"/>
              <a:t>Test</a:t>
            </a:r>
          </a:p>
          <a:p>
            <a:pPr lvl="6"/>
            <a:r>
              <a:rPr lang="en-US" dirty="0"/>
              <a:t>Test</a:t>
            </a:r>
          </a:p>
          <a:p>
            <a:pPr lvl="7"/>
            <a:r>
              <a:rPr lang="en-US" dirty="0"/>
              <a:t>Test</a:t>
            </a:r>
          </a:p>
          <a:p>
            <a:pPr lvl="8"/>
            <a:r>
              <a:rPr lang="en-US" dirty="0"/>
              <a:t>Test</a:t>
            </a:r>
          </a:p>
        </p:txBody>
      </p:sp>
      <p:sp>
        <p:nvSpPr>
          <p:cNvPr id="5" name="Footer Placeholder 4"/>
          <p:cNvSpPr>
            <a:spLocks noGrp="1"/>
          </p:cNvSpPr>
          <p:nvPr>
            <p:ph type="ftr" sz="quarter" idx="3"/>
          </p:nvPr>
        </p:nvSpPr>
        <p:spPr>
          <a:xfrm>
            <a:off x="4025900" y="6409201"/>
            <a:ext cx="3857625" cy="209540"/>
          </a:xfrm>
          <a:prstGeom prst="rect">
            <a:avLst/>
          </a:prstGeom>
        </p:spPr>
        <p:txBody>
          <a:bodyPr vert="horz" lIns="0" tIns="0" rIns="0" bIns="0" rtlCol="0" anchor="b" anchorCtr="0"/>
          <a:lstStyle>
            <a:lvl1pPr marL="0" indent="9525" algn="ctr">
              <a:tabLst/>
              <a:defRPr sz="1000" b="0" i="0" cap="none" baseline="0">
                <a:solidFill>
                  <a:schemeClr val="tx1"/>
                </a:solidFill>
                <a:latin typeface="+mn-lt"/>
                <a:ea typeface="Roboto" panose="02000000000000000000" pitchFamily="2" charset="0"/>
                <a:cs typeface="Verdana" panose="020B0604030504040204" pitchFamily="34" charset="0"/>
              </a:defRPr>
            </a:lvl1pPr>
            <a:lvl2pPr marL="0" indent="9525" algn="ctr">
              <a:tabLst/>
              <a:defRPr sz="1000" b="0" i="0" cap="none" baseline="0">
                <a:solidFill>
                  <a:schemeClr val="tx1"/>
                </a:solidFill>
                <a:latin typeface="+mn-lt"/>
                <a:ea typeface="Roboto" panose="02000000000000000000" pitchFamily="2" charset="0"/>
                <a:cs typeface="Verdana" panose="020B0604030504040204" pitchFamily="34" charset="0"/>
              </a:defRPr>
            </a:lvl2pPr>
            <a:lvl3pPr marL="0" indent="9525" algn="ctr">
              <a:tabLst/>
              <a:defRPr sz="1000" b="0" i="0" cap="none" baseline="0">
                <a:solidFill>
                  <a:schemeClr val="tx1"/>
                </a:solidFill>
                <a:latin typeface="+mn-lt"/>
                <a:ea typeface="Roboto" panose="02000000000000000000" pitchFamily="2" charset="0"/>
                <a:cs typeface="Verdana" panose="020B0604030504040204" pitchFamily="34" charset="0"/>
              </a:defRPr>
            </a:lvl3pPr>
            <a:lvl4pPr marL="0" indent="9525" algn="ctr">
              <a:tabLst/>
              <a:defRPr sz="1000" b="0" i="0" cap="none" baseline="0">
                <a:solidFill>
                  <a:schemeClr val="tx1"/>
                </a:solidFill>
                <a:latin typeface="+mn-lt"/>
                <a:ea typeface="Roboto" panose="02000000000000000000" pitchFamily="2" charset="0"/>
                <a:cs typeface="Verdana" panose="020B0604030504040204" pitchFamily="34" charset="0"/>
              </a:defRPr>
            </a:lvl4pPr>
            <a:lvl5pPr marL="0" indent="9525" algn="ctr">
              <a:tabLst/>
              <a:defRPr sz="1000" b="0" i="0" cap="none" baseline="0">
                <a:solidFill>
                  <a:schemeClr val="tx1"/>
                </a:solidFill>
                <a:latin typeface="+mn-lt"/>
                <a:ea typeface="Roboto" panose="02000000000000000000" pitchFamily="2" charset="0"/>
                <a:cs typeface="Verdana" panose="020B0604030504040204" pitchFamily="34" charset="0"/>
              </a:defRPr>
            </a:lvl5pPr>
            <a:lvl6pPr marL="0" indent="9525" algn="ctr">
              <a:tabLst/>
              <a:defRPr sz="1000" b="0" i="0" cap="none" baseline="0">
                <a:solidFill>
                  <a:schemeClr val="tx1"/>
                </a:solidFill>
                <a:latin typeface="+mn-lt"/>
                <a:ea typeface="Roboto" panose="02000000000000000000" pitchFamily="2" charset="0"/>
                <a:cs typeface="Verdana" panose="020B0604030504040204" pitchFamily="34" charset="0"/>
              </a:defRPr>
            </a:lvl6pPr>
            <a:lvl7pPr marL="0" indent="9525" algn="ctr">
              <a:tabLst/>
              <a:defRPr sz="1000" b="0" i="0" cap="none" baseline="0">
                <a:solidFill>
                  <a:schemeClr val="tx1"/>
                </a:solidFill>
                <a:latin typeface="+mn-lt"/>
                <a:ea typeface="Roboto" panose="02000000000000000000" pitchFamily="2" charset="0"/>
                <a:cs typeface="Verdana" panose="020B0604030504040204" pitchFamily="34" charset="0"/>
              </a:defRPr>
            </a:lvl7pPr>
            <a:lvl8pPr marL="0" indent="9525" algn="ctr">
              <a:tabLst/>
              <a:defRPr sz="1000" b="0" i="0" cap="none" baseline="0">
                <a:solidFill>
                  <a:schemeClr val="tx1"/>
                </a:solidFill>
                <a:latin typeface="+mn-lt"/>
                <a:ea typeface="Roboto" panose="02000000000000000000" pitchFamily="2" charset="0"/>
                <a:cs typeface="Verdana" panose="020B0604030504040204" pitchFamily="34" charset="0"/>
              </a:defRPr>
            </a:lvl8pPr>
            <a:lvl9pPr marL="0" indent="9525" algn="ctr">
              <a:tabLst/>
              <a:defRPr sz="1000" b="0" i="0" cap="none" baseline="0">
                <a:solidFill>
                  <a:schemeClr val="tx1"/>
                </a:solidFill>
                <a:latin typeface="+mn-lt"/>
                <a:ea typeface="Roboto" panose="02000000000000000000" pitchFamily="2" charset="0"/>
                <a:cs typeface="Verdana" panose="020B0604030504040204" pitchFamily="34" charset="0"/>
              </a:defRPr>
            </a:lvl9pPr>
          </a:lstStyle>
          <a:p>
            <a:r>
              <a:rPr lang="en-US"/>
              <a:t>Confidential</a:t>
            </a:r>
          </a:p>
        </p:txBody>
      </p:sp>
      <p:sp>
        <p:nvSpPr>
          <p:cNvPr id="6" name="Slide Number Placeholder 5"/>
          <p:cNvSpPr>
            <a:spLocks noGrp="1"/>
          </p:cNvSpPr>
          <p:nvPr>
            <p:ph type="sldNum" sz="quarter" idx="4"/>
          </p:nvPr>
        </p:nvSpPr>
        <p:spPr>
          <a:xfrm>
            <a:off x="11282136" y="6469590"/>
            <a:ext cx="446314" cy="149151"/>
          </a:xfrm>
          <a:prstGeom prst="rect">
            <a:avLst/>
          </a:prstGeom>
        </p:spPr>
        <p:txBody>
          <a:bodyPr vert="horz" lIns="0" tIns="0" rIns="0" bIns="0" rtlCol="0" anchor="b" anchorCtr="0"/>
          <a:lstStyle>
            <a:lvl1pPr algn="r">
              <a:defRPr sz="1000" b="0" i="0">
                <a:solidFill>
                  <a:schemeClr val="tx1"/>
                </a:solidFill>
                <a:latin typeface="+mn-lt"/>
                <a:ea typeface="Verdana" panose="020B0604030504040204" pitchFamily="34" charset="0"/>
                <a:cs typeface="Verdana" panose="020B0604030504040204" pitchFamily="34" charset="0"/>
              </a:defRPr>
            </a:lvl1pPr>
            <a:lvl2pPr marL="0" algn="r">
              <a:defRPr sz="1000" b="0" i="0">
                <a:solidFill>
                  <a:schemeClr val="tx1"/>
                </a:solidFill>
                <a:latin typeface="+mn-lt"/>
                <a:ea typeface="Verdana" panose="020B0604030504040204" pitchFamily="34" charset="0"/>
                <a:cs typeface="Verdana" panose="020B0604030504040204" pitchFamily="34" charset="0"/>
              </a:defRPr>
            </a:lvl2pPr>
            <a:lvl3pPr marL="0" algn="r">
              <a:defRPr sz="1000" b="0" i="0">
                <a:solidFill>
                  <a:schemeClr val="tx1"/>
                </a:solidFill>
                <a:latin typeface="+mn-lt"/>
                <a:ea typeface="Verdana" panose="020B0604030504040204" pitchFamily="34" charset="0"/>
                <a:cs typeface="Verdana" panose="020B0604030504040204" pitchFamily="34" charset="0"/>
              </a:defRPr>
            </a:lvl3pPr>
            <a:lvl4pPr marL="0" algn="r">
              <a:defRPr sz="1000" b="0" i="0">
                <a:solidFill>
                  <a:schemeClr val="tx1"/>
                </a:solidFill>
                <a:latin typeface="+mn-lt"/>
                <a:ea typeface="Verdana" panose="020B0604030504040204" pitchFamily="34" charset="0"/>
                <a:cs typeface="Verdana" panose="020B0604030504040204" pitchFamily="34" charset="0"/>
              </a:defRPr>
            </a:lvl4pPr>
            <a:lvl5pPr marL="0" algn="r">
              <a:defRPr sz="1000" b="0" i="0">
                <a:solidFill>
                  <a:schemeClr val="tx1"/>
                </a:solidFill>
                <a:latin typeface="+mn-lt"/>
                <a:ea typeface="Verdana" panose="020B0604030504040204" pitchFamily="34" charset="0"/>
                <a:cs typeface="Verdana" panose="020B0604030504040204" pitchFamily="34" charset="0"/>
              </a:defRPr>
            </a:lvl5pPr>
            <a:lvl6pPr marL="0" algn="r">
              <a:defRPr sz="1000" b="0" i="0">
                <a:solidFill>
                  <a:schemeClr val="tx1"/>
                </a:solidFill>
                <a:latin typeface="+mn-lt"/>
                <a:ea typeface="Verdana" panose="020B0604030504040204" pitchFamily="34" charset="0"/>
                <a:cs typeface="Verdana" panose="020B0604030504040204" pitchFamily="34" charset="0"/>
              </a:defRPr>
            </a:lvl6pPr>
            <a:lvl7pPr marL="0" algn="r">
              <a:defRPr sz="1000" b="0" i="0">
                <a:solidFill>
                  <a:schemeClr val="tx1"/>
                </a:solidFill>
                <a:latin typeface="+mn-lt"/>
                <a:ea typeface="Verdana" panose="020B0604030504040204" pitchFamily="34" charset="0"/>
                <a:cs typeface="Verdana" panose="020B0604030504040204" pitchFamily="34" charset="0"/>
              </a:defRPr>
            </a:lvl7pPr>
            <a:lvl8pPr marL="0" algn="r">
              <a:defRPr sz="1000" b="0" i="0">
                <a:solidFill>
                  <a:schemeClr val="tx1"/>
                </a:solidFill>
                <a:latin typeface="+mn-lt"/>
                <a:ea typeface="Verdana" panose="020B0604030504040204" pitchFamily="34" charset="0"/>
                <a:cs typeface="Verdana" panose="020B0604030504040204" pitchFamily="34" charset="0"/>
              </a:defRPr>
            </a:lvl8pPr>
            <a:lvl9pPr marL="0" algn="r">
              <a:defRPr sz="1000" b="0" i="0">
                <a:solidFill>
                  <a:schemeClr val="tx1"/>
                </a:solidFill>
                <a:latin typeface="+mn-lt"/>
                <a:ea typeface="Verdana" panose="020B0604030504040204" pitchFamily="34" charset="0"/>
                <a:cs typeface="Verdana" panose="020B0604030504040204" pitchFamily="34" charset="0"/>
              </a:defRPr>
            </a:lvl9pPr>
          </a:lstStyle>
          <a:p>
            <a:fld id="{63DCA5C9-2E11-4C67-86EB-AE1DE127DC64}" type="slidenum">
              <a:rPr lang="en-US" smtClean="0"/>
              <a:pPr/>
              <a:t>‹#›</a:t>
            </a:fld>
            <a:endParaRPr lang="en-US"/>
          </a:p>
        </p:txBody>
      </p:sp>
      <p:sp>
        <p:nvSpPr>
          <p:cNvPr id="15" name="Rectangle 14">
            <a:extLst>
              <a:ext uri="{FF2B5EF4-FFF2-40B4-BE49-F238E27FC236}">
                <a16:creationId xmlns:a16="http://schemas.microsoft.com/office/drawing/2014/main" id="{5691949F-7B74-1B63-A69A-651A88283C64}"/>
              </a:ext>
            </a:extLst>
          </p:cNvPr>
          <p:cNvSpPr/>
          <p:nvPr userDrawn="1"/>
        </p:nvSpPr>
        <p:spPr bwMode="auto">
          <a:xfrm>
            <a:off x="12941006" y="5114520"/>
            <a:ext cx="482715" cy="418471"/>
          </a:xfrm>
          <a:prstGeom prst="rect">
            <a:avLst/>
          </a:prstGeom>
          <a:solidFill>
            <a:srgbClr val="007853"/>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6" name="Rectangle 15">
            <a:extLst>
              <a:ext uri="{FF2B5EF4-FFF2-40B4-BE49-F238E27FC236}">
                <a16:creationId xmlns:a16="http://schemas.microsoft.com/office/drawing/2014/main" id="{3AEF994A-F67B-1AD7-C9BD-7C238A9B5D03}"/>
              </a:ext>
            </a:extLst>
          </p:cNvPr>
          <p:cNvSpPr/>
          <p:nvPr userDrawn="1"/>
        </p:nvSpPr>
        <p:spPr bwMode="auto">
          <a:xfrm>
            <a:off x="12376761" y="5114520"/>
            <a:ext cx="482715" cy="418471"/>
          </a:xfrm>
          <a:prstGeom prst="rect">
            <a:avLst/>
          </a:prstGeom>
          <a:solidFill>
            <a:srgbClr val="FFBF3F"/>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7" name="Rectangle 16">
            <a:extLst>
              <a:ext uri="{FF2B5EF4-FFF2-40B4-BE49-F238E27FC236}">
                <a16:creationId xmlns:a16="http://schemas.microsoft.com/office/drawing/2014/main" id="{E9C037D3-7821-BDAC-5A0C-F4FBE71A8A8B}"/>
              </a:ext>
            </a:extLst>
          </p:cNvPr>
          <p:cNvSpPr/>
          <p:nvPr userDrawn="1"/>
        </p:nvSpPr>
        <p:spPr bwMode="auto">
          <a:xfrm>
            <a:off x="13505251" y="5114520"/>
            <a:ext cx="482715" cy="418471"/>
          </a:xfrm>
          <a:prstGeom prst="rect">
            <a:avLst/>
          </a:prstGeom>
          <a:solidFill>
            <a:srgbClr val="510C76"/>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8" name="Rectangle 17">
            <a:extLst>
              <a:ext uri="{FF2B5EF4-FFF2-40B4-BE49-F238E27FC236}">
                <a16:creationId xmlns:a16="http://schemas.microsoft.com/office/drawing/2014/main" id="{615938D7-C091-7666-CCE7-388697CFBD58}"/>
              </a:ext>
            </a:extLst>
          </p:cNvPr>
          <p:cNvSpPr/>
          <p:nvPr userDrawn="1"/>
        </p:nvSpPr>
        <p:spPr bwMode="auto">
          <a:xfrm>
            <a:off x="12384647" y="5613843"/>
            <a:ext cx="482715" cy="418471"/>
          </a:xfrm>
          <a:prstGeom prst="rect">
            <a:avLst/>
          </a:prstGeom>
          <a:solidFill>
            <a:srgbClr val="AC3964"/>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9" name="Rectangle 18">
            <a:extLst>
              <a:ext uri="{FF2B5EF4-FFF2-40B4-BE49-F238E27FC236}">
                <a16:creationId xmlns:a16="http://schemas.microsoft.com/office/drawing/2014/main" id="{D5DD5F54-0CF4-A8DF-E560-BFA4400AA958}"/>
              </a:ext>
            </a:extLst>
          </p:cNvPr>
          <p:cNvSpPr/>
          <p:nvPr userDrawn="1"/>
        </p:nvSpPr>
        <p:spPr bwMode="auto">
          <a:xfrm>
            <a:off x="12944949" y="5613843"/>
            <a:ext cx="482715" cy="418471"/>
          </a:xfrm>
          <a:prstGeom prst="rect">
            <a:avLst/>
          </a:prstGeom>
          <a:solidFill>
            <a:srgbClr val="D65F00"/>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0" name="Rectangle 19">
            <a:extLst>
              <a:ext uri="{FF2B5EF4-FFF2-40B4-BE49-F238E27FC236}">
                <a16:creationId xmlns:a16="http://schemas.microsoft.com/office/drawing/2014/main" id="{3E71389F-DF51-94F2-4BE8-ADF5A3389CE9}"/>
              </a:ext>
            </a:extLst>
          </p:cNvPr>
          <p:cNvSpPr/>
          <p:nvPr userDrawn="1"/>
        </p:nvSpPr>
        <p:spPr bwMode="auto">
          <a:xfrm>
            <a:off x="13505251" y="5613843"/>
            <a:ext cx="482715" cy="418471"/>
          </a:xfrm>
          <a:prstGeom prst="rect">
            <a:avLst/>
          </a:prstGeom>
          <a:solidFill>
            <a:srgbClr val="54565A"/>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4" name="Rectangle 3">
            <a:extLst>
              <a:ext uri="{FF2B5EF4-FFF2-40B4-BE49-F238E27FC236}">
                <a16:creationId xmlns:a16="http://schemas.microsoft.com/office/drawing/2014/main" id="{A511D247-23B7-924B-AA11-A82B0DD0AD66}"/>
              </a:ext>
            </a:extLst>
          </p:cNvPr>
          <p:cNvSpPr/>
          <p:nvPr userDrawn="1"/>
        </p:nvSpPr>
        <p:spPr bwMode="auto">
          <a:xfrm>
            <a:off x="12376761" y="909185"/>
            <a:ext cx="591436" cy="512722"/>
          </a:xfrm>
          <a:prstGeom prst="rect">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8" name="Rectangle 7">
            <a:extLst>
              <a:ext uri="{FF2B5EF4-FFF2-40B4-BE49-F238E27FC236}">
                <a16:creationId xmlns:a16="http://schemas.microsoft.com/office/drawing/2014/main" id="{1CDFB26C-227B-3746-AB23-D2C429AAB37B}"/>
              </a:ext>
            </a:extLst>
          </p:cNvPr>
          <p:cNvSpPr/>
          <p:nvPr userDrawn="1"/>
        </p:nvSpPr>
        <p:spPr bwMode="auto">
          <a:xfrm>
            <a:off x="13041145" y="909185"/>
            <a:ext cx="591436" cy="512722"/>
          </a:xfrm>
          <a:prstGeom prst="rect">
            <a:avLst/>
          </a:prstGeom>
          <a:solidFill>
            <a:schemeClr val="accent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0" name="Rectangle 9">
            <a:extLst>
              <a:ext uri="{FF2B5EF4-FFF2-40B4-BE49-F238E27FC236}">
                <a16:creationId xmlns:a16="http://schemas.microsoft.com/office/drawing/2014/main" id="{5E40AB86-FFD2-F648-8E66-A170F24CE1F2}"/>
              </a:ext>
            </a:extLst>
          </p:cNvPr>
          <p:cNvSpPr/>
          <p:nvPr userDrawn="1"/>
        </p:nvSpPr>
        <p:spPr bwMode="auto">
          <a:xfrm>
            <a:off x="12376761" y="2331923"/>
            <a:ext cx="591436" cy="512722"/>
          </a:xfrm>
          <a:prstGeom prst="rect">
            <a:avLst/>
          </a:prstGeom>
          <a:solidFill>
            <a:schemeClr val="accent3"/>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1" name="Rectangle 10">
            <a:extLst>
              <a:ext uri="{FF2B5EF4-FFF2-40B4-BE49-F238E27FC236}">
                <a16:creationId xmlns:a16="http://schemas.microsoft.com/office/drawing/2014/main" id="{C5A73BAE-FEF3-C74F-88BF-7EE81350D6FC}"/>
              </a:ext>
            </a:extLst>
          </p:cNvPr>
          <p:cNvSpPr/>
          <p:nvPr userDrawn="1"/>
        </p:nvSpPr>
        <p:spPr bwMode="auto">
          <a:xfrm>
            <a:off x="13041145" y="2331923"/>
            <a:ext cx="591436" cy="512722"/>
          </a:xfrm>
          <a:prstGeom prst="rect">
            <a:avLst/>
          </a:prstGeom>
          <a:solidFill>
            <a:schemeClr val="accent4"/>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2" name="Rectangle 11">
            <a:extLst>
              <a:ext uri="{FF2B5EF4-FFF2-40B4-BE49-F238E27FC236}">
                <a16:creationId xmlns:a16="http://schemas.microsoft.com/office/drawing/2014/main" id="{EE720674-C4F2-C142-AACD-ECD33ABFEEA4}"/>
              </a:ext>
            </a:extLst>
          </p:cNvPr>
          <p:cNvSpPr/>
          <p:nvPr userDrawn="1"/>
        </p:nvSpPr>
        <p:spPr bwMode="auto">
          <a:xfrm>
            <a:off x="13705529" y="2331923"/>
            <a:ext cx="591436" cy="512722"/>
          </a:xfrm>
          <a:prstGeom prst="rect">
            <a:avLst/>
          </a:prstGeom>
          <a:solidFill>
            <a:schemeClr val="accent5"/>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3" name="Rectangle 12">
            <a:extLst>
              <a:ext uri="{FF2B5EF4-FFF2-40B4-BE49-F238E27FC236}">
                <a16:creationId xmlns:a16="http://schemas.microsoft.com/office/drawing/2014/main" id="{259C7F11-5732-7F4F-A5A0-0397E2C2C935}"/>
              </a:ext>
            </a:extLst>
          </p:cNvPr>
          <p:cNvSpPr/>
          <p:nvPr userDrawn="1"/>
        </p:nvSpPr>
        <p:spPr bwMode="auto">
          <a:xfrm>
            <a:off x="12384647" y="2916006"/>
            <a:ext cx="591436" cy="512722"/>
          </a:xfrm>
          <a:prstGeom prst="rect">
            <a:avLst/>
          </a:prstGeom>
          <a:solidFill>
            <a:schemeClr val="accent6"/>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1" name="Rectangle 20">
            <a:extLst>
              <a:ext uri="{FF2B5EF4-FFF2-40B4-BE49-F238E27FC236}">
                <a16:creationId xmlns:a16="http://schemas.microsoft.com/office/drawing/2014/main" id="{80325897-CB84-D39B-BB3C-C74CDA0C93C6}"/>
              </a:ext>
            </a:extLst>
          </p:cNvPr>
          <p:cNvSpPr/>
          <p:nvPr userDrawn="1"/>
        </p:nvSpPr>
        <p:spPr bwMode="auto">
          <a:xfrm>
            <a:off x="13039256" y="2913419"/>
            <a:ext cx="591436" cy="512722"/>
          </a:xfrm>
          <a:prstGeom prst="rect">
            <a:avLst/>
          </a:prstGeom>
          <a:solidFill>
            <a:srgbClr val="252A68"/>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2" name="Rectangle 21">
            <a:extLst>
              <a:ext uri="{FF2B5EF4-FFF2-40B4-BE49-F238E27FC236}">
                <a16:creationId xmlns:a16="http://schemas.microsoft.com/office/drawing/2014/main" id="{FCCE1ACC-CD18-3F09-AA21-1D651AD26531}"/>
              </a:ext>
            </a:extLst>
          </p:cNvPr>
          <p:cNvSpPr/>
          <p:nvPr userDrawn="1"/>
        </p:nvSpPr>
        <p:spPr bwMode="auto">
          <a:xfrm>
            <a:off x="12376761" y="3501224"/>
            <a:ext cx="591436" cy="512722"/>
          </a:xfrm>
          <a:prstGeom prst="rect">
            <a:avLst/>
          </a:prstGeom>
          <a:solidFill>
            <a:srgbClr val="D9D8D6"/>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3" name="Rectangle 22">
            <a:extLst>
              <a:ext uri="{FF2B5EF4-FFF2-40B4-BE49-F238E27FC236}">
                <a16:creationId xmlns:a16="http://schemas.microsoft.com/office/drawing/2014/main" id="{5F7BDC79-0941-3B17-91E8-52F4D0694B79}"/>
              </a:ext>
            </a:extLst>
          </p:cNvPr>
          <p:cNvSpPr/>
          <p:nvPr userDrawn="1"/>
        </p:nvSpPr>
        <p:spPr bwMode="auto">
          <a:xfrm>
            <a:off x="13041145" y="3501224"/>
            <a:ext cx="591436" cy="512722"/>
          </a:xfrm>
          <a:prstGeom prst="rect">
            <a:avLst/>
          </a:prstGeom>
          <a:solidFill>
            <a:srgbClr val="888B8C"/>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7" name="TextBox 6">
            <a:extLst>
              <a:ext uri="{FF2B5EF4-FFF2-40B4-BE49-F238E27FC236}">
                <a16:creationId xmlns:a16="http://schemas.microsoft.com/office/drawing/2014/main" id="{3170D4EE-BD3A-C4C7-D45C-637A0685B6D9}"/>
              </a:ext>
            </a:extLst>
          </p:cNvPr>
          <p:cNvSpPr txBox="1"/>
          <p:nvPr userDrawn="1"/>
        </p:nvSpPr>
        <p:spPr>
          <a:xfrm>
            <a:off x="12376760" y="127484"/>
            <a:ext cx="2001078" cy="641702"/>
          </a:xfrm>
          <a:prstGeom prst="rect">
            <a:avLst/>
          </a:prstGeom>
          <a:noFill/>
        </p:spPr>
        <p:txBody>
          <a:bodyPr wrap="square" lIns="0" tIns="0" rIns="0" bIns="0" rtlCol="0">
            <a:normAutofit/>
          </a:bodyPr>
          <a:lstStyle/>
          <a:p>
            <a:pPr marL="0" indent="-3657600" algn="l">
              <a:spcAft>
                <a:spcPts val="600"/>
              </a:spcAft>
            </a:pPr>
            <a:r>
              <a:rPr lang="en-US" sz="1000" b="1" i="0" dirty="0">
                <a:solidFill>
                  <a:schemeClr val="tx2"/>
                </a:solidFill>
                <a:latin typeface="Segoe UI" panose="020B0502040204020203" pitchFamily="34" charset="0"/>
                <a:ea typeface="Roboto" panose="02000000000000000000" pitchFamily="2" charset="0"/>
                <a:cs typeface="Segoe UI" panose="020B0502040204020203" pitchFamily="34" charset="0"/>
              </a:rPr>
              <a:t>Primary</a:t>
            </a:r>
            <a: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t/>
            </a:r>
            <a:b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br>
            <a: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t>• Represents our brand</a:t>
            </a:r>
            <a:b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br>
            <a: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t>• Used on every slide</a:t>
            </a:r>
            <a:b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br>
            <a: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t>• First in all charts and graphs</a:t>
            </a:r>
          </a:p>
        </p:txBody>
      </p:sp>
      <p:sp>
        <p:nvSpPr>
          <p:cNvPr id="24" name="TextBox 23">
            <a:extLst>
              <a:ext uri="{FF2B5EF4-FFF2-40B4-BE49-F238E27FC236}">
                <a16:creationId xmlns:a16="http://schemas.microsoft.com/office/drawing/2014/main" id="{681B38CB-5502-FA5D-741A-8E06E65EC3A7}"/>
              </a:ext>
            </a:extLst>
          </p:cNvPr>
          <p:cNvSpPr txBox="1"/>
          <p:nvPr userDrawn="1"/>
        </p:nvSpPr>
        <p:spPr>
          <a:xfrm>
            <a:off x="12376760" y="1749830"/>
            <a:ext cx="2001078" cy="641702"/>
          </a:xfrm>
          <a:prstGeom prst="rect">
            <a:avLst/>
          </a:prstGeom>
          <a:noFill/>
        </p:spPr>
        <p:txBody>
          <a:bodyPr wrap="square" lIns="0" tIns="0" rIns="0" bIns="0" rtlCol="0">
            <a:normAutofit/>
          </a:bodyPr>
          <a:lstStyle/>
          <a:p>
            <a:pPr marL="0" indent="-3657600" algn="l">
              <a:spcAft>
                <a:spcPts val="600"/>
              </a:spcAft>
            </a:pPr>
            <a:r>
              <a:rPr lang="en-US" sz="1000" b="1" i="0" dirty="0">
                <a:solidFill>
                  <a:schemeClr val="tx2"/>
                </a:solidFill>
                <a:latin typeface="Segoe UI" panose="020B0502040204020203" pitchFamily="34" charset="0"/>
                <a:ea typeface="Roboto" panose="02000000000000000000" pitchFamily="2" charset="0"/>
                <a:cs typeface="Segoe UI" panose="020B0502040204020203" pitchFamily="34" charset="0"/>
              </a:rPr>
              <a:t>Secondary</a:t>
            </a:r>
            <a: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t/>
            </a:r>
            <a:b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br>
            <a: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t>• Accent colors </a:t>
            </a:r>
            <a:b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br>
            <a: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t>• Used in charts and graphs</a:t>
            </a:r>
          </a:p>
        </p:txBody>
      </p:sp>
      <p:sp>
        <p:nvSpPr>
          <p:cNvPr id="25" name="TextBox 24">
            <a:extLst>
              <a:ext uri="{FF2B5EF4-FFF2-40B4-BE49-F238E27FC236}">
                <a16:creationId xmlns:a16="http://schemas.microsoft.com/office/drawing/2014/main" id="{0130B532-4C73-8E40-DF98-112671BE4EAB}"/>
              </a:ext>
            </a:extLst>
          </p:cNvPr>
          <p:cNvSpPr txBox="1"/>
          <p:nvPr userDrawn="1"/>
        </p:nvSpPr>
        <p:spPr>
          <a:xfrm>
            <a:off x="12376760" y="4363309"/>
            <a:ext cx="2180487" cy="641702"/>
          </a:xfrm>
          <a:prstGeom prst="rect">
            <a:avLst/>
          </a:prstGeom>
          <a:noFill/>
        </p:spPr>
        <p:txBody>
          <a:bodyPr wrap="square" lIns="0" tIns="0" rIns="0" bIns="0" rtlCol="0">
            <a:normAutofit/>
          </a:bodyPr>
          <a:lstStyle/>
          <a:p>
            <a:pPr marL="0" indent="-3657600" algn="l">
              <a:spcAft>
                <a:spcPts val="600"/>
              </a:spcAft>
            </a:pPr>
            <a:r>
              <a:rPr lang="en-US" sz="1000" b="1" i="0" dirty="0">
                <a:solidFill>
                  <a:schemeClr val="tx2"/>
                </a:solidFill>
                <a:latin typeface="Segoe UI" panose="020B0502040204020203" pitchFamily="34" charset="0"/>
                <a:ea typeface="Roboto" panose="02000000000000000000" pitchFamily="2" charset="0"/>
                <a:cs typeface="Segoe UI" panose="020B0502040204020203" pitchFamily="34" charset="0"/>
              </a:rPr>
              <a:t>Tertiary </a:t>
            </a:r>
            <a: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t/>
            </a:r>
            <a:b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br>
            <a: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t>• Used only when charts and graphs</a:t>
            </a:r>
            <a:b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br>
            <a: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t>  need additional colors after Primary</a:t>
            </a:r>
            <a:b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br>
            <a: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t>  and Secondary colors are applied</a:t>
            </a:r>
          </a:p>
        </p:txBody>
      </p:sp>
    </p:spTree>
    <p:extLst>
      <p:ext uri="{BB962C8B-B14F-4D97-AF65-F5344CB8AC3E}">
        <p14:creationId xmlns:p14="http://schemas.microsoft.com/office/powerpoint/2010/main" val="172771477"/>
      </p:ext>
    </p:extLst>
  </p:cSld>
  <p:clrMap bg1="lt1" tx1="dk1" bg2="lt2" tx2="dk2" accent1="accent1" accent2="accent2" accent3="accent3" accent4="accent4" accent5="accent5" accent6="accent6" hlink="hlink" folHlink="folHlink"/>
  <p:sldLayoutIdLst>
    <p:sldLayoutId id="2147483733" r:id="rId1"/>
    <p:sldLayoutId id="2147483785" r:id="rId2"/>
    <p:sldLayoutId id="2147483847" r:id="rId3"/>
    <p:sldLayoutId id="2147483869" r:id="rId4"/>
    <p:sldLayoutId id="2147483870" r:id="rId5"/>
    <p:sldLayoutId id="2147483786" r:id="rId6"/>
    <p:sldLayoutId id="2147483862" r:id="rId7"/>
    <p:sldLayoutId id="2147483863" r:id="rId8"/>
    <p:sldLayoutId id="2147483864" r:id="rId9"/>
    <p:sldLayoutId id="2147483865" r:id="rId10"/>
    <p:sldLayoutId id="2147483866" r:id="rId11"/>
    <p:sldLayoutId id="2147483867" r:id="rId12"/>
    <p:sldLayoutId id="2147483868" r:id="rId13"/>
    <p:sldLayoutId id="2147483745" r:id="rId14"/>
    <p:sldLayoutId id="2147483746" r:id="rId15"/>
    <p:sldLayoutId id="2147483747" r:id="rId16"/>
    <p:sldLayoutId id="2147483818" r:id="rId17"/>
    <p:sldLayoutId id="2147483809" r:id="rId18"/>
    <p:sldLayoutId id="2147483853" r:id="rId19"/>
    <p:sldLayoutId id="2147483800" r:id="rId20"/>
    <p:sldLayoutId id="2147483871" r:id="rId21"/>
    <p:sldLayoutId id="2147483852" r:id="rId22"/>
    <p:sldLayoutId id="2147483801" r:id="rId23"/>
    <p:sldLayoutId id="2147483760" r:id="rId24"/>
    <p:sldLayoutId id="2147483756" r:id="rId25"/>
    <p:sldLayoutId id="2147483854" r:id="rId26"/>
    <p:sldLayoutId id="2147483872" r:id="rId27"/>
    <p:sldLayoutId id="2147483873" r:id="rId28"/>
    <p:sldLayoutId id="2147483874" r:id="rId29"/>
    <p:sldLayoutId id="2147483875" r:id="rId30"/>
    <p:sldLayoutId id="2147483876" r:id="rId31"/>
    <p:sldLayoutId id="2147483877" r:id="rId32"/>
    <p:sldLayoutId id="2147483878" r:id="rId33"/>
    <p:sldLayoutId id="2147483879" r:id="rId34"/>
    <p:sldLayoutId id="2147483880" r:id="rId35"/>
    <p:sldLayoutId id="2147483708" r:id="rId36"/>
    <p:sldLayoutId id="2147483881" r:id="rId37"/>
    <p:sldLayoutId id="2147483821" r:id="rId38"/>
  </p:sldLayoutIdLst>
  <p:hf hdr="0"/>
  <p:txStyles>
    <p:titleStyle>
      <a:lvl1pPr algn="l" defTabSz="914400" rtl="0" eaLnBrk="1" latinLnBrk="0" hangingPunct="1">
        <a:lnSpc>
          <a:spcPct val="100000"/>
        </a:lnSpc>
        <a:spcBef>
          <a:spcPct val="0"/>
        </a:spcBef>
        <a:buNone/>
        <a:defRPr sz="2800" b="1" i="0" kern="1200">
          <a:solidFill>
            <a:schemeClr val="accent1"/>
          </a:solidFill>
          <a:latin typeface="Segoe UI" panose="020B0502040204020203" pitchFamily="34" charset="0"/>
          <a:ea typeface="Segoe UI" panose="020B0502040204020203" pitchFamily="34" charset="0"/>
          <a:cs typeface="Segoe UI" panose="020B0502040204020203" pitchFamily="34" charset="0"/>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2000" b="0" i="0" kern="1200">
          <a:solidFill>
            <a:schemeClr val="tx2"/>
          </a:solidFill>
          <a:latin typeface="Segoe UI" panose="020B0502040204020203" pitchFamily="34" charset="0"/>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0"/>
        </a:spcAft>
        <a:buClr>
          <a:schemeClr val="accent1"/>
        </a:buClr>
        <a:buFontTx/>
        <a:buNone/>
        <a:tabLst>
          <a:tab pos="280988" algn="l"/>
        </a:tabLst>
        <a:defRPr sz="2000" b="1" i="0" kern="1200">
          <a:solidFill>
            <a:schemeClr val="accent1"/>
          </a:solidFill>
          <a:latin typeface="Segoe UI" panose="020B0502040204020203" pitchFamily="34" charset="0"/>
          <a:ea typeface="Roboto" panose="02000000000000000000" pitchFamily="2" charset="0"/>
          <a:cs typeface="Segoe UI" panose="020B0502040204020203" pitchFamily="34" charset="0"/>
        </a:defRPr>
      </a:lvl2pPr>
      <a:lvl3pPr marL="0" indent="0" algn="l" defTabSz="292608" rtl="0" eaLnBrk="1" latinLnBrk="0" hangingPunct="1">
        <a:lnSpc>
          <a:spcPct val="100000"/>
        </a:lnSpc>
        <a:spcBef>
          <a:spcPts val="0"/>
        </a:spcBef>
        <a:spcAft>
          <a:spcPts val="1500"/>
        </a:spcAft>
        <a:buClr>
          <a:schemeClr val="tx1"/>
        </a:buClr>
        <a:buFontTx/>
        <a:buNone/>
        <a:tabLst>
          <a:tab pos="276225" algn="l"/>
          <a:tab pos="584200" algn="l"/>
        </a:tabLst>
        <a:defRPr sz="2400" b="0" i="0" kern="1200">
          <a:solidFill>
            <a:schemeClr val="tx2"/>
          </a:solidFill>
          <a:latin typeface="Segoe UI" panose="020B0502040204020203" pitchFamily="34" charset="0"/>
          <a:ea typeface="Roboto" panose="02000000000000000000" pitchFamily="2" charset="0"/>
          <a:cs typeface="Segoe UI" panose="020B0502040204020203" pitchFamily="34" charset="0"/>
        </a:defRPr>
      </a:lvl3pPr>
      <a:lvl4pPr marL="2286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800" b="0" i="0" kern="1200">
          <a:solidFill>
            <a:schemeClr val="tx2"/>
          </a:solidFill>
          <a:latin typeface="Segoe UI" panose="020B0502040204020203" pitchFamily="34" charset="0"/>
          <a:ea typeface="Roboto" panose="02000000000000000000" pitchFamily="2" charset="0"/>
          <a:cs typeface="Segoe UI" panose="020B0502040204020203" pitchFamily="34" charset="0"/>
        </a:defRPr>
      </a:lvl4pPr>
      <a:lvl5pPr marL="4572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800" b="0" i="0" kern="1200">
          <a:solidFill>
            <a:schemeClr val="tx2"/>
          </a:solidFill>
          <a:latin typeface="Segoe UI" panose="020B0502040204020203" pitchFamily="34" charset="0"/>
          <a:ea typeface="Roboto" panose="02000000000000000000" pitchFamily="2" charset="0"/>
          <a:cs typeface="Segoe UI" panose="020B0502040204020203" pitchFamily="34" charset="0"/>
        </a:defRPr>
      </a:lvl5pPr>
      <a:lvl6pPr marL="283464"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800" b="0" i="0" kern="1200">
          <a:solidFill>
            <a:schemeClr val="tx2"/>
          </a:solidFill>
          <a:latin typeface="Segoe UI" panose="020B0502040204020203" pitchFamily="34" charset="0"/>
          <a:ea typeface="Roboto" panose="02000000000000000000" pitchFamily="2" charset="0"/>
          <a:cs typeface="Segoe UI" panose="020B0502040204020203" pitchFamily="34" charset="0"/>
        </a:defRPr>
      </a:lvl6pPr>
      <a:lvl7pPr marL="566928"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800" b="0" i="0" kern="1200">
          <a:solidFill>
            <a:schemeClr val="tx2"/>
          </a:solidFill>
          <a:latin typeface="Segoe UI" panose="020B0502040204020203" pitchFamily="34" charset="0"/>
          <a:ea typeface="Roboto" panose="02000000000000000000" pitchFamily="2" charset="0"/>
          <a:cs typeface="Segoe UI" panose="020B0502040204020203" pitchFamily="34" charset="0"/>
        </a:defRPr>
      </a:lvl7pPr>
      <a:lvl8pPr marL="566928"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800" b="0" i="0" kern="1200">
          <a:solidFill>
            <a:schemeClr val="tx2"/>
          </a:solidFill>
          <a:latin typeface="Segoe UI" panose="020B0502040204020203" pitchFamily="34" charset="0"/>
          <a:ea typeface="Roboto" panose="02000000000000000000" pitchFamily="2" charset="0"/>
          <a:cs typeface="Segoe UI" panose="020B0502040204020203" pitchFamily="34" charset="0"/>
        </a:defRPr>
      </a:lvl8pPr>
      <a:lvl9pPr marL="566928"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800" b="0" i="0" kern="1200">
          <a:solidFill>
            <a:schemeClr val="tx2"/>
          </a:solidFill>
          <a:latin typeface="Segoe UI" panose="020B0502040204020203" pitchFamily="34" charset="0"/>
          <a:ea typeface="Roboto" panose="02000000000000000000" pitchFamily="2" charset="0"/>
          <a:cs typeface="Segoe UI" panose="020B0502040204020203" pitchFamily="34" charset="0"/>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400" kern="1200">
          <a:solidFill>
            <a:schemeClr val="tx1"/>
          </a:solidFill>
          <a:latin typeface="+mn-lt"/>
          <a:ea typeface="+mn-ea"/>
          <a:cs typeface="+mn-cs"/>
        </a:defRPr>
      </a:lvl6pPr>
      <a:lvl7pPr marL="2743200" algn="l" defTabSz="914400" rtl="0" eaLnBrk="1" latinLnBrk="0" hangingPunct="1">
        <a:defRPr sz="1400" kern="1200">
          <a:solidFill>
            <a:schemeClr val="tx1"/>
          </a:solidFill>
          <a:latin typeface="+mn-lt"/>
          <a:ea typeface="+mn-ea"/>
          <a:cs typeface="+mn-cs"/>
        </a:defRPr>
      </a:lvl7pPr>
      <a:lvl8pPr marL="3200400" algn="l" defTabSz="914400" rtl="0" eaLnBrk="1" latinLnBrk="0" hangingPunct="1">
        <a:defRPr sz="1400" kern="1200">
          <a:solidFill>
            <a:schemeClr val="tx1"/>
          </a:solidFill>
          <a:latin typeface="+mn-lt"/>
          <a:ea typeface="+mn-ea"/>
          <a:cs typeface="+mn-cs"/>
        </a:defRPr>
      </a:lvl8pPr>
      <a:lvl9pPr marL="3657600" algn="l" defTabSz="9144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714" userDrawn="1">
          <p15:clr>
            <a:srgbClr val="F26B43"/>
          </p15:clr>
        </p15:guide>
        <p15:guide id="10" pos="3840" userDrawn="1">
          <p15:clr>
            <a:srgbClr val="F26B43"/>
          </p15:clr>
        </p15:guide>
        <p15:guide id="12" pos="3930" userDrawn="1">
          <p15:clr>
            <a:srgbClr val="F26B43"/>
          </p15:clr>
        </p15:guide>
        <p15:guide id="13" pos="7388" userDrawn="1">
          <p15:clr>
            <a:srgbClr val="F26B43"/>
          </p15:clr>
        </p15:guide>
        <p15:guide id="15" pos="4966" userDrawn="1">
          <p15:clr>
            <a:srgbClr val="F26B43"/>
          </p15:clr>
        </p15:guide>
        <p15:guide id="16" pos="5144" userDrawn="1">
          <p15:clr>
            <a:srgbClr val="F26B43"/>
          </p15:clr>
        </p15:guide>
        <p15:guide id="25" orient="horz" pos="206" userDrawn="1">
          <p15:clr>
            <a:srgbClr val="F26B43"/>
          </p15:clr>
        </p15:guide>
        <p15:guide id="31" orient="horz" pos="3822" userDrawn="1">
          <p15:clr>
            <a:srgbClr val="F26B43"/>
          </p15:clr>
        </p15:guide>
        <p15:guide id="32" orient="horz" pos="4151" userDrawn="1">
          <p15:clr>
            <a:srgbClr val="F26B43"/>
          </p15:clr>
        </p15:guide>
        <p15:guide id="37" pos="2536" userDrawn="1">
          <p15:clr>
            <a:srgbClr val="F26B43"/>
          </p15:clr>
        </p15:guide>
        <p15:guide id="40" pos="3748" userDrawn="1">
          <p15:clr>
            <a:srgbClr val="F26B43"/>
          </p15:clr>
        </p15:guide>
        <p15:guide id="49" orient="horz" pos="790" userDrawn="1">
          <p15:clr>
            <a:srgbClr val="F26B43"/>
          </p15:clr>
        </p15:guide>
        <p15:guide id="50" orient="horz" pos="1184" userDrawn="1">
          <p15:clr>
            <a:srgbClr val="F26B43"/>
          </p15:clr>
        </p15:guide>
        <p15:guide id="51" pos="29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66726" y="1576388"/>
            <a:ext cx="11263312" cy="3884612"/>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Test</a:t>
            </a:r>
          </a:p>
          <a:p>
            <a:pPr lvl="3"/>
            <a:r>
              <a:rPr lang="en-US"/>
              <a:t>Test</a:t>
            </a:r>
          </a:p>
          <a:p>
            <a:pPr lvl="4"/>
            <a:r>
              <a:rPr lang="en-US"/>
              <a:t>Test</a:t>
            </a:r>
          </a:p>
          <a:p>
            <a:pPr lvl="5"/>
            <a:r>
              <a:rPr lang="en-US"/>
              <a:t>Test</a:t>
            </a:r>
          </a:p>
          <a:p>
            <a:pPr lvl="6"/>
            <a:r>
              <a:rPr lang="en-US"/>
              <a:t>Test</a:t>
            </a:r>
          </a:p>
          <a:p>
            <a:pPr lvl="7"/>
            <a:r>
              <a:rPr lang="en-US"/>
              <a:t>Test</a:t>
            </a:r>
          </a:p>
          <a:p>
            <a:pPr lvl="8"/>
            <a:r>
              <a:rPr lang="en-US"/>
              <a:t>Test</a:t>
            </a:r>
          </a:p>
        </p:txBody>
      </p:sp>
      <p:sp>
        <p:nvSpPr>
          <p:cNvPr id="14" name="Title Placeholder 1">
            <a:extLst>
              <a:ext uri="{FF2B5EF4-FFF2-40B4-BE49-F238E27FC236}">
                <a16:creationId xmlns:a16="http://schemas.microsoft.com/office/drawing/2014/main" id="{52C467FA-07FF-BCCB-4F7C-F54E066140A5}"/>
              </a:ext>
            </a:extLst>
          </p:cNvPr>
          <p:cNvSpPr>
            <a:spLocks noGrp="1"/>
          </p:cNvSpPr>
          <p:nvPr>
            <p:ph type="title"/>
          </p:nvPr>
        </p:nvSpPr>
        <p:spPr>
          <a:xfrm>
            <a:off x="460374" y="454025"/>
            <a:ext cx="7423151" cy="802555"/>
          </a:xfrm>
          <a:prstGeom prst="rect">
            <a:avLst/>
          </a:prstGeom>
        </p:spPr>
        <p:txBody>
          <a:bodyPr vert="horz" lIns="0" tIns="0" rIns="0" bIns="45720" rtlCol="0" anchor="t" anchorCtr="0">
            <a:noAutofit/>
          </a:bodyPr>
          <a:lstStyle/>
          <a:p>
            <a:r>
              <a:rPr lang="en-US"/>
              <a:t>Click to edit Master title style</a:t>
            </a:r>
          </a:p>
        </p:txBody>
      </p:sp>
      <p:sp>
        <p:nvSpPr>
          <p:cNvPr id="18" name="Footer Placeholder 4">
            <a:extLst>
              <a:ext uri="{FF2B5EF4-FFF2-40B4-BE49-F238E27FC236}">
                <a16:creationId xmlns:a16="http://schemas.microsoft.com/office/drawing/2014/main" id="{897C4D0D-EACB-462B-2087-EB5A6F6778F8}"/>
              </a:ext>
            </a:extLst>
          </p:cNvPr>
          <p:cNvSpPr>
            <a:spLocks noGrp="1"/>
          </p:cNvSpPr>
          <p:nvPr>
            <p:ph type="ftr" sz="quarter" idx="3"/>
          </p:nvPr>
        </p:nvSpPr>
        <p:spPr>
          <a:xfrm>
            <a:off x="4025900" y="6409201"/>
            <a:ext cx="3857625" cy="209540"/>
          </a:xfrm>
          <a:prstGeom prst="rect">
            <a:avLst/>
          </a:prstGeom>
        </p:spPr>
        <p:txBody>
          <a:bodyPr vert="horz" lIns="0" tIns="0" rIns="0" bIns="0" rtlCol="0" anchor="b" anchorCtr="0"/>
          <a:lstStyle>
            <a:lvl1pPr marL="0" indent="9525" algn="ctr">
              <a:tabLst/>
              <a:defRPr sz="1000" b="0" i="0" cap="none" baseline="0">
                <a:solidFill>
                  <a:schemeClr val="tx1"/>
                </a:solidFill>
                <a:latin typeface="+mn-lt"/>
                <a:ea typeface="Roboto" panose="02000000000000000000" pitchFamily="2" charset="0"/>
                <a:cs typeface="Verdana" panose="020B0604030504040204" pitchFamily="34" charset="0"/>
              </a:defRPr>
            </a:lvl1pPr>
            <a:lvl2pPr marL="0" indent="9525" algn="ctr">
              <a:tabLst/>
              <a:defRPr sz="1000" b="0" i="0" cap="none" baseline="0">
                <a:solidFill>
                  <a:schemeClr val="tx1"/>
                </a:solidFill>
                <a:latin typeface="+mn-lt"/>
                <a:ea typeface="Roboto" panose="02000000000000000000" pitchFamily="2" charset="0"/>
                <a:cs typeface="Verdana" panose="020B0604030504040204" pitchFamily="34" charset="0"/>
              </a:defRPr>
            </a:lvl2pPr>
            <a:lvl3pPr marL="0" indent="9525" algn="ctr">
              <a:tabLst/>
              <a:defRPr sz="1000" b="0" i="0" cap="none" baseline="0">
                <a:solidFill>
                  <a:schemeClr val="tx1"/>
                </a:solidFill>
                <a:latin typeface="+mn-lt"/>
                <a:ea typeface="Roboto" panose="02000000000000000000" pitchFamily="2" charset="0"/>
                <a:cs typeface="Verdana" panose="020B0604030504040204" pitchFamily="34" charset="0"/>
              </a:defRPr>
            </a:lvl3pPr>
            <a:lvl4pPr marL="0" indent="9525" algn="ctr">
              <a:tabLst/>
              <a:defRPr sz="1000" b="0" i="0" cap="none" baseline="0">
                <a:solidFill>
                  <a:schemeClr val="tx1"/>
                </a:solidFill>
                <a:latin typeface="+mn-lt"/>
                <a:ea typeface="Roboto" panose="02000000000000000000" pitchFamily="2" charset="0"/>
                <a:cs typeface="Verdana" panose="020B0604030504040204" pitchFamily="34" charset="0"/>
              </a:defRPr>
            </a:lvl4pPr>
            <a:lvl5pPr marL="0" indent="9525" algn="ctr">
              <a:tabLst/>
              <a:defRPr sz="1000" b="0" i="0" cap="none" baseline="0">
                <a:solidFill>
                  <a:schemeClr val="tx1"/>
                </a:solidFill>
                <a:latin typeface="+mn-lt"/>
                <a:ea typeface="Roboto" panose="02000000000000000000" pitchFamily="2" charset="0"/>
                <a:cs typeface="Verdana" panose="020B0604030504040204" pitchFamily="34" charset="0"/>
              </a:defRPr>
            </a:lvl5pPr>
            <a:lvl6pPr marL="0" indent="9525" algn="ctr">
              <a:tabLst/>
              <a:defRPr sz="1000" b="0" i="0" cap="none" baseline="0">
                <a:solidFill>
                  <a:schemeClr val="tx1"/>
                </a:solidFill>
                <a:latin typeface="+mn-lt"/>
                <a:ea typeface="Roboto" panose="02000000000000000000" pitchFamily="2" charset="0"/>
                <a:cs typeface="Verdana" panose="020B0604030504040204" pitchFamily="34" charset="0"/>
              </a:defRPr>
            </a:lvl6pPr>
            <a:lvl7pPr marL="0" indent="9525" algn="ctr">
              <a:tabLst/>
              <a:defRPr sz="1000" b="0" i="0" cap="none" baseline="0">
                <a:solidFill>
                  <a:schemeClr val="tx1"/>
                </a:solidFill>
                <a:latin typeface="+mn-lt"/>
                <a:ea typeface="Roboto" panose="02000000000000000000" pitchFamily="2" charset="0"/>
                <a:cs typeface="Verdana" panose="020B0604030504040204" pitchFamily="34" charset="0"/>
              </a:defRPr>
            </a:lvl7pPr>
            <a:lvl8pPr marL="0" indent="9525" algn="ctr">
              <a:tabLst/>
              <a:defRPr sz="1000" b="0" i="0" cap="none" baseline="0">
                <a:solidFill>
                  <a:schemeClr val="tx1"/>
                </a:solidFill>
                <a:latin typeface="+mn-lt"/>
                <a:ea typeface="Roboto" panose="02000000000000000000" pitchFamily="2" charset="0"/>
                <a:cs typeface="Verdana" panose="020B0604030504040204" pitchFamily="34" charset="0"/>
              </a:defRPr>
            </a:lvl8pPr>
            <a:lvl9pPr marL="0" indent="9525" algn="ctr">
              <a:tabLst/>
              <a:defRPr sz="1000" b="0" i="0" cap="none" baseline="0">
                <a:solidFill>
                  <a:schemeClr val="tx1"/>
                </a:solidFill>
                <a:latin typeface="+mn-lt"/>
                <a:ea typeface="Roboto" panose="02000000000000000000" pitchFamily="2" charset="0"/>
                <a:cs typeface="Verdana" panose="020B0604030504040204" pitchFamily="34" charset="0"/>
              </a:defRPr>
            </a:lvl9pPr>
          </a:lstStyle>
          <a:p>
            <a:r>
              <a:rPr lang="en-US"/>
              <a:t>Confidential</a:t>
            </a:r>
          </a:p>
        </p:txBody>
      </p:sp>
      <p:sp>
        <p:nvSpPr>
          <p:cNvPr id="25" name="Slide Number Placeholder 5">
            <a:extLst>
              <a:ext uri="{FF2B5EF4-FFF2-40B4-BE49-F238E27FC236}">
                <a16:creationId xmlns:a16="http://schemas.microsoft.com/office/drawing/2014/main" id="{8D15BD1F-1147-A292-F8AF-1FB52E5B5D84}"/>
              </a:ext>
            </a:extLst>
          </p:cNvPr>
          <p:cNvSpPr>
            <a:spLocks noGrp="1"/>
          </p:cNvSpPr>
          <p:nvPr>
            <p:ph type="sldNum" sz="quarter" idx="4"/>
          </p:nvPr>
        </p:nvSpPr>
        <p:spPr>
          <a:xfrm>
            <a:off x="11282136" y="6469590"/>
            <a:ext cx="446314" cy="149151"/>
          </a:xfrm>
          <a:prstGeom prst="rect">
            <a:avLst/>
          </a:prstGeom>
        </p:spPr>
        <p:txBody>
          <a:bodyPr vert="horz" lIns="0" tIns="0" rIns="0" bIns="0" rtlCol="0" anchor="b" anchorCtr="0"/>
          <a:lstStyle>
            <a:lvl1pPr algn="r">
              <a:defRPr sz="1000" b="0" i="0">
                <a:solidFill>
                  <a:schemeClr val="tx1"/>
                </a:solidFill>
                <a:latin typeface="+mn-lt"/>
                <a:ea typeface="Verdana" panose="020B0604030504040204" pitchFamily="34" charset="0"/>
                <a:cs typeface="Verdana" panose="020B0604030504040204" pitchFamily="34" charset="0"/>
              </a:defRPr>
            </a:lvl1pPr>
            <a:lvl2pPr marL="0" algn="r">
              <a:defRPr sz="1000" b="0" i="0">
                <a:solidFill>
                  <a:schemeClr val="tx1"/>
                </a:solidFill>
                <a:latin typeface="+mn-lt"/>
                <a:ea typeface="Verdana" panose="020B0604030504040204" pitchFamily="34" charset="0"/>
                <a:cs typeface="Verdana" panose="020B0604030504040204" pitchFamily="34" charset="0"/>
              </a:defRPr>
            </a:lvl2pPr>
            <a:lvl3pPr marL="0" algn="r">
              <a:defRPr sz="1000" b="0" i="0">
                <a:solidFill>
                  <a:schemeClr val="tx1"/>
                </a:solidFill>
                <a:latin typeface="+mn-lt"/>
                <a:ea typeface="Verdana" panose="020B0604030504040204" pitchFamily="34" charset="0"/>
                <a:cs typeface="Verdana" panose="020B0604030504040204" pitchFamily="34" charset="0"/>
              </a:defRPr>
            </a:lvl3pPr>
            <a:lvl4pPr marL="0" algn="r">
              <a:defRPr sz="1000" b="0" i="0">
                <a:solidFill>
                  <a:schemeClr val="tx1"/>
                </a:solidFill>
                <a:latin typeface="+mn-lt"/>
                <a:ea typeface="Verdana" panose="020B0604030504040204" pitchFamily="34" charset="0"/>
                <a:cs typeface="Verdana" panose="020B0604030504040204" pitchFamily="34" charset="0"/>
              </a:defRPr>
            </a:lvl4pPr>
            <a:lvl5pPr marL="0" algn="r">
              <a:defRPr sz="1000" b="0" i="0">
                <a:solidFill>
                  <a:schemeClr val="tx1"/>
                </a:solidFill>
                <a:latin typeface="+mn-lt"/>
                <a:ea typeface="Verdana" panose="020B0604030504040204" pitchFamily="34" charset="0"/>
                <a:cs typeface="Verdana" panose="020B0604030504040204" pitchFamily="34" charset="0"/>
              </a:defRPr>
            </a:lvl5pPr>
            <a:lvl6pPr marL="0" algn="r">
              <a:defRPr sz="1000" b="0" i="0">
                <a:solidFill>
                  <a:schemeClr val="tx1"/>
                </a:solidFill>
                <a:latin typeface="+mn-lt"/>
                <a:ea typeface="Verdana" panose="020B0604030504040204" pitchFamily="34" charset="0"/>
                <a:cs typeface="Verdana" panose="020B0604030504040204" pitchFamily="34" charset="0"/>
              </a:defRPr>
            </a:lvl6pPr>
            <a:lvl7pPr marL="0" algn="r">
              <a:defRPr sz="1000" b="0" i="0">
                <a:solidFill>
                  <a:schemeClr val="tx1"/>
                </a:solidFill>
                <a:latin typeface="+mn-lt"/>
                <a:ea typeface="Verdana" panose="020B0604030504040204" pitchFamily="34" charset="0"/>
                <a:cs typeface="Verdana" panose="020B0604030504040204" pitchFamily="34" charset="0"/>
              </a:defRPr>
            </a:lvl7pPr>
            <a:lvl8pPr marL="0" algn="r">
              <a:defRPr sz="1000" b="0" i="0">
                <a:solidFill>
                  <a:schemeClr val="tx1"/>
                </a:solidFill>
                <a:latin typeface="+mn-lt"/>
                <a:ea typeface="Verdana" panose="020B0604030504040204" pitchFamily="34" charset="0"/>
                <a:cs typeface="Verdana" panose="020B0604030504040204" pitchFamily="34" charset="0"/>
              </a:defRPr>
            </a:lvl8pPr>
            <a:lvl9pPr marL="0" algn="r">
              <a:defRPr sz="1000" b="0" i="0">
                <a:solidFill>
                  <a:schemeClr val="tx1"/>
                </a:solidFill>
                <a:latin typeface="+mn-lt"/>
                <a:ea typeface="Verdana" panose="020B0604030504040204" pitchFamily="34" charset="0"/>
                <a:cs typeface="Verdana" panose="020B0604030504040204" pitchFamily="34" charset="0"/>
              </a:defRPr>
            </a:lvl9pPr>
          </a:lstStyle>
          <a:p>
            <a:fld id="{63DCA5C9-2E11-4C67-86EB-AE1DE127DC64}" type="slidenum">
              <a:rPr lang="en-US" smtClean="0"/>
              <a:pPr/>
              <a:t>‹#›</a:t>
            </a:fld>
            <a:endParaRPr lang="en-US"/>
          </a:p>
        </p:txBody>
      </p:sp>
      <p:sp>
        <p:nvSpPr>
          <p:cNvPr id="15" name="Rectangle 14">
            <a:extLst>
              <a:ext uri="{FF2B5EF4-FFF2-40B4-BE49-F238E27FC236}">
                <a16:creationId xmlns:a16="http://schemas.microsoft.com/office/drawing/2014/main" id="{B3559CEF-582A-82ED-13E3-99B45A67DF75}"/>
              </a:ext>
            </a:extLst>
          </p:cNvPr>
          <p:cNvSpPr/>
          <p:nvPr userDrawn="1"/>
        </p:nvSpPr>
        <p:spPr bwMode="auto">
          <a:xfrm>
            <a:off x="12941006" y="5114520"/>
            <a:ext cx="482715" cy="418471"/>
          </a:xfrm>
          <a:prstGeom prst="rect">
            <a:avLst/>
          </a:prstGeom>
          <a:solidFill>
            <a:srgbClr val="007853"/>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6" name="Rectangle 25">
            <a:extLst>
              <a:ext uri="{FF2B5EF4-FFF2-40B4-BE49-F238E27FC236}">
                <a16:creationId xmlns:a16="http://schemas.microsoft.com/office/drawing/2014/main" id="{9FC0A5AF-D4E1-8FFA-186C-6380C68A3903}"/>
              </a:ext>
            </a:extLst>
          </p:cNvPr>
          <p:cNvSpPr/>
          <p:nvPr userDrawn="1"/>
        </p:nvSpPr>
        <p:spPr bwMode="auto">
          <a:xfrm>
            <a:off x="12376761" y="5114520"/>
            <a:ext cx="482715" cy="418471"/>
          </a:xfrm>
          <a:prstGeom prst="rect">
            <a:avLst/>
          </a:prstGeom>
          <a:solidFill>
            <a:srgbClr val="FFBF3F"/>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7" name="Rectangle 26">
            <a:extLst>
              <a:ext uri="{FF2B5EF4-FFF2-40B4-BE49-F238E27FC236}">
                <a16:creationId xmlns:a16="http://schemas.microsoft.com/office/drawing/2014/main" id="{7C35BC84-E2A6-D21F-4943-92C7FF202745}"/>
              </a:ext>
            </a:extLst>
          </p:cNvPr>
          <p:cNvSpPr/>
          <p:nvPr userDrawn="1"/>
        </p:nvSpPr>
        <p:spPr bwMode="auto">
          <a:xfrm>
            <a:off x="13505251" y="5114520"/>
            <a:ext cx="482715" cy="418471"/>
          </a:xfrm>
          <a:prstGeom prst="rect">
            <a:avLst/>
          </a:prstGeom>
          <a:solidFill>
            <a:srgbClr val="510C76"/>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8" name="Rectangle 27">
            <a:extLst>
              <a:ext uri="{FF2B5EF4-FFF2-40B4-BE49-F238E27FC236}">
                <a16:creationId xmlns:a16="http://schemas.microsoft.com/office/drawing/2014/main" id="{30B107DF-DE2F-309E-FEE1-75A7110FFDD6}"/>
              </a:ext>
            </a:extLst>
          </p:cNvPr>
          <p:cNvSpPr/>
          <p:nvPr userDrawn="1"/>
        </p:nvSpPr>
        <p:spPr bwMode="auto">
          <a:xfrm>
            <a:off x="12384647" y="5613843"/>
            <a:ext cx="482715" cy="418471"/>
          </a:xfrm>
          <a:prstGeom prst="rect">
            <a:avLst/>
          </a:prstGeom>
          <a:solidFill>
            <a:srgbClr val="AC3964"/>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9" name="Rectangle 28">
            <a:extLst>
              <a:ext uri="{FF2B5EF4-FFF2-40B4-BE49-F238E27FC236}">
                <a16:creationId xmlns:a16="http://schemas.microsoft.com/office/drawing/2014/main" id="{111691E6-A718-5149-44D9-F0613F69DC79}"/>
              </a:ext>
            </a:extLst>
          </p:cNvPr>
          <p:cNvSpPr/>
          <p:nvPr userDrawn="1"/>
        </p:nvSpPr>
        <p:spPr bwMode="auto">
          <a:xfrm>
            <a:off x="12944949" y="5613843"/>
            <a:ext cx="482715" cy="418471"/>
          </a:xfrm>
          <a:prstGeom prst="rect">
            <a:avLst/>
          </a:prstGeom>
          <a:solidFill>
            <a:srgbClr val="D65F00"/>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30" name="Rectangle 29">
            <a:extLst>
              <a:ext uri="{FF2B5EF4-FFF2-40B4-BE49-F238E27FC236}">
                <a16:creationId xmlns:a16="http://schemas.microsoft.com/office/drawing/2014/main" id="{00A0B6E1-1B44-7B50-5EF2-B879BC38A0B5}"/>
              </a:ext>
            </a:extLst>
          </p:cNvPr>
          <p:cNvSpPr/>
          <p:nvPr userDrawn="1"/>
        </p:nvSpPr>
        <p:spPr bwMode="auto">
          <a:xfrm>
            <a:off x="13505251" y="5613843"/>
            <a:ext cx="482715" cy="418471"/>
          </a:xfrm>
          <a:prstGeom prst="rect">
            <a:avLst/>
          </a:prstGeom>
          <a:solidFill>
            <a:srgbClr val="54565A"/>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31" name="Rectangle 30">
            <a:extLst>
              <a:ext uri="{FF2B5EF4-FFF2-40B4-BE49-F238E27FC236}">
                <a16:creationId xmlns:a16="http://schemas.microsoft.com/office/drawing/2014/main" id="{48556EBE-3337-DBC1-C87F-0D9B83E65423}"/>
              </a:ext>
            </a:extLst>
          </p:cNvPr>
          <p:cNvSpPr/>
          <p:nvPr userDrawn="1"/>
        </p:nvSpPr>
        <p:spPr bwMode="auto">
          <a:xfrm>
            <a:off x="12376761" y="909185"/>
            <a:ext cx="591436" cy="512722"/>
          </a:xfrm>
          <a:prstGeom prst="rect">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32" name="Rectangle 31">
            <a:extLst>
              <a:ext uri="{FF2B5EF4-FFF2-40B4-BE49-F238E27FC236}">
                <a16:creationId xmlns:a16="http://schemas.microsoft.com/office/drawing/2014/main" id="{0C7ED7AF-E63A-2C72-0A9E-31816A228D78}"/>
              </a:ext>
            </a:extLst>
          </p:cNvPr>
          <p:cNvSpPr/>
          <p:nvPr userDrawn="1"/>
        </p:nvSpPr>
        <p:spPr bwMode="auto">
          <a:xfrm>
            <a:off x="13041145" y="909185"/>
            <a:ext cx="591436" cy="512722"/>
          </a:xfrm>
          <a:prstGeom prst="rect">
            <a:avLst/>
          </a:prstGeom>
          <a:solidFill>
            <a:schemeClr val="accent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33" name="Rectangle 32">
            <a:extLst>
              <a:ext uri="{FF2B5EF4-FFF2-40B4-BE49-F238E27FC236}">
                <a16:creationId xmlns:a16="http://schemas.microsoft.com/office/drawing/2014/main" id="{D7921FF0-ABAE-CD73-2360-145D83314D73}"/>
              </a:ext>
            </a:extLst>
          </p:cNvPr>
          <p:cNvSpPr/>
          <p:nvPr userDrawn="1"/>
        </p:nvSpPr>
        <p:spPr bwMode="auto">
          <a:xfrm>
            <a:off x="12376761" y="2331923"/>
            <a:ext cx="591436" cy="512722"/>
          </a:xfrm>
          <a:prstGeom prst="rect">
            <a:avLst/>
          </a:prstGeom>
          <a:solidFill>
            <a:schemeClr val="accent3"/>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34" name="Rectangle 33">
            <a:extLst>
              <a:ext uri="{FF2B5EF4-FFF2-40B4-BE49-F238E27FC236}">
                <a16:creationId xmlns:a16="http://schemas.microsoft.com/office/drawing/2014/main" id="{36079156-E0EB-E59B-33A6-2A193909FB4A}"/>
              </a:ext>
            </a:extLst>
          </p:cNvPr>
          <p:cNvSpPr/>
          <p:nvPr userDrawn="1"/>
        </p:nvSpPr>
        <p:spPr bwMode="auto">
          <a:xfrm>
            <a:off x="13041145" y="2331923"/>
            <a:ext cx="591436" cy="512722"/>
          </a:xfrm>
          <a:prstGeom prst="rect">
            <a:avLst/>
          </a:prstGeom>
          <a:solidFill>
            <a:schemeClr val="accent4"/>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35" name="Rectangle 34">
            <a:extLst>
              <a:ext uri="{FF2B5EF4-FFF2-40B4-BE49-F238E27FC236}">
                <a16:creationId xmlns:a16="http://schemas.microsoft.com/office/drawing/2014/main" id="{068372B7-3802-7F97-6DD8-FA45EB004E65}"/>
              </a:ext>
            </a:extLst>
          </p:cNvPr>
          <p:cNvSpPr/>
          <p:nvPr userDrawn="1"/>
        </p:nvSpPr>
        <p:spPr bwMode="auto">
          <a:xfrm>
            <a:off x="13705529" y="2331923"/>
            <a:ext cx="591436" cy="512722"/>
          </a:xfrm>
          <a:prstGeom prst="rect">
            <a:avLst/>
          </a:prstGeom>
          <a:solidFill>
            <a:schemeClr val="accent5"/>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36" name="Rectangle 35">
            <a:extLst>
              <a:ext uri="{FF2B5EF4-FFF2-40B4-BE49-F238E27FC236}">
                <a16:creationId xmlns:a16="http://schemas.microsoft.com/office/drawing/2014/main" id="{F3441601-0CC2-B9D4-D38C-D85CC179D019}"/>
              </a:ext>
            </a:extLst>
          </p:cNvPr>
          <p:cNvSpPr/>
          <p:nvPr userDrawn="1"/>
        </p:nvSpPr>
        <p:spPr bwMode="auto">
          <a:xfrm>
            <a:off x="12384647" y="2916006"/>
            <a:ext cx="591436" cy="512722"/>
          </a:xfrm>
          <a:prstGeom prst="rect">
            <a:avLst/>
          </a:prstGeom>
          <a:solidFill>
            <a:schemeClr val="accent6"/>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37" name="Rectangle 36">
            <a:extLst>
              <a:ext uri="{FF2B5EF4-FFF2-40B4-BE49-F238E27FC236}">
                <a16:creationId xmlns:a16="http://schemas.microsoft.com/office/drawing/2014/main" id="{F64F83C4-31B8-19AD-C1B6-95D12F350B01}"/>
              </a:ext>
            </a:extLst>
          </p:cNvPr>
          <p:cNvSpPr/>
          <p:nvPr userDrawn="1"/>
        </p:nvSpPr>
        <p:spPr bwMode="auto">
          <a:xfrm>
            <a:off x="13039256" y="2913419"/>
            <a:ext cx="591436" cy="512722"/>
          </a:xfrm>
          <a:prstGeom prst="rect">
            <a:avLst/>
          </a:prstGeom>
          <a:solidFill>
            <a:srgbClr val="252A68"/>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38" name="Rectangle 37">
            <a:extLst>
              <a:ext uri="{FF2B5EF4-FFF2-40B4-BE49-F238E27FC236}">
                <a16:creationId xmlns:a16="http://schemas.microsoft.com/office/drawing/2014/main" id="{C1C011A6-11F6-3422-BFFB-78F02513D17A}"/>
              </a:ext>
            </a:extLst>
          </p:cNvPr>
          <p:cNvSpPr/>
          <p:nvPr userDrawn="1"/>
        </p:nvSpPr>
        <p:spPr bwMode="auto">
          <a:xfrm>
            <a:off x="12376761" y="3501224"/>
            <a:ext cx="591436" cy="512722"/>
          </a:xfrm>
          <a:prstGeom prst="rect">
            <a:avLst/>
          </a:prstGeom>
          <a:solidFill>
            <a:srgbClr val="D9D8D6"/>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39" name="Rectangle 38">
            <a:extLst>
              <a:ext uri="{FF2B5EF4-FFF2-40B4-BE49-F238E27FC236}">
                <a16:creationId xmlns:a16="http://schemas.microsoft.com/office/drawing/2014/main" id="{DF88BA46-0CE0-75DE-F35A-0C04331563C3}"/>
              </a:ext>
            </a:extLst>
          </p:cNvPr>
          <p:cNvSpPr/>
          <p:nvPr userDrawn="1"/>
        </p:nvSpPr>
        <p:spPr bwMode="auto">
          <a:xfrm>
            <a:off x="13041145" y="3501224"/>
            <a:ext cx="591436" cy="512722"/>
          </a:xfrm>
          <a:prstGeom prst="rect">
            <a:avLst/>
          </a:prstGeom>
          <a:solidFill>
            <a:srgbClr val="888B8C"/>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40" name="TextBox 39">
            <a:extLst>
              <a:ext uri="{FF2B5EF4-FFF2-40B4-BE49-F238E27FC236}">
                <a16:creationId xmlns:a16="http://schemas.microsoft.com/office/drawing/2014/main" id="{CDC24E3D-2CB3-054C-AB94-B21F1395D34B}"/>
              </a:ext>
            </a:extLst>
          </p:cNvPr>
          <p:cNvSpPr txBox="1"/>
          <p:nvPr userDrawn="1"/>
        </p:nvSpPr>
        <p:spPr>
          <a:xfrm>
            <a:off x="12376760" y="127484"/>
            <a:ext cx="2001078" cy="641702"/>
          </a:xfrm>
          <a:prstGeom prst="rect">
            <a:avLst/>
          </a:prstGeom>
          <a:noFill/>
        </p:spPr>
        <p:txBody>
          <a:bodyPr wrap="square" lIns="0" tIns="0" rIns="0" bIns="0" rtlCol="0">
            <a:normAutofit/>
          </a:bodyPr>
          <a:lstStyle/>
          <a:p>
            <a:pPr marL="0" indent="-3657600" algn="l">
              <a:spcAft>
                <a:spcPts val="600"/>
              </a:spcAft>
            </a:pPr>
            <a:r>
              <a:rPr lang="en-US" sz="1000" b="1" i="0" dirty="0">
                <a:solidFill>
                  <a:schemeClr val="tx2"/>
                </a:solidFill>
                <a:latin typeface="Segoe UI" panose="020B0502040204020203" pitchFamily="34" charset="0"/>
                <a:ea typeface="Roboto" panose="02000000000000000000" pitchFamily="2" charset="0"/>
                <a:cs typeface="Segoe UI" panose="020B0502040204020203" pitchFamily="34" charset="0"/>
              </a:rPr>
              <a:t>Primary</a:t>
            </a:r>
            <a: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t/>
            </a:r>
            <a:b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br>
            <a: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t>• Represents our brand</a:t>
            </a:r>
            <a:b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br>
            <a: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t>• Used on every slide</a:t>
            </a:r>
            <a:b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br>
            <a: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t>• First in all charts and graphs</a:t>
            </a:r>
          </a:p>
        </p:txBody>
      </p:sp>
      <p:sp>
        <p:nvSpPr>
          <p:cNvPr id="41" name="TextBox 40">
            <a:extLst>
              <a:ext uri="{FF2B5EF4-FFF2-40B4-BE49-F238E27FC236}">
                <a16:creationId xmlns:a16="http://schemas.microsoft.com/office/drawing/2014/main" id="{937A4537-0D53-0A88-6896-2A127891359E}"/>
              </a:ext>
            </a:extLst>
          </p:cNvPr>
          <p:cNvSpPr txBox="1"/>
          <p:nvPr userDrawn="1"/>
        </p:nvSpPr>
        <p:spPr>
          <a:xfrm>
            <a:off x="12376760" y="1749830"/>
            <a:ext cx="2001078" cy="641702"/>
          </a:xfrm>
          <a:prstGeom prst="rect">
            <a:avLst/>
          </a:prstGeom>
          <a:noFill/>
        </p:spPr>
        <p:txBody>
          <a:bodyPr wrap="square" lIns="0" tIns="0" rIns="0" bIns="0" rtlCol="0">
            <a:normAutofit/>
          </a:bodyPr>
          <a:lstStyle/>
          <a:p>
            <a:pPr marL="0" indent="-3657600" algn="l">
              <a:spcAft>
                <a:spcPts val="600"/>
              </a:spcAft>
            </a:pPr>
            <a:r>
              <a:rPr lang="en-US" sz="1000" b="1" i="0" dirty="0">
                <a:solidFill>
                  <a:schemeClr val="tx2"/>
                </a:solidFill>
                <a:latin typeface="Segoe UI" panose="020B0502040204020203" pitchFamily="34" charset="0"/>
                <a:ea typeface="Roboto" panose="02000000000000000000" pitchFamily="2" charset="0"/>
                <a:cs typeface="Segoe UI" panose="020B0502040204020203" pitchFamily="34" charset="0"/>
              </a:rPr>
              <a:t>Secondary</a:t>
            </a:r>
            <a: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t/>
            </a:r>
            <a:b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br>
            <a: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t>• Accent colors </a:t>
            </a:r>
            <a:b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br>
            <a: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t>• Used in charts and graphs</a:t>
            </a:r>
          </a:p>
        </p:txBody>
      </p:sp>
      <p:sp>
        <p:nvSpPr>
          <p:cNvPr id="42" name="TextBox 41">
            <a:extLst>
              <a:ext uri="{FF2B5EF4-FFF2-40B4-BE49-F238E27FC236}">
                <a16:creationId xmlns:a16="http://schemas.microsoft.com/office/drawing/2014/main" id="{EC25A848-80CB-35F4-CDC1-D5A92C6ADC45}"/>
              </a:ext>
            </a:extLst>
          </p:cNvPr>
          <p:cNvSpPr txBox="1"/>
          <p:nvPr userDrawn="1"/>
        </p:nvSpPr>
        <p:spPr>
          <a:xfrm>
            <a:off x="12376760" y="4363309"/>
            <a:ext cx="2180487" cy="641702"/>
          </a:xfrm>
          <a:prstGeom prst="rect">
            <a:avLst/>
          </a:prstGeom>
          <a:noFill/>
        </p:spPr>
        <p:txBody>
          <a:bodyPr wrap="square" lIns="0" tIns="0" rIns="0" bIns="0" rtlCol="0">
            <a:normAutofit/>
          </a:bodyPr>
          <a:lstStyle/>
          <a:p>
            <a:pPr marL="0" indent="-3657600" algn="l">
              <a:spcAft>
                <a:spcPts val="600"/>
              </a:spcAft>
            </a:pPr>
            <a:r>
              <a:rPr lang="en-US" sz="1000" b="1" i="0" dirty="0">
                <a:solidFill>
                  <a:schemeClr val="tx2"/>
                </a:solidFill>
                <a:latin typeface="Segoe UI" panose="020B0502040204020203" pitchFamily="34" charset="0"/>
                <a:ea typeface="Roboto" panose="02000000000000000000" pitchFamily="2" charset="0"/>
                <a:cs typeface="Segoe UI" panose="020B0502040204020203" pitchFamily="34" charset="0"/>
              </a:rPr>
              <a:t>Tertiary </a:t>
            </a:r>
            <a: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t/>
            </a:r>
            <a:b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br>
            <a: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t>• Used only when charts and graphs</a:t>
            </a:r>
            <a:b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br>
            <a: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t>  need additional colors after Primary</a:t>
            </a:r>
            <a:b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br>
            <a: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t>  and Secondary colors are applied</a:t>
            </a:r>
          </a:p>
        </p:txBody>
      </p:sp>
    </p:spTree>
    <p:extLst>
      <p:ext uri="{BB962C8B-B14F-4D97-AF65-F5344CB8AC3E}">
        <p14:creationId xmlns:p14="http://schemas.microsoft.com/office/powerpoint/2010/main" val="1097248184"/>
      </p:ext>
    </p:extLst>
  </p:cSld>
  <p:clrMap bg1="lt1" tx1="dk1" bg2="lt2" tx2="dk2" accent1="accent1" accent2="accent2" accent3="accent3" accent4="accent4" accent5="accent5" accent6="accent6" hlink="hlink" folHlink="folHlink"/>
  <p:sldLayoutIdLst>
    <p:sldLayoutId id="2147483841" r:id="rId1"/>
    <p:sldLayoutId id="2147483829" r:id="rId2"/>
    <p:sldLayoutId id="2147483842" r:id="rId3"/>
    <p:sldLayoutId id="2147483846" r:id="rId4"/>
    <p:sldLayoutId id="2147483843" r:id="rId5"/>
    <p:sldLayoutId id="2147483844" r:id="rId6"/>
    <p:sldLayoutId id="2147483845" r:id="rId7"/>
  </p:sldLayoutIdLst>
  <p:hf hdr="0"/>
  <p:txStyles>
    <p:titleStyle>
      <a:lvl1pPr algn="l" defTabSz="914400" rtl="0" eaLnBrk="1" latinLnBrk="0" hangingPunct="1">
        <a:lnSpc>
          <a:spcPct val="100000"/>
        </a:lnSpc>
        <a:spcBef>
          <a:spcPct val="0"/>
        </a:spcBef>
        <a:buNone/>
        <a:defRPr sz="2800" b="1" i="0" kern="1200">
          <a:solidFill>
            <a:schemeClr val="accent1"/>
          </a:solidFill>
          <a:latin typeface="Segoe UI" panose="020B0502040204020203" pitchFamily="34" charset="0"/>
          <a:ea typeface="Segoe UI" panose="020B0502040204020203" pitchFamily="34" charset="0"/>
          <a:cs typeface="Segoe UI" panose="020B0502040204020203" pitchFamily="34" charset="0"/>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2000" b="0" i="0" kern="1200">
          <a:solidFill>
            <a:schemeClr val="tx1"/>
          </a:solidFill>
          <a:latin typeface="Segoe UI" panose="020B0502040204020203" pitchFamily="34" charset="0"/>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0"/>
        </a:spcAft>
        <a:buClr>
          <a:schemeClr val="accent1"/>
        </a:buClr>
        <a:buFontTx/>
        <a:buNone/>
        <a:tabLst>
          <a:tab pos="280988" algn="l"/>
        </a:tabLst>
        <a:defRPr sz="2000" b="1" i="0" kern="1200">
          <a:solidFill>
            <a:schemeClr val="accent1"/>
          </a:solidFill>
          <a:latin typeface="Segoe UI" panose="020B0502040204020203" pitchFamily="34" charset="0"/>
          <a:ea typeface="Roboto" panose="02000000000000000000" pitchFamily="2" charset="0"/>
          <a:cs typeface="Segoe UI" panose="020B0502040204020203" pitchFamily="34" charset="0"/>
        </a:defRPr>
      </a:lvl2pPr>
      <a:lvl3pPr marL="0" indent="0" algn="l" defTabSz="292608" rtl="0" eaLnBrk="1" latinLnBrk="0" hangingPunct="1">
        <a:lnSpc>
          <a:spcPct val="100000"/>
        </a:lnSpc>
        <a:spcBef>
          <a:spcPts val="0"/>
        </a:spcBef>
        <a:spcAft>
          <a:spcPts val="1500"/>
        </a:spcAft>
        <a:buClr>
          <a:schemeClr val="tx1"/>
        </a:buClr>
        <a:buFontTx/>
        <a:buNone/>
        <a:tabLst>
          <a:tab pos="276225" algn="l"/>
          <a:tab pos="584200" algn="l"/>
        </a:tabLst>
        <a:defRPr sz="2400" b="0" i="0" kern="1200">
          <a:solidFill>
            <a:schemeClr val="tx1"/>
          </a:solidFill>
          <a:latin typeface="Segoe UI" panose="020B0502040204020203" pitchFamily="34" charset="0"/>
          <a:ea typeface="Roboto" panose="02000000000000000000" pitchFamily="2" charset="0"/>
          <a:cs typeface="Segoe UI" panose="020B0502040204020203" pitchFamily="34" charset="0"/>
        </a:defRPr>
      </a:lvl3pPr>
      <a:lvl4pPr marL="2286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800" b="0" i="0" kern="1200">
          <a:solidFill>
            <a:schemeClr val="tx1"/>
          </a:solidFill>
          <a:latin typeface="Segoe UI" panose="020B0502040204020203" pitchFamily="34" charset="0"/>
          <a:ea typeface="Roboto" panose="02000000000000000000" pitchFamily="2" charset="0"/>
          <a:cs typeface="Segoe UI" panose="020B0502040204020203" pitchFamily="34" charset="0"/>
        </a:defRPr>
      </a:lvl4pPr>
      <a:lvl5pPr marL="4572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800" b="0" i="0" kern="1200">
          <a:solidFill>
            <a:schemeClr val="tx1"/>
          </a:solidFill>
          <a:latin typeface="Segoe UI" panose="020B0502040204020203" pitchFamily="34" charset="0"/>
          <a:ea typeface="Roboto" panose="02000000000000000000" pitchFamily="2" charset="0"/>
          <a:cs typeface="Segoe UI" panose="020B0502040204020203" pitchFamily="34" charset="0"/>
        </a:defRPr>
      </a:lvl5pPr>
      <a:lvl6pPr marL="283464"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800" b="0" i="0" kern="1200">
          <a:solidFill>
            <a:schemeClr val="tx1"/>
          </a:solidFill>
          <a:latin typeface="Segoe UI" panose="020B0502040204020203" pitchFamily="34" charset="0"/>
          <a:ea typeface="Roboto" panose="02000000000000000000" pitchFamily="2" charset="0"/>
          <a:cs typeface="Segoe UI" panose="020B0502040204020203" pitchFamily="34" charset="0"/>
        </a:defRPr>
      </a:lvl6pPr>
      <a:lvl7pPr marL="566928"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800" b="0" i="0" kern="1200">
          <a:solidFill>
            <a:schemeClr val="tx1"/>
          </a:solidFill>
          <a:latin typeface="Segoe UI" panose="020B0502040204020203" pitchFamily="34" charset="0"/>
          <a:ea typeface="Roboto" panose="02000000000000000000" pitchFamily="2" charset="0"/>
          <a:cs typeface="Segoe UI" panose="020B0502040204020203" pitchFamily="34" charset="0"/>
        </a:defRPr>
      </a:lvl7pPr>
      <a:lvl8pPr marL="566928"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800" b="0" i="0" kern="1200">
          <a:solidFill>
            <a:schemeClr val="tx1"/>
          </a:solidFill>
          <a:latin typeface="Segoe UI" panose="020B0502040204020203" pitchFamily="34" charset="0"/>
          <a:ea typeface="Roboto" panose="02000000000000000000" pitchFamily="2" charset="0"/>
          <a:cs typeface="Segoe UI" panose="020B0502040204020203" pitchFamily="34" charset="0"/>
        </a:defRPr>
      </a:lvl8pPr>
      <a:lvl9pPr marL="566928"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800" b="0" i="0" kern="1200">
          <a:solidFill>
            <a:schemeClr val="tx1"/>
          </a:solidFill>
          <a:latin typeface="Segoe UI" panose="020B0502040204020203" pitchFamily="34" charset="0"/>
          <a:ea typeface="Roboto" panose="02000000000000000000" pitchFamily="2" charset="0"/>
          <a:cs typeface="Segoe UI" panose="020B0502040204020203"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536" userDrawn="1">
          <p15:clr>
            <a:srgbClr val="F26B43"/>
          </p15:clr>
        </p15:guide>
        <p15:guide id="3" pos="294" userDrawn="1">
          <p15:clr>
            <a:srgbClr val="F26B43"/>
          </p15:clr>
        </p15:guide>
        <p15:guide id="10" pos="3840" userDrawn="1">
          <p15:clr>
            <a:srgbClr val="F26B43"/>
          </p15:clr>
        </p15:guide>
        <p15:guide id="12" pos="3748" userDrawn="1">
          <p15:clr>
            <a:srgbClr val="F26B43"/>
          </p15:clr>
        </p15:guide>
        <p15:guide id="13" pos="7388" userDrawn="1">
          <p15:clr>
            <a:srgbClr val="F26B43"/>
          </p15:clr>
        </p15:guide>
        <p15:guide id="15" pos="5142" userDrawn="1">
          <p15:clr>
            <a:srgbClr val="F26B43"/>
          </p15:clr>
        </p15:guide>
        <p15:guide id="16" pos="4964" userDrawn="1">
          <p15:clr>
            <a:srgbClr val="F26B43"/>
          </p15:clr>
        </p15:guide>
        <p15:guide id="25" orient="horz" pos="288" userDrawn="1">
          <p15:clr>
            <a:srgbClr val="F26B43"/>
          </p15:clr>
        </p15:guide>
        <p15:guide id="31" orient="horz" pos="3840" userDrawn="1">
          <p15:clr>
            <a:srgbClr val="F26B43"/>
          </p15:clr>
        </p15:guide>
        <p15:guide id="32" orient="horz" pos="4150" userDrawn="1">
          <p15:clr>
            <a:srgbClr val="F26B43"/>
          </p15:clr>
        </p15:guide>
        <p15:guide id="37" pos="2718" userDrawn="1">
          <p15:clr>
            <a:srgbClr val="F26B43"/>
          </p15:clr>
        </p15:guide>
        <p15:guide id="40" pos="3930" userDrawn="1">
          <p15:clr>
            <a:srgbClr val="F26B43"/>
          </p15:clr>
        </p15:guide>
        <p15:guide id="48" orient="horz" pos="993" userDrawn="1">
          <p15:clr>
            <a:srgbClr val="F26B43"/>
          </p15:clr>
        </p15:guide>
        <p15:guide id="50" orient="horz" pos="788" userDrawn="1">
          <p15:clr>
            <a:srgbClr val="F26B43"/>
          </p15:clr>
        </p15:guide>
        <p15:guide id="51" orient="horz" pos="115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png"/><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E1EB036-A09A-864D-B750-BE2A82C5E309}"/>
              </a:ext>
            </a:extLst>
          </p:cNvPr>
          <p:cNvSpPr>
            <a:spLocks noGrp="1"/>
          </p:cNvSpPr>
          <p:nvPr>
            <p:ph type="ftr" sz="quarter" idx="10"/>
          </p:nvPr>
        </p:nvSpPr>
        <p:spPr/>
        <p:txBody>
          <a:bodyPr/>
          <a:lstStyle/>
          <a:p>
            <a:r>
              <a:rPr lang="en-US" dirty="0"/>
              <a:t>Confidential</a:t>
            </a:r>
          </a:p>
        </p:txBody>
      </p:sp>
      <p:sp>
        <p:nvSpPr>
          <p:cNvPr id="4" name="Slide Number Placeholder 3">
            <a:extLst>
              <a:ext uri="{FF2B5EF4-FFF2-40B4-BE49-F238E27FC236}">
                <a16:creationId xmlns:a16="http://schemas.microsoft.com/office/drawing/2014/main" id="{77B966B1-B36C-1946-B1B5-E63136E47585}"/>
              </a:ext>
            </a:extLst>
          </p:cNvPr>
          <p:cNvSpPr>
            <a:spLocks noGrp="1"/>
          </p:cNvSpPr>
          <p:nvPr>
            <p:ph type="sldNum" sz="quarter" idx="11"/>
          </p:nvPr>
        </p:nvSpPr>
        <p:spPr/>
        <p:txBody>
          <a:bodyPr/>
          <a:lstStyle/>
          <a:p>
            <a:pPr lvl="8"/>
            <a:fld id="{63DCA5C9-2E11-4C67-86EB-AE1DE127DC64}" type="slidenum">
              <a:rPr lang="en-US" smtClean="0"/>
              <a:pPr lvl="8"/>
              <a:t>1</a:t>
            </a:fld>
            <a:endParaRPr lang="en-US"/>
          </a:p>
        </p:txBody>
      </p:sp>
      <p:sp>
        <p:nvSpPr>
          <p:cNvPr id="9" name="Title 1">
            <a:extLst>
              <a:ext uri="{FF2B5EF4-FFF2-40B4-BE49-F238E27FC236}">
                <a16:creationId xmlns:a16="http://schemas.microsoft.com/office/drawing/2014/main" id="{0622A874-B2DD-BB45-A068-CDA3E57AA735}"/>
              </a:ext>
            </a:extLst>
          </p:cNvPr>
          <p:cNvSpPr>
            <a:spLocks noGrp="1"/>
          </p:cNvSpPr>
          <p:nvPr>
            <p:ph type="title"/>
          </p:nvPr>
        </p:nvSpPr>
        <p:spPr>
          <a:xfrm>
            <a:off x="439697" y="1798073"/>
            <a:ext cx="5275302" cy="3317391"/>
          </a:xfrm>
        </p:spPr>
        <p:txBody>
          <a:bodyPr/>
          <a:lstStyle/>
          <a:p>
            <a:pPr>
              <a:spcBef>
                <a:spcPts val="600"/>
              </a:spcBef>
            </a:pPr>
            <a:r>
              <a:rPr lang="en-US" sz="5400" dirty="0" smtClean="0"/>
              <a:t>CGM &amp; Pump</a:t>
            </a:r>
            <a:r>
              <a:rPr lang="en-US" sz="5400" dirty="0" smtClean="0"/>
              <a:t/>
            </a:r>
            <a:br>
              <a:rPr lang="en-US" sz="5400" dirty="0" smtClean="0"/>
            </a:br>
            <a:r>
              <a:rPr lang="en-US" sz="5400" dirty="0" smtClean="0"/>
              <a:t>Equity </a:t>
            </a:r>
            <a:r>
              <a:rPr lang="en-US" sz="5400" dirty="0" smtClean="0"/>
              <a:t>Project</a:t>
            </a:r>
            <a:endParaRPr lang="en-US" sz="5400" dirty="0"/>
          </a:p>
        </p:txBody>
      </p:sp>
      <p:grpSp>
        <p:nvGrpSpPr>
          <p:cNvPr id="12" name="Group 11"/>
          <p:cNvGrpSpPr/>
          <p:nvPr/>
        </p:nvGrpSpPr>
        <p:grpSpPr>
          <a:xfrm>
            <a:off x="439697" y="254448"/>
            <a:ext cx="5122878" cy="1090411"/>
            <a:chOff x="475793" y="98033"/>
            <a:chExt cx="5122878" cy="1090411"/>
          </a:xfrm>
        </p:grpSpPr>
        <p:pic>
          <p:nvPicPr>
            <p:cNvPr id="10" name="Picture 9">
              <a:extLst>
                <a:ext uri="{FF2B5EF4-FFF2-40B4-BE49-F238E27FC236}">
                  <a16:creationId xmlns:a16="http://schemas.microsoft.com/office/drawing/2014/main" id="{26073D27-1382-CD52-D919-025760C85C13}"/>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p:blipFill>
          <p:spPr>
            <a:xfrm>
              <a:off x="475793" y="322448"/>
              <a:ext cx="2408346" cy="641581"/>
            </a:xfrm>
            <a:prstGeom prst="rect">
              <a:avLst/>
            </a:prstGeom>
          </p:spPr>
        </p:pic>
        <p:pic>
          <p:nvPicPr>
            <p:cNvPr id="11" name="x_x_x_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8585" y="98033"/>
              <a:ext cx="2300086" cy="1090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Box 1"/>
          <p:cNvSpPr txBox="1"/>
          <p:nvPr/>
        </p:nvSpPr>
        <p:spPr>
          <a:xfrm>
            <a:off x="439697" y="3631170"/>
            <a:ext cx="5979391" cy="676656"/>
          </a:xfrm>
          <a:prstGeom prst="rect">
            <a:avLst/>
          </a:prstGeom>
          <a:noFill/>
        </p:spPr>
        <p:txBody>
          <a:bodyPr wrap="square" lIns="0" tIns="0" rIns="0" bIns="0" rtlCol="0">
            <a:normAutofit/>
          </a:bodyPr>
          <a:lstStyle/>
          <a:p>
            <a:pPr marL="0" indent="-3657600" algn="l">
              <a:spcAft>
                <a:spcPts val="600"/>
              </a:spcAft>
            </a:pPr>
            <a:r>
              <a:rPr lang="en-US" sz="2000" b="0" i="0" dirty="0" smtClean="0">
                <a:solidFill>
                  <a:schemeClr val="tx2"/>
                </a:solidFill>
                <a:latin typeface="Segoe UI" panose="020B0502040204020203" pitchFamily="34" charset="0"/>
                <a:ea typeface="Roboto" panose="02000000000000000000" pitchFamily="2" charset="0"/>
                <a:cs typeface="Segoe UI" panose="020B0502040204020203" pitchFamily="34" charset="0"/>
              </a:rPr>
              <a:t>March 2024 Update</a:t>
            </a:r>
            <a:endParaRPr lang="en-US" sz="1600" b="0" i="0" dirty="0" smtClean="0">
              <a:solidFill>
                <a:schemeClr val="tx2"/>
              </a:solidFill>
              <a:latin typeface="Segoe UI" panose="020B0502040204020203" pitchFamily="34" charset="0"/>
              <a:ea typeface="Roboto" panose="02000000000000000000" pitchFamily="2" charset="0"/>
              <a:cs typeface="Segoe UI" panose="020B0502040204020203" pitchFamily="34" charset="0"/>
            </a:endParaRPr>
          </a:p>
        </p:txBody>
      </p:sp>
    </p:spTree>
    <p:extLst>
      <p:ext uri="{BB962C8B-B14F-4D97-AF65-F5344CB8AC3E}">
        <p14:creationId xmlns:p14="http://schemas.microsoft.com/office/powerpoint/2010/main" val="1222423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3F3CCA1-02D7-E048-A22C-9A42AA833C23}"/>
              </a:ext>
            </a:extLst>
          </p:cNvPr>
          <p:cNvSpPr>
            <a:spLocks noGrp="1"/>
          </p:cNvSpPr>
          <p:nvPr>
            <p:ph type="ftr" sz="quarter" idx="14"/>
          </p:nvPr>
        </p:nvSpPr>
        <p:spPr>
          <a:xfrm>
            <a:off x="4159166" y="6543690"/>
            <a:ext cx="3857625" cy="209540"/>
          </a:xfrm>
        </p:spPr>
        <p:txBody>
          <a:bodyPr/>
          <a:lstStyle/>
          <a:p>
            <a:r>
              <a:rPr lang="en-US" dirty="0"/>
              <a:t>Confidential</a:t>
            </a:r>
          </a:p>
        </p:txBody>
      </p:sp>
      <p:sp>
        <p:nvSpPr>
          <p:cNvPr id="5" name="Title 4">
            <a:extLst>
              <a:ext uri="{FF2B5EF4-FFF2-40B4-BE49-F238E27FC236}">
                <a16:creationId xmlns:a16="http://schemas.microsoft.com/office/drawing/2014/main" id="{762389CD-E0A3-454E-9F12-DDD015001125}"/>
              </a:ext>
            </a:extLst>
          </p:cNvPr>
          <p:cNvSpPr>
            <a:spLocks noGrp="1"/>
          </p:cNvSpPr>
          <p:nvPr>
            <p:ph type="title"/>
          </p:nvPr>
        </p:nvSpPr>
        <p:spPr>
          <a:xfrm>
            <a:off x="460374" y="331393"/>
            <a:ext cx="8202363" cy="925187"/>
          </a:xfrm>
        </p:spPr>
        <p:txBody>
          <a:bodyPr/>
          <a:lstStyle/>
          <a:p>
            <a:r>
              <a:rPr lang="en-US" sz="4800" dirty="0" smtClean="0"/>
              <a:t>March 2024</a:t>
            </a:r>
            <a:endParaRPr lang="en-US" sz="4800" dirty="0"/>
          </a:p>
        </p:txBody>
      </p:sp>
      <p:sp>
        <p:nvSpPr>
          <p:cNvPr id="33" name="Rectángulo 5"/>
          <p:cNvSpPr/>
          <p:nvPr/>
        </p:nvSpPr>
        <p:spPr>
          <a:xfrm>
            <a:off x="460374" y="2210464"/>
            <a:ext cx="5852744" cy="3949704"/>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5760" indent="-342900">
              <a:lnSpc>
                <a:spcPct val="120000"/>
              </a:lnSpc>
              <a:buFont typeface="Wingdings" panose="05000000000000000000" pitchFamily="2" charset="2"/>
              <a:buChar char="ü"/>
            </a:pPr>
            <a:r>
              <a:rPr lang="en-US" sz="2400" dirty="0" smtClean="0">
                <a:solidFill>
                  <a:schemeClr val="tx1"/>
                </a:solidFill>
                <a:latin typeface="Segoe UI" panose="020B0502040204020203" pitchFamily="34" charset="0"/>
                <a:cs typeface="Segoe UI" panose="020B0502040204020203" pitchFamily="34" charset="0"/>
              </a:rPr>
              <a:t>PDSA 3 Complete – Pump Info Bundles</a:t>
            </a:r>
            <a:endParaRPr lang="en-US" sz="2400" dirty="0">
              <a:solidFill>
                <a:schemeClr val="tx1"/>
              </a:solidFill>
              <a:latin typeface="Segoe UI" panose="020B0502040204020203" pitchFamily="34" charset="0"/>
              <a:cs typeface="Segoe UI" panose="020B0502040204020203" pitchFamily="34" charset="0"/>
            </a:endParaRPr>
          </a:p>
          <a:p>
            <a:pPr marL="365760" indent="-342900" hangingPunct="1">
              <a:lnSpc>
                <a:spcPct val="120000"/>
              </a:lnSpc>
              <a:buFont typeface="Wingdings" panose="05000000000000000000" pitchFamily="2" charset="2"/>
              <a:buChar char="ü"/>
            </a:pPr>
            <a:r>
              <a:rPr lang="en-US" sz="2400" dirty="0" smtClean="0">
                <a:solidFill>
                  <a:schemeClr val="tx1"/>
                </a:solidFill>
                <a:latin typeface="Segoe UI" panose="020B0502040204020203" pitchFamily="34" charset="0"/>
                <a:cs typeface="Segoe UI" panose="020B0502040204020203" pitchFamily="34" charset="0"/>
              </a:rPr>
              <a:t>Provider Refresher Education scheduled – April 22</a:t>
            </a:r>
          </a:p>
          <a:p>
            <a:pPr marL="365760" indent="-342900" hangingPunct="1">
              <a:lnSpc>
                <a:spcPct val="120000"/>
              </a:lnSpc>
              <a:buFont typeface="Wingdings" panose="05000000000000000000" pitchFamily="2" charset="2"/>
              <a:buChar char="ü"/>
            </a:pPr>
            <a:r>
              <a:rPr lang="en-US" sz="2400" b="1" dirty="0" smtClean="0">
                <a:solidFill>
                  <a:schemeClr val="tx1"/>
                </a:solidFill>
                <a:latin typeface="Segoe UI" panose="020B0502040204020203" pitchFamily="34" charset="0"/>
                <a:cs typeface="Segoe UI" panose="020B0502040204020203" pitchFamily="34" charset="0"/>
              </a:rPr>
              <a:t>TX MEDICAID </a:t>
            </a:r>
            <a:r>
              <a:rPr lang="en-US" sz="2400" b="1" dirty="0" smtClean="0">
                <a:solidFill>
                  <a:schemeClr val="tx1"/>
                </a:solidFill>
                <a:latin typeface="Segoe UI" panose="020B0502040204020203" pitchFamily="34" charset="0"/>
                <a:cs typeface="Segoe UI" panose="020B0502040204020203" pitchFamily="34" charset="0"/>
              </a:rPr>
              <a:t>NOW COVERS OMNIPOD 5!!</a:t>
            </a:r>
          </a:p>
          <a:p>
            <a:pPr marL="22860" hangingPunct="1">
              <a:lnSpc>
                <a:spcPct val="120000"/>
              </a:lnSpc>
            </a:pPr>
            <a:endParaRPr lang="en-US" sz="2400" b="1" dirty="0">
              <a:solidFill>
                <a:schemeClr val="tx1"/>
              </a:solidFill>
              <a:latin typeface="Segoe UI" panose="020B0502040204020203" pitchFamily="34" charset="0"/>
              <a:cs typeface="Segoe UI" panose="020B0502040204020203" pitchFamily="34" charset="0"/>
            </a:endParaRPr>
          </a:p>
          <a:p>
            <a:pPr marL="22860" hangingPunct="1">
              <a:lnSpc>
                <a:spcPct val="120000"/>
              </a:lnSpc>
            </a:pPr>
            <a:r>
              <a:rPr lang="en-US" sz="2400" b="1" dirty="0" smtClean="0">
                <a:solidFill>
                  <a:schemeClr val="tx1"/>
                </a:solidFill>
                <a:latin typeface="Segoe UI" panose="020B0502040204020203" pitchFamily="34" charset="0"/>
                <a:cs typeface="Segoe UI" panose="020B0502040204020203" pitchFamily="34" charset="0"/>
              </a:rPr>
              <a:t>Next Steps: </a:t>
            </a:r>
          </a:p>
          <a:p>
            <a:pPr marL="22860" hangingPunct="1">
              <a:lnSpc>
                <a:spcPct val="120000"/>
              </a:lnSpc>
            </a:pPr>
            <a:r>
              <a:rPr lang="en-US" sz="2400" b="1" dirty="0" smtClean="0">
                <a:solidFill>
                  <a:schemeClr val="tx1"/>
                </a:solidFill>
                <a:latin typeface="Segoe UI" panose="020B0502040204020203" pitchFamily="34" charset="0"/>
                <a:cs typeface="Segoe UI" panose="020B0502040204020203" pitchFamily="34" charset="0"/>
              </a:rPr>
              <a:t>Data Correction, Team Follow-up</a:t>
            </a:r>
          </a:p>
        </p:txBody>
      </p:sp>
      <p:sp>
        <p:nvSpPr>
          <p:cNvPr id="42" name="CuadroTexto 11"/>
          <p:cNvSpPr txBox="1"/>
          <p:nvPr/>
        </p:nvSpPr>
        <p:spPr>
          <a:xfrm>
            <a:off x="460374" y="1626894"/>
            <a:ext cx="5029200" cy="461665"/>
          </a:xfrm>
          <a:prstGeom prst="rect">
            <a:avLst/>
          </a:prstGeom>
          <a:noFill/>
        </p:spPr>
        <p:txBody>
          <a:bodyPr wrap="square" rtlCol="0">
            <a:spAutoFit/>
          </a:bodyPr>
          <a:lstStyle>
            <a:defPPr>
              <a:defRPr lang="en-US"/>
            </a:defPPr>
            <a:lvl1pPr algn="ctr">
              <a:defRPr>
                <a:solidFill>
                  <a:schemeClr val="tx2"/>
                </a:solidFill>
                <a:latin typeface="Arial Black" panose="020B0A04020102020204" pitchFamily="34" charset="0"/>
                <a:ea typeface="MS PGothic" panose="020B0600070205080204" pitchFamily="34" charset="-128"/>
              </a:defRPr>
            </a:lvl1pPr>
          </a:lstStyle>
          <a:p>
            <a:pPr algn="l"/>
            <a:r>
              <a:rPr lang="es-ES" sz="2400" b="1" dirty="0" err="1" smtClean="0">
                <a:latin typeface="Segoe UI" panose="020B0502040204020203" pitchFamily="34" charset="0"/>
                <a:cs typeface="Segoe UI" panose="020B0502040204020203" pitchFamily="34" charset="0"/>
              </a:rPr>
              <a:t>Update</a:t>
            </a:r>
            <a:r>
              <a:rPr lang="es-ES" sz="2400" b="1" dirty="0" smtClean="0">
                <a:latin typeface="Segoe UI" panose="020B0502040204020203" pitchFamily="34" charset="0"/>
                <a:cs typeface="Segoe UI" panose="020B0502040204020203" pitchFamily="34" charset="0"/>
              </a:rPr>
              <a:t>:</a:t>
            </a:r>
            <a:endParaRPr lang="es-ES" sz="2400" b="1" dirty="0">
              <a:latin typeface="Segoe UI" panose="020B0502040204020203" pitchFamily="34" charset="0"/>
              <a:cs typeface="Segoe UI" panose="020B0502040204020203" pitchFamily="34" charset="0"/>
            </a:endParaRPr>
          </a:p>
        </p:txBody>
      </p:sp>
      <p:sp>
        <p:nvSpPr>
          <p:cNvPr id="47" name="CuadroTexto 11"/>
          <p:cNvSpPr txBox="1"/>
          <p:nvPr/>
        </p:nvSpPr>
        <p:spPr>
          <a:xfrm>
            <a:off x="6448099" y="1634914"/>
            <a:ext cx="5029200" cy="461665"/>
          </a:xfrm>
          <a:prstGeom prst="rect">
            <a:avLst/>
          </a:prstGeom>
          <a:noFill/>
        </p:spPr>
        <p:txBody>
          <a:bodyPr wrap="square" rtlCol="0">
            <a:spAutoFit/>
          </a:bodyPr>
          <a:lstStyle>
            <a:defPPr>
              <a:defRPr lang="en-US"/>
            </a:defPPr>
            <a:lvl1pPr algn="ctr">
              <a:defRPr>
                <a:solidFill>
                  <a:schemeClr val="tx2"/>
                </a:solidFill>
                <a:latin typeface="Arial Black" panose="020B0A04020102020204" pitchFamily="34" charset="0"/>
                <a:ea typeface="MS PGothic" panose="020B0600070205080204" pitchFamily="34" charset="-128"/>
              </a:defRPr>
            </a:lvl1pPr>
          </a:lstStyle>
          <a:p>
            <a:pPr algn="l"/>
            <a:r>
              <a:rPr lang="es-ES" sz="2400" b="1" dirty="0" smtClean="0">
                <a:latin typeface="Segoe UI" panose="020B0502040204020203" pitchFamily="34" charset="0"/>
                <a:cs typeface="Segoe UI" panose="020B0502040204020203" pitchFamily="34" charset="0"/>
              </a:rPr>
              <a:t>Cook </a:t>
            </a:r>
            <a:r>
              <a:rPr lang="es-ES" sz="2400" b="1" dirty="0" err="1" smtClean="0">
                <a:latin typeface="Segoe UI" panose="020B0502040204020203" pitchFamily="34" charset="0"/>
                <a:cs typeface="Segoe UI" panose="020B0502040204020203" pitchFamily="34" charset="0"/>
              </a:rPr>
              <a:t>Dashboard</a:t>
            </a:r>
            <a:r>
              <a:rPr lang="es-ES" sz="2400" b="1" dirty="0" smtClean="0">
                <a:latin typeface="Segoe UI" panose="020B0502040204020203" pitchFamily="34" charset="0"/>
                <a:cs typeface="Segoe UI" panose="020B0502040204020203" pitchFamily="34" charset="0"/>
              </a:rPr>
              <a:t>:</a:t>
            </a:r>
            <a:endParaRPr lang="es-ES" sz="2400" b="1" dirty="0">
              <a:latin typeface="Segoe UI" panose="020B0502040204020203" pitchFamily="34" charset="0"/>
              <a:cs typeface="Segoe UI" panose="020B0502040204020203" pitchFamily="34" charset="0"/>
            </a:endParaRPr>
          </a:p>
        </p:txBody>
      </p:sp>
      <p:pic>
        <p:nvPicPr>
          <p:cNvPr id="1026" name="Picture 2"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8099" y="4359058"/>
            <a:ext cx="5029200" cy="2174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8099" y="2147834"/>
            <a:ext cx="5106590" cy="2148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09530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4344" y="101368"/>
            <a:ext cx="6216491" cy="925187"/>
          </a:xfrm>
        </p:spPr>
        <p:txBody>
          <a:bodyPr/>
          <a:lstStyle/>
          <a:p>
            <a:r>
              <a:rPr lang="en-US" sz="3200" dirty="0" smtClean="0"/>
              <a:t>Cook Children’s Pump Equity</a:t>
            </a:r>
            <a:br>
              <a:rPr lang="en-US" sz="3200" dirty="0" smtClean="0"/>
            </a:br>
            <a:r>
              <a:rPr lang="en-US" sz="3200" dirty="0" smtClean="0"/>
              <a:t>Key Driver Diagram</a:t>
            </a:r>
            <a:endParaRPr lang="en-US" sz="3200" dirty="0"/>
          </a:p>
        </p:txBody>
      </p:sp>
      <p:sp>
        <p:nvSpPr>
          <p:cNvPr id="6" name="Rectángulo 5"/>
          <p:cNvSpPr/>
          <p:nvPr/>
        </p:nvSpPr>
        <p:spPr>
          <a:xfrm>
            <a:off x="6871627" y="1989538"/>
            <a:ext cx="5029200" cy="759107"/>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hangingPunct="1">
              <a:buFont typeface="Arial" panose="020B0604020202020204" pitchFamily="34" charset="0"/>
              <a:buChar char="•"/>
            </a:pPr>
            <a:r>
              <a:rPr lang="en-US" sz="1600" kern="1200" dirty="0" smtClean="0">
                <a:solidFill>
                  <a:schemeClr val="tx1"/>
                </a:solidFill>
                <a:latin typeface="Segoe UI" panose="020B0502040204020203" pitchFamily="34" charset="0"/>
                <a:cs typeface="Segoe UI" panose="020B0502040204020203" pitchFamily="34" charset="0"/>
              </a:rPr>
              <a:t>Early education</a:t>
            </a:r>
          </a:p>
          <a:p>
            <a:pPr marL="214313" indent="-214313" hangingPunct="1">
              <a:buFont typeface="Arial" panose="020B0604020202020204" pitchFamily="34" charset="0"/>
              <a:buChar char="•"/>
            </a:pPr>
            <a:r>
              <a:rPr lang="en-US" sz="1600" dirty="0" smtClean="0">
                <a:solidFill>
                  <a:schemeClr val="tx1"/>
                </a:solidFill>
                <a:latin typeface="Segoe UI" panose="020B0502040204020203" pitchFamily="34" charset="0"/>
                <a:cs typeface="Segoe UI" panose="020B0502040204020203" pitchFamily="34" charset="0"/>
              </a:rPr>
              <a:t>Equitable delivery</a:t>
            </a:r>
          </a:p>
        </p:txBody>
      </p:sp>
      <p:sp>
        <p:nvSpPr>
          <p:cNvPr id="7" name="CuadroTexto 11"/>
          <p:cNvSpPr txBox="1"/>
          <p:nvPr/>
        </p:nvSpPr>
        <p:spPr>
          <a:xfrm>
            <a:off x="6871627" y="306774"/>
            <a:ext cx="5029200" cy="461665"/>
          </a:xfrm>
          <a:prstGeom prst="rect">
            <a:avLst/>
          </a:prstGeom>
          <a:noFill/>
        </p:spPr>
        <p:txBody>
          <a:bodyPr wrap="square" rtlCol="0">
            <a:spAutoFit/>
          </a:bodyPr>
          <a:lstStyle>
            <a:defPPr>
              <a:defRPr lang="en-US"/>
            </a:defPPr>
            <a:lvl1pPr algn="ctr">
              <a:defRPr>
                <a:solidFill>
                  <a:schemeClr val="tx2"/>
                </a:solidFill>
                <a:latin typeface="Arial Black" panose="020B0A04020102020204" pitchFamily="34" charset="0"/>
                <a:ea typeface="MS PGothic" panose="020B0600070205080204" pitchFamily="34" charset="-128"/>
              </a:defRPr>
            </a:lvl1pPr>
          </a:lstStyle>
          <a:p>
            <a:r>
              <a:rPr lang="es-ES" sz="2400" b="1" dirty="0">
                <a:latin typeface="Segoe UI" panose="020B0502040204020203" pitchFamily="34" charset="0"/>
                <a:cs typeface="Segoe UI" panose="020B0502040204020203" pitchFamily="34" charset="0"/>
              </a:rPr>
              <a:t>Change Ideas</a:t>
            </a:r>
          </a:p>
        </p:txBody>
      </p:sp>
      <p:sp>
        <p:nvSpPr>
          <p:cNvPr id="8" name="Rectángulo 20"/>
          <p:cNvSpPr/>
          <p:nvPr/>
        </p:nvSpPr>
        <p:spPr>
          <a:xfrm>
            <a:off x="6871627" y="2835134"/>
            <a:ext cx="5029200" cy="666267"/>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Arial" panose="020B0604020202020204" pitchFamily="34" charset="0"/>
              <a:buChar char="•"/>
            </a:pPr>
            <a:r>
              <a:rPr lang="en-US" sz="1600" dirty="0" smtClean="0">
                <a:solidFill>
                  <a:schemeClr val="tx1"/>
                </a:solidFill>
                <a:latin typeface="Segoe UI" panose="020B0502040204020203" pitchFamily="34" charset="0"/>
                <a:cs typeface="Segoe UI" panose="020B0502040204020203" pitchFamily="34" charset="0"/>
              </a:rPr>
              <a:t>Updated approved pump approval guidance</a:t>
            </a:r>
          </a:p>
          <a:p>
            <a:pPr marL="214313" indent="-214313">
              <a:buFont typeface="Arial" panose="020B0604020202020204" pitchFamily="34" charset="0"/>
              <a:buChar char="•"/>
            </a:pPr>
            <a:r>
              <a:rPr lang="en-US" sz="1600" dirty="0" smtClean="0">
                <a:solidFill>
                  <a:schemeClr val="tx1"/>
                </a:solidFill>
                <a:latin typeface="Segoe UI" panose="020B0502040204020203" pitchFamily="34" charset="0"/>
                <a:cs typeface="Segoe UI" panose="020B0502040204020203" pitchFamily="34" charset="0"/>
              </a:rPr>
              <a:t>Streamlined </a:t>
            </a:r>
            <a:r>
              <a:rPr lang="en-US" sz="1600" dirty="0">
                <a:solidFill>
                  <a:schemeClr val="tx1"/>
                </a:solidFill>
                <a:latin typeface="Segoe UI" panose="020B0502040204020203" pitchFamily="34" charset="0"/>
                <a:cs typeface="Segoe UI" panose="020B0502040204020203" pitchFamily="34" charset="0"/>
              </a:rPr>
              <a:t>approval </a:t>
            </a:r>
            <a:r>
              <a:rPr lang="en-US" sz="1600" dirty="0" smtClean="0">
                <a:solidFill>
                  <a:schemeClr val="tx1"/>
                </a:solidFill>
                <a:latin typeface="Segoe UI" panose="020B0502040204020203" pitchFamily="34" charset="0"/>
                <a:cs typeface="Segoe UI" panose="020B0502040204020203" pitchFamily="34" charset="0"/>
              </a:rPr>
              <a:t>notice</a:t>
            </a:r>
            <a:endParaRPr lang="en-US" sz="1600" dirty="0">
              <a:solidFill>
                <a:schemeClr val="tx1"/>
              </a:solidFill>
              <a:latin typeface="Segoe UI" panose="020B0502040204020203" pitchFamily="34" charset="0"/>
              <a:cs typeface="Segoe UI" panose="020B0502040204020203" pitchFamily="34" charset="0"/>
            </a:endParaRPr>
          </a:p>
        </p:txBody>
      </p:sp>
      <p:sp>
        <p:nvSpPr>
          <p:cNvPr id="9" name="Rectángulo 21"/>
          <p:cNvSpPr/>
          <p:nvPr/>
        </p:nvSpPr>
        <p:spPr>
          <a:xfrm>
            <a:off x="6871627" y="3616550"/>
            <a:ext cx="5029200" cy="734345"/>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Arial" panose="020B0604020202020204" pitchFamily="34" charset="0"/>
              <a:buChar char="•"/>
            </a:pPr>
            <a:r>
              <a:rPr lang="en-US" sz="1600" dirty="0" smtClean="0">
                <a:solidFill>
                  <a:schemeClr val="tx1"/>
                </a:solidFill>
                <a:latin typeface="Segoe UI" panose="020B0502040204020203" pitchFamily="34" charset="0"/>
                <a:cs typeface="Segoe UI" panose="020B0502040204020203" pitchFamily="34" charset="0"/>
              </a:rPr>
              <a:t>Virtual Pump Education</a:t>
            </a:r>
          </a:p>
          <a:p>
            <a:pPr marL="214313" indent="-214313">
              <a:buFont typeface="Arial" panose="020B0604020202020204" pitchFamily="34" charset="0"/>
              <a:buChar char="•"/>
            </a:pPr>
            <a:r>
              <a:rPr lang="en-US" sz="1600" dirty="0" smtClean="0">
                <a:solidFill>
                  <a:schemeClr val="tx1"/>
                </a:solidFill>
                <a:latin typeface="Segoe UI" panose="020B0502040204020203" pitchFamily="34" charset="0"/>
                <a:cs typeface="Segoe UI" panose="020B0502040204020203" pitchFamily="34" charset="0"/>
              </a:rPr>
              <a:t>Group Vendor Education</a:t>
            </a:r>
          </a:p>
          <a:p>
            <a:pPr marL="214313" indent="-214313">
              <a:buFont typeface="Arial" panose="020B0604020202020204" pitchFamily="34" charset="0"/>
              <a:buChar char="•"/>
            </a:pPr>
            <a:r>
              <a:rPr lang="en-US" sz="1600" dirty="0" smtClean="0">
                <a:solidFill>
                  <a:schemeClr val="tx1"/>
                </a:solidFill>
                <a:latin typeface="Segoe UI" panose="020B0502040204020203" pitchFamily="34" charset="0"/>
                <a:cs typeface="Segoe UI" panose="020B0502040204020203" pitchFamily="34" charset="0"/>
              </a:rPr>
              <a:t>1:1 </a:t>
            </a:r>
            <a:r>
              <a:rPr lang="en-US" sz="1600" dirty="0">
                <a:solidFill>
                  <a:schemeClr val="tx1"/>
                </a:solidFill>
                <a:latin typeface="Segoe UI" panose="020B0502040204020203" pitchFamily="34" charset="0"/>
                <a:cs typeface="Segoe UI" panose="020B0502040204020203" pitchFamily="34" charset="0"/>
              </a:rPr>
              <a:t>Education for non-English speaking </a:t>
            </a:r>
            <a:r>
              <a:rPr lang="en-US" sz="1600" dirty="0" smtClean="0">
                <a:solidFill>
                  <a:schemeClr val="tx1"/>
                </a:solidFill>
                <a:latin typeface="Segoe UI" panose="020B0502040204020203" pitchFamily="34" charset="0"/>
                <a:cs typeface="Segoe UI" panose="020B0502040204020203" pitchFamily="34" charset="0"/>
              </a:rPr>
              <a:t>families</a:t>
            </a:r>
          </a:p>
        </p:txBody>
      </p:sp>
      <p:sp>
        <p:nvSpPr>
          <p:cNvPr id="10" name="Rectángulo 24"/>
          <p:cNvSpPr/>
          <p:nvPr/>
        </p:nvSpPr>
        <p:spPr>
          <a:xfrm>
            <a:off x="6871627" y="4497077"/>
            <a:ext cx="5029200" cy="963499"/>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Arial" panose="020B0604020202020204" pitchFamily="34" charset="0"/>
              <a:buChar char="•"/>
            </a:pPr>
            <a:r>
              <a:rPr lang="en-US" sz="1600" dirty="0" smtClean="0">
                <a:solidFill>
                  <a:schemeClr val="tx1"/>
                </a:solidFill>
                <a:latin typeface="Segoe UI" panose="020B0502040204020203" pitchFamily="34" charset="0"/>
                <a:cs typeface="Segoe UI" panose="020B0502040204020203" pitchFamily="34" charset="0"/>
              </a:rPr>
              <a:t>Regular review of data on our pump users</a:t>
            </a:r>
          </a:p>
          <a:p>
            <a:pPr marL="214313" indent="-214313">
              <a:buFont typeface="Arial" panose="020B0604020202020204" pitchFamily="34" charset="0"/>
              <a:buChar char="•"/>
            </a:pPr>
            <a:r>
              <a:rPr lang="en-US" sz="1600" dirty="0" smtClean="0">
                <a:solidFill>
                  <a:schemeClr val="tx1"/>
                </a:solidFill>
                <a:latin typeface="Segoe UI" panose="020B0502040204020203" pitchFamily="34" charset="0"/>
                <a:cs typeface="Segoe UI" panose="020B0502040204020203" pitchFamily="34" charset="0"/>
              </a:rPr>
              <a:t>Provider to Provider Pump Education Refresher</a:t>
            </a:r>
          </a:p>
          <a:p>
            <a:pPr marL="214313" indent="-214313">
              <a:buFont typeface="Arial" panose="020B0604020202020204" pitchFamily="34" charset="0"/>
              <a:buChar char="•"/>
            </a:pPr>
            <a:r>
              <a:rPr lang="en-US" sz="1600" dirty="0" smtClean="0">
                <a:solidFill>
                  <a:schemeClr val="tx1"/>
                </a:solidFill>
                <a:latin typeface="Segoe UI" panose="020B0502040204020203" pitchFamily="34" charset="0"/>
                <a:cs typeface="Segoe UI" panose="020B0502040204020203" pitchFamily="34" charset="0"/>
              </a:rPr>
              <a:t>Regular review of updated resource</a:t>
            </a:r>
            <a:endParaRPr lang="en-US" sz="1600" dirty="0">
              <a:solidFill>
                <a:schemeClr val="tx1"/>
              </a:solidFill>
              <a:latin typeface="Segoe UI" panose="020B0502040204020203" pitchFamily="34" charset="0"/>
              <a:cs typeface="Segoe UI" panose="020B0502040204020203" pitchFamily="34" charset="0"/>
            </a:endParaRPr>
          </a:p>
        </p:txBody>
      </p:sp>
      <p:sp>
        <p:nvSpPr>
          <p:cNvPr id="11" name="Rectángulo 25"/>
          <p:cNvSpPr/>
          <p:nvPr/>
        </p:nvSpPr>
        <p:spPr>
          <a:xfrm>
            <a:off x="6871627" y="5609848"/>
            <a:ext cx="5029200" cy="963043"/>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hangingPunct="1">
              <a:buFont typeface="Arial" panose="020B0604020202020204" pitchFamily="34" charset="0"/>
              <a:buChar char="•"/>
            </a:pPr>
            <a:r>
              <a:rPr lang="en-US" sz="1600" kern="1200" dirty="0" smtClean="0">
                <a:solidFill>
                  <a:schemeClr val="tx1"/>
                </a:solidFill>
                <a:latin typeface="Segoe UI" panose="020B0502040204020203" pitchFamily="34" charset="0"/>
                <a:cs typeface="Segoe UI" panose="020B0502040204020203" pitchFamily="34" charset="0"/>
              </a:rPr>
              <a:t>Efficient access to integrated pump data </a:t>
            </a:r>
          </a:p>
          <a:p>
            <a:pPr marL="214313" indent="-214313" hangingPunct="1">
              <a:buFont typeface="Arial" panose="020B0604020202020204" pitchFamily="34" charset="0"/>
              <a:buChar char="•"/>
            </a:pPr>
            <a:r>
              <a:rPr lang="en-US" sz="1600" dirty="0" smtClean="0">
                <a:solidFill>
                  <a:schemeClr val="tx1"/>
                </a:solidFill>
                <a:latin typeface="Segoe UI" panose="020B0502040204020203" pitchFamily="34" charset="0"/>
                <a:cs typeface="Segoe UI" panose="020B0502040204020203" pitchFamily="34" charset="0"/>
              </a:rPr>
              <a:t>Safe storage of patient information (CCMC IT)</a:t>
            </a:r>
          </a:p>
        </p:txBody>
      </p:sp>
      <p:cxnSp>
        <p:nvCxnSpPr>
          <p:cNvPr id="14" name="Conector recto de flecha 31"/>
          <p:cNvCxnSpPr>
            <a:stCxn id="30" idx="1"/>
            <a:endCxn id="18" idx="3"/>
          </p:cNvCxnSpPr>
          <p:nvPr/>
        </p:nvCxnSpPr>
        <p:spPr>
          <a:xfrm flipH="1">
            <a:off x="2713567" y="2743781"/>
            <a:ext cx="932036" cy="1186439"/>
          </a:xfrm>
          <a:prstGeom prst="straightConnector1">
            <a:avLst/>
          </a:prstGeom>
          <a:ln w="19050">
            <a:solidFill>
              <a:srgbClr val="696F70"/>
            </a:solidFill>
            <a:headEnd type="triangle" w="lg"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Conector recto de flecha 33"/>
          <p:cNvCxnSpPr>
            <a:stCxn id="31" idx="1"/>
            <a:endCxn id="18" idx="3"/>
          </p:cNvCxnSpPr>
          <p:nvPr/>
        </p:nvCxnSpPr>
        <p:spPr>
          <a:xfrm flipH="1">
            <a:off x="2713567" y="3583179"/>
            <a:ext cx="932037" cy="347041"/>
          </a:xfrm>
          <a:prstGeom prst="straightConnector1">
            <a:avLst/>
          </a:prstGeom>
          <a:ln w="19050">
            <a:solidFill>
              <a:srgbClr val="696F70"/>
            </a:solidFill>
            <a:headEnd type="triangle" w="lg"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Conector recto de flecha 35"/>
          <p:cNvCxnSpPr>
            <a:stCxn id="33" idx="1"/>
            <a:endCxn id="18" idx="3"/>
          </p:cNvCxnSpPr>
          <p:nvPr/>
        </p:nvCxnSpPr>
        <p:spPr>
          <a:xfrm flipH="1" flipV="1">
            <a:off x="2713567" y="3930220"/>
            <a:ext cx="932035" cy="492357"/>
          </a:xfrm>
          <a:prstGeom prst="straightConnector1">
            <a:avLst/>
          </a:prstGeom>
          <a:ln w="19050">
            <a:solidFill>
              <a:srgbClr val="696F70"/>
            </a:solidFill>
            <a:headEnd type="triangle" w="lg"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Conector recto de flecha 37"/>
          <p:cNvCxnSpPr>
            <a:stCxn id="34" idx="1"/>
            <a:endCxn id="18" idx="3"/>
          </p:cNvCxnSpPr>
          <p:nvPr/>
        </p:nvCxnSpPr>
        <p:spPr>
          <a:xfrm flipH="1" flipV="1">
            <a:off x="2713567" y="3930220"/>
            <a:ext cx="932037" cy="2171154"/>
          </a:xfrm>
          <a:prstGeom prst="straightConnector1">
            <a:avLst/>
          </a:prstGeom>
          <a:ln w="19050">
            <a:solidFill>
              <a:srgbClr val="696F70"/>
            </a:solidFill>
            <a:headEnd type="triangle" w="lg" len="med"/>
            <a:tailEnd type="none" w="med" len="med"/>
          </a:ln>
        </p:spPr>
        <p:style>
          <a:lnRef idx="1">
            <a:schemeClr val="accent1"/>
          </a:lnRef>
          <a:fillRef idx="0">
            <a:schemeClr val="accent1"/>
          </a:fillRef>
          <a:effectRef idx="0">
            <a:schemeClr val="accent1"/>
          </a:effectRef>
          <a:fontRef idx="minor">
            <a:schemeClr val="tx1"/>
          </a:fontRef>
        </p:style>
      </p:cxnSp>
      <p:sp>
        <p:nvSpPr>
          <p:cNvPr id="18" name="Rectángulo 3"/>
          <p:cNvSpPr/>
          <p:nvPr/>
        </p:nvSpPr>
        <p:spPr>
          <a:xfrm>
            <a:off x="636794" y="1760429"/>
            <a:ext cx="2076773" cy="433958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r>
              <a:rPr lang="en-US" sz="1600" b="1" dirty="0" smtClean="0">
                <a:solidFill>
                  <a:schemeClr val="tx1"/>
                </a:solidFill>
                <a:latin typeface="Segoe UI" panose="020B0502040204020203" pitchFamily="34" charset="0"/>
                <a:cs typeface="Segoe UI" panose="020B0502040204020203" pitchFamily="34" charset="0"/>
              </a:rPr>
              <a:t>Increase the utilization of Insulin Pump use by 10% for people with T1D by 12/31/24. </a:t>
            </a:r>
          </a:p>
          <a:p>
            <a:pPr algn="ctr" hangingPunct="1"/>
            <a:endParaRPr lang="en-US" sz="1600" b="1" dirty="0" smtClean="0">
              <a:solidFill>
                <a:schemeClr val="tx1"/>
              </a:solidFill>
              <a:latin typeface="Segoe UI" panose="020B0502040204020203" pitchFamily="34" charset="0"/>
              <a:cs typeface="Segoe UI" panose="020B0502040204020203" pitchFamily="34" charset="0"/>
            </a:endParaRPr>
          </a:p>
          <a:p>
            <a:pPr algn="ctr" hangingPunct="1"/>
            <a:r>
              <a:rPr lang="en-US" sz="1600" b="1" dirty="0" smtClean="0">
                <a:solidFill>
                  <a:schemeClr val="tx1"/>
                </a:solidFill>
                <a:latin typeface="Segoe UI" panose="020B0502040204020203" pitchFamily="34" charset="0"/>
                <a:cs typeface="Segoe UI" panose="020B0502040204020203" pitchFamily="34" charset="0"/>
              </a:rPr>
              <a:t>Demonstrate reduction in Insulin Pump disparities</a:t>
            </a:r>
            <a:br>
              <a:rPr lang="en-US" sz="1600" b="1" dirty="0" smtClean="0">
                <a:solidFill>
                  <a:schemeClr val="tx1"/>
                </a:solidFill>
                <a:latin typeface="Segoe UI" panose="020B0502040204020203" pitchFamily="34" charset="0"/>
                <a:cs typeface="Segoe UI" panose="020B0502040204020203" pitchFamily="34" charset="0"/>
              </a:rPr>
            </a:br>
            <a:r>
              <a:rPr lang="en-US" sz="1600" b="1" dirty="0" smtClean="0">
                <a:solidFill>
                  <a:schemeClr val="tx1"/>
                </a:solidFill>
                <a:latin typeface="Segoe UI" panose="020B0502040204020203" pitchFamily="34" charset="0"/>
                <a:cs typeface="Segoe UI" panose="020B0502040204020203" pitchFamily="34" charset="0"/>
              </a:rPr>
              <a:t> by 3%</a:t>
            </a:r>
          </a:p>
          <a:p>
            <a:pPr algn="ctr" hangingPunct="1"/>
            <a:endParaRPr lang="en-US" sz="1600" b="1" dirty="0" smtClean="0">
              <a:solidFill>
                <a:schemeClr val="tx1"/>
              </a:solidFill>
              <a:latin typeface="Segoe UI" panose="020B0502040204020203" pitchFamily="34" charset="0"/>
              <a:cs typeface="Segoe UI" panose="020B0502040204020203" pitchFamily="34" charset="0"/>
            </a:endParaRPr>
          </a:p>
          <a:p>
            <a:pPr algn="ctr" hangingPunct="1"/>
            <a:r>
              <a:rPr lang="en-US" sz="1600" b="1" dirty="0" smtClean="0">
                <a:solidFill>
                  <a:schemeClr val="tx1"/>
                </a:solidFill>
                <a:latin typeface="Segoe UI" panose="020B0502040204020203" pitchFamily="34" charset="0"/>
                <a:cs typeface="Segoe UI" panose="020B0502040204020203" pitchFamily="34" charset="0"/>
              </a:rPr>
              <a:t>Improve access to pump data with 10% increase in patients added </a:t>
            </a:r>
            <a:br>
              <a:rPr lang="en-US" sz="1600" b="1" dirty="0" smtClean="0">
                <a:solidFill>
                  <a:schemeClr val="tx1"/>
                </a:solidFill>
                <a:latin typeface="Segoe UI" panose="020B0502040204020203" pitchFamily="34" charset="0"/>
                <a:cs typeface="Segoe UI" panose="020B0502040204020203" pitchFamily="34" charset="0"/>
              </a:rPr>
            </a:br>
            <a:r>
              <a:rPr lang="en-US" sz="1600" b="1" dirty="0" smtClean="0">
                <a:solidFill>
                  <a:schemeClr val="tx1"/>
                </a:solidFill>
                <a:latin typeface="Segoe UI" panose="020B0502040204020203" pitchFamily="34" charset="0"/>
                <a:cs typeface="Segoe UI" panose="020B0502040204020203" pitchFamily="34" charset="0"/>
              </a:rPr>
              <a:t>to HC portals</a:t>
            </a:r>
            <a:endParaRPr lang="es-ES" sz="1600" b="1" dirty="0">
              <a:solidFill>
                <a:schemeClr val="tx1"/>
              </a:solidFill>
              <a:latin typeface="Segoe UI" panose="020B0502040204020203" pitchFamily="34" charset="0"/>
              <a:cs typeface="Segoe UI" panose="020B0502040204020203" pitchFamily="34" charset="0"/>
            </a:endParaRPr>
          </a:p>
        </p:txBody>
      </p:sp>
      <p:sp>
        <p:nvSpPr>
          <p:cNvPr id="19" name="CuadroTexto 8"/>
          <p:cNvSpPr txBox="1"/>
          <p:nvPr/>
        </p:nvSpPr>
        <p:spPr>
          <a:xfrm>
            <a:off x="1114145" y="1264893"/>
            <a:ext cx="1122070" cy="461665"/>
          </a:xfrm>
          <a:prstGeom prst="rect">
            <a:avLst/>
          </a:prstGeom>
          <a:noFill/>
        </p:spPr>
        <p:txBody>
          <a:bodyPr wrap="square" rtlCol="0">
            <a:spAutoFit/>
          </a:bodyPr>
          <a:lstStyle/>
          <a:p>
            <a:pPr algn="ctr" hangingPunct="1"/>
            <a:r>
              <a:rPr lang="es-ES" sz="2400" b="1" kern="1200" dirty="0">
                <a:solidFill>
                  <a:schemeClr val="tx2"/>
                </a:solidFill>
                <a:latin typeface="Segoe UI" panose="020B0502040204020203" pitchFamily="34" charset="0"/>
                <a:ea typeface="MS PGothic" panose="020B0600070205080204" pitchFamily="34" charset="-128"/>
                <a:cs typeface="Segoe UI" panose="020B0502040204020203" pitchFamily="34" charset="0"/>
              </a:rPr>
              <a:t>Aim</a:t>
            </a:r>
          </a:p>
        </p:txBody>
      </p:sp>
      <p:cxnSp>
        <p:nvCxnSpPr>
          <p:cNvPr id="23" name="Conector recto de flecha 49"/>
          <p:cNvCxnSpPr>
            <a:stCxn id="6" idx="1"/>
            <a:endCxn id="30" idx="3"/>
          </p:cNvCxnSpPr>
          <p:nvPr/>
        </p:nvCxnSpPr>
        <p:spPr>
          <a:xfrm flipH="1">
            <a:off x="6055138" y="2369092"/>
            <a:ext cx="816489" cy="374689"/>
          </a:xfrm>
          <a:prstGeom prst="straightConnector1">
            <a:avLst/>
          </a:prstGeom>
          <a:ln w="19050">
            <a:solidFill>
              <a:schemeClr val="bg1">
                <a:lumMod val="50000"/>
              </a:schemeClr>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4" name="Conector recto de flecha 53"/>
          <p:cNvCxnSpPr>
            <a:stCxn id="9" idx="1"/>
            <a:endCxn id="33" idx="3"/>
          </p:cNvCxnSpPr>
          <p:nvPr/>
        </p:nvCxnSpPr>
        <p:spPr>
          <a:xfrm flipH="1">
            <a:off x="6056327" y="3983723"/>
            <a:ext cx="815300" cy="438854"/>
          </a:xfrm>
          <a:prstGeom prst="straightConnector1">
            <a:avLst/>
          </a:prstGeom>
          <a:ln w="19050">
            <a:solidFill>
              <a:srgbClr val="696F70"/>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5" name="Conector recto de flecha 55"/>
          <p:cNvCxnSpPr>
            <a:stCxn id="10" idx="1"/>
            <a:endCxn id="38" idx="3"/>
          </p:cNvCxnSpPr>
          <p:nvPr/>
        </p:nvCxnSpPr>
        <p:spPr>
          <a:xfrm flipH="1">
            <a:off x="6056328" y="4978827"/>
            <a:ext cx="815299" cy="283148"/>
          </a:xfrm>
          <a:prstGeom prst="straightConnector1">
            <a:avLst/>
          </a:prstGeom>
          <a:ln w="19050">
            <a:solidFill>
              <a:srgbClr val="696F70"/>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6" name="Conector recto de flecha 59"/>
          <p:cNvCxnSpPr>
            <a:stCxn id="11" idx="1"/>
            <a:endCxn id="34" idx="3"/>
          </p:cNvCxnSpPr>
          <p:nvPr/>
        </p:nvCxnSpPr>
        <p:spPr>
          <a:xfrm flipH="1">
            <a:off x="6056328" y="6091370"/>
            <a:ext cx="815299" cy="10004"/>
          </a:xfrm>
          <a:prstGeom prst="straightConnector1">
            <a:avLst/>
          </a:prstGeom>
          <a:ln w="19050">
            <a:solidFill>
              <a:srgbClr val="696F70"/>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sp>
        <p:nvSpPr>
          <p:cNvPr id="30" name="Rectángulo 4"/>
          <p:cNvSpPr/>
          <p:nvPr/>
        </p:nvSpPr>
        <p:spPr>
          <a:xfrm>
            <a:off x="3645603" y="2378021"/>
            <a:ext cx="2409535" cy="731520"/>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r>
              <a:rPr lang="es-ES" sz="2000" b="1" kern="1200" dirty="0" smtClean="0">
                <a:solidFill>
                  <a:schemeClr val="tx1"/>
                </a:solidFill>
                <a:latin typeface="Segoe UI" panose="020B0502040204020203" pitchFamily="34" charset="0"/>
                <a:cs typeface="Segoe UI" panose="020B0502040204020203" pitchFamily="34" charset="0"/>
              </a:rPr>
              <a:t>Pump Interest</a:t>
            </a:r>
            <a:endParaRPr lang="es-ES" sz="2000" b="1" kern="1200" dirty="0">
              <a:solidFill>
                <a:schemeClr val="tx1"/>
              </a:solidFill>
              <a:latin typeface="Segoe UI" panose="020B0502040204020203" pitchFamily="34" charset="0"/>
              <a:cs typeface="Segoe UI" panose="020B0502040204020203" pitchFamily="34" charset="0"/>
            </a:endParaRPr>
          </a:p>
        </p:txBody>
      </p:sp>
      <p:sp>
        <p:nvSpPr>
          <p:cNvPr id="31" name="Rectángulo 6"/>
          <p:cNvSpPr/>
          <p:nvPr/>
        </p:nvSpPr>
        <p:spPr>
          <a:xfrm>
            <a:off x="3645604" y="3217419"/>
            <a:ext cx="2380001" cy="731520"/>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r>
              <a:rPr lang="es-ES" sz="2000" b="1" kern="1200" dirty="0" smtClean="0">
                <a:solidFill>
                  <a:schemeClr val="tx1"/>
                </a:solidFill>
                <a:latin typeface="Segoe UI" panose="020B0502040204020203" pitchFamily="34" charset="0"/>
                <a:cs typeface="Segoe UI" panose="020B0502040204020203" pitchFamily="34" charset="0"/>
              </a:rPr>
              <a:t> </a:t>
            </a:r>
            <a:r>
              <a:rPr lang="en-US" sz="2000" b="1" kern="1200" dirty="0" smtClean="0">
                <a:solidFill>
                  <a:schemeClr val="tx1"/>
                </a:solidFill>
                <a:latin typeface="Segoe UI" panose="020B0502040204020203" pitchFamily="34" charset="0"/>
                <a:cs typeface="Segoe UI" panose="020B0502040204020203" pitchFamily="34" charset="0"/>
              </a:rPr>
              <a:t>Pump Access</a:t>
            </a:r>
          </a:p>
        </p:txBody>
      </p:sp>
      <p:sp>
        <p:nvSpPr>
          <p:cNvPr id="32" name="CuadroTexto 9"/>
          <p:cNvSpPr txBox="1"/>
          <p:nvPr/>
        </p:nvSpPr>
        <p:spPr>
          <a:xfrm>
            <a:off x="3608617" y="969080"/>
            <a:ext cx="2453975" cy="461665"/>
          </a:xfrm>
          <a:prstGeom prst="rect">
            <a:avLst/>
          </a:prstGeom>
          <a:noFill/>
        </p:spPr>
        <p:txBody>
          <a:bodyPr wrap="square" rtlCol="0">
            <a:spAutoFit/>
          </a:bodyPr>
          <a:lstStyle>
            <a:defPPr>
              <a:defRPr lang="en-US"/>
            </a:defPPr>
            <a:lvl1pPr algn="ctr">
              <a:defRPr>
                <a:solidFill>
                  <a:schemeClr val="tx2"/>
                </a:solidFill>
                <a:latin typeface="Arial Black" panose="020B0A04020102020204" pitchFamily="34" charset="0"/>
                <a:ea typeface="MS PGothic" panose="020B0600070205080204" pitchFamily="34" charset="-128"/>
              </a:defRPr>
            </a:lvl1pPr>
          </a:lstStyle>
          <a:p>
            <a:r>
              <a:rPr lang="es-ES" sz="2400" b="1" dirty="0">
                <a:latin typeface="Segoe UI" panose="020B0502040204020203" pitchFamily="34" charset="0"/>
                <a:cs typeface="Segoe UI" panose="020B0502040204020203" pitchFamily="34" charset="0"/>
              </a:rPr>
              <a:t>Primary</a:t>
            </a:r>
            <a:r>
              <a:rPr lang="es-ES" dirty="0"/>
              <a:t> </a:t>
            </a:r>
            <a:r>
              <a:rPr lang="es-ES" sz="2400" b="1" dirty="0">
                <a:latin typeface="Segoe UI" panose="020B0502040204020203" pitchFamily="34" charset="0"/>
                <a:cs typeface="Segoe UI" panose="020B0502040204020203" pitchFamily="34" charset="0"/>
              </a:rPr>
              <a:t>Drivers</a:t>
            </a:r>
          </a:p>
        </p:txBody>
      </p:sp>
      <p:sp>
        <p:nvSpPr>
          <p:cNvPr id="33" name="Rectángulo 12"/>
          <p:cNvSpPr/>
          <p:nvPr/>
        </p:nvSpPr>
        <p:spPr>
          <a:xfrm>
            <a:off x="3645602" y="4056817"/>
            <a:ext cx="2410725" cy="731520"/>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r>
              <a:rPr lang="es-ES" sz="2000" b="1" kern="1200" dirty="0" smtClean="0">
                <a:solidFill>
                  <a:schemeClr val="tx1"/>
                </a:solidFill>
                <a:latin typeface="Segoe UI" panose="020B0502040204020203" pitchFamily="34" charset="0"/>
                <a:cs typeface="Segoe UI" panose="020B0502040204020203" pitchFamily="34" charset="0"/>
              </a:rPr>
              <a:t>Patient Education</a:t>
            </a:r>
            <a:endParaRPr lang="es-ES" sz="2000" b="1" kern="1200" dirty="0">
              <a:solidFill>
                <a:schemeClr val="tx1"/>
              </a:solidFill>
              <a:latin typeface="Segoe UI" panose="020B0502040204020203" pitchFamily="34" charset="0"/>
              <a:cs typeface="Segoe UI" panose="020B0502040204020203" pitchFamily="34" charset="0"/>
            </a:endParaRPr>
          </a:p>
        </p:txBody>
      </p:sp>
      <p:sp>
        <p:nvSpPr>
          <p:cNvPr id="34" name="Rectángulo 13"/>
          <p:cNvSpPr/>
          <p:nvPr/>
        </p:nvSpPr>
        <p:spPr>
          <a:xfrm>
            <a:off x="3645604" y="5735614"/>
            <a:ext cx="2410724" cy="731520"/>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r>
              <a:rPr lang="es-ES" sz="2000" b="1" kern="1200" dirty="0" err="1" smtClean="0">
                <a:solidFill>
                  <a:schemeClr val="tx1"/>
                </a:solidFill>
                <a:latin typeface="Segoe UI" panose="020B0502040204020203" pitchFamily="34" charset="0"/>
                <a:cs typeface="Segoe UI" panose="020B0502040204020203" pitchFamily="34" charset="0"/>
              </a:rPr>
              <a:t>Improve</a:t>
            </a:r>
            <a:r>
              <a:rPr lang="es-ES" sz="2000" b="1" kern="1200" dirty="0" smtClean="0">
                <a:solidFill>
                  <a:schemeClr val="tx1"/>
                </a:solidFill>
                <a:latin typeface="Segoe UI" panose="020B0502040204020203" pitchFamily="34" charset="0"/>
                <a:cs typeface="Segoe UI" panose="020B0502040204020203" pitchFamily="34" charset="0"/>
              </a:rPr>
              <a:t> </a:t>
            </a:r>
            <a:r>
              <a:rPr lang="es-ES" sz="2000" b="1" kern="1200" dirty="0" err="1" smtClean="0">
                <a:solidFill>
                  <a:schemeClr val="tx1"/>
                </a:solidFill>
                <a:latin typeface="Segoe UI" panose="020B0502040204020203" pitchFamily="34" charset="0"/>
                <a:cs typeface="Segoe UI" panose="020B0502040204020203" pitchFamily="34" charset="0"/>
              </a:rPr>
              <a:t>Pump</a:t>
            </a:r>
            <a:endParaRPr lang="es-ES" sz="2000" b="1" dirty="0">
              <a:solidFill>
                <a:schemeClr val="tx1"/>
              </a:solidFill>
              <a:latin typeface="Segoe UI" panose="020B0502040204020203" pitchFamily="34" charset="0"/>
              <a:cs typeface="Segoe UI" panose="020B0502040204020203" pitchFamily="34" charset="0"/>
            </a:endParaRPr>
          </a:p>
          <a:p>
            <a:pPr algn="ctr" hangingPunct="1"/>
            <a:r>
              <a:rPr lang="es-ES" sz="2000" b="1" kern="1200" dirty="0" smtClean="0">
                <a:solidFill>
                  <a:schemeClr val="tx1"/>
                </a:solidFill>
                <a:latin typeface="Segoe UI" panose="020B0502040204020203" pitchFamily="34" charset="0"/>
                <a:cs typeface="Segoe UI" panose="020B0502040204020203" pitchFamily="34" charset="0"/>
              </a:rPr>
              <a:t>Data Analysis</a:t>
            </a:r>
            <a:endParaRPr lang="es-ES" sz="2000" b="1" kern="1200" dirty="0">
              <a:solidFill>
                <a:schemeClr val="tx1"/>
              </a:solidFill>
              <a:latin typeface="Segoe UI" panose="020B0502040204020203" pitchFamily="34" charset="0"/>
              <a:cs typeface="Segoe UI" panose="020B0502040204020203" pitchFamily="34" charset="0"/>
            </a:endParaRPr>
          </a:p>
        </p:txBody>
      </p:sp>
      <p:sp>
        <p:nvSpPr>
          <p:cNvPr id="38" name="Rectángulo 14"/>
          <p:cNvSpPr/>
          <p:nvPr/>
        </p:nvSpPr>
        <p:spPr>
          <a:xfrm>
            <a:off x="3645604" y="4896215"/>
            <a:ext cx="2410724" cy="731520"/>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r>
              <a:rPr lang="es-ES" sz="2000" b="1" kern="1200" dirty="0" smtClean="0">
                <a:solidFill>
                  <a:schemeClr val="tx1"/>
                </a:solidFill>
                <a:latin typeface="Segoe UI" panose="020B0502040204020203" pitchFamily="34" charset="0"/>
                <a:cs typeface="Segoe UI" panose="020B0502040204020203" pitchFamily="34" charset="0"/>
              </a:rPr>
              <a:t>Provider Education</a:t>
            </a:r>
            <a:endParaRPr lang="es-ES" sz="2000" b="1" kern="1200" dirty="0">
              <a:solidFill>
                <a:schemeClr val="tx1"/>
              </a:solidFill>
              <a:latin typeface="Segoe UI" panose="020B0502040204020203" pitchFamily="34" charset="0"/>
              <a:cs typeface="Segoe UI" panose="020B0502040204020203" pitchFamily="34" charset="0"/>
            </a:endParaRPr>
          </a:p>
        </p:txBody>
      </p:sp>
      <p:cxnSp>
        <p:nvCxnSpPr>
          <p:cNvPr id="42" name="Conector recto de flecha 53"/>
          <p:cNvCxnSpPr>
            <a:stCxn id="8" idx="1"/>
            <a:endCxn id="31" idx="3"/>
          </p:cNvCxnSpPr>
          <p:nvPr/>
        </p:nvCxnSpPr>
        <p:spPr>
          <a:xfrm flipH="1">
            <a:off x="6025605" y="3168268"/>
            <a:ext cx="846022" cy="414911"/>
          </a:xfrm>
          <a:prstGeom prst="straightConnector1">
            <a:avLst/>
          </a:prstGeom>
          <a:ln w="19050">
            <a:solidFill>
              <a:srgbClr val="696F70"/>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sp>
        <p:nvSpPr>
          <p:cNvPr id="69" name="Rectángulo 6"/>
          <p:cNvSpPr/>
          <p:nvPr/>
        </p:nvSpPr>
        <p:spPr>
          <a:xfrm>
            <a:off x="3645604" y="1538623"/>
            <a:ext cx="2424440" cy="731520"/>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r>
              <a:rPr lang="en-US" sz="2000" b="1" kern="1200" dirty="0" smtClean="0">
                <a:solidFill>
                  <a:schemeClr val="tx1"/>
                </a:solidFill>
                <a:latin typeface="Segoe UI" panose="020B0502040204020203" pitchFamily="34" charset="0"/>
                <a:cs typeface="Segoe UI" panose="020B0502040204020203" pitchFamily="34" charset="0"/>
              </a:rPr>
              <a:t>Address Inequities</a:t>
            </a:r>
          </a:p>
        </p:txBody>
      </p:sp>
      <p:sp>
        <p:nvSpPr>
          <p:cNvPr id="74" name="Rectángulo 5"/>
          <p:cNvSpPr/>
          <p:nvPr/>
        </p:nvSpPr>
        <p:spPr>
          <a:xfrm>
            <a:off x="6871627" y="836429"/>
            <a:ext cx="5029200" cy="1061146"/>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hangingPunct="1">
              <a:buFont typeface="Arial" panose="020B0604020202020204" pitchFamily="34" charset="0"/>
              <a:buChar char="•"/>
            </a:pPr>
            <a:r>
              <a:rPr lang="en-US" sz="1400" dirty="0" smtClean="0">
                <a:solidFill>
                  <a:schemeClr val="tx1"/>
                </a:solidFill>
                <a:latin typeface="Segoe UI" panose="020B0502040204020203" pitchFamily="34" charset="0"/>
                <a:cs typeface="Segoe UI" panose="020B0502040204020203" pitchFamily="34" charset="0"/>
              </a:rPr>
              <a:t>Patient Barrier Assessment Survey</a:t>
            </a:r>
          </a:p>
          <a:p>
            <a:pPr marL="214313" indent="-214313" hangingPunct="1">
              <a:buFont typeface="Arial" panose="020B0604020202020204" pitchFamily="34" charset="0"/>
              <a:buChar char="•"/>
            </a:pPr>
            <a:r>
              <a:rPr lang="en-US" sz="1400" kern="1200" dirty="0" smtClean="0">
                <a:solidFill>
                  <a:schemeClr val="tx1"/>
                </a:solidFill>
                <a:latin typeface="Segoe UI" panose="020B0502040204020203" pitchFamily="34" charset="0"/>
                <a:cs typeface="Segoe UI" panose="020B0502040204020203" pitchFamily="34" charset="0"/>
              </a:rPr>
              <a:t>Provider bias survey / Pump Bias Survey</a:t>
            </a:r>
          </a:p>
          <a:p>
            <a:pPr marL="214313" indent="-214313" hangingPunct="1">
              <a:buFont typeface="Arial" panose="020B0604020202020204" pitchFamily="34" charset="0"/>
              <a:buChar char="•"/>
            </a:pPr>
            <a:r>
              <a:rPr lang="en-US" sz="1400" dirty="0" smtClean="0">
                <a:solidFill>
                  <a:schemeClr val="tx1"/>
                </a:solidFill>
                <a:latin typeface="Segoe UI" panose="020B0502040204020203" pitchFamily="34" charset="0"/>
                <a:cs typeface="Segoe UI" panose="020B0502040204020203" pitchFamily="34" charset="0"/>
              </a:rPr>
              <a:t>Establish Parent Partnership Group</a:t>
            </a:r>
            <a:endParaRPr lang="en-US" sz="1400" kern="1200" dirty="0" smtClean="0">
              <a:solidFill>
                <a:schemeClr val="tx1"/>
              </a:solidFill>
              <a:latin typeface="Segoe UI" panose="020B0502040204020203" pitchFamily="34" charset="0"/>
              <a:cs typeface="Segoe UI" panose="020B0502040204020203" pitchFamily="34" charset="0"/>
            </a:endParaRPr>
          </a:p>
          <a:p>
            <a:pPr marL="214313" indent="-214313" hangingPunct="1">
              <a:buFont typeface="Arial" panose="020B0604020202020204" pitchFamily="34" charset="0"/>
              <a:buChar char="•"/>
            </a:pPr>
            <a:r>
              <a:rPr lang="en-US" sz="1400" kern="1200" dirty="0" smtClean="0">
                <a:solidFill>
                  <a:schemeClr val="tx1"/>
                </a:solidFill>
                <a:latin typeface="Segoe UI" panose="020B0502040204020203" pitchFamily="34" charset="0"/>
                <a:cs typeface="Segoe UI" panose="020B0502040204020203" pitchFamily="34" charset="0"/>
              </a:rPr>
              <a:t>Ensure support and education available for </a:t>
            </a:r>
            <a:br>
              <a:rPr lang="en-US" sz="1400" kern="1200" dirty="0" smtClean="0">
                <a:solidFill>
                  <a:schemeClr val="tx1"/>
                </a:solidFill>
                <a:latin typeface="Segoe UI" panose="020B0502040204020203" pitchFamily="34" charset="0"/>
                <a:cs typeface="Segoe UI" panose="020B0502040204020203" pitchFamily="34" charset="0"/>
              </a:rPr>
            </a:br>
            <a:r>
              <a:rPr lang="en-US" sz="1400" kern="1200" dirty="0" smtClean="0">
                <a:solidFill>
                  <a:schemeClr val="tx1"/>
                </a:solidFill>
                <a:latin typeface="Segoe UI" panose="020B0502040204020203" pitchFamily="34" charset="0"/>
                <a:cs typeface="Segoe UI" panose="020B0502040204020203" pitchFamily="34" charset="0"/>
              </a:rPr>
              <a:t>non-English speakers</a:t>
            </a:r>
          </a:p>
        </p:txBody>
      </p:sp>
      <p:cxnSp>
        <p:nvCxnSpPr>
          <p:cNvPr id="138" name="Conector recto de flecha 49"/>
          <p:cNvCxnSpPr>
            <a:stCxn id="74" idx="1"/>
            <a:endCxn id="69" idx="3"/>
          </p:cNvCxnSpPr>
          <p:nvPr/>
        </p:nvCxnSpPr>
        <p:spPr>
          <a:xfrm flipH="1">
            <a:off x="6070044" y="1367002"/>
            <a:ext cx="801583" cy="537381"/>
          </a:xfrm>
          <a:prstGeom prst="straightConnector1">
            <a:avLst/>
          </a:prstGeom>
          <a:ln w="19050">
            <a:solidFill>
              <a:schemeClr val="bg1">
                <a:lumMod val="50000"/>
              </a:schemeClr>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60" name="Conector recto de flecha 31"/>
          <p:cNvCxnSpPr>
            <a:stCxn id="69" idx="1"/>
            <a:endCxn id="18" idx="3"/>
          </p:cNvCxnSpPr>
          <p:nvPr/>
        </p:nvCxnSpPr>
        <p:spPr>
          <a:xfrm flipH="1">
            <a:off x="2713567" y="1904383"/>
            <a:ext cx="932037" cy="2025837"/>
          </a:xfrm>
          <a:prstGeom prst="straightConnector1">
            <a:avLst/>
          </a:prstGeom>
          <a:ln w="19050">
            <a:solidFill>
              <a:srgbClr val="696F70"/>
            </a:solidFill>
            <a:headEnd type="triangle" w="lg" len="med"/>
            <a:tailEnd type="none" w="med" len="med"/>
          </a:ln>
        </p:spPr>
        <p:style>
          <a:lnRef idx="1">
            <a:schemeClr val="accent1"/>
          </a:lnRef>
          <a:fillRef idx="0">
            <a:schemeClr val="accent1"/>
          </a:fillRef>
          <a:effectRef idx="0">
            <a:schemeClr val="accent1"/>
          </a:effectRef>
          <a:fontRef idx="minor">
            <a:schemeClr val="tx1"/>
          </a:fontRef>
        </p:style>
      </p:cxnSp>
      <p:cxnSp>
        <p:nvCxnSpPr>
          <p:cNvPr id="163" name="Conector recto de flecha 31"/>
          <p:cNvCxnSpPr>
            <a:stCxn id="38" idx="1"/>
            <a:endCxn id="18" idx="3"/>
          </p:cNvCxnSpPr>
          <p:nvPr/>
        </p:nvCxnSpPr>
        <p:spPr>
          <a:xfrm flipH="1" flipV="1">
            <a:off x="2713567" y="3930220"/>
            <a:ext cx="932037" cy="1331755"/>
          </a:xfrm>
          <a:prstGeom prst="straightConnector1">
            <a:avLst/>
          </a:prstGeom>
          <a:ln w="19050">
            <a:solidFill>
              <a:srgbClr val="696F70"/>
            </a:solidFill>
            <a:headEnd type="triangle" w="lg"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9872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3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animBg="1"/>
      <p:bldP spid="10" grpId="0" animBg="1"/>
      <p:bldP spid="11" grpId="0" animBg="1"/>
      <p:bldP spid="30" grpId="0" animBg="1"/>
      <p:bldP spid="31" grpId="0" animBg="1"/>
      <p:bldP spid="32" grpId="0"/>
      <p:bldP spid="33" grpId="0" animBg="1"/>
      <p:bldP spid="34" grpId="0" animBg="1"/>
      <p:bldP spid="38" grpId="0" animBg="1"/>
      <p:bldP spid="69" grpId="0" animBg="1"/>
      <p:bldP spid="7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E1EB036-A09A-864D-B750-BE2A82C5E309}"/>
              </a:ext>
            </a:extLst>
          </p:cNvPr>
          <p:cNvSpPr>
            <a:spLocks noGrp="1"/>
          </p:cNvSpPr>
          <p:nvPr>
            <p:ph type="ftr" sz="quarter" idx="10"/>
          </p:nvPr>
        </p:nvSpPr>
        <p:spPr/>
        <p:txBody>
          <a:bodyPr/>
          <a:lstStyle/>
          <a:p>
            <a:r>
              <a:rPr lang="en-US"/>
              <a:t>Confidential</a:t>
            </a:r>
          </a:p>
        </p:txBody>
      </p:sp>
      <p:sp>
        <p:nvSpPr>
          <p:cNvPr id="4" name="Slide Number Placeholder 3">
            <a:extLst>
              <a:ext uri="{FF2B5EF4-FFF2-40B4-BE49-F238E27FC236}">
                <a16:creationId xmlns:a16="http://schemas.microsoft.com/office/drawing/2014/main" id="{77B966B1-B36C-1946-B1B5-E63136E47585}"/>
              </a:ext>
            </a:extLst>
          </p:cNvPr>
          <p:cNvSpPr>
            <a:spLocks noGrp="1"/>
          </p:cNvSpPr>
          <p:nvPr>
            <p:ph type="sldNum" sz="quarter" idx="11"/>
          </p:nvPr>
        </p:nvSpPr>
        <p:spPr/>
        <p:txBody>
          <a:bodyPr/>
          <a:lstStyle/>
          <a:p>
            <a:pPr lvl="8"/>
            <a:fld id="{63DCA5C9-2E11-4C67-86EB-AE1DE127DC64}" type="slidenum">
              <a:rPr lang="en-US" smtClean="0"/>
              <a:pPr lvl="8"/>
              <a:t>4</a:t>
            </a:fld>
            <a:endParaRPr lang="en-US"/>
          </a:p>
        </p:txBody>
      </p:sp>
      <p:sp>
        <p:nvSpPr>
          <p:cNvPr id="17" name="Title 16">
            <a:extLst>
              <a:ext uri="{FF2B5EF4-FFF2-40B4-BE49-F238E27FC236}">
                <a16:creationId xmlns:a16="http://schemas.microsoft.com/office/drawing/2014/main" id="{D0F306B8-6A6D-D74F-F5DA-714645358252}"/>
              </a:ext>
            </a:extLst>
          </p:cNvPr>
          <p:cNvSpPr>
            <a:spLocks noGrp="1"/>
          </p:cNvSpPr>
          <p:nvPr>
            <p:ph type="title"/>
          </p:nvPr>
        </p:nvSpPr>
        <p:spPr/>
        <p:txBody>
          <a:bodyPr/>
          <a:lstStyle/>
          <a:p>
            <a:r>
              <a:rPr lang="en-US" sz="6600" dirty="0" smtClean="0"/>
              <a:t>“We”… </a:t>
            </a:r>
            <a:br>
              <a:rPr lang="en-US" sz="6600" dirty="0" smtClean="0"/>
            </a:br>
            <a:r>
              <a:rPr lang="en-US" sz="6600" dirty="0" smtClean="0"/>
              <a:t>are the</a:t>
            </a:r>
            <a:r>
              <a:rPr lang="en-US" sz="6600" dirty="0" smtClean="0"/>
              <a:t/>
            </a:r>
            <a:br>
              <a:rPr lang="en-US" sz="6600" dirty="0" smtClean="0"/>
            </a:br>
            <a:r>
              <a:rPr lang="en-US" sz="6600" dirty="0" smtClean="0"/>
              <a:t>Champions!</a:t>
            </a:r>
            <a:br>
              <a:rPr lang="en-US" sz="6600" dirty="0" smtClean="0"/>
            </a:br>
            <a:r>
              <a:rPr lang="en-US" dirty="0"/>
              <a:t/>
            </a:r>
            <a:br>
              <a:rPr lang="en-US" dirty="0"/>
            </a:br>
            <a:r>
              <a:rPr lang="en-US" dirty="0" smtClean="0"/>
              <a:t>Thank you for your support!</a:t>
            </a:r>
            <a:endParaRPr lang="en-US" dirty="0"/>
          </a:p>
        </p:txBody>
      </p:sp>
      <p:sp>
        <p:nvSpPr>
          <p:cNvPr id="5" name="AutoShape 6" descr="For the first time in franchise history, the Texas @Rangers are #WorldSeries  Champions! #CHAMPS | Instagram"/>
          <p:cNvSpPr>
            <a:spLocks noChangeAspect="1" noChangeArrowheads="1"/>
          </p:cNvSpPr>
          <p:nvPr/>
        </p:nvSpPr>
        <p:spPr bwMode="auto">
          <a:xfrm>
            <a:off x="-2310899" y="-1239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For the first time in franchise history, the Texas @Rangers are #WorldSeries  Champions! #CHAMPS | Instagra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6" name="Picture 10" descr="Texas Rangers (@Rangers) / 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5948" y="362236"/>
            <a:ext cx="4700862" cy="5876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41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106"/>
                                        </p:tgtEl>
                                        <p:attrNameLst>
                                          <p:attrName>style.visibility</p:attrName>
                                        </p:attrNameLst>
                                      </p:cBhvr>
                                      <p:to>
                                        <p:strVal val="visible"/>
                                      </p:to>
                                    </p:set>
                                    <p:anim calcmode="lin" valueType="num">
                                      <p:cBhvr>
                                        <p:cTn id="7" dur="750" fill="hold"/>
                                        <p:tgtEl>
                                          <p:spTgt spid="4106"/>
                                        </p:tgtEl>
                                        <p:attrNameLst>
                                          <p:attrName>ppt_w</p:attrName>
                                        </p:attrNameLst>
                                      </p:cBhvr>
                                      <p:tavLst>
                                        <p:tav tm="0">
                                          <p:val>
                                            <p:fltVal val="0"/>
                                          </p:val>
                                        </p:tav>
                                        <p:tav tm="100000">
                                          <p:val>
                                            <p:strVal val="#ppt_w"/>
                                          </p:val>
                                        </p:tav>
                                      </p:tavLst>
                                    </p:anim>
                                    <p:anim calcmode="lin" valueType="num">
                                      <p:cBhvr>
                                        <p:cTn id="8" dur="750" fill="hold"/>
                                        <p:tgtEl>
                                          <p:spTgt spid="4106"/>
                                        </p:tgtEl>
                                        <p:attrNameLst>
                                          <p:attrName>ppt_h</p:attrName>
                                        </p:attrNameLst>
                                      </p:cBhvr>
                                      <p:tavLst>
                                        <p:tav tm="0">
                                          <p:val>
                                            <p:fltVal val="0"/>
                                          </p:val>
                                        </p:tav>
                                        <p:tav tm="100000">
                                          <p:val>
                                            <p:strVal val="#ppt_h"/>
                                          </p:val>
                                        </p:tav>
                                      </p:tavLst>
                                    </p:anim>
                                    <p:animEffect transition="in" filter="fade">
                                      <p:cBhvr>
                                        <p:cTn id="9" dur="750"/>
                                        <p:tgtEl>
                                          <p:spTgt spid="4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49"/>
</p:tagLst>
</file>

<file path=ppt/theme/theme1.xml><?xml version="1.0" encoding="utf-8"?>
<a:theme xmlns:a="http://schemas.openxmlformats.org/drawingml/2006/main" name="template">
  <a:themeElements>
    <a:clrScheme name="Cooks">
      <a:dk1>
        <a:srgbClr val="000000"/>
      </a:dk1>
      <a:lt1>
        <a:srgbClr val="FFFFFF"/>
      </a:lt1>
      <a:dk2>
        <a:srgbClr val="000000"/>
      </a:dk2>
      <a:lt2>
        <a:srgbClr val="FFFFFF"/>
      </a:lt2>
      <a:accent1>
        <a:srgbClr val="005CB9"/>
      </a:accent1>
      <a:accent2>
        <a:srgbClr val="54C8E8"/>
      </a:accent2>
      <a:accent3>
        <a:srgbClr val="2FB88A"/>
      </a:accent3>
      <a:accent4>
        <a:srgbClr val="712A81"/>
      </a:accent4>
      <a:accent5>
        <a:srgbClr val="E04C9B"/>
      </a:accent5>
      <a:accent6>
        <a:srgbClr val="F99D2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1"/>
        </a:solidFill>
        <a:ln>
          <a:noFill/>
        </a:ln>
        <a:effectLst/>
      </a:spPr>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defPPr algn="ctr">
          <a:defRPr sz="2000" b="0" i="0" dirty="0" smtClean="0">
            <a:solidFill>
              <a:schemeClr val="bg1"/>
            </a:solidFill>
            <a:latin typeface="Segoe UI" panose="020B0502040204020203" pitchFamily="34" charset="0"/>
            <a:ea typeface="Roboto" panose="02000000000000000000" pitchFamily="2" charset="0"/>
            <a:cs typeface="Segoe UI" panose="020B0502040204020203" pitchFamily="34" charset="0"/>
          </a:defRPr>
        </a:defPPr>
      </a:lstStyle>
    </a:spDef>
    <a:txDef>
      <a:spPr>
        <a:noFill/>
      </a:spPr>
      <a:bodyPr wrap="square" lIns="0" tIns="0" rIns="0" bIns="0" rtlCol="0">
        <a:normAutofit/>
      </a:bodyPr>
      <a:lstStyle>
        <a:defPPr marL="0" indent="-3657600" algn="l">
          <a:spcAft>
            <a:spcPts val="600"/>
          </a:spcAft>
          <a:defRPr sz="2000" b="0" i="0" dirty="0" smtClean="0">
            <a:solidFill>
              <a:schemeClr val="tx2"/>
            </a:solidFill>
            <a:latin typeface="Segoe UI" panose="020B0502040204020203" pitchFamily="34" charset="0"/>
            <a:ea typeface="Roboto" panose="02000000000000000000" pitchFamily="2" charset="0"/>
            <a:cs typeface="Segoe UI" panose="020B0502040204020203" pitchFamily="34" charset="0"/>
          </a:defRPr>
        </a:defPPr>
      </a:lstStyle>
    </a:txDef>
  </a:objectDefaults>
  <a:extraClrSchemeLst/>
  <a:extLst>
    <a:ext uri="{05A4C25C-085E-4340-85A3-A5531E510DB2}">
      <thm15:themeFamily xmlns:thm15="http://schemas.microsoft.com/office/thememl/2012/main" name="Newbrandedtemplate" id="{0A77AE77-3BC8-4AF3-BAF2-8B638F77C4EC}" vid="{05C14440-53A5-401A-A333-B5C475A9DB60}"/>
    </a:ext>
  </a:extLst>
</a:theme>
</file>

<file path=ppt/theme/theme2.xml><?xml version="1.0" encoding="utf-8"?>
<a:theme xmlns:a="http://schemas.openxmlformats.org/drawingml/2006/main" name="Instructions">
  <a:themeElements>
    <a:clrScheme name="Cooks">
      <a:dk1>
        <a:srgbClr val="000000"/>
      </a:dk1>
      <a:lt1>
        <a:srgbClr val="FFFFFF"/>
      </a:lt1>
      <a:dk2>
        <a:srgbClr val="000000"/>
      </a:dk2>
      <a:lt2>
        <a:srgbClr val="FFFFFF"/>
      </a:lt2>
      <a:accent1>
        <a:srgbClr val="005CB9"/>
      </a:accent1>
      <a:accent2>
        <a:srgbClr val="54C8E8"/>
      </a:accent2>
      <a:accent3>
        <a:srgbClr val="2FB88A"/>
      </a:accent3>
      <a:accent4>
        <a:srgbClr val="712A81"/>
      </a:accent4>
      <a:accent5>
        <a:srgbClr val="E04C9B"/>
      </a:accent5>
      <a:accent6>
        <a:srgbClr val="F99D2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3"/>
        </a:solidFill>
        <a:ln>
          <a:noFill/>
        </a:ln>
        <a:effectLst/>
      </a:spPr>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defPPr algn="ctr">
          <a:defRPr sz="1800" b="0" i="0">
            <a:solidFill>
              <a:schemeClr val="accent1"/>
            </a:solidFill>
            <a:latin typeface="Roboto" panose="02000000000000000000" pitchFamily="2" charset="0"/>
            <a:ea typeface="Roboto" panose="02000000000000000000" pitchFamily="2" charset="0"/>
            <a:cs typeface="Roboto" panose="02000000000000000000" pitchFamily="2" charset="0"/>
          </a:defRPr>
        </a:defPPr>
      </a:lstStyle>
    </a:spDef>
    <a:txDef>
      <a:spPr>
        <a:noFill/>
      </a:spPr>
      <a:bodyPr wrap="square" lIns="0" tIns="0" rIns="0" bIns="0" rtlCol="0">
        <a:normAutofit/>
      </a:bodyPr>
      <a:lstStyle>
        <a:defPPr marL="0" indent="-3657600" algn="l">
          <a:spcAft>
            <a:spcPts val="600"/>
          </a:spcAft>
          <a:defRPr sz="1800" b="0" i="0">
            <a:solidFill>
              <a:schemeClr val="tx1"/>
            </a:solidFill>
            <a:latin typeface="+mn-lt"/>
            <a:ea typeface="Roboto" panose="02000000000000000000" pitchFamily="2"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Newbrandedtemplate" id="{0A77AE77-3BC8-4AF3-BAF2-8B638F77C4EC}" vid="{2509ABC5-00CC-485C-9225-450E480EF58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24059d3-57fa-4a2d-b020-e0932d52c08f">
      <Terms xmlns="http://schemas.microsoft.com/office/infopath/2007/PartnerControls"/>
    </lcf76f155ced4ddcb4097134ff3c332f>
    <TaxCatchAll xmlns="163a33b8-7075-472b-bbb8-e3711ba3e38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208C5EC57C56A46B0F632110C642E00" ma:contentTypeVersion="16" ma:contentTypeDescription="Create a new document." ma:contentTypeScope="" ma:versionID="3f8466cbe289b73e945c96860741108c">
  <xsd:schema xmlns:xsd="http://www.w3.org/2001/XMLSchema" xmlns:xs="http://www.w3.org/2001/XMLSchema" xmlns:p="http://schemas.microsoft.com/office/2006/metadata/properties" xmlns:ns2="a24059d3-57fa-4a2d-b020-e0932d52c08f" xmlns:ns3="163a33b8-7075-472b-bbb8-e3711ba3e389" targetNamespace="http://schemas.microsoft.com/office/2006/metadata/properties" ma:root="true" ma:fieldsID="e6cdad30cf913d9b1a15dda210af4e37" ns2:_="" ns3:_="">
    <xsd:import namespace="a24059d3-57fa-4a2d-b020-e0932d52c08f"/>
    <xsd:import namespace="163a33b8-7075-472b-bbb8-e3711ba3e38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4059d3-57fa-4a2d-b020-e0932d52c0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99ce38d-f98b-41d7-8763-00b2b7663b4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3a33b8-7075-472b-bbb8-e3711ba3e38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d52e9b4-57b6-45f0-85a3-cbc5ab681af2}" ma:internalName="TaxCatchAll" ma:showField="CatchAllData" ma:web="163a33b8-7075-472b-bbb8-e3711ba3e38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EF607C6-A57A-4B03-A83A-45F6327B7BA6}">
  <ds:schemaRefs>
    <ds:schemaRef ds:uri="http://purl.org/dc/elements/1.1/"/>
    <ds:schemaRef ds:uri="http://schemas.microsoft.com/office/2006/documentManagement/types"/>
    <ds:schemaRef ds:uri="http://purl.org/dc/terms/"/>
    <ds:schemaRef ds:uri="http://schemas.microsoft.com/office/2006/metadata/properties"/>
    <ds:schemaRef ds:uri="http://schemas.microsoft.com/office/infopath/2007/PartnerControls"/>
    <ds:schemaRef ds:uri="http://purl.org/dc/dcmitype/"/>
    <ds:schemaRef ds:uri="a24059d3-57fa-4a2d-b020-e0932d52c08f"/>
    <ds:schemaRef ds:uri="http://schemas.openxmlformats.org/package/2006/metadata/core-properties"/>
    <ds:schemaRef ds:uri="163a33b8-7075-472b-bbb8-e3711ba3e389"/>
    <ds:schemaRef ds:uri="http://www.w3.org/XML/1998/namespace"/>
  </ds:schemaRefs>
</ds:datastoreItem>
</file>

<file path=customXml/itemProps2.xml><?xml version="1.0" encoding="utf-8"?>
<ds:datastoreItem xmlns:ds="http://schemas.openxmlformats.org/officeDocument/2006/customXml" ds:itemID="{B4EE1DD2-7369-4637-890C-945791B46234}">
  <ds:schemaRefs>
    <ds:schemaRef ds:uri="http://schemas.microsoft.com/sharepoint/v3/contenttype/forms"/>
  </ds:schemaRefs>
</ds:datastoreItem>
</file>

<file path=customXml/itemProps3.xml><?xml version="1.0" encoding="utf-8"?>
<ds:datastoreItem xmlns:ds="http://schemas.openxmlformats.org/officeDocument/2006/customXml" ds:itemID="{02992D83-FAE5-41AB-B56C-90D3A788517E}">
  <ds:schemaRefs>
    <ds:schemaRef ds:uri="163a33b8-7075-472b-bbb8-e3711ba3e389"/>
    <ds:schemaRef ds:uri="a24059d3-57fa-4a2d-b020-e0932d52c08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Newbrandedtemplate</Template>
  <TotalTime>520</TotalTime>
  <Words>234</Words>
  <Application>Microsoft Office PowerPoint</Application>
  <PresentationFormat>Widescreen</PresentationFormat>
  <Paragraphs>52</Paragraphs>
  <Slides>4</Slides>
  <Notes>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vt:i4>
      </vt:variant>
    </vt:vector>
  </HeadingPairs>
  <TitlesOfParts>
    <vt:vector size="16" baseType="lpstr">
      <vt:lpstr>MS PGothic</vt:lpstr>
      <vt:lpstr>Arial</vt:lpstr>
      <vt:lpstr>Arial Black</vt:lpstr>
      <vt:lpstr>Calibri</vt:lpstr>
      <vt:lpstr>Corbel</vt:lpstr>
      <vt:lpstr>Roboto</vt:lpstr>
      <vt:lpstr>Roboto Medium</vt:lpstr>
      <vt:lpstr>Segoe UI</vt:lpstr>
      <vt:lpstr>Verdana</vt:lpstr>
      <vt:lpstr>Wingdings</vt:lpstr>
      <vt:lpstr>template</vt:lpstr>
      <vt:lpstr>Instructions</vt:lpstr>
      <vt:lpstr>CGM &amp; Pump Equity Project</vt:lpstr>
      <vt:lpstr>March 2024</vt:lpstr>
      <vt:lpstr>Cook Children’s Pump Equity Key Driver Diagram</vt:lpstr>
      <vt:lpstr>“We”…  are the Champions!  Thank you for your support!</vt:lpstr>
    </vt:vector>
  </TitlesOfParts>
  <Manager/>
  <Company>Cook Children's Health Care System</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Headline here up to two lines text</dc:title>
  <dc:subject/>
  <dc:creator>Candice Williams</dc:creator>
  <cp:keywords/>
  <dc:description/>
  <cp:lastModifiedBy>Candice Williams</cp:lastModifiedBy>
  <cp:revision>49</cp:revision>
  <dcterms:created xsi:type="dcterms:W3CDTF">2023-11-06T11:16:31Z</dcterms:created>
  <dcterms:modified xsi:type="dcterms:W3CDTF">2024-03-01T17:33:54Z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0x010100A208C5EC57C56A46B0F632110C642E00</vt:lpwstr>
  </property>
  <property fmtid="{D5CDD505-2E9C-101B-9397-08002B2CF9AE}" pid="3" name="MediaServiceImageTags">
    <vt:lpwstr/>
  </property>
  <property fmtid="{D5CDD505-2E9C-101B-9397-08002B2CF9AE}" pid="4" name="ArticulateGUID">
    <vt:lpwstr>2149D118-D100-4F28-971F-D385F2C73EB0</vt:lpwstr>
  </property>
  <property fmtid="{D5CDD505-2E9C-101B-9397-08002B2CF9AE}" pid="5" name="ArticulatePath">
    <vt:lpwstr>Newbrandedtemplate</vt:lpwstr>
  </property>
</Properties>
</file>