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304" r:id="rId3"/>
    <p:sldId id="309" r:id="rId4"/>
    <p:sldId id="258" r:id="rId5"/>
    <p:sldId id="306" r:id="rId6"/>
    <p:sldId id="286" r:id="rId7"/>
    <p:sldId id="292" r:id="rId8"/>
    <p:sldId id="287" r:id="rId9"/>
    <p:sldId id="302" r:id="rId10"/>
    <p:sldId id="278" r:id="rId11"/>
  </p:sldIdLst>
  <p:sldSz cx="9144000" cy="6858000" type="screen4x3"/>
  <p:notesSz cx="9296400" cy="70104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" userDrawn="1">
          <p15:clr>
            <a:srgbClr val="A4A3A4"/>
          </p15:clr>
        </p15:guide>
        <p15:guide id="2" orient="horz" pos="4033" userDrawn="1">
          <p15:clr>
            <a:srgbClr val="A4A3A4"/>
          </p15:clr>
        </p15:guide>
        <p15:guide id="3" orient="horz" pos="1904" userDrawn="1">
          <p15:clr>
            <a:srgbClr val="A4A3A4"/>
          </p15:clr>
        </p15:guide>
        <p15:guide id="4" pos="5473" userDrawn="1">
          <p15:clr>
            <a:srgbClr val="A4A3A4"/>
          </p15:clr>
        </p15:guide>
        <p15:guide id="5" pos="432" userDrawn="1">
          <p15:clr>
            <a:srgbClr val="A4A3A4"/>
          </p15:clr>
        </p15:guide>
        <p15:guide id="6" pos="2776" userDrawn="1">
          <p15:clr>
            <a:srgbClr val="A4A3A4"/>
          </p15:clr>
        </p15:guide>
        <p15:guide id="7" orient="horz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3565A"/>
    <a:srgbClr val="2D2D2D"/>
    <a:srgbClr val="B9AFC8"/>
    <a:srgbClr val="836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5" autoAdjust="0"/>
    <p:restoredTop sz="89774" autoAdjust="0"/>
  </p:normalViewPr>
  <p:slideViewPr>
    <p:cSldViewPr snapToGrid="0" snapToObjects="1">
      <p:cViewPr>
        <p:scale>
          <a:sx n="98" d="100"/>
          <a:sy n="98" d="100"/>
        </p:scale>
        <p:origin x="2154" y="204"/>
      </p:cViewPr>
      <p:guideLst>
        <p:guide orient="horz" pos="291"/>
        <p:guide orient="horz" pos="4033"/>
        <p:guide orient="horz" pos="1904"/>
        <p:guide pos="5473"/>
        <p:guide pos="432"/>
        <p:guide pos="2776"/>
        <p:guide orient="horz" pos="3792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266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982044-5D26-E448-8696-F452F46A029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59F134-A476-8F42-B0AF-2FFFE6F2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6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769D94-2B78-F841-9B5E-78BC59F8D0BB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3B1B5E-696F-8A4A-9730-0DDA82FF5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mgt</a:t>
            </a:r>
            <a:r>
              <a:rPr lang="en-US" baseline="0" dirty="0" smtClean="0"/>
              <a:t>/device use-</a:t>
            </a:r>
            <a:r>
              <a:rPr lang="en-US" baseline="0" dirty="0" smtClean="0">
                <a:sym typeface="Wingdings" panose="05000000000000000000" pitchFamily="2" charset="2"/>
              </a:rPr>
              <a:t> improve glycemic control optimize their basal/bolus settings; provide guidance and support on pump use 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Shared decision making increased flexibility in managing diabetes set diabetes expectations; discuss different pump options: benefits and </a:t>
            </a:r>
            <a:r>
              <a:rPr lang="en-US" baseline="0" dirty="0" smtClean="0">
                <a:sym typeface="Wingdings" panose="05000000000000000000" pitchFamily="2" charset="2"/>
              </a:rPr>
              <a:t>drawbacks; ongoing education according to lifestyle (</a:t>
            </a:r>
            <a:r>
              <a:rPr lang="en-US" baseline="0" dirty="0" err="1" smtClean="0">
                <a:sym typeface="Wingdings" panose="05000000000000000000" pitchFamily="2" charset="2"/>
              </a:rPr>
              <a:t>eg</a:t>
            </a:r>
            <a:r>
              <a:rPr lang="en-US" baseline="0" dirty="0" smtClean="0">
                <a:sym typeface="Wingdings" panose="05000000000000000000" pitchFamily="2" charset="2"/>
              </a:rPr>
              <a:t>: pump features like extended bolus) 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Equity-</a:t>
            </a:r>
            <a:r>
              <a:rPr lang="en-US" baseline="0" dirty="0" smtClean="0"/>
              <a:t> we do offer pumps even if </a:t>
            </a:r>
            <a:r>
              <a:rPr lang="en-US" baseline="0" smtClean="0"/>
              <a:t>situation is not “ideal”!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8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5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 data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53.6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insulin pump training or upgrade to visit with provider </a:t>
            </a:r>
            <a:r>
              <a:rPr lang="en-US" dirty="0" smtClean="0"/>
              <a:t> </a:t>
            </a:r>
          </a:p>
          <a:p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data 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26.3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insulin pump training or upgrade to visit with provider (data source: all pumps,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upgrades collected from 7/2023- 1/2024)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tracking to improve process and ensure newly trained or upgraded pump patient is followed closely</a:t>
            </a:r>
          </a:p>
          <a:p>
            <a:pPr marL="0" indent="0">
              <a:buNone/>
            </a:pPr>
            <a:r>
              <a:rPr lang="en-US" dirty="0"/>
              <a:t> - when placed on the list, where is the paper trail- what happened? or is happening to the pump ordering process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8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95" y="1686296"/>
            <a:ext cx="8006007" cy="970779"/>
          </a:xfr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83000"/>
              </a:lnSpc>
              <a:defRPr sz="3800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0795" y="3074388"/>
            <a:ext cx="8006007" cy="246221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None/>
              <a:defRPr sz="1600" b="0" i="0" cap="none" baseline="0">
                <a:solidFill>
                  <a:schemeClr val="tx2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06977" y="465192"/>
            <a:ext cx="3679825" cy="246221"/>
          </a:xfrm>
        </p:spPr>
        <p:txBody>
          <a:bodyPr anchor="ctr" anchorCtr="0">
            <a:sp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23018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0930" y="236940"/>
            <a:ext cx="1510380" cy="659561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976" y="5059215"/>
            <a:ext cx="9145405" cy="1801706"/>
          </a:xfrm>
          <a:custGeom>
            <a:avLst/>
            <a:gdLst>
              <a:gd name="connsiteX0" fmla="*/ 0 w 9142413"/>
              <a:gd name="connsiteY0" fmla="*/ 0 h 1360841"/>
              <a:gd name="connsiteX1" fmla="*/ 9142413 w 9142413"/>
              <a:gd name="connsiteY1" fmla="*/ 0 h 1360841"/>
              <a:gd name="connsiteX2" fmla="*/ 9142413 w 9142413"/>
              <a:gd name="connsiteY2" fmla="*/ 1360841 h 1360841"/>
              <a:gd name="connsiteX3" fmla="*/ 0 w 9142413"/>
              <a:gd name="connsiteY3" fmla="*/ 1360841 h 1360841"/>
              <a:gd name="connsiteX4" fmla="*/ 0 w 9142413"/>
              <a:gd name="connsiteY4" fmla="*/ 0 h 1360841"/>
              <a:gd name="connsiteX0" fmla="*/ 0 w 9142413"/>
              <a:gd name="connsiteY0" fmla="*/ 0 h 1360841"/>
              <a:gd name="connsiteX1" fmla="*/ 702469 w 9142413"/>
              <a:gd name="connsiteY1" fmla="*/ 1147 h 1360841"/>
              <a:gd name="connsiteX2" fmla="*/ 9142413 w 9142413"/>
              <a:gd name="connsiteY2" fmla="*/ 0 h 1360841"/>
              <a:gd name="connsiteX3" fmla="*/ 9142413 w 9142413"/>
              <a:gd name="connsiteY3" fmla="*/ 1360841 h 1360841"/>
              <a:gd name="connsiteX4" fmla="*/ 0 w 9142413"/>
              <a:gd name="connsiteY4" fmla="*/ 1360841 h 1360841"/>
              <a:gd name="connsiteX5" fmla="*/ 0 w 9142413"/>
              <a:gd name="connsiteY5" fmla="*/ 0 h 1360841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966788 w 9142413"/>
              <a:gd name="connsiteY2" fmla="*/ 0 h 1362075"/>
              <a:gd name="connsiteX3" fmla="*/ 9142413 w 9142413"/>
              <a:gd name="connsiteY3" fmla="*/ 1234 h 1362075"/>
              <a:gd name="connsiteX4" fmla="*/ 9142413 w 9142413"/>
              <a:gd name="connsiteY4" fmla="*/ 1362075 h 1362075"/>
              <a:gd name="connsiteX5" fmla="*/ 0 w 9142413"/>
              <a:gd name="connsiteY5" fmla="*/ 1362075 h 1362075"/>
              <a:gd name="connsiteX6" fmla="*/ 0 w 9142413"/>
              <a:gd name="connsiteY6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38200 w 9142413"/>
              <a:gd name="connsiteY2" fmla="*/ 2381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26294 w 9142413"/>
              <a:gd name="connsiteY2" fmla="*/ 240506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26294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2413"/>
              <a:gd name="connsiteY0" fmla="*/ 1234 h 1362075"/>
              <a:gd name="connsiteX1" fmla="*/ 702469 w 9142413"/>
              <a:gd name="connsiteY1" fmla="*/ 2381 h 1362075"/>
              <a:gd name="connsiteX2" fmla="*/ 842962 w 9142413"/>
              <a:gd name="connsiteY2" fmla="*/ 235744 h 1362075"/>
              <a:gd name="connsiteX3" fmla="*/ 966788 w 9142413"/>
              <a:gd name="connsiteY3" fmla="*/ 0 h 1362075"/>
              <a:gd name="connsiteX4" fmla="*/ 9142413 w 9142413"/>
              <a:gd name="connsiteY4" fmla="*/ 1234 h 1362075"/>
              <a:gd name="connsiteX5" fmla="*/ 9142413 w 9142413"/>
              <a:gd name="connsiteY5" fmla="*/ 1362075 h 1362075"/>
              <a:gd name="connsiteX6" fmla="*/ 0 w 9142413"/>
              <a:gd name="connsiteY6" fmla="*/ 1362075 h 1362075"/>
              <a:gd name="connsiteX7" fmla="*/ 0 w 9142413"/>
              <a:gd name="connsiteY7" fmla="*/ 1234 h 1362075"/>
              <a:gd name="connsiteX0" fmla="*/ 0 w 9149186"/>
              <a:gd name="connsiteY0" fmla="*/ 28327 h 1362075"/>
              <a:gd name="connsiteX1" fmla="*/ 709242 w 9149186"/>
              <a:gd name="connsiteY1" fmla="*/ 2381 h 1362075"/>
              <a:gd name="connsiteX2" fmla="*/ 849735 w 9149186"/>
              <a:gd name="connsiteY2" fmla="*/ 235744 h 1362075"/>
              <a:gd name="connsiteX3" fmla="*/ 973561 w 9149186"/>
              <a:gd name="connsiteY3" fmla="*/ 0 h 1362075"/>
              <a:gd name="connsiteX4" fmla="*/ 9149186 w 9149186"/>
              <a:gd name="connsiteY4" fmla="*/ 1234 h 1362075"/>
              <a:gd name="connsiteX5" fmla="*/ 9149186 w 9149186"/>
              <a:gd name="connsiteY5" fmla="*/ 1362075 h 1362075"/>
              <a:gd name="connsiteX6" fmla="*/ 6773 w 9149186"/>
              <a:gd name="connsiteY6" fmla="*/ 1362075 h 1362075"/>
              <a:gd name="connsiteX7" fmla="*/ 0 w 9149186"/>
              <a:gd name="connsiteY7" fmla="*/ 28327 h 1362075"/>
              <a:gd name="connsiteX0" fmla="*/ 0 w 9149186"/>
              <a:gd name="connsiteY0" fmla="*/ 28327 h 1362075"/>
              <a:gd name="connsiteX1" fmla="*/ 688922 w 9149186"/>
              <a:gd name="connsiteY1" fmla="*/ 29475 h 1362075"/>
              <a:gd name="connsiteX2" fmla="*/ 849735 w 9149186"/>
              <a:gd name="connsiteY2" fmla="*/ 235744 h 1362075"/>
              <a:gd name="connsiteX3" fmla="*/ 973561 w 9149186"/>
              <a:gd name="connsiteY3" fmla="*/ 0 h 1362075"/>
              <a:gd name="connsiteX4" fmla="*/ 9149186 w 9149186"/>
              <a:gd name="connsiteY4" fmla="*/ 1234 h 1362075"/>
              <a:gd name="connsiteX5" fmla="*/ 9149186 w 9149186"/>
              <a:gd name="connsiteY5" fmla="*/ 1362075 h 1362075"/>
              <a:gd name="connsiteX6" fmla="*/ 6773 w 9149186"/>
              <a:gd name="connsiteY6" fmla="*/ 1362075 h 1362075"/>
              <a:gd name="connsiteX7" fmla="*/ 0 w 9149186"/>
              <a:gd name="connsiteY7" fmla="*/ 28327 h 1362075"/>
              <a:gd name="connsiteX0" fmla="*/ 0 w 9149186"/>
              <a:gd name="connsiteY0" fmla="*/ 27093 h 1360841"/>
              <a:gd name="connsiteX1" fmla="*/ 688922 w 9149186"/>
              <a:gd name="connsiteY1" fmla="*/ 28241 h 1360841"/>
              <a:gd name="connsiteX2" fmla="*/ 849735 w 9149186"/>
              <a:gd name="connsiteY2" fmla="*/ 234510 h 1360841"/>
              <a:gd name="connsiteX3" fmla="*/ 953241 w 9149186"/>
              <a:gd name="connsiteY3" fmla="*/ 25860 h 1360841"/>
              <a:gd name="connsiteX4" fmla="*/ 9149186 w 9149186"/>
              <a:gd name="connsiteY4" fmla="*/ 0 h 1360841"/>
              <a:gd name="connsiteX5" fmla="*/ 9149186 w 9149186"/>
              <a:gd name="connsiteY5" fmla="*/ 1360841 h 1360841"/>
              <a:gd name="connsiteX6" fmla="*/ 6773 w 9149186"/>
              <a:gd name="connsiteY6" fmla="*/ 1360841 h 1360841"/>
              <a:gd name="connsiteX7" fmla="*/ 0 w 9149186"/>
              <a:gd name="connsiteY7" fmla="*/ 27093 h 1360841"/>
              <a:gd name="connsiteX0" fmla="*/ 0 w 9149186"/>
              <a:gd name="connsiteY0" fmla="*/ 1233 h 1334981"/>
              <a:gd name="connsiteX1" fmla="*/ 688922 w 9149186"/>
              <a:gd name="connsiteY1" fmla="*/ 2381 h 1334981"/>
              <a:gd name="connsiteX2" fmla="*/ 849735 w 9149186"/>
              <a:gd name="connsiteY2" fmla="*/ 208650 h 1334981"/>
              <a:gd name="connsiteX3" fmla="*/ 953241 w 9149186"/>
              <a:gd name="connsiteY3" fmla="*/ 0 h 1334981"/>
              <a:gd name="connsiteX4" fmla="*/ 9149186 w 9149186"/>
              <a:gd name="connsiteY4" fmla="*/ 1233 h 1334981"/>
              <a:gd name="connsiteX5" fmla="*/ 9149186 w 9149186"/>
              <a:gd name="connsiteY5" fmla="*/ 1334981 h 1334981"/>
              <a:gd name="connsiteX6" fmla="*/ 6773 w 9149186"/>
              <a:gd name="connsiteY6" fmla="*/ 1334981 h 1334981"/>
              <a:gd name="connsiteX7" fmla="*/ 0 w 9149186"/>
              <a:gd name="connsiteY7" fmla="*/ 1233 h 1334981"/>
              <a:gd name="connsiteX0" fmla="*/ 0 w 9149186"/>
              <a:gd name="connsiteY0" fmla="*/ 1233 h 1334981"/>
              <a:gd name="connsiteX1" fmla="*/ 688922 w 9149186"/>
              <a:gd name="connsiteY1" fmla="*/ 2381 h 1334981"/>
              <a:gd name="connsiteX2" fmla="*/ 815868 w 9149186"/>
              <a:gd name="connsiteY2" fmla="*/ 235743 h 1334981"/>
              <a:gd name="connsiteX3" fmla="*/ 953241 w 9149186"/>
              <a:gd name="connsiteY3" fmla="*/ 0 h 1334981"/>
              <a:gd name="connsiteX4" fmla="*/ 9149186 w 9149186"/>
              <a:gd name="connsiteY4" fmla="*/ 1233 h 1334981"/>
              <a:gd name="connsiteX5" fmla="*/ 9149186 w 9149186"/>
              <a:gd name="connsiteY5" fmla="*/ 1334981 h 1334981"/>
              <a:gd name="connsiteX6" fmla="*/ 6773 w 9149186"/>
              <a:gd name="connsiteY6" fmla="*/ 1334981 h 1334981"/>
              <a:gd name="connsiteX7" fmla="*/ 0 w 9149186"/>
              <a:gd name="connsiteY7" fmla="*/ 1233 h 1334981"/>
              <a:gd name="connsiteX0" fmla="*/ 3193 w 9142854"/>
              <a:gd name="connsiteY0" fmla="*/ 5995 h 1334981"/>
              <a:gd name="connsiteX1" fmla="*/ 682590 w 9142854"/>
              <a:gd name="connsiteY1" fmla="*/ 2381 h 1334981"/>
              <a:gd name="connsiteX2" fmla="*/ 809536 w 9142854"/>
              <a:gd name="connsiteY2" fmla="*/ 235743 h 1334981"/>
              <a:gd name="connsiteX3" fmla="*/ 946909 w 9142854"/>
              <a:gd name="connsiteY3" fmla="*/ 0 h 1334981"/>
              <a:gd name="connsiteX4" fmla="*/ 9142854 w 9142854"/>
              <a:gd name="connsiteY4" fmla="*/ 1233 h 1334981"/>
              <a:gd name="connsiteX5" fmla="*/ 9142854 w 9142854"/>
              <a:gd name="connsiteY5" fmla="*/ 1334981 h 1334981"/>
              <a:gd name="connsiteX6" fmla="*/ 441 w 9142854"/>
              <a:gd name="connsiteY6" fmla="*/ 1334981 h 1334981"/>
              <a:gd name="connsiteX7" fmla="*/ 3193 w 9142854"/>
              <a:gd name="connsiteY7" fmla="*/ 5995 h 1334981"/>
              <a:gd name="connsiteX0" fmla="*/ 982 w 9143024"/>
              <a:gd name="connsiteY0" fmla="*/ 0 h 1338511"/>
              <a:gd name="connsiteX1" fmla="*/ 682760 w 9143024"/>
              <a:gd name="connsiteY1" fmla="*/ 5911 h 1338511"/>
              <a:gd name="connsiteX2" fmla="*/ 809706 w 9143024"/>
              <a:gd name="connsiteY2" fmla="*/ 239273 h 1338511"/>
              <a:gd name="connsiteX3" fmla="*/ 947079 w 9143024"/>
              <a:gd name="connsiteY3" fmla="*/ 3530 h 1338511"/>
              <a:gd name="connsiteX4" fmla="*/ 9143024 w 9143024"/>
              <a:gd name="connsiteY4" fmla="*/ 4763 h 1338511"/>
              <a:gd name="connsiteX5" fmla="*/ 9143024 w 9143024"/>
              <a:gd name="connsiteY5" fmla="*/ 1338511 h 1338511"/>
              <a:gd name="connsiteX6" fmla="*/ 611 w 9143024"/>
              <a:gd name="connsiteY6" fmla="*/ 1338511 h 1338511"/>
              <a:gd name="connsiteX7" fmla="*/ 982 w 9143024"/>
              <a:gd name="connsiteY7" fmla="*/ 0 h 1338511"/>
              <a:gd name="connsiteX0" fmla="*/ 982 w 9143024"/>
              <a:gd name="connsiteY0" fmla="*/ 0 h 1338511"/>
              <a:gd name="connsiteX1" fmla="*/ 673235 w 9143024"/>
              <a:gd name="connsiteY1" fmla="*/ 1149 h 1338511"/>
              <a:gd name="connsiteX2" fmla="*/ 809706 w 9143024"/>
              <a:gd name="connsiteY2" fmla="*/ 239273 h 1338511"/>
              <a:gd name="connsiteX3" fmla="*/ 947079 w 9143024"/>
              <a:gd name="connsiteY3" fmla="*/ 3530 h 1338511"/>
              <a:gd name="connsiteX4" fmla="*/ 9143024 w 9143024"/>
              <a:gd name="connsiteY4" fmla="*/ 4763 h 1338511"/>
              <a:gd name="connsiteX5" fmla="*/ 9143024 w 9143024"/>
              <a:gd name="connsiteY5" fmla="*/ 1338511 h 1338511"/>
              <a:gd name="connsiteX6" fmla="*/ 611 w 9143024"/>
              <a:gd name="connsiteY6" fmla="*/ 1338511 h 1338511"/>
              <a:gd name="connsiteX7" fmla="*/ 982 w 9143024"/>
              <a:gd name="connsiteY7" fmla="*/ 0 h 1338511"/>
              <a:gd name="connsiteX0" fmla="*/ 982 w 9143024"/>
              <a:gd name="connsiteY0" fmla="*/ 0 h 1338511"/>
              <a:gd name="connsiteX1" fmla="*/ 673235 w 9143024"/>
              <a:gd name="connsiteY1" fmla="*/ 1149 h 1338511"/>
              <a:gd name="connsiteX2" fmla="*/ 809706 w 9143024"/>
              <a:gd name="connsiteY2" fmla="*/ 239273 h 1338511"/>
              <a:gd name="connsiteX3" fmla="*/ 947079 w 9143024"/>
              <a:gd name="connsiteY3" fmla="*/ 3530 h 1338511"/>
              <a:gd name="connsiteX4" fmla="*/ 9143024 w 9143024"/>
              <a:gd name="connsiteY4" fmla="*/ 4763 h 1338511"/>
              <a:gd name="connsiteX5" fmla="*/ 9143024 w 9143024"/>
              <a:gd name="connsiteY5" fmla="*/ 1338511 h 1338511"/>
              <a:gd name="connsiteX6" fmla="*/ 611 w 9143024"/>
              <a:gd name="connsiteY6" fmla="*/ 1338511 h 1338511"/>
              <a:gd name="connsiteX7" fmla="*/ 982 w 9143024"/>
              <a:gd name="connsiteY7" fmla="*/ 0 h 1338511"/>
              <a:gd name="connsiteX0" fmla="*/ 982 w 9143024"/>
              <a:gd name="connsiteY0" fmla="*/ 3614 h 1342125"/>
              <a:gd name="connsiteX1" fmla="*/ 673235 w 9143024"/>
              <a:gd name="connsiteY1" fmla="*/ 4763 h 1342125"/>
              <a:gd name="connsiteX2" fmla="*/ 809706 w 9143024"/>
              <a:gd name="connsiteY2" fmla="*/ 242887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73235 w 9143024"/>
              <a:gd name="connsiteY1" fmla="*/ 4763 h 1342125"/>
              <a:gd name="connsiteX2" fmla="*/ 800181 w 9143024"/>
              <a:gd name="connsiteY2" fmla="*/ 2000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73235 w 9143024"/>
              <a:gd name="connsiteY1" fmla="*/ 4763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73235 w 9143024"/>
              <a:gd name="connsiteY1" fmla="*/ 4763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73235 w 9143024"/>
              <a:gd name="connsiteY1" fmla="*/ 4763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1329 w 9143024"/>
              <a:gd name="connsiteY1" fmla="*/ 2382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0181 w 9143024"/>
              <a:gd name="connsiteY2" fmla="*/ 238124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4944 w 9143024"/>
              <a:gd name="connsiteY2" fmla="*/ 247649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4944 w 9143024"/>
              <a:gd name="connsiteY2" fmla="*/ 247649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4944 w 9143024"/>
              <a:gd name="connsiteY2" fmla="*/ 247649 h 1342125"/>
              <a:gd name="connsiteX3" fmla="*/ 937554 w 9143024"/>
              <a:gd name="connsiteY3" fmla="*/ 0 h 1342125"/>
              <a:gd name="connsiteX4" fmla="*/ 9143024 w 9143024"/>
              <a:gd name="connsiteY4" fmla="*/ 8377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4944 w 9143024"/>
              <a:gd name="connsiteY2" fmla="*/ 247649 h 1342125"/>
              <a:gd name="connsiteX3" fmla="*/ 937554 w 9143024"/>
              <a:gd name="connsiteY3" fmla="*/ 0 h 1342125"/>
              <a:gd name="connsiteX4" fmla="*/ 9143024 w 9143024"/>
              <a:gd name="connsiteY4" fmla="*/ 3615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3614 h 1342125"/>
              <a:gd name="connsiteX1" fmla="*/ 668473 w 9143024"/>
              <a:gd name="connsiteY1" fmla="*/ 2382 h 1342125"/>
              <a:gd name="connsiteX2" fmla="*/ 804944 w 9143024"/>
              <a:gd name="connsiteY2" fmla="*/ 247649 h 1342125"/>
              <a:gd name="connsiteX3" fmla="*/ 937554 w 9143024"/>
              <a:gd name="connsiteY3" fmla="*/ 0 h 1342125"/>
              <a:gd name="connsiteX4" fmla="*/ 9143024 w 9143024"/>
              <a:gd name="connsiteY4" fmla="*/ 3615 h 1342125"/>
              <a:gd name="connsiteX5" fmla="*/ 9143024 w 9143024"/>
              <a:gd name="connsiteY5" fmla="*/ 1342125 h 1342125"/>
              <a:gd name="connsiteX6" fmla="*/ 611 w 9143024"/>
              <a:gd name="connsiteY6" fmla="*/ 1342125 h 1342125"/>
              <a:gd name="connsiteX7" fmla="*/ 982 w 9143024"/>
              <a:gd name="connsiteY7" fmla="*/ 3614 h 1342125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804944 w 9143024"/>
              <a:gd name="connsiteY2" fmla="*/ 245267 h 1339743"/>
              <a:gd name="connsiteX3" fmla="*/ 947079 w 9143024"/>
              <a:gd name="connsiteY3" fmla="*/ 0 h 1339743"/>
              <a:gd name="connsiteX4" fmla="*/ 9143024 w 9143024"/>
              <a:gd name="connsiteY4" fmla="*/ 1233 h 1339743"/>
              <a:gd name="connsiteX5" fmla="*/ 9143024 w 9143024"/>
              <a:gd name="connsiteY5" fmla="*/ 1339743 h 1339743"/>
              <a:gd name="connsiteX6" fmla="*/ 611 w 9143024"/>
              <a:gd name="connsiteY6" fmla="*/ 1339743 h 1339743"/>
              <a:gd name="connsiteX7" fmla="*/ 982 w 9143024"/>
              <a:gd name="connsiteY7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804944 w 9143024"/>
              <a:gd name="connsiteY2" fmla="*/ 245267 h 1339743"/>
              <a:gd name="connsiteX3" fmla="*/ 947079 w 9143024"/>
              <a:gd name="connsiteY3" fmla="*/ 0 h 1339743"/>
              <a:gd name="connsiteX4" fmla="*/ 9143024 w 9143024"/>
              <a:gd name="connsiteY4" fmla="*/ 1233 h 1339743"/>
              <a:gd name="connsiteX5" fmla="*/ 9143024 w 9143024"/>
              <a:gd name="connsiteY5" fmla="*/ 1339743 h 1339743"/>
              <a:gd name="connsiteX6" fmla="*/ 611 w 9143024"/>
              <a:gd name="connsiteY6" fmla="*/ 1339743 h 1339743"/>
              <a:gd name="connsiteX7" fmla="*/ 982 w 9143024"/>
              <a:gd name="connsiteY7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947079 w 9143024"/>
              <a:gd name="connsiteY4" fmla="*/ 0 h 1339743"/>
              <a:gd name="connsiteX5" fmla="*/ 9143024 w 9143024"/>
              <a:gd name="connsiteY5" fmla="*/ 1233 h 1339743"/>
              <a:gd name="connsiteX6" fmla="*/ 9143024 w 9143024"/>
              <a:gd name="connsiteY6" fmla="*/ 1339743 h 1339743"/>
              <a:gd name="connsiteX7" fmla="*/ 611 w 9143024"/>
              <a:gd name="connsiteY7" fmla="*/ 1339743 h 1339743"/>
              <a:gd name="connsiteX8" fmla="*/ 982 w 9143024"/>
              <a:gd name="connsiteY8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36430 w 9143024"/>
              <a:gd name="connsiteY4" fmla="*/ 199124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3574 w 9143024"/>
              <a:gd name="connsiteY4" fmla="*/ 213412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8337 w 9143024"/>
              <a:gd name="connsiteY4" fmla="*/ 203887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0230 w 9143024"/>
              <a:gd name="connsiteY2" fmla="*/ 211031 h 1339743"/>
              <a:gd name="connsiteX3" fmla="*/ 804944 w 9143024"/>
              <a:gd name="connsiteY3" fmla="*/ 245267 h 1339743"/>
              <a:gd name="connsiteX4" fmla="*/ 848337 w 9143024"/>
              <a:gd name="connsiteY4" fmla="*/ 203887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206268 h 1339743"/>
              <a:gd name="connsiteX3" fmla="*/ 804944 w 9143024"/>
              <a:gd name="connsiteY3" fmla="*/ 245267 h 1339743"/>
              <a:gd name="connsiteX4" fmla="*/ 848337 w 9143024"/>
              <a:gd name="connsiteY4" fmla="*/ 203887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206268 h 1339743"/>
              <a:gd name="connsiteX3" fmla="*/ 804944 w 9143024"/>
              <a:gd name="connsiteY3" fmla="*/ 245267 h 1339743"/>
              <a:gd name="connsiteX4" fmla="*/ 848337 w 9143024"/>
              <a:gd name="connsiteY4" fmla="*/ 203887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206268 h 1339743"/>
              <a:gd name="connsiteX3" fmla="*/ 804944 w 9143024"/>
              <a:gd name="connsiteY3" fmla="*/ 245267 h 1339743"/>
              <a:gd name="connsiteX4" fmla="*/ 848337 w 9143024"/>
              <a:gd name="connsiteY4" fmla="*/ 203887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206268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199124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7374 w 9143024"/>
              <a:gd name="connsiteY2" fmla="*/ 199124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55468 w 9143024"/>
              <a:gd name="connsiteY2" fmla="*/ 232462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494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785894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797800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797800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797800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797800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2562 w 9143024"/>
              <a:gd name="connsiteY3" fmla="*/ 245267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4943 w 9143024"/>
              <a:gd name="connsiteY3" fmla="*/ 242886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982 w 9143024"/>
              <a:gd name="connsiteY0" fmla="*/ 1232 h 1339743"/>
              <a:gd name="connsiteX1" fmla="*/ 668473 w 9143024"/>
              <a:gd name="connsiteY1" fmla="*/ 0 h 1339743"/>
              <a:gd name="connsiteX2" fmla="*/ 764993 w 9143024"/>
              <a:gd name="connsiteY2" fmla="*/ 201506 h 1339743"/>
              <a:gd name="connsiteX3" fmla="*/ 804943 w 9143024"/>
              <a:gd name="connsiteY3" fmla="*/ 242886 h 1339743"/>
              <a:gd name="connsiteX4" fmla="*/ 843574 w 9143024"/>
              <a:gd name="connsiteY4" fmla="*/ 199125 h 1339743"/>
              <a:gd name="connsiteX5" fmla="*/ 947079 w 9143024"/>
              <a:gd name="connsiteY5" fmla="*/ 0 h 1339743"/>
              <a:gd name="connsiteX6" fmla="*/ 9143024 w 9143024"/>
              <a:gd name="connsiteY6" fmla="*/ 1233 h 1339743"/>
              <a:gd name="connsiteX7" fmla="*/ 9143024 w 9143024"/>
              <a:gd name="connsiteY7" fmla="*/ 1339743 h 1339743"/>
              <a:gd name="connsiteX8" fmla="*/ 611 w 9143024"/>
              <a:gd name="connsiteY8" fmla="*/ 1339743 h 1339743"/>
              <a:gd name="connsiteX9" fmla="*/ 982 w 9143024"/>
              <a:gd name="connsiteY9" fmla="*/ 1232 h 1339743"/>
              <a:gd name="connsiteX0" fmla="*/ 0 w 9142042"/>
              <a:gd name="connsiteY0" fmla="*/ 1232 h 1339743"/>
              <a:gd name="connsiteX1" fmla="*/ 667491 w 9142042"/>
              <a:gd name="connsiteY1" fmla="*/ 0 h 1339743"/>
              <a:gd name="connsiteX2" fmla="*/ 764011 w 9142042"/>
              <a:gd name="connsiteY2" fmla="*/ 201506 h 1339743"/>
              <a:gd name="connsiteX3" fmla="*/ 803961 w 9142042"/>
              <a:gd name="connsiteY3" fmla="*/ 242886 h 1339743"/>
              <a:gd name="connsiteX4" fmla="*/ 842592 w 9142042"/>
              <a:gd name="connsiteY4" fmla="*/ 199125 h 1339743"/>
              <a:gd name="connsiteX5" fmla="*/ 946097 w 9142042"/>
              <a:gd name="connsiteY5" fmla="*/ 0 h 1339743"/>
              <a:gd name="connsiteX6" fmla="*/ 9142042 w 9142042"/>
              <a:gd name="connsiteY6" fmla="*/ 1233 h 1339743"/>
              <a:gd name="connsiteX7" fmla="*/ 9142042 w 9142042"/>
              <a:gd name="connsiteY7" fmla="*/ 1339743 h 1339743"/>
              <a:gd name="connsiteX8" fmla="*/ 121073 w 9142042"/>
              <a:gd name="connsiteY8" fmla="*/ 1215918 h 1339743"/>
              <a:gd name="connsiteX9" fmla="*/ 0 w 9142042"/>
              <a:gd name="connsiteY9" fmla="*/ 1232 h 1339743"/>
              <a:gd name="connsiteX0" fmla="*/ 982 w 9143024"/>
              <a:gd name="connsiteY0" fmla="*/ 1232 h 1342124"/>
              <a:gd name="connsiteX1" fmla="*/ 668473 w 9143024"/>
              <a:gd name="connsiteY1" fmla="*/ 0 h 1342124"/>
              <a:gd name="connsiteX2" fmla="*/ 764993 w 9143024"/>
              <a:gd name="connsiteY2" fmla="*/ 201506 h 1342124"/>
              <a:gd name="connsiteX3" fmla="*/ 804943 w 9143024"/>
              <a:gd name="connsiteY3" fmla="*/ 242886 h 1342124"/>
              <a:gd name="connsiteX4" fmla="*/ 843574 w 9143024"/>
              <a:gd name="connsiteY4" fmla="*/ 199125 h 1342124"/>
              <a:gd name="connsiteX5" fmla="*/ 947079 w 9143024"/>
              <a:gd name="connsiteY5" fmla="*/ 0 h 1342124"/>
              <a:gd name="connsiteX6" fmla="*/ 9143024 w 9143024"/>
              <a:gd name="connsiteY6" fmla="*/ 1233 h 1342124"/>
              <a:gd name="connsiteX7" fmla="*/ 9143024 w 9143024"/>
              <a:gd name="connsiteY7" fmla="*/ 1339743 h 1342124"/>
              <a:gd name="connsiteX8" fmla="*/ 611 w 9143024"/>
              <a:gd name="connsiteY8" fmla="*/ 1342124 h 1342124"/>
              <a:gd name="connsiteX9" fmla="*/ 982 w 9143024"/>
              <a:gd name="connsiteY9" fmla="*/ 1232 h 1342124"/>
              <a:gd name="connsiteX0" fmla="*/ 371 w 9142413"/>
              <a:gd name="connsiteY0" fmla="*/ 1232 h 1342124"/>
              <a:gd name="connsiteX1" fmla="*/ 667862 w 9142413"/>
              <a:gd name="connsiteY1" fmla="*/ 0 h 1342124"/>
              <a:gd name="connsiteX2" fmla="*/ 764382 w 9142413"/>
              <a:gd name="connsiteY2" fmla="*/ 201506 h 1342124"/>
              <a:gd name="connsiteX3" fmla="*/ 804332 w 9142413"/>
              <a:gd name="connsiteY3" fmla="*/ 242886 h 1342124"/>
              <a:gd name="connsiteX4" fmla="*/ 842963 w 9142413"/>
              <a:gd name="connsiteY4" fmla="*/ 199125 h 1342124"/>
              <a:gd name="connsiteX5" fmla="*/ 946468 w 9142413"/>
              <a:gd name="connsiteY5" fmla="*/ 0 h 1342124"/>
              <a:gd name="connsiteX6" fmla="*/ 9142413 w 9142413"/>
              <a:gd name="connsiteY6" fmla="*/ 1233 h 1342124"/>
              <a:gd name="connsiteX7" fmla="*/ 9142413 w 9142413"/>
              <a:gd name="connsiteY7" fmla="*/ 1339743 h 1342124"/>
              <a:gd name="connsiteX8" fmla="*/ 0 w 9142413"/>
              <a:gd name="connsiteY8" fmla="*/ 1342124 h 1342124"/>
              <a:gd name="connsiteX9" fmla="*/ 371 w 9142413"/>
              <a:gd name="connsiteY9" fmla="*/ 1232 h 1342124"/>
              <a:gd name="connsiteX0" fmla="*/ 371 w 9142413"/>
              <a:gd name="connsiteY0" fmla="*/ 1232 h 1342124"/>
              <a:gd name="connsiteX1" fmla="*/ 667862 w 9142413"/>
              <a:gd name="connsiteY1" fmla="*/ 0 h 1342124"/>
              <a:gd name="connsiteX2" fmla="*/ 764382 w 9142413"/>
              <a:gd name="connsiteY2" fmla="*/ 201506 h 1342124"/>
              <a:gd name="connsiteX3" fmla="*/ 804332 w 9142413"/>
              <a:gd name="connsiteY3" fmla="*/ 242886 h 1342124"/>
              <a:gd name="connsiteX4" fmla="*/ 842963 w 9142413"/>
              <a:gd name="connsiteY4" fmla="*/ 199125 h 1342124"/>
              <a:gd name="connsiteX5" fmla="*/ 946468 w 9142413"/>
              <a:gd name="connsiteY5" fmla="*/ 0 h 1342124"/>
              <a:gd name="connsiteX6" fmla="*/ 9142413 w 9142413"/>
              <a:gd name="connsiteY6" fmla="*/ 1233 h 1342124"/>
              <a:gd name="connsiteX7" fmla="*/ 9142413 w 9142413"/>
              <a:gd name="connsiteY7" fmla="*/ 1339743 h 1342124"/>
              <a:gd name="connsiteX8" fmla="*/ 0 w 9142413"/>
              <a:gd name="connsiteY8" fmla="*/ 1342124 h 1342124"/>
              <a:gd name="connsiteX9" fmla="*/ 371 w 9142413"/>
              <a:gd name="connsiteY9" fmla="*/ 1232 h 1342124"/>
              <a:gd name="connsiteX0" fmla="*/ 0 w 9142042"/>
              <a:gd name="connsiteY0" fmla="*/ 1232 h 1339743"/>
              <a:gd name="connsiteX1" fmla="*/ 667491 w 9142042"/>
              <a:gd name="connsiteY1" fmla="*/ 0 h 1339743"/>
              <a:gd name="connsiteX2" fmla="*/ 764011 w 9142042"/>
              <a:gd name="connsiteY2" fmla="*/ 201506 h 1339743"/>
              <a:gd name="connsiteX3" fmla="*/ 803961 w 9142042"/>
              <a:gd name="connsiteY3" fmla="*/ 242886 h 1339743"/>
              <a:gd name="connsiteX4" fmla="*/ 842592 w 9142042"/>
              <a:gd name="connsiteY4" fmla="*/ 199125 h 1339743"/>
              <a:gd name="connsiteX5" fmla="*/ 946097 w 9142042"/>
              <a:gd name="connsiteY5" fmla="*/ 0 h 1339743"/>
              <a:gd name="connsiteX6" fmla="*/ 9142042 w 9142042"/>
              <a:gd name="connsiteY6" fmla="*/ 1233 h 1339743"/>
              <a:gd name="connsiteX7" fmla="*/ 9142042 w 9142042"/>
              <a:gd name="connsiteY7" fmla="*/ 1339743 h 1339743"/>
              <a:gd name="connsiteX8" fmla="*/ 97260 w 9142042"/>
              <a:gd name="connsiteY8" fmla="*/ 1177817 h 1339743"/>
              <a:gd name="connsiteX9" fmla="*/ 0 w 9142042"/>
              <a:gd name="connsiteY9" fmla="*/ 1232 h 1339743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0 w 9142042"/>
              <a:gd name="connsiteY0" fmla="*/ 1232 h 1342124"/>
              <a:gd name="connsiteX1" fmla="*/ 667491 w 9142042"/>
              <a:gd name="connsiteY1" fmla="*/ 0 h 1342124"/>
              <a:gd name="connsiteX2" fmla="*/ 764011 w 9142042"/>
              <a:gd name="connsiteY2" fmla="*/ 201506 h 1342124"/>
              <a:gd name="connsiteX3" fmla="*/ 803961 w 9142042"/>
              <a:gd name="connsiteY3" fmla="*/ 242886 h 1342124"/>
              <a:gd name="connsiteX4" fmla="*/ 842592 w 9142042"/>
              <a:gd name="connsiteY4" fmla="*/ 199125 h 1342124"/>
              <a:gd name="connsiteX5" fmla="*/ 946097 w 9142042"/>
              <a:gd name="connsiteY5" fmla="*/ 0 h 1342124"/>
              <a:gd name="connsiteX6" fmla="*/ 9142042 w 9142042"/>
              <a:gd name="connsiteY6" fmla="*/ 1233 h 1342124"/>
              <a:gd name="connsiteX7" fmla="*/ 9142042 w 9142042"/>
              <a:gd name="connsiteY7" fmla="*/ 1339743 h 1342124"/>
              <a:gd name="connsiteX8" fmla="*/ 2010 w 9142042"/>
              <a:gd name="connsiteY8" fmla="*/ 1342124 h 1342124"/>
              <a:gd name="connsiteX9" fmla="*/ 0 w 9142042"/>
              <a:gd name="connsiteY9" fmla="*/ 1232 h 1342124"/>
              <a:gd name="connsiteX0" fmla="*/ 982 w 9143024"/>
              <a:gd name="connsiteY0" fmla="*/ 1232 h 1799324"/>
              <a:gd name="connsiteX1" fmla="*/ 668473 w 9143024"/>
              <a:gd name="connsiteY1" fmla="*/ 0 h 1799324"/>
              <a:gd name="connsiteX2" fmla="*/ 764993 w 9143024"/>
              <a:gd name="connsiteY2" fmla="*/ 201506 h 1799324"/>
              <a:gd name="connsiteX3" fmla="*/ 804943 w 9143024"/>
              <a:gd name="connsiteY3" fmla="*/ 242886 h 1799324"/>
              <a:gd name="connsiteX4" fmla="*/ 843574 w 9143024"/>
              <a:gd name="connsiteY4" fmla="*/ 199125 h 1799324"/>
              <a:gd name="connsiteX5" fmla="*/ 947079 w 9143024"/>
              <a:gd name="connsiteY5" fmla="*/ 0 h 1799324"/>
              <a:gd name="connsiteX6" fmla="*/ 9143024 w 9143024"/>
              <a:gd name="connsiteY6" fmla="*/ 1233 h 1799324"/>
              <a:gd name="connsiteX7" fmla="*/ 9143024 w 9143024"/>
              <a:gd name="connsiteY7" fmla="*/ 1339743 h 1799324"/>
              <a:gd name="connsiteX8" fmla="*/ 611 w 9143024"/>
              <a:gd name="connsiteY8" fmla="*/ 1799324 h 1799324"/>
              <a:gd name="connsiteX9" fmla="*/ 982 w 9143024"/>
              <a:gd name="connsiteY9" fmla="*/ 1232 h 1799324"/>
              <a:gd name="connsiteX0" fmla="*/ 982 w 9145405"/>
              <a:gd name="connsiteY0" fmla="*/ 1232 h 1801706"/>
              <a:gd name="connsiteX1" fmla="*/ 668473 w 9145405"/>
              <a:gd name="connsiteY1" fmla="*/ 0 h 1801706"/>
              <a:gd name="connsiteX2" fmla="*/ 764993 w 9145405"/>
              <a:gd name="connsiteY2" fmla="*/ 201506 h 1801706"/>
              <a:gd name="connsiteX3" fmla="*/ 804943 w 9145405"/>
              <a:gd name="connsiteY3" fmla="*/ 242886 h 1801706"/>
              <a:gd name="connsiteX4" fmla="*/ 843574 w 9145405"/>
              <a:gd name="connsiteY4" fmla="*/ 199125 h 1801706"/>
              <a:gd name="connsiteX5" fmla="*/ 947079 w 9145405"/>
              <a:gd name="connsiteY5" fmla="*/ 0 h 1801706"/>
              <a:gd name="connsiteX6" fmla="*/ 9143024 w 9145405"/>
              <a:gd name="connsiteY6" fmla="*/ 1233 h 1801706"/>
              <a:gd name="connsiteX7" fmla="*/ 9145405 w 9145405"/>
              <a:gd name="connsiteY7" fmla="*/ 1801706 h 1801706"/>
              <a:gd name="connsiteX8" fmla="*/ 611 w 9145405"/>
              <a:gd name="connsiteY8" fmla="*/ 1799324 h 1801706"/>
              <a:gd name="connsiteX9" fmla="*/ 982 w 9145405"/>
              <a:gd name="connsiteY9" fmla="*/ 1232 h 18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5405" h="1801706">
                <a:moveTo>
                  <a:pt x="982" y="1232"/>
                </a:moveTo>
                <a:lnTo>
                  <a:pt x="668473" y="0"/>
                </a:lnTo>
                <a:cubicBezTo>
                  <a:pt x="721195" y="108785"/>
                  <a:pt x="751773" y="175313"/>
                  <a:pt x="764993" y="201506"/>
                </a:cubicBezTo>
                <a:cubicBezTo>
                  <a:pt x="778213" y="227699"/>
                  <a:pt x="784702" y="243371"/>
                  <a:pt x="804943" y="242886"/>
                </a:cubicBezTo>
                <a:cubicBezTo>
                  <a:pt x="815659" y="242629"/>
                  <a:pt x="829410" y="227700"/>
                  <a:pt x="843574" y="199125"/>
                </a:cubicBezTo>
                <a:cubicBezTo>
                  <a:pt x="857738" y="170550"/>
                  <a:pt x="881859" y="123469"/>
                  <a:pt x="947079" y="0"/>
                </a:cubicBezTo>
                <a:lnTo>
                  <a:pt x="9143024" y="1233"/>
                </a:lnTo>
                <a:cubicBezTo>
                  <a:pt x="9143818" y="601391"/>
                  <a:pt x="9144611" y="1201548"/>
                  <a:pt x="9145405" y="1801706"/>
                </a:cubicBezTo>
                <a:lnTo>
                  <a:pt x="611" y="1799324"/>
                </a:lnTo>
                <a:cubicBezTo>
                  <a:pt x="-1646" y="1402366"/>
                  <a:pt x="3240" y="445815"/>
                  <a:pt x="982" y="1232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4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57200" y="1268985"/>
            <a:ext cx="8229600" cy="215444"/>
          </a:xfrm>
        </p:spPr>
        <p:txBody>
          <a:bodyPr>
            <a:noAutofit/>
          </a:bodyPr>
          <a:lstStyle>
            <a:lvl1pPr marL="0" indent="0"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0">
              <a:buNone/>
              <a:defRPr/>
            </a:lvl2pPr>
          </a:lstStyle>
          <a:p>
            <a:pPr marL="0" lvl="0" indent="0" algn="l" defTabSz="3429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1048"/>
            <a:ext cx="2481072" cy="4276852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13" indent="-341313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1"/>
          </p:nvPr>
        </p:nvSpPr>
        <p:spPr>
          <a:xfrm>
            <a:off x="3200400" y="1781048"/>
            <a:ext cx="2481072" cy="4276852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13" indent="-341313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22"/>
          </p:nvPr>
        </p:nvSpPr>
        <p:spPr>
          <a:xfrm>
            <a:off x="5943600" y="1781048"/>
            <a:ext cx="2481072" cy="4276852"/>
          </a:xfrm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1500"/>
              </a:spcBef>
              <a:buNone/>
              <a:defRPr lang="en-US" sz="1200" b="1" dirty="0">
                <a:solidFill>
                  <a:schemeClr val="accent1"/>
                </a:solidFill>
              </a:defRPr>
            </a:lvl1pPr>
            <a:lvl2pPr marL="341313" indent="-341313">
              <a:spcBef>
                <a:spcPts val="0"/>
              </a:spcBef>
              <a:buNone/>
              <a:defRPr lang="en-US" sz="12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211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0F7B-1836-4408-A13A-CBDC4F00295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462B-3926-46F3-AE23-D0828B051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7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91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2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4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24" y="2277432"/>
            <a:ext cx="8014059" cy="4088141"/>
          </a:xfrm>
        </p:spPr>
        <p:txBody>
          <a:bodyPr anchor="b" anchorCtr="0">
            <a:noAutofit/>
          </a:bodyPr>
          <a:lstStyle>
            <a:lvl1pPr algn="l">
              <a:defRPr sz="64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7919867" y="6350476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00980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457199" y="1562100"/>
            <a:ext cx="389534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1"/>
          </p:nvPr>
        </p:nvSpPr>
        <p:spPr>
          <a:xfrm>
            <a:off x="4791456" y="1562100"/>
            <a:ext cx="389534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29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7348"/>
            <a:ext cx="3886200" cy="4295968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346337"/>
            <a:ext cx="3886200" cy="406265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23018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00600" y="1346337"/>
            <a:ext cx="3886200" cy="406265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230182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800600" y="1837348"/>
            <a:ext cx="3886200" cy="4295968"/>
          </a:xfrm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7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7919867" y="6350476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4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0491"/>
            <a:ext cx="5088731" cy="687849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2" y="1162324"/>
            <a:ext cx="4087733" cy="348813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000" b="1" i="0" kern="120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342891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57202" y="1655064"/>
            <a:ext cx="4087913" cy="4407408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5232082" y="4076701"/>
            <a:ext cx="3454719" cy="1955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buNone/>
              <a:defRPr sz="1200">
                <a:solidFill>
                  <a:schemeClr val="tx1"/>
                </a:solidFill>
              </a:defRPr>
            </a:lvl2pPr>
            <a:lvl3pPr marL="228594" indent="-228594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466332" indent="-223833"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</a:defRPr>
            </a:lvl4pPr>
            <a:lvl5pPr marL="685783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Caption for content above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7919867" y="6350476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67208" y="-970"/>
            <a:ext cx="4076792" cy="3759696"/>
          </a:xfrm>
          <a:custGeom>
            <a:avLst/>
            <a:gdLst>
              <a:gd name="connsiteX0" fmla="*/ 0 w 4035853"/>
              <a:gd name="connsiteY0" fmla="*/ 0 h 2697096"/>
              <a:gd name="connsiteX1" fmla="*/ 4035853 w 4035853"/>
              <a:gd name="connsiteY1" fmla="*/ 0 h 2697096"/>
              <a:gd name="connsiteX2" fmla="*/ 4035853 w 4035853"/>
              <a:gd name="connsiteY2" fmla="*/ 2697096 h 2697096"/>
              <a:gd name="connsiteX3" fmla="*/ 0 w 4035853"/>
              <a:gd name="connsiteY3" fmla="*/ 2697096 h 2697096"/>
              <a:gd name="connsiteX4" fmla="*/ 0 w 4035853"/>
              <a:gd name="connsiteY4" fmla="*/ 0 h 269709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323823 w 4035853"/>
              <a:gd name="connsiteY3" fmla="*/ 2700356 h 2700356"/>
              <a:gd name="connsiteX4" fmla="*/ 0 w 4035853"/>
              <a:gd name="connsiteY4" fmla="*/ 2697096 h 2700356"/>
              <a:gd name="connsiteX5" fmla="*/ 0 w 4035853"/>
              <a:gd name="connsiteY5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323823 w 4035853"/>
              <a:gd name="connsiteY3" fmla="*/ 2700356 h 2700356"/>
              <a:gd name="connsiteX4" fmla="*/ 0 w 4035853"/>
              <a:gd name="connsiteY4" fmla="*/ 2697096 h 2700356"/>
              <a:gd name="connsiteX5" fmla="*/ 0 w 4035853"/>
              <a:gd name="connsiteY5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3238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3238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3238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645"/>
              <a:gd name="connsiteX1" fmla="*/ 4035853 w 4035853"/>
              <a:gd name="connsiteY1" fmla="*/ 0 h 2700645"/>
              <a:gd name="connsiteX2" fmla="*/ 4035853 w 4035853"/>
              <a:gd name="connsiteY2" fmla="*/ 2697096 h 2700645"/>
              <a:gd name="connsiteX3" fmla="*/ 612823 w 4035853"/>
              <a:gd name="connsiteY3" fmla="*/ 2689412 h 2700645"/>
              <a:gd name="connsiteX4" fmla="*/ 323823 w 4035853"/>
              <a:gd name="connsiteY4" fmla="*/ 2700356 h 2700645"/>
              <a:gd name="connsiteX5" fmla="*/ 0 w 4035853"/>
              <a:gd name="connsiteY5" fmla="*/ 2697096 h 2700645"/>
              <a:gd name="connsiteX6" fmla="*/ 0 w 4035853"/>
              <a:gd name="connsiteY6" fmla="*/ 0 h 2700645"/>
              <a:gd name="connsiteX0" fmla="*/ 0 w 4035853"/>
              <a:gd name="connsiteY0" fmla="*/ 0 h 2700645"/>
              <a:gd name="connsiteX1" fmla="*/ 4035853 w 4035853"/>
              <a:gd name="connsiteY1" fmla="*/ 0 h 2700645"/>
              <a:gd name="connsiteX2" fmla="*/ 4035853 w 4035853"/>
              <a:gd name="connsiteY2" fmla="*/ 2697096 h 2700645"/>
              <a:gd name="connsiteX3" fmla="*/ 612823 w 4035853"/>
              <a:gd name="connsiteY3" fmla="*/ 2689412 h 2700645"/>
              <a:gd name="connsiteX4" fmla="*/ 171423 w 4035853"/>
              <a:gd name="connsiteY4" fmla="*/ 2700356 h 2700645"/>
              <a:gd name="connsiteX5" fmla="*/ 0 w 4035853"/>
              <a:gd name="connsiteY5" fmla="*/ 2697096 h 2700645"/>
              <a:gd name="connsiteX6" fmla="*/ 0 w 4035853"/>
              <a:gd name="connsiteY6" fmla="*/ 0 h 2700645"/>
              <a:gd name="connsiteX0" fmla="*/ 0 w 4035853"/>
              <a:gd name="connsiteY0" fmla="*/ 0 h 2700645"/>
              <a:gd name="connsiteX1" fmla="*/ 4035853 w 4035853"/>
              <a:gd name="connsiteY1" fmla="*/ 0 h 2700645"/>
              <a:gd name="connsiteX2" fmla="*/ 4035853 w 4035853"/>
              <a:gd name="connsiteY2" fmla="*/ 2697096 h 2700645"/>
              <a:gd name="connsiteX3" fmla="*/ 612823 w 4035853"/>
              <a:gd name="connsiteY3" fmla="*/ 2689412 h 2700645"/>
              <a:gd name="connsiteX4" fmla="*/ 171423 w 4035853"/>
              <a:gd name="connsiteY4" fmla="*/ 2700356 h 2700645"/>
              <a:gd name="connsiteX5" fmla="*/ 0 w 4035853"/>
              <a:gd name="connsiteY5" fmla="*/ 2697096 h 2700645"/>
              <a:gd name="connsiteX6" fmla="*/ 0 w 4035853"/>
              <a:gd name="connsiteY6" fmla="*/ 0 h 2700645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612823 w 4035853"/>
              <a:gd name="connsiteY3" fmla="*/ 2689412 h 2700356"/>
              <a:gd name="connsiteX4" fmla="*/ 171423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697975"/>
              <a:gd name="connsiteX1" fmla="*/ 4035853 w 4035853"/>
              <a:gd name="connsiteY1" fmla="*/ 0 h 2697975"/>
              <a:gd name="connsiteX2" fmla="*/ 4035853 w 4035853"/>
              <a:gd name="connsiteY2" fmla="*/ 2697096 h 2697975"/>
              <a:gd name="connsiteX3" fmla="*/ 612823 w 4035853"/>
              <a:gd name="connsiteY3" fmla="*/ 2689412 h 2697975"/>
              <a:gd name="connsiteX4" fmla="*/ 171423 w 4035853"/>
              <a:gd name="connsiteY4" fmla="*/ 2697975 h 2697975"/>
              <a:gd name="connsiteX5" fmla="*/ 0 w 4035853"/>
              <a:gd name="connsiteY5" fmla="*/ 2697096 h 2697975"/>
              <a:gd name="connsiteX6" fmla="*/ 0 w 4035853"/>
              <a:gd name="connsiteY6" fmla="*/ 0 h 2697975"/>
              <a:gd name="connsiteX0" fmla="*/ 0 w 4035853"/>
              <a:gd name="connsiteY0" fmla="*/ 0 h 2698065"/>
              <a:gd name="connsiteX1" fmla="*/ 4035853 w 4035853"/>
              <a:gd name="connsiteY1" fmla="*/ 0 h 2698065"/>
              <a:gd name="connsiteX2" fmla="*/ 4035853 w 4035853"/>
              <a:gd name="connsiteY2" fmla="*/ 2697096 h 2698065"/>
              <a:gd name="connsiteX3" fmla="*/ 612823 w 4035853"/>
              <a:gd name="connsiteY3" fmla="*/ 2689412 h 2698065"/>
              <a:gd name="connsiteX4" fmla="*/ 171423 w 4035853"/>
              <a:gd name="connsiteY4" fmla="*/ 2697975 h 2698065"/>
              <a:gd name="connsiteX5" fmla="*/ 0 w 4035853"/>
              <a:gd name="connsiteY5" fmla="*/ 2697096 h 2698065"/>
              <a:gd name="connsiteX6" fmla="*/ 0 w 4035853"/>
              <a:gd name="connsiteY6" fmla="*/ 0 h 2698065"/>
              <a:gd name="connsiteX0" fmla="*/ 0 w 4035853"/>
              <a:gd name="connsiteY0" fmla="*/ 0 h 2697975"/>
              <a:gd name="connsiteX1" fmla="*/ 4035853 w 4035853"/>
              <a:gd name="connsiteY1" fmla="*/ 0 h 2697975"/>
              <a:gd name="connsiteX2" fmla="*/ 4035853 w 4035853"/>
              <a:gd name="connsiteY2" fmla="*/ 2697096 h 2697975"/>
              <a:gd name="connsiteX3" fmla="*/ 581867 w 4035853"/>
              <a:gd name="connsiteY3" fmla="*/ 2696556 h 2697975"/>
              <a:gd name="connsiteX4" fmla="*/ 171423 w 4035853"/>
              <a:gd name="connsiteY4" fmla="*/ 2697975 h 2697975"/>
              <a:gd name="connsiteX5" fmla="*/ 0 w 4035853"/>
              <a:gd name="connsiteY5" fmla="*/ 2697096 h 2697975"/>
              <a:gd name="connsiteX6" fmla="*/ 0 w 4035853"/>
              <a:gd name="connsiteY6" fmla="*/ 0 h 2697975"/>
              <a:gd name="connsiteX0" fmla="*/ 0 w 4035853"/>
              <a:gd name="connsiteY0" fmla="*/ 0 h 2697975"/>
              <a:gd name="connsiteX1" fmla="*/ 4035853 w 4035853"/>
              <a:gd name="connsiteY1" fmla="*/ 0 h 2697975"/>
              <a:gd name="connsiteX2" fmla="*/ 4035853 w 4035853"/>
              <a:gd name="connsiteY2" fmla="*/ 2697096 h 2697975"/>
              <a:gd name="connsiteX3" fmla="*/ 581867 w 4035853"/>
              <a:gd name="connsiteY3" fmla="*/ 2696556 h 2697975"/>
              <a:gd name="connsiteX4" fmla="*/ 171423 w 4035853"/>
              <a:gd name="connsiteY4" fmla="*/ 2697975 h 2697975"/>
              <a:gd name="connsiteX5" fmla="*/ 0 w 4035853"/>
              <a:gd name="connsiteY5" fmla="*/ 2697096 h 2697975"/>
              <a:gd name="connsiteX6" fmla="*/ 0 w 4035853"/>
              <a:gd name="connsiteY6" fmla="*/ 0 h 2697975"/>
              <a:gd name="connsiteX0" fmla="*/ 0 w 4035853"/>
              <a:gd name="connsiteY0" fmla="*/ 0 h 2698071"/>
              <a:gd name="connsiteX1" fmla="*/ 4035853 w 4035853"/>
              <a:gd name="connsiteY1" fmla="*/ 0 h 2698071"/>
              <a:gd name="connsiteX2" fmla="*/ 4035853 w 4035853"/>
              <a:gd name="connsiteY2" fmla="*/ 2697096 h 2698071"/>
              <a:gd name="connsiteX3" fmla="*/ 438992 w 4035853"/>
              <a:gd name="connsiteY3" fmla="*/ 2696556 h 2698071"/>
              <a:gd name="connsiteX4" fmla="*/ 171423 w 4035853"/>
              <a:gd name="connsiteY4" fmla="*/ 2697975 h 2698071"/>
              <a:gd name="connsiteX5" fmla="*/ 0 w 4035853"/>
              <a:gd name="connsiteY5" fmla="*/ 2697096 h 2698071"/>
              <a:gd name="connsiteX6" fmla="*/ 0 w 4035853"/>
              <a:gd name="connsiteY6" fmla="*/ 0 h 2698071"/>
              <a:gd name="connsiteX0" fmla="*/ 0 w 4035853"/>
              <a:gd name="connsiteY0" fmla="*/ 0 h 2698071"/>
              <a:gd name="connsiteX1" fmla="*/ 4035853 w 4035853"/>
              <a:gd name="connsiteY1" fmla="*/ 0 h 2698071"/>
              <a:gd name="connsiteX2" fmla="*/ 4035853 w 4035853"/>
              <a:gd name="connsiteY2" fmla="*/ 2697096 h 2698071"/>
              <a:gd name="connsiteX3" fmla="*/ 441373 w 4035853"/>
              <a:gd name="connsiteY3" fmla="*/ 2696556 h 2698071"/>
              <a:gd name="connsiteX4" fmla="*/ 171423 w 4035853"/>
              <a:gd name="connsiteY4" fmla="*/ 2697975 h 2698071"/>
              <a:gd name="connsiteX5" fmla="*/ 0 w 4035853"/>
              <a:gd name="connsiteY5" fmla="*/ 2697096 h 2698071"/>
              <a:gd name="connsiteX6" fmla="*/ 0 w 4035853"/>
              <a:gd name="connsiteY6" fmla="*/ 0 h 2698071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73804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73804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73804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6"/>
              <a:gd name="connsiteX1" fmla="*/ 4035853 w 4035853"/>
              <a:gd name="connsiteY1" fmla="*/ 0 h 2700356"/>
              <a:gd name="connsiteX2" fmla="*/ 4035853 w 4035853"/>
              <a:gd name="connsiteY2" fmla="*/ 2697096 h 2700356"/>
              <a:gd name="connsiteX3" fmla="*/ 441373 w 4035853"/>
              <a:gd name="connsiteY3" fmla="*/ 2696556 h 2700356"/>
              <a:gd name="connsiteX4" fmla="*/ 164279 w 4035853"/>
              <a:gd name="connsiteY4" fmla="*/ 2700356 h 2700356"/>
              <a:gd name="connsiteX5" fmla="*/ 0 w 4035853"/>
              <a:gd name="connsiteY5" fmla="*/ 2697096 h 2700356"/>
              <a:gd name="connsiteX6" fmla="*/ 0 w 4035853"/>
              <a:gd name="connsiteY6" fmla="*/ 0 h 2700356"/>
              <a:gd name="connsiteX0" fmla="*/ 0 w 4035853"/>
              <a:gd name="connsiteY0" fmla="*/ 0 h 2700357"/>
              <a:gd name="connsiteX1" fmla="*/ 4035853 w 4035853"/>
              <a:gd name="connsiteY1" fmla="*/ 0 h 2700357"/>
              <a:gd name="connsiteX2" fmla="*/ 4035853 w 4035853"/>
              <a:gd name="connsiteY2" fmla="*/ 2697096 h 2700357"/>
              <a:gd name="connsiteX3" fmla="*/ 434229 w 4035853"/>
              <a:gd name="connsiteY3" fmla="*/ 2696556 h 2700357"/>
              <a:gd name="connsiteX4" fmla="*/ 164279 w 4035853"/>
              <a:gd name="connsiteY4" fmla="*/ 2700356 h 2700357"/>
              <a:gd name="connsiteX5" fmla="*/ 0 w 4035853"/>
              <a:gd name="connsiteY5" fmla="*/ 2697096 h 2700357"/>
              <a:gd name="connsiteX6" fmla="*/ 0 w 4035853"/>
              <a:gd name="connsiteY6" fmla="*/ 0 h 2700357"/>
              <a:gd name="connsiteX0" fmla="*/ 0 w 4035853"/>
              <a:gd name="connsiteY0" fmla="*/ 0 h 2701319"/>
              <a:gd name="connsiteX1" fmla="*/ 4035853 w 4035853"/>
              <a:gd name="connsiteY1" fmla="*/ 0 h 2701319"/>
              <a:gd name="connsiteX2" fmla="*/ 4035853 w 4035853"/>
              <a:gd name="connsiteY2" fmla="*/ 2697096 h 2701319"/>
              <a:gd name="connsiteX3" fmla="*/ 431848 w 4035853"/>
              <a:gd name="connsiteY3" fmla="*/ 2701319 h 2701319"/>
              <a:gd name="connsiteX4" fmla="*/ 164279 w 4035853"/>
              <a:gd name="connsiteY4" fmla="*/ 2700356 h 2701319"/>
              <a:gd name="connsiteX5" fmla="*/ 0 w 4035853"/>
              <a:gd name="connsiteY5" fmla="*/ 2697096 h 2701319"/>
              <a:gd name="connsiteX6" fmla="*/ 0 w 4035853"/>
              <a:gd name="connsiteY6" fmla="*/ 0 h 2701319"/>
              <a:gd name="connsiteX0" fmla="*/ 0 w 4035853"/>
              <a:gd name="connsiteY0" fmla="*/ 0 h 2701319"/>
              <a:gd name="connsiteX1" fmla="*/ 4035853 w 4035853"/>
              <a:gd name="connsiteY1" fmla="*/ 0 h 2701319"/>
              <a:gd name="connsiteX2" fmla="*/ 4035853 w 4035853"/>
              <a:gd name="connsiteY2" fmla="*/ 2697096 h 2701319"/>
              <a:gd name="connsiteX3" fmla="*/ 431848 w 4035853"/>
              <a:gd name="connsiteY3" fmla="*/ 2701319 h 2701319"/>
              <a:gd name="connsiteX4" fmla="*/ 311945 w 4035853"/>
              <a:gd name="connsiteY4" fmla="*/ 2697956 h 2701319"/>
              <a:gd name="connsiteX5" fmla="*/ 164279 w 4035853"/>
              <a:gd name="connsiteY5" fmla="*/ 2700356 h 2701319"/>
              <a:gd name="connsiteX6" fmla="*/ 0 w 4035853"/>
              <a:gd name="connsiteY6" fmla="*/ 2697096 h 2701319"/>
              <a:gd name="connsiteX7" fmla="*/ 0 w 4035853"/>
              <a:gd name="connsiteY7" fmla="*/ 0 h 2701319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43225"/>
              <a:gd name="connsiteX1" fmla="*/ 4035853 w 4035853"/>
              <a:gd name="connsiteY1" fmla="*/ 0 h 2943225"/>
              <a:gd name="connsiteX2" fmla="*/ 4035853 w 4035853"/>
              <a:gd name="connsiteY2" fmla="*/ 2697096 h 2943225"/>
              <a:gd name="connsiteX3" fmla="*/ 431848 w 4035853"/>
              <a:gd name="connsiteY3" fmla="*/ 2701319 h 2943225"/>
              <a:gd name="connsiteX4" fmla="*/ 307182 w 4035853"/>
              <a:gd name="connsiteY4" fmla="*/ 2943225 h 2943225"/>
              <a:gd name="connsiteX5" fmla="*/ 164279 w 4035853"/>
              <a:gd name="connsiteY5" fmla="*/ 2700356 h 2943225"/>
              <a:gd name="connsiteX6" fmla="*/ 0 w 4035853"/>
              <a:gd name="connsiteY6" fmla="*/ 2697096 h 2943225"/>
              <a:gd name="connsiteX7" fmla="*/ 0 w 4035853"/>
              <a:gd name="connsiteY7" fmla="*/ 0 h 2943225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701319 h 2936082"/>
              <a:gd name="connsiteX4" fmla="*/ 302420 w 4035853"/>
              <a:gd name="connsiteY4" fmla="*/ 2936082 h 2936082"/>
              <a:gd name="connsiteX5" fmla="*/ 164279 w 4035853"/>
              <a:gd name="connsiteY5" fmla="*/ 2700356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701319 h 2936082"/>
              <a:gd name="connsiteX4" fmla="*/ 302420 w 4035853"/>
              <a:gd name="connsiteY4" fmla="*/ 2936082 h 2936082"/>
              <a:gd name="connsiteX5" fmla="*/ 164279 w 4035853"/>
              <a:gd name="connsiteY5" fmla="*/ 2700356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701319 h 2936082"/>
              <a:gd name="connsiteX4" fmla="*/ 302420 w 4035853"/>
              <a:gd name="connsiteY4" fmla="*/ 2936082 h 2936082"/>
              <a:gd name="connsiteX5" fmla="*/ 164279 w 4035853"/>
              <a:gd name="connsiteY5" fmla="*/ 2700356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36085"/>
              <a:gd name="connsiteX1" fmla="*/ 4035853 w 4035853"/>
              <a:gd name="connsiteY1" fmla="*/ 0 h 2936085"/>
              <a:gd name="connsiteX2" fmla="*/ 4035853 w 4035853"/>
              <a:gd name="connsiteY2" fmla="*/ 2697096 h 2936085"/>
              <a:gd name="connsiteX3" fmla="*/ 431848 w 4035853"/>
              <a:gd name="connsiteY3" fmla="*/ 2701319 h 2936085"/>
              <a:gd name="connsiteX4" fmla="*/ 302420 w 4035853"/>
              <a:gd name="connsiteY4" fmla="*/ 2936082 h 2936085"/>
              <a:gd name="connsiteX5" fmla="*/ 166660 w 4035853"/>
              <a:gd name="connsiteY5" fmla="*/ 2695594 h 2936085"/>
              <a:gd name="connsiteX6" fmla="*/ 0 w 4035853"/>
              <a:gd name="connsiteY6" fmla="*/ 2697096 h 2936085"/>
              <a:gd name="connsiteX7" fmla="*/ 0 w 4035853"/>
              <a:gd name="connsiteY7" fmla="*/ 0 h 2936085"/>
              <a:gd name="connsiteX0" fmla="*/ 0 w 4035853"/>
              <a:gd name="connsiteY0" fmla="*/ 0 h 2936085"/>
              <a:gd name="connsiteX1" fmla="*/ 4035853 w 4035853"/>
              <a:gd name="connsiteY1" fmla="*/ 0 h 2936085"/>
              <a:gd name="connsiteX2" fmla="*/ 4035853 w 4035853"/>
              <a:gd name="connsiteY2" fmla="*/ 2697096 h 2936085"/>
              <a:gd name="connsiteX3" fmla="*/ 431848 w 4035853"/>
              <a:gd name="connsiteY3" fmla="*/ 2701319 h 2936085"/>
              <a:gd name="connsiteX4" fmla="*/ 302420 w 4035853"/>
              <a:gd name="connsiteY4" fmla="*/ 2936082 h 2936085"/>
              <a:gd name="connsiteX5" fmla="*/ 166660 w 4035853"/>
              <a:gd name="connsiteY5" fmla="*/ 2695594 h 2936085"/>
              <a:gd name="connsiteX6" fmla="*/ 0 w 4035853"/>
              <a:gd name="connsiteY6" fmla="*/ 2697096 h 2936085"/>
              <a:gd name="connsiteX7" fmla="*/ 0 w 4035853"/>
              <a:gd name="connsiteY7" fmla="*/ 0 h 2936085"/>
              <a:gd name="connsiteX0" fmla="*/ 0 w 4035853"/>
              <a:gd name="connsiteY0" fmla="*/ 0 h 2936085"/>
              <a:gd name="connsiteX1" fmla="*/ 4035853 w 4035853"/>
              <a:gd name="connsiteY1" fmla="*/ 0 h 2936085"/>
              <a:gd name="connsiteX2" fmla="*/ 4035853 w 4035853"/>
              <a:gd name="connsiteY2" fmla="*/ 2697096 h 2936085"/>
              <a:gd name="connsiteX3" fmla="*/ 431848 w 4035853"/>
              <a:gd name="connsiteY3" fmla="*/ 2701319 h 2936085"/>
              <a:gd name="connsiteX4" fmla="*/ 302420 w 4035853"/>
              <a:gd name="connsiteY4" fmla="*/ 2936082 h 2936085"/>
              <a:gd name="connsiteX5" fmla="*/ 166660 w 4035853"/>
              <a:gd name="connsiteY5" fmla="*/ 2695594 h 2936085"/>
              <a:gd name="connsiteX6" fmla="*/ 0 w 4035853"/>
              <a:gd name="connsiteY6" fmla="*/ 2697096 h 2936085"/>
              <a:gd name="connsiteX7" fmla="*/ 0 w 4035853"/>
              <a:gd name="connsiteY7" fmla="*/ 0 h 2936085"/>
              <a:gd name="connsiteX0" fmla="*/ 0 w 4035853"/>
              <a:gd name="connsiteY0" fmla="*/ 0 h 2936090"/>
              <a:gd name="connsiteX1" fmla="*/ 4035853 w 4035853"/>
              <a:gd name="connsiteY1" fmla="*/ 0 h 2936090"/>
              <a:gd name="connsiteX2" fmla="*/ 4035853 w 4035853"/>
              <a:gd name="connsiteY2" fmla="*/ 2697096 h 2936090"/>
              <a:gd name="connsiteX3" fmla="*/ 431848 w 4035853"/>
              <a:gd name="connsiteY3" fmla="*/ 2701319 h 2936090"/>
              <a:gd name="connsiteX4" fmla="*/ 302420 w 4035853"/>
              <a:gd name="connsiteY4" fmla="*/ 2936082 h 2936090"/>
              <a:gd name="connsiteX5" fmla="*/ 166660 w 4035853"/>
              <a:gd name="connsiteY5" fmla="*/ 2695594 h 2936090"/>
              <a:gd name="connsiteX6" fmla="*/ 0 w 4035853"/>
              <a:gd name="connsiteY6" fmla="*/ 2697096 h 2936090"/>
              <a:gd name="connsiteX7" fmla="*/ 0 w 4035853"/>
              <a:gd name="connsiteY7" fmla="*/ 0 h 2936090"/>
              <a:gd name="connsiteX0" fmla="*/ 0 w 4035853"/>
              <a:gd name="connsiteY0" fmla="*/ 0 h 2936082"/>
              <a:gd name="connsiteX1" fmla="*/ 4035853 w 4035853"/>
              <a:gd name="connsiteY1" fmla="*/ 0 h 2936082"/>
              <a:gd name="connsiteX2" fmla="*/ 4035853 w 4035853"/>
              <a:gd name="connsiteY2" fmla="*/ 2697096 h 2936082"/>
              <a:gd name="connsiteX3" fmla="*/ 431848 w 4035853"/>
              <a:gd name="connsiteY3" fmla="*/ 2696556 h 2936082"/>
              <a:gd name="connsiteX4" fmla="*/ 302420 w 4035853"/>
              <a:gd name="connsiteY4" fmla="*/ 2936082 h 2936082"/>
              <a:gd name="connsiteX5" fmla="*/ 166660 w 4035853"/>
              <a:gd name="connsiteY5" fmla="*/ 2695594 h 2936082"/>
              <a:gd name="connsiteX6" fmla="*/ 0 w 4035853"/>
              <a:gd name="connsiteY6" fmla="*/ 2697096 h 2936082"/>
              <a:gd name="connsiteX7" fmla="*/ 0 w 4035853"/>
              <a:gd name="connsiteY7" fmla="*/ 0 h 2936082"/>
              <a:gd name="connsiteX0" fmla="*/ 0 w 4035853"/>
              <a:gd name="connsiteY0" fmla="*/ 0 h 2967038"/>
              <a:gd name="connsiteX1" fmla="*/ 4035853 w 4035853"/>
              <a:gd name="connsiteY1" fmla="*/ 0 h 2967038"/>
              <a:gd name="connsiteX2" fmla="*/ 4035853 w 4035853"/>
              <a:gd name="connsiteY2" fmla="*/ 2697096 h 2967038"/>
              <a:gd name="connsiteX3" fmla="*/ 431848 w 4035853"/>
              <a:gd name="connsiteY3" fmla="*/ 2696556 h 2967038"/>
              <a:gd name="connsiteX4" fmla="*/ 300039 w 4035853"/>
              <a:gd name="connsiteY4" fmla="*/ 2967038 h 2967038"/>
              <a:gd name="connsiteX5" fmla="*/ 166660 w 4035853"/>
              <a:gd name="connsiteY5" fmla="*/ 2695594 h 2967038"/>
              <a:gd name="connsiteX6" fmla="*/ 0 w 4035853"/>
              <a:gd name="connsiteY6" fmla="*/ 2697096 h 2967038"/>
              <a:gd name="connsiteX7" fmla="*/ 0 w 4035853"/>
              <a:gd name="connsiteY7" fmla="*/ 0 h 2967038"/>
              <a:gd name="connsiteX0" fmla="*/ 0 w 4035853"/>
              <a:gd name="connsiteY0" fmla="*/ 0 h 2933700"/>
              <a:gd name="connsiteX1" fmla="*/ 4035853 w 4035853"/>
              <a:gd name="connsiteY1" fmla="*/ 0 h 2933700"/>
              <a:gd name="connsiteX2" fmla="*/ 4035853 w 4035853"/>
              <a:gd name="connsiteY2" fmla="*/ 2697096 h 2933700"/>
              <a:gd name="connsiteX3" fmla="*/ 431848 w 4035853"/>
              <a:gd name="connsiteY3" fmla="*/ 2696556 h 2933700"/>
              <a:gd name="connsiteX4" fmla="*/ 302420 w 4035853"/>
              <a:gd name="connsiteY4" fmla="*/ 2933700 h 2933700"/>
              <a:gd name="connsiteX5" fmla="*/ 166660 w 4035853"/>
              <a:gd name="connsiteY5" fmla="*/ 2695594 h 2933700"/>
              <a:gd name="connsiteX6" fmla="*/ 0 w 4035853"/>
              <a:gd name="connsiteY6" fmla="*/ 2697096 h 2933700"/>
              <a:gd name="connsiteX7" fmla="*/ 0 w 4035853"/>
              <a:gd name="connsiteY7" fmla="*/ 0 h 2933700"/>
              <a:gd name="connsiteX0" fmla="*/ 0 w 4035853"/>
              <a:gd name="connsiteY0" fmla="*/ 0 h 2933700"/>
              <a:gd name="connsiteX1" fmla="*/ 4035853 w 4035853"/>
              <a:gd name="connsiteY1" fmla="*/ 0 h 2933700"/>
              <a:gd name="connsiteX2" fmla="*/ 4035853 w 4035853"/>
              <a:gd name="connsiteY2" fmla="*/ 2697096 h 2933700"/>
              <a:gd name="connsiteX3" fmla="*/ 431848 w 4035853"/>
              <a:gd name="connsiteY3" fmla="*/ 2696556 h 2933700"/>
              <a:gd name="connsiteX4" fmla="*/ 302420 w 4035853"/>
              <a:gd name="connsiteY4" fmla="*/ 2933700 h 2933700"/>
              <a:gd name="connsiteX5" fmla="*/ 166660 w 4035853"/>
              <a:gd name="connsiteY5" fmla="*/ 2695594 h 2933700"/>
              <a:gd name="connsiteX6" fmla="*/ 0 w 4035853"/>
              <a:gd name="connsiteY6" fmla="*/ 2697096 h 2933700"/>
              <a:gd name="connsiteX7" fmla="*/ 0 w 4035853"/>
              <a:gd name="connsiteY7" fmla="*/ 0 h 2933700"/>
              <a:gd name="connsiteX0" fmla="*/ 0 w 4035853"/>
              <a:gd name="connsiteY0" fmla="*/ 0 h 2933700"/>
              <a:gd name="connsiteX1" fmla="*/ 4035853 w 4035853"/>
              <a:gd name="connsiteY1" fmla="*/ 0 h 2933700"/>
              <a:gd name="connsiteX2" fmla="*/ 4035853 w 4035853"/>
              <a:gd name="connsiteY2" fmla="*/ 2697096 h 2933700"/>
              <a:gd name="connsiteX3" fmla="*/ 431848 w 4035853"/>
              <a:gd name="connsiteY3" fmla="*/ 2696556 h 2933700"/>
              <a:gd name="connsiteX4" fmla="*/ 302420 w 4035853"/>
              <a:gd name="connsiteY4" fmla="*/ 2933700 h 2933700"/>
              <a:gd name="connsiteX5" fmla="*/ 154811 w 4035853"/>
              <a:gd name="connsiteY5" fmla="*/ 2695594 h 2933700"/>
              <a:gd name="connsiteX6" fmla="*/ 0 w 4035853"/>
              <a:gd name="connsiteY6" fmla="*/ 2697096 h 2933700"/>
              <a:gd name="connsiteX7" fmla="*/ 0 w 4035853"/>
              <a:gd name="connsiteY7" fmla="*/ 0 h 2933700"/>
              <a:gd name="connsiteX0" fmla="*/ 0 w 4035853"/>
              <a:gd name="connsiteY0" fmla="*/ 0 h 2947646"/>
              <a:gd name="connsiteX1" fmla="*/ 4035853 w 4035853"/>
              <a:gd name="connsiteY1" fmla="*/ 0 h 2947646"/>
              <a:gd name="connsiteX2" fmla="*/ 4035853 w 4035853"/>
              <a:gd name="connsiteY2" fmla="*/ 2697096 h 2947646"/>
              <a:gd name="connsiteX3" fmla="*/ 431848 w 4035853"/>
              <a:gd name="connsiteY3" fmla="*/ 2696556 h 2947646"/>
              <a:gd name="connsiteX4" fmla="*/ 341259 w 4035853"/>
              <a:gd name="connsiteY4" fmla="*/ 2895599 h 2947646"/>
              <a:gd name="connsiteX5" fmla="*/ 302420 w 4035853"/>
              <a:gd name="connsiteY5" fmla="*/ 2933700 h 2947646"/>
              <a:gd name="connsiteX6" fmla="*/ 154811 w 4035853"/>
              <a:gd name="connsiteY6" fmla="*/ 2695594 h 2947646"/>
              <a:gd name="connsiteX7" fmla="*/ 0 w 4035853"/>
              <a:gd name="connsiteY7" fmla="*/ 2697096 h 2947646"/>
              <a:gd name="connsiteX8" fmla="*/ 0 w 4035853"/>
              <a:gd name="connsiteY8" fmla="*/ 0 h 2947646"/>
              <a:gd name="connsiteX0" fmla="*/ 0 w 4035853"/>
              <a:gd name="connsiteY0" fmla="*/ 0 h 2947646"/>
              <a:gd name="connsiteX1" fmla="*/ 4035853 w 4035853"/>
              <a:gd name="connsiteY1" fmla="*/ 0 h 2947646"/>
              <a:gd name="connsiteX2" fmla="*/ 4035853 w 4035853"/>
              <a:gd name="connsiteY2" fmla="*/ 2697096 h 2947646"/>
              <a:gd name="connsiteX3" fmla="*/ 431848 w 4035853"/>
              <a:gd name="connsiteY3" fmla="*/ 2696556 h 2947646"/>
              <a:gd name="connsiteX4" fmla="*/ 341259 w 4035853"/>
              <a:gd name="connsiteY4" fmla="*/ 2895599 h 2947646"/>
              <a:gd name="connsiteX5" fmla="*/ 302420 w 4035853"/>
              <a:gd name="connsiteY5" fmla="*/ 2933700 h 2947646"/>
              <a:gd name="connsiteX6" fmla="*/ 154811 w 4035853"/>
              <a:gd name="connsiteY6" fmla="*/ 2695594 h 2947646"/>
              <a:gd name="connsiteX7" fmla="*/ 0 w 4035853"/>
              <a:gd name="connsiteY7" fmla="*/ 2697096 h 2947646"/>
              <a:gd name="connsiteX8" fmla="*/ 0 w 4035853"/>
              <a:gd name="connsiteY8" fmla="*/ 0 h 2947646"/>
              <a:gd name="connsiteX0" fmla="*/ 0 w 4035853"/>
              <a:gd name="connsiteY0" fmla="*/ 0 h 2933799"/>
              <a:gd name="connsiteX1" fmla="*/ 4035853 w 4035853"/>
              <a:gd name="connsiteY1" fmla="*/ 0 h 2933799"/>
              <a:gd name="connsiteX2" fmla="*/ 4035853 w 4035853"/>
              <a:gd name="connsiteY2" fmla="*/ 2697096 h 2933799"/>
              <a:gd name="connsiteX3" fmla="*/ 431848 w 4035853"/>
              <a:gd name="connsiteY3" fmla="*/ 2696556 h 2933799"/>
              <a:gd name="connsiteX4" fmla="*/ 341259 w 4035853"/>
              <a:gd name="connsiteY4" fmla="*/ 2895599 h 2933799"/>
              <a:gd name="connsiteX5" fmla="*/ 302420 w 4035853"/>
              <a:gd name="connsiteY5" fmla="*/ 2933700 h 2933799"/>
              <a:gd name="connsiteX6" fmla="*/ 272534 w 4035853"/>
              <a:gd name="connsiteY6" fmla="*/ 2893218 h 2933799"/>
              <a:gd name="connsiteX7" fmla="*/ 154811 w 4035853"/>
              <a:gd name="connsiteY7" fmla="*/ 2695594 h 2933799"/>
              <a:gd name="connsiteX8" fmla="*/ 0 w 4035853"/>
              <a:gd name="connsiteY8" fmla="*/ 2697096 h 2933799"/>
              <a:gd name="connsiteX9" fmla="*/ 0 w 4035853"/>
              <a:gd name="connsiteY9" fmla="*/ 0 h 2933799"/>
              <a:gd name="connsiteX0" fmla="*/ 0 w 4035853"/>
              <a:gd name="connsiteY0" fmla="*/ 0 h 2933799"/>
              <a:gd name="connsiteX1" fmla="*/ 4035853 w 4035853"/>
              <a:gd name="connsiteY1" fmla="*/ 0 h 2933799"/>
              <a:gd name="connsiteX2" fmla="*/ 4035853 w 4035853"/>
              <a:gd name="connsiteY2" fmla="*/ 2697096 h 2933799"/>
              <a:gd name="connsiteX3" fmla="*/ 431848 w 4035853"/>
              <a:gd name="connsiteY3" fmla="*/ 2696556 h 2933799"/>
              <a:gd name="connsiteX4" fmla="*/ 341259 w 4035853"/>
              <a:gd name="connsiteY4" fmla="*/ 2895599 h 2933799"/>
              <a:gd name="connsiteX5" fmla="*/ 302420 w 4035853"/>
              <a:gd name="connsiteY5" fmla="*/ 2933700 h 2933799"/>
              <a:gd name="connsiteX6" fmla="*/ 260684 w 4035853"/>
              <a:gd name="connsiteY6" fmla="*/ 2893218 h 2933799"/>
              <a:gd name="connsiteX7" fmla="*/ 154811 w 4035853"/>
              <a:gd name="connsiteY7" fmla="*/ 2695594 h 2933799"/>
              <a:gd name="connsiteX8" fmla="*/ 0 w 4035853"/>
              <a:gd name="connsiteY8" fmla="*/ 2697096 h 2933799"/>
              <a:gd name="connsiteX9" fmla="*/ 0 w 4035853"/>
              <a:gd name="connsiteY9" fmla="*/ 0 h 2933799"/>
              <a:gd name="connsiteX0" fmla="*/ 0 w 4035853"/>
              <a:gd name="connsiteY0" fmla="*/ 0 h 2933799"/>
              <a:gd name="connsiteX1" fmla="*/ 4035853 w 4035853"/>
              <a:gd name="connsiteY1" fmla="*/ 0 h 2933799"/>
              <a:gd name="connsiteX2" fmla="*/ 4035853 w 4035853"/>
              <a:gd name="connsiteY2" fmla="*/ 2697096 h 2933799"/>
              <a:gd name="connsiteX3" fmla="*/ 431848 w 4035853"/>
              <a:gd name="connsiteY3" fmla="*/ 2696556 h 2933799"/>
              <a:gd name="connsiteX4" fmla="*/ 341259 w 4035853"/>
              <a:gd name="connsiteY4" fmla="*/ 2895599 h 2933799"/>
              <a:gd name="connsiteX5" fmla="*/ 302420 w 4035853"/>
              <a:gd name="connsiteY5" fmla="*/ 2933700 h 2933799"/>
              <a:gd name="connsiteX6" fmla="*/ 260684 w 4035853"/>
              <a:gd name="connsiteY6" fmla="*/ 2893218 h 2933799"/>
              <a:gd name="connsiteX7" fmla="*/ 154811 w 4035853"/>
              <a:gd name="connsiteY7" fmla="*/ 2695594 h 2933799"/>
              <a:gd name="connsiteX8" fmla="*/ 0 w 4035853"/>
              <a:gd name="connsiteY8" fmla="*/ 2697096 h 2933799"/>
              <a:gd name="connsiteX9" fmla="*/ 0 w 4035853"/>
              <a:gd name="connsiteY9" fmla="*/ 0 h 2933799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4125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1325"/>
              <a:gd name="connsiteX1" fmla="*/ 4035853 w 4035853"/>
              <a:gd name="connsiteY1" fmla="*/ 0 h 2941325"/>
              <a:gd name="connsiteX2" fmla="*/ 4035853 w 4035853"/>
              <a:gd name="connsiteY2" fmla="*/ 2697096 h 2941325"/>
              <a:gd name="connsiteX3" fmla="*/ 431848 w 4035853"/>
              <a:gd name="connsiteY3" fmla="*/ 2696556 h 2941325"/>
              <a:gd name="connsiteX4" fmla="*/ 334149 w 4035853"/>
              <a:gd name="connsiteY4" fmla="*/ 2895599 h 2941325"/>
              <a:gd name="connsiteX5" fmla="*/ 295311 w 4035853"/>
              <a:gd name="connsiteY5" fmla="*/ 2940844 h 2941325"/>
              <a:gd name="connsiteX6" fmla="*/ 260684 w 4035853"/>
              <a:gd name="connsiteY6" fmla="*/ 2893218 h 2941325"/>
              <a:gd name="connsiteX7" fmla="*/ 154811 w 4035853"/>
              <a:gd name="connsiteY7" fmla="*/ 2695594 h 2941325"/>
              <a:gd name="connsiteX8" fmla="*/ 0 w 4035853"/>
              <a:gd name="connsiteY8" fmla="*/ 2697096 h 2941325"/>
              <a:gd name="connsiteX9" fmla="*/ 0 w 4035853"/>
              <a:gd name="connsiteY9" fmla="*/ 0 h 2941325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40861"/>
              <a:gd name="connsiteX1" fmla="*/ 4035853 w 4035853"/>
              <a:gd name="connsiteY1" fmla="*/ 0 h 2940861"/>
              <a:gd name="connsiteX2" fmla="*/ 4035853 w 4035853"/>
              <a:gd name="connsiteY2" fmla="*/ 2697096 h 2940861"/>
              <a:gd name="connsiteX3" fmla="*/ 431848 w 4035853"/>
              <a:gd name="connsiteY3" fmla="*/ 2696556 h 2940861"/>
              <a:gd name="connsiteX4" fmla="*/ 334149 w 4035853"/>
              <a:gd name="connsiteY4" fmla="*/ 2895599 h 2940861"/>
              <a:gd name="connsiteX5" fmla="*/ 295311 w 4035853"/>
              <a:gd name="connsiteY5" fmla="*/ 2940844 h 2940861"/>
              <a:gd name="connsiteX6" fmla="*/ 260684 w 4035853"/>
              <a:gd name="connsiteY6" fmla="*/ 2893218 h 2940861"/>
              <a:gd name="connsiteX7" fmla="*/ 154811 w 4035853"/>
              <a:gd name="connsiteY7" fmla="*/ 2695594 h 2940861"/>
              <a:gd name="connsiteX8" fmla="*/ 0 w 4035853"/>
              <a:gd name="connsiteY8" fmla="*/ 2697096 h 2940861"/>
              <a:gd name="connsiteX9" fmla="*/ 0 w 4035853"/>
              <a:gd name="connsiteY9" fmla="*/ 0 h 2940861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295311 w 4035853"/>
              <a:gd name="connsiteY5" fmla="*/ 2938463 h 2938488"/>
              <a:gd name="connsiteX6" fmla="*/ 260684 w 4035853"/>
              <a:gd name="connsiteY6" fmla="*/ 2893218 h 2938488"/>
              <a:gd name="connsiteX7" fmla="*/ 154811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295311 w 4035853"/>
              <a:gd name="connsiteY5" fmla="*/ 2938463 h 2938488"/>
              <a:gd name="connsiteX6" fmla="*/ 260684 w 4035853"/>
              <a:gd name="connsiteY6" fmla="*/ 2893218 h 2938488"/>
              <a:gd name="connsiteX7" fmla="*/ 159550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295311 w 4035853"/>
              <a:gd name="connsiteY5" fmla="*/ 2938463 h 2938488"/>
              <a:gd name="connsiteX6" fmla="*/ 260684 w 4035853"/>
              <a:gd name="connsiteY6" fmla="*/ 2893218 h 2938488"/>
              <a:gd name="connsiteX7" fmla="*/ 159550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88"/>
              <a:gd name="connsiteX1" fmla="*/ 4035853 w 4035853"/>
              <a:gd name="connsiteY1" fmla="*/ 0 h 2938488"/>
              <a:gd name="connsiteX2" fmla="*/ 4035853 w 4035853"/>
              <a:gd name="connsiteY2" fmla="*/ 2697096 h 2938488"/>
              <a:gd name="connsiteX3" fmla="*/ 431848 w 4035853"/>
              <a:gd name="connsiteY3" fmla="*/ 2696556 h 2938488"/>
              <a:gd name="connsiteX4" fmla="*/ 334149 w 4035853"/>
              <a:gd name="connsiteY4" fmla="*/ 2895599 h 2938488"/>
              <a:gd name="connsiteX5" fmla="*/ 300051 w 4035853"/>
              <a:gd name="connsiteY5" fmla="*/ 2938463 h 2938488"/>
              <a:gd name="connsiteX6" fmla="*/ 260684 w 4035853"/>
              <a:gd name="connsiteY6" fmla="*/ 2893218 h 2938488"/>
              <a:gd name="connsiteX7" fmla="*/ 159550 w 4035853"/>
              <a:gd name="connsiteY7" fmla="*/ 2695594 h 2938488"/>
              <a:gd name="connsiteX8" fmla="*/ 0 w 4035853"/>
              <a:gd name="connsiteY8" fmla="*/ 2697096 h 2938488"/>
              <a:gd name="connsiteX9" fmla="*/ 0 w 4035853"/>
              <a:gd name="connsiteY9" fmla="*/ 0 h 2938488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38470"/>
              <a:gd name="connsiteX1" fmla="*/ 4035853 w 4035853"/>
              <a:gd name="connsiteY1" fmla="*/ 0 h 2938470"/>
              <a:gd name="connsiteX2" fmla="*/ 4035853 w 4035853"/>
              <a:gd name="connsiteY2" fmla="*/ 2697096 h 2938470"/>
              <a:gd name="connsiteX3" fmla="*/ 431848 w 4035853"/>
              <a:gd name="connsiteY3" fmla="*/ 2696556 h 2938470"/>
              <a:gd name="connsiteX4" fmla="*/ 334149 w 4035853"/>
              <a:gd name="connsiteY4" fmla="*/ 2895599 h 2938470"/>
              <a:gd name="connsiteX5" fmla="*/ 300051 w 4035853"/>
              <a:gd name="connsiteY5" fmla="*/ 2938463 h 2938470"/>
              <a:gd name="connsiteX6" fmla="*/ 260684 w 4035853"/>
              <a:gd name="connsiteY6" fmla="*/ 2893218 h 2938470"/>
              <a:gd name="connsiteX7" fmla="*/ 159550 w 4035853"/>
              <a:gd name="connsiteY7" fmla="*/ 2695594 h 2938470"/>
              <a:gd name="connsiteX8" fmla="*/ 0 w 4035853"/>
              <a:gd name="connsiteY8" fmla="*/ 2697096 h 2938470"/>
              <a:gd name="connsiteX9" fmla="*/ 0 w 4035853"/>
              <a:gd name="connsiteY9" fmla="*/ 0 h 2938470"/>
              <a:gd name="connsiteX0" fmla="*/ 0 w 4035853"/>
              <a:gd name="connsiteY0" fmla="*/ 0 h 2948969"/>
              <a:gd name="connsiteX1" fmla="*/ 4035853 w 4035853"/>
              <a:gd name="connsiteY1" fmla="*/ 0 h 2948969"/>
              <a:gd name="connsiteX2" fmla="*/ 4035853 w 4035853"/>
              <a:gd name="connsiteY2" fmla="*/ 2697096 h 2948969"/>
              <a:gd name="connsiteX3" fmla="*/ 431848 w 4035853"/>
              <a:gd name="connsiteY3" fmla="*/ 2696556 h 2948969"/>
              <a:gd name="connsiteX4" fmla="*/ 334149 w 4035853"/>
              <a:gd name="connsiteY4" fmla="*/ 2895599 h 2948969"/>
              <a:gd name="connsiteX5" fmla="*/ 300051 w 4035853"/>
              <a:gd name="connsiteY5" fmla="*/ 2938463 h 2948969"/>
              <a:gd name="connsiteX6" fmla="*/ 260684 w 4035853"/>
              <a:gd name="connsiteY6" fmla="*/ 2893218 h 2948969"/>
              <a:gd name="connsiteX7" fmla="*/ 159550 w 4035853"/>
              <a:gd name="connsiteY7" fmla="*/ 2695594 h 2948969"/>
              <a:gd name="connsiteX8" fmla="*/ 0 w 4035853"/>
              <a:gd name="connsiteY8" fmla="*/ 2697096 h 2948969"/>
              <a:gd name="connsiteX9" fmla="*/ 0 w 4035853"/>
              <a:gd name="connsiteY9" fmla="*/ 0 h 2948969"/>
              <a:gd name="connsiteX0" fmla="*/ 0 w 4035853"/>
              <a:gd name="connsiteY0" fmla="*/ 0 h 2938468"/>
              <a:gd name="connsiteX1" fmla="*/ 4035853 w 4035853"/>
              <a:gd name="connsiteY1" fmla="*/ 0 h 2938468"/>
              <a:gd name="connsiteX2" fmla="*/ 4035853 w 4035853"/>
              <a:gd name="connsiteY2" fmla="*/ 2697096 h 2938468"/>
              <a:gd name="connsiteX3" fmla="*/ 431848 w 4035853"/>
              <a:gd name="connsiteY3" fmla="*/ 2696556 h 2938468"/>
              <a:gd name="connsiteX4" fmla="*/ 334149 w 4035853"/>
              <a:gd name="connsiteY4" fmla="*/ 2895599 h 2938468"/>
              <a:gd name="connsiteX5" fmla="*/ 300051 w 4035853"/>
              <a:gd name="connsiteY5" fmla="*/ 2938463 h 2938468"/>
              <a:gd name="connsiteX6" fmla="*/ 260684 w 4035853"/>
              <a:gd name="connsiteY6" fmla="*/ 2893218 h 2938468"/>
              <a:gd name="connsiteX7" fmla="*/ 159550 w 4035853"/>
              <a:gd name="connsiteY7" fmla="*/ 2695594 h 2938468"/>
              <a:gd name="connsiteX8" fmla="*/ 0 w 4035853"/>
              <a:gd name="connsiteY8" fmla="*/ 2697096 h 2938468"/>
              <a:gd name="connsiteX9" fmla="*/ 0 w 4035853"/>
              <a:gd name="connsiteY9" fmla="*/ 0 h 2938468"/>
              <a:gd name="connsiteX0" fmla="*/ 0 w 4035853"/>
              <a:gd name="connsiteY0" fmla="*/ 0 h 2938468"/>
              <a:gd name="connsiteX1" fmla="*/ 4035853 w 4035853"/>
              <a:gd name="connsiteY1" fmla="*/ 0 h 2938468"/>
              <a:gd name="connsiteX2" fmla="*/ 4035853 w 4035853"/>
              <a:gd name="connsiteY2" fmla="*/ 2697096 h 2938468"/>
              <a:gd name="connsiteX3" fmla="*/ 431848 w 4035853"/>
              <a:gd name="connsiteY3" fmla="*/ 2696556 h 2938468"/>
              <a:gd name="connsiteX4" fmla="*/ 334149 w 4035853"/>
              <a:gd name="connsiteY4" fmla="*/ 2895599 h 2938468"/>
              <a:gd name="connsiteX5" fmla="*/ 300051 w 4035853"/>
              <a:gd name="connsiteY5" fmla="*/ 2938463 h 2938468"/>
              <a:gd name="connsiteX6" fmla="*/ 260684 w 4035853"/>
              <a:gd name="connsiteY6" fmla="*/ 2893218 h 2938468"/>
              <a:gd name="connsiteX7" fmla="*/ 159550 w 4035853"/>
              <a:gd name="connsiteY7" fmla="*/ 2695594 h 2938468"/>
              <a:gd name="connsiteX8" fmla="*/ 0 w 4035853"/>
              <a:gd name="connsiteY8" fmla="*/ 2697096 h 2938468"/>
              <a:gd name="connsiteX9" fmla="*/ 0 w 4035853"/>
              <a:gd name="connsiteY9" fmla="*/ 0 h 2938468"/>
              <a:gd name="connsiteX0" fmla="*/ 0 w 4035853"/>
              <a:gd name="connsiteY0" fmla="*/ 0 h 2938468"/>
              <a:gd name="connsiteX1" fmla="*/ 4035853 w 4035853"/>
              <a:gd name="connsiteY1" fmla="*/ 0 h 2938468"/>
              <a:gd name="connsiteX2" fmla="*/ 4035853 w 4035853"/>
              <a:gd name="connsiteY2" fmla="*/ 2697096 h 2938468"/>
              <a:gd name="connsiteX3" fmla="*/ 431848 w 4035853"/>
              <a:gd name="connsiteY3" fmla="*/ 2696556 h 2938468"/>
              <a:gd name="connsiteX4" fmla="*/ 334149 w 4035853"/>
              <a:gd name="connsiteY4" fmla="*/ 2895599 h 2938468"/>
              <a:gd name="connsiteX5" fmla="*/ 300051 w 4035853"/>
              <a:gd name="connsiteY5" fmla="*/ 2938463 h 2938468"/>
              <a:gd name="connsiteX6" fmla="*/ 260684 w 4035853"/>
              <a:gd name="connsiteY6" fmla="*/ 2893218 h 2938468"/>
              <a:gd name="connsiteX7" fmla="*/ 159550 w 4035853"/>
              <a:gd name="connsiteY7" fmla="*/ 2695594 h 2938468"/>
              <a:gd name="connsiteX8" fmla="*/ 0 w 4035853"/>
              <a:gd name="connsiteY8" fmla="*/ 2697096 h 2938468"/>
              <a:gd name="connsiteX9" fmla="*/ 0 w 4035853"/>
              <a:gd name="connsiteY9" fmla="*/ 0 h 2938468"/>
              <a:gd name="connsiteX0" fmla="*/ 0 w 4035853"/>
              <a:gd name="connsiteY0" fmla="*/ 0 h 2938602"/>
              <a:gd name="connsiteX1" fmla="*/ 4035853 w 4035853"/>
              <a:gd name="connsiteY1" fmla="*/ 0 h 2938602"/>
              <a:gd name="connsiteX2" fmla="*/ 4035853 w 4035853"/>
              <a:gd name="connsiteY2" fmla="*/ 2697096 h 2938602"/>
              <a:gd name="connsiteX3" fmla="*/ 431848 w 4035853"/>
              <a:gd name="connsiteY3" fmla="*/ 2696556 h 2938602"/>
              <a:gd name="connsiteX4" fmla="*/ 334149 w 4035853"/>
              <a:gd name="connsiteY4" fmla="*/ 2895599 h 2938602"/>
              <a:gd name="connsiteX5" fmla="*/ 300051 w 4035853"/>
              <a:gd name="connsiteY5" fmla="*/ 2938463 h 2938602"/>
              <a:gd name="connsiteX6" fmla="*/ 260684 w 4035853"/>
              <a:gd name="connsiteY6" fmla="*/ 2893218 h 2938602"/>
              <a:gd name="connsiteX7" fmla="*/ 159550 w 4035853"/>
              <a:gd name="connsiteY7" fmla="*/ 2695594 h 2938602"/>
              <a:gd name="connsiteX8" fmla="*/ 0 w 4035853"/>
              <a:gd name="connsiteY8" fmla="*/ 2697096 h 2938602"/>
              <a:gd name="connsiteX9" fmla="*/ 0 w 4035853"/>
              <a:gd name="connsiteY9" fmla="*/ 0 h 2938602"/>
              <a:gd name="connsiteX0" fmla="*/ 0 w 4063711"/>
              <a:gd name="connsiteY0" fmla="*/ 0 h 3787688"/>
              <a:gd name="connsiteX1" fmla="*/ 4063711 w 4063711"/>
              <a:gd name="connsiteY1" fmla="*/ 849086 h 3787688"/>
              <a:gd name="connsiteX2" fmla="*/ 4063711 w 4063711"/>
              <a:gd name="connsiteY2" fmla="*/ 3546182 h 3787688"/>
              <a:gd name="connsiteX3" fmla="*/ 459706 w 4063711"/>
              <a:gd name="connsiteY3" fmla="*/ 3545642 h 3787688"/>
              <a:gd name="connsiteX4" fmla="*/ 362007 w 4063711"/>
              <a:gd name="connsiteY4" fmla="*/ 3744685 h 3787688"/>
              <a:gd name="connsiteX5" fmla="*/ 327909 w 4063711"/>
              <a:gd name="connsiteY5" fmla="*/ 3787549 h 3787688"/>
              <a:gd name="connsiteX6" fmla="*/ 288542 w 4063711"/>
              <a:gd name="connsiteY6" fmla="*/ 3742304 h 3787688"/>
              <a:gd name="connsiteX7" fmla="*/ 187408 w 4063711"/>
              <a:gd name="connsiteY7" fmla="*/ 3544680 h 3787688"/>
              <a:gd name="connsiteX8" fmla="*/ 27858 w 4063711"/>
              <a:gd name="connsiteY8" fmla="*/ 3546182 h 3787688"/>
              <a:gd name="connsiteX9" fmla="*/ 0 w 4063711"/>
              <a:gd name="connsiteY9" fmla="*/ 0 h 3787688"/>
              <a:gd name="connsiteX0" fmla="*/ 0 w 4063711"/>
              <a:gd name="connsiteY0" fmla="*/ 0 h 3787688"/>
              <a:gd name="connsiteX1" fmla="*/ 4063711 w 4063711"/>
              <a:gd name="connsiteY1" fmla="*/ 37323 h 3787688"/>
              <a:gd name="connsiteX2" fmla="*/ 4063711 w 4063711"/>
              <a:gd name="connsiteY2" fmla="*/ 3546182 h 3787688"/>
              <a:gd name="connsiteX3" fmla="*/ 459706 w 4063711"/>
              <a:gd name="connsiteY3" fmla="*/ 3545642 h 3787688"/>
              <a:gd name="connsiteX4" fmla="*/ 362007 w 4063711"/>
              <a:gd name="connsiteY4" fmla="*/ 3744685 h 3787688"/>
              <a:gd name="connsiteX5" fmla="*/ 327909 w 4063711"/>
              <a:gd name="connsiteY5" fmla="*/ 3787549 h 3787688"/>
              <a:gd name="connsiteX6" fmla="*/ 288542 w 4063711"/>
              <a:gd name="connsiteY6" fmla="*/ 3742304 h 3787688"/>
              <a:gd name="connsiteX7" fmla="*/ 187408 w 4063711"/>
              <a:gd name="connsiteY7" fmla="*/ 3544680 h 3787688"/>
              <a:gd name="connsiteX8" fmla="*/ 27858 w 4063711"/>
              <a:gd name="connsiteY8" fmla="*/ 3546182 h 3787688"/>
              <a:gd name="connsiteX9" fmla="*/ 0 w 4063711"/>
              <a:gd name="connsiteY9" fmla="*/ 0 h 3787688"/>
              <a:gd name="connsiteX0" fmla="*/ 0 w 4045138"/>
              <a:gd name="connsiteY0" fmla="*/ 0 h 3759696"/>
              <a:gd name="connsiteX1" fmla="*/ 4045138 w 4045138"/>
              <a:gd name="connsiteY1" fmla="*/ 9331 h 3759696"/>
              <a:gd name="connsiteX2" fmla="*/ 4045138 w 4045138"/>
              <a:gd name="connsiteY2" fmla="*/ 3518190 h 3759696"/>
              <a:gd name="connsiteX3" fmla="*/ 441133 w 4045138"/>
              <a:gd name="connsiteY3" fmla="*/ 3517650 h 3759696"/>
              <a:gd name="connsiteX4" fmla="*/ 343434 w 4045138"/>
              <a:gd name="connsiteY4" fmla="*/ 3716693 h 3759696"/>
              <a:gd name="connsiteX5" fmla="*/ 309336 w 4045138"/>
              <a:gd name="connsiteY5" fmla="*/ 3759557 h 3759696"/>
              <a:gd name="connsiteX6" fmla="*/ 269969 w 4045138"/>
              <a:gd name="connsiteY6" fmla="*/ 3714312 h 3759696"/>
              <a:gd name="connsiteX7" fmla="*/ 168835 w 4045138"/>
              <a:gd name="connsiteY7" fmla="*/ 3516688 h 3759696"/>
              <a:gd name="connsiteX8" fmla="*/ 9285 w 4045138"/>
              <a:gd name="connsiteY8" fmla="*/ 3518190 h 3759696"/>
              <a:gd name="connsiteX9" fmla="*/ 0 w 4045138"/>
              <a:gd name="connsiteY9" fmla="*/ 0 h 375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5138" h="3759696">
                <a:moveTo>
                  <a:pt x="0" y="0"/>
                </a:moveTo>
                <a:lnTo>
                  <a:pt x="4045138" y="9331"/>
                </a:lnTo>
                <a:lnTo>
                  <a:pt x="4045138" y="3518190"/>
                </a:lnTo>
                <a:lnTo>
                  <a:pt x="441133" y="3517650"/>
                </a:lnTo>
                <a:cubicBezTo>
                  <a:pt x="407164" y="3591215"/>
                  <a:pt x="353155" y="3696220"/>
                  <a:pt x="343434" y="3716693"/>
                </a:cubicBezTo>
                <a:cubicBezTo>
                  <a:pt x="333713" y="3737166"/>
                  <a:pt x="331059" y="3757573"/>
                  <a:pt x="309336" y="3759557"/>
                </a:cubicBezTo>
                <a:cubicBezTo>
                  <a:pt x="287613" y="3761541"/>
                  <a:pt x="285091" y="3742090"/>
                  <a:pt x="269969" y="3714312"/>
                </a:cubicBezTo>
                <a:cubicBezTo>
                  <a:pt x="254847" y="3686534"/>
                  <a:pt x="195297" y="3573188"/>
                  <a:pt x="168835" y="3516688"/>
                </a:cubicBezTo>
                <a:lnTo>
                  <a:pt x="9285" y="351819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1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7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97655" y="5455427"/>
            <a:ext cx="3274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THANK</a:t>
            </a:r>
            <a:r>
              <a:rPr lang="en-US" sz="3000" b="1" baseline="0" dirty="0">
                <a:solidFill>
                  <a:schemeClr val="tx2"/>
                </a:solidFill>
                <a:latin typeface="+mj-lt"/>
              </a:rPr>
              <a:t> YOU</a:t>
            </a:r>
            <a:endParaRPr lang="en-US" sz="3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-2766"/>
            <a:ext cx="9144000" cy="5377641"/>
          </a:xfrm>
          <a:custGeom>
            <a:avLst/>
            <a:gdLst>
              <a:gd name="connsiteX0" fmla="*/ 0 w 9144000"/>
              <a:gd name="connsiteY0" fmla="*/ 0 h 3783806"/>
              <a:gd name="connsiteX1" fmla="*/ 9144000 w 9144000"/>
              <a:gd name="connsiteY1" fmla="*/ 0 h 3783806"/>
              <a:gd name="connsiteX2" fmla="*/ 9144000 w 9144000"/>
              <a:gd name="connsiteY2" fmla="*/ 3783806 h 3783806"/>
              <a:gd name="connsiteX3" fmla="*/ 0 w 9144000"/>
              <a:gd name="connsiteY3" fmla="*/ 3783806 h 3783806"/>
              <a:gd name="connsiteX4" fmla="*/ 0 w 9144000"/>
              <a:gd name="connsiteY4" fmla="*/ 0 h 3783806"/>
              <a:gd name="connsiteX0" fmla="*/ 0 w 9144000"/>
              <a:gd name="connsiteY0" fmla="*/ 0 h 3783806"/>
              <a:gd name="connsiteX1" fmla="*/ 9144000 w 9144000"/>
              <a:gd name="connsiteY1" fmla="*/ 0 h 3783806"/>
              <a:gd name="connsiteX2" fmla="*/ 9144000 w 9144000"/>
              <a:gd name="connsiteY2" fmla="*/ 3783806 h 3783806"/>
              <a:gd name="connsiteX3" fmla="*/ 723900 w 9144000"/>
              <a:gd name="connsiteY3" fmla="*/ 3781425 h 3783806"/>
              <a:gd name="connsiteX4" fmla="*/ 0 w 9144000"/>
              <a:gd name="connsiteY4" fmla="*/ 3783806 h 3783806"/>
              <a:gd name="connsiteX5" fmla="*/ 0 w 9144000"/>
              <a:gd name="connsiteY5" fmla="*/ 0 h 3783806"/>
              <a:gd name="connsiteX0" fmla="*/ 0 w 9144000"/>
              <a:gd name="connsiteY0" fmla="*/ 0 h 3783806"/>
              <a:gd name="connsiteX1" fmla="*/ 9144000 w 9144000"/>
              <a:gd name="connsiteY1" fmla="*/ 0 h 3783806"/>
              <a:gd name="connsiteX2" fmla="*/ 9144000 w 9144000"/>
              <a:gd name="connsiteY2" fmla="*/ 3783806 h 3783806"/>
              <a:gd name="connsiteX3" fmla="*/ 692944 w 9144000"/>
              <a:gd name="connsiteY3" fmla="*/ 3781425 h 3783806"/>
              <a:gd name="connsiteX4" fmla="*/ 0 w 9144000"/>
              <a:gd name="connsiteY4" fmla="*/ 3783806 h 3783806"/>
              <a:gd name="connsiteX5" fmla="*/ 0 w 9144000"/>
              <a:gd name="connsiteY5" fmla="*/ 0 h 3783806"/>
              <a:gd name="connsiteX0" fmla="*/ 0 w 9144000"/>
              <a:gd name="connsiteY0" fmla="*/ 0 h 3783806"/>
              <a:gd name="connsiteX1" fmla="*/ 9144000 w 9144000"/>
              <a:gd name="connsiteY1" fmla="*/ 0 h 3783806"/>
              <a:gd name="connsiteX2" fmla="*/ 9144000 w 9144000"/>
              <a:gd name="connsiteY2" fmla="*/ 3783806 h 3783806"/>
              <a:gd name="connsiteX3" fmla="*/ 954881 w 9144000"/>
              <a:gd name="connsiteY3" fmla="*/ 3779044 h 3783806"/>
              <a:gd name="connsiteX4" fmla="*/ 692944 w 9144000"/>
              <a:gd name="connsiteY4" fmla="*/ 3781425 h 3783806"/>
              <a:gd name="connsiteX5" fmla="*/ 0 w 9144000"/>
              <a:gd name="connsiteY5" fmla="*/ 3783806 h 3783806"/>
              <a:gd name="connsiteX6" fmla="*/ 0 w 9144000"/>
              <a:gd name="connsiteY6" fmla="*/ 0 h 3783806"/>
              <a:gd name="connsiteX0" fmla="*/ 0 w 9144000"/>
              <a:gd name="connsiteY0" fmla="*/ 0 h 3783806"/>
              <a:gd name="connsiteX1" fmla="*/ 9144000 w 9144000"/>
              <a:gd name="connsiteY1" fmla="*/ 0 h 3783806"/>
              <a:gd name="connsiteX2" fmla="*/ 9144000 w 9144000"/>
              <a:gd name="connsiteY2" fmla="*/ 3783806 h 3783806"/>
              <a:gd name="connsiteX3" fmla="*/ 954881 w 9144000"/>
              <a:gd name="connsiteY3" fmla="*/ 3779044 h 3783806"/>
              <a:gd name="connsiteX4" fmla="*/ 821531 w 9144000"/>
              <a:gd name="connsiteY4" fmla="*/ 3779044 h 3783806"/>
              <a:gd name="connsiteX5" fmla="*/ 692944 w 9144000"/>
              <a:gd name="connsiteY5" fmla="*/ 3781425 h 3783806"/>
              <a:gd name="connsiteX6" fmla="*/ 0 w 9144000"/>
              <a:gd name="connsiteY6" fmla="*/ 3783806 h 3783806"/>
              <a:gd name="connsiteX7" fmla="*/ 0 w 9144000"/>
              <a:gd name="connsiteY7" fmla="*/ 0 h 3783806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54881 w 9144000"/>
              <a:gd name="connsiteY3" fmla="*/ 3779044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54881 w 9144000"/>
              <a:gd name="connsiteY3" fmla="*/ 3779044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54881 w 9144000"/>
              <a:gd name="connsiteY3" fmla="*/ 3779044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54881 w 9144000"/>
              <a:gd name="connsiteY3" fmla="*/ 3779044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54881 w 9144000"/>
              <a:gd name="connsiteY3" fmla="*/ 3779044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44"/>
              <a:gd name="connsiteX1" fmla="*/ 9144000 w 9144000"/>
              <a:gd name="connsiteY1" fmla="*/ 0 h 4024344"/>
              <a:gd name="connsiteX2" fmla="*/ 9144000 w 9144000"/>
              <a:gd name="connsiteY2" fmla="*/ 3783806 h 4024344"/>
              <a:gd name="connsiteX3" fmla="*/ 954881 w 9144000"/>
              <a:gd name="connsiteY3" fmla="*/ 3779044 h 4024344"/>
              <a:gd name="connsiteX4" fmla="*/ 826293 w 9144000"/>
              <a:gd name="connsiteY4" fmla="*/ 4024313 h 4024344"/>
              <a:gd name="connsiteX5" fmla="*/ 692944 w 9144000"/>
              <a:gd name="connsiteY5" fmla="*/ 3781425 h 4024344"/>
              <a:gd name="connsiteX6" fmla="*/ 0 w 9144000"/>
              <a:gd name="connsiteY6" fmla="*/ 3783806 h 4024344"/>
              <a:gd name="connsiteX7" fmla="*/ 0 w 9144000"/>
              <a:gd name="connsiteY7" fmla="*/ 0 h 4024344"/>
              <a:gd name="connsiteX0" fmla="*/ 0 w 9144000"/>
              <a:gd name="connsiteY0" fmla="*/ 0 h 4024665"/>
              <a:gd name="connsiteX1" fmla="*/ 9144000 w 9144000"/>
              <a:gd name="connsiteY1" fmla="*/ 0 h 4024665"/>
              <a:gd name="connsiteX2" fmla="*/ 9144000 w 9144000"/>
              <a:gd name="connsiteY2" fmla="*/ 3783806 h 4024665"/>
              <a:gd name="connsiteX3" fmla="*/ 954881 w 9144000"/>
              <a:gd name="connsiteY3" fmla="*/ 3779044 h 4024665"/>
              <a:gd name="connsiteX4" fmla="*/ 826293 w 9144000"/>
              <a:gd name="connsiteY4" fmla="*/ 4024313 h 4024665"/>
              <a:gd name="connsiteX5" fmla="*/ 692944 w 9144000"/>
              <a:gd name="connsiteY5" fmla="*/ 3781425 h 4024665"/>
              <a:gd name="connsiteX6" fmla="*/ 0 w 9144000"/>
              <a:gd name="connsiteY6" fmla="*/ 3783806 h 4024665"/>
              <a:gd name="connsiteX7" fmla="*/ 0 w 9144000"/>
              <a:gd name="connsiteY7" fmla="*/ 0 h 4024665"/>
              <a:gd name="connsiteX0" fmla="*/ 0 w 9144000"/>
              <a:gd name="connsiteY0" fmla="*/ 0 h 4024519"/>
              <a:gd name="connsiteX1" fmla="*/ 9144000 w 9144000"/>
              <a:gd name="connsiteY1" fmla="*/ 0 h 4024519"/>
              <a:gd name="connsiteX2" fmla="*/ 9144000 w 9144000"/>
              <a:gd name="connsiteY2" fmla="*/ 3783806 h 4024519"/>
              <a:gd name="connsiteX3" fmla="*/ 954881 w 9144000"/>
              <a:gd name="connsiteY3" fmla="*/ 3779044 h 4024519"/>
              <a:gd name="connsiteX4" fmla="*/ 826293 w 9144000"/>
              <a:gd name="connsiteY4" fmla="*/ 4024313 h 4024519"/>
              <a:gd name="connsiteX5" fmla="*/ 692944 w 9144000"/>
              <a:gd name="connsiteY5" fmla="*/ 3781425 h 4024519"/>
              <a:gd name="connsiteX6" fmla="*/ 0 w 9144000"/>
              <a:gd name="connsiteY6" fmla="*/ 3783806 h 4024519"/>
              <a:gd name="connsiteX7" fmla="*/ 0 w 9144000"/>
              <a:gd name="connsiteY7" fmla="*/ 0 h 4024519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8131"/>
              <a:gd name="connsiteX1" fmla="*/ 9144000 w 9144000"/>
              <a:gd name="connsiteY1" fmla="*/ 0 h 4028131"/>
              <a:gd name="connsiteX2" fmla="*/ 9144000 w 9144000"/>
              <a:gd name="connsiteY2" fmla="*/ 3783806 h 4028131"/>
              <a:gd name="connsiteX3" fmla="*/ 964406 w 9144000"/>
              <a:gd name="connsiteY3" fmla="*/ 3781426 h 4028131"/>
              <a:gd name="connsiteX4" fmla="*/ 826293 w 9144000"/>
              <a:gd name="connsiteY4" fmla="*/ 4024313 h 4028131"/>
              <a:gd name="connsiteX5" fmla="*/ 692944 w 9144000"/>
              <a:gd name="connsiteY5" fmla="*/ 3781425 h 4028131"/>
              <a:gd name="connsiteX6" fmla="*/ 0 w 9144000"/>
              <a:gd name="connsiteY6" fmla="*/ 3783806 h 4028131"/>
              <a:gd name="connsiteX7" fmla="*/ 0 w 9144000"/>
              <a:gd name="connsiteY7" fmla="*/ 0 h 4028131"/>
              <a:gd name="connsiteX0" fmla="*/ 0 w 9144000"/>
              <a:gd name="connsiteY0" fmla="*/ 0 h 4024412"/>
              <a:gd name="connsiteX1" fmla="*/ 9144000 w 9144000"/>
              <a:gd name="connsiteY1" fmla="*/ 0 h 4024412"/>
              <a:gd name="connsiteX2" fmla="*/ 9144000 w 9144000"/>
              <a:gd name="connsiteY2" fmla="*/ 3783806 h 4024412"/>
              <a:gd name="connsiteX3" fmla="*/ 964406 w 9144000"/>
              <a:gd name="connsiteY3" fmla="*/ 3781426 h 4024412"/>
              <a:gd name="connsiteX4" fmla="*/ 826293 w 9144000"/>
              <a:gd name="connsiteY4" fmla="*/ 4024313 h 4024412"/>
              <a:gd name="connsiteX5" fmla="*/ 692944 w 9144000"/>
              <a:gd name="connsiteY5" fmla="*/ 3781425 h 4024412"/>
              <a:gd name="connsiteX6" fmla="*/ 0 w 9144000"/>
              <a:gd name="connsiteY6" fmla="*/ 3783806 h 4024412"/>
              <a:gd name="connsiteX7" fmla="*/ 0 w 9144000"/>
              <a:gd name="connsiteY7" fmla="*/ 0 h 4024412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92944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3"/>
              <a:gd name="connsiteX1" fmla="*/ 9144000 w 9144000"/>
              <a:gd name="connsiteY1" fmla="*/ 0 h 4024313"/>
              <a:gd name="connsiteX2" fmla="*/ 9144000 w 9144000"/>
              <a:gd name="connsiteY2" fmla="*/ 3783806 h 4024313"/>
              <a:gd name="connsiteX3" fmla="*/ 964406 w 9144000"/>
              <a:gd name="connsiteY3" fmla="*/ 3781426 h 4024313"/>
              <a:gd name="connsiteX4" fmla="*/ 826293 w 9144000"/>
              <a:gd name="connsiteY4" fmla="*/ 4024313 h 4024313"/>
              <a:gd name="connsiteX5" fmla="*/ 666750 w 9144000"/>
              <a:gd name="connsiteY5" fmla="*/ 3781425 h 4024313"/>
              <a:gd name="connsiteX6" fmla="*/ 0 w 9144000"/>
              <a:gd name="connsiteY6" fmla="*/ 3783806 h 4024313"/>
              <a:gd name="connsiteX7" fmla="*/ 0 w 9144000"/>
              <a:gd name="connsiteY7" fmla="*/ 0 h 4024313"/>
              <a:gd name="connsiteX0" fmla="*/ 0 w 9144000"/>
              <a:gd name="connsiteY0" fmla="*/ 0 h 4024316"/>
              <a:gd name="connsiteX1" fmla="*/ 9144000 w 9144000"/>
              <a:gd name="connsiteY1" fmla="*/ 0 h 4024316"/>
              <a:gd name="connsiteX2" fmla="*/ 9144000 w 9144000"/>
              <a:gd name="connsiteY2" fmla="*/ 3783806 h 4024316"/>
              <a:gd name="connsiteX3" fmla="*/ 945356 w 9144000"/>
              <a:gd name="connsiteY3" fmla="*/ 3786189 h 4024316"/>
              <a:gd name="connsiteX4" fmla="*/ 826293 w 9144000"/>
              <a:gd name="connsiteY4" fmla="*/ 4024313 h 4024316"/>
              <a:gd name="connsiteX5" fmla="*/ 666750 w 9144000"/>
              <a:gd name="connsiteY5" fmla="*/ 3781425 h 4024316"/>
              <a:gd name="connsiteX6" fmla="*/ 0 w 9144000"/>
              <a:gd name="connsiteY6" fmla="*/ 3783806 h 4024316"/>
              <a:gd name="connsiteX7" fmla="*/ 0 w 9144000"/>
              <a:gd name="connsiteY7" fmla="*/ 0 h 4024316"/>
              <a:gd name="connsiteX0" fmla="*/ 0 w 9144000"/>
              <a:gd name="connsiteY0" fmla="*/ 0 h 4029078"/>
              <a:gd name="connsiteX1" fmla="*/ 9144000 w 9144000"/>
              <a:gd name="connsiteY1" fmla="*/ 0 h 4029078"/>
              <a:gd name="connsiteX2" fmla="*/ 9144000 w 9144000"/>
              <a:gd name="connsiteY2" fmla="*/ 3783806 h 4029078"/>
              <a:gd name="connsiteX3" fmla="*/ 945356 w 9144000"/>
              <a:gd name="connsiteY3" fmla="*/ 3786189 h 4029078"/>
              <a:gd name="connsiteX4" fmla="*/ 809624 w 9144000"/>
              <a:gd name="connsiteY4" fmla="*/ 4029075 h 4029078"/>
              <a:gd name="connsiteX5" fmla="*/ 666750 w 9144000"/>
              <a:gd name="connsiteY5" fmla="*/ 3781425 h 4029078"/>
              <a:gd name="connsiteX6" fmla="*/ 0 w 9144000"/>
              <a:gd name="connsiteY6" fmla="*/ 3783806 h 4029078"/>
              <a:gd name="connsiteX7" fmla="*/ 0 w 9144000"/>
              <a:gd name="connsiteY7" fmla="*/ 0 h 4029078"/>
              <a:gd name="connsiteX0" fmla="*/ 0 w 9144000"/>
              <a:gd name="connsiteY0" fmla="*/ 0 h 4029106"/>
              <a:gd name="connsiteX1" fmla="*/ 9144000 w 9144000"/>
              <a:gd name="connsiteY1" fmla="*/ 0 h 4029106"/>
              <a:gd name="connsiteX2" fmla="*/ 9144000 w 9144000"/>
              <a:gd name="connsiteY2" fmla="*/ 3783806 h 4029106"/>
              <a:gd name="connsiteX3" fmla="*/ 945356 w 9144000"/>
              <a:gd name="connsiteY3" fmla="*/ 3786189 h 4029106"/>
              <a:gd name="connsiteX4" fmla="*/ 809624 w 9144000"/>
              <a:gd name="connsiteY4" fmla="*/ 4029075 h 4029106"/>
              <a:gd name="connsiteX5" fmla="*/ 666750 w 9144000"/>
              <a:gd name="connsiteY5" fmla="*/ 3781425 h 4029106"/>
              <a:gd name="connsiteX6" fmla="*/ 0 w 9144000"/>
              <a:gd name="connsiteY6" fmla="*/ 3783806 h 4029106"/>
              <a:gd name="connsiteX7" fmla="*/ 0 w 9144000"/>
              <a:gd name="connsiteY7" fmla="*/ 0 h 4029106"/>
              <a:gd name="connsiteX0" fmla="*/ 0 w 9144000"/>
              <a:gd name="connsiteY0" fmla="*/ 0 h 4029106"/>
              <a:gd name="connsiteX1" fmla="*/ 9144000 w 9144000"/>
              <a:gd name="connsiteY1" fmla="*/ 0 h 4029106"/>
              <a:gd name="connsiteX2" fmla="*/ 9144000 w 9144000"/>
              <a:gd name="connsiteY2" fmla="*/ 3783806 h 4029106"/>
              <a:gd name="connsiteX3" fmla="*/ 945356 w 9144000"/>
              <a:gd name="connsiteY3" fmla="*/ 3786189 h 4029106"/>
              <a:gd name="connsiteX4" fmla="*/ 809624 w 9144000"/>
              <a:gd name="connsiteY4" fmla="*/ 4029075 h 4029106"/>
              <a:gd name="connsiteX5" fmla="*/ 666750 w 9144000"/>
              <a:gd name="connsiteY5" fmla="*/ 3781425 h 4029106"/>
              <a:gd name="connsiteX6" fmla="*/ 0 w 9144000"/>
              <a:gd name="connsiteY6" fmla="*/ 3783806 h 4029106"/>
              <a:gd name="connsiteX7" fmla="*/ 0 w 9144000"/>
              <a:gd name="connsiteY7" fmla="*/ 0 h 4029106"/>
              <a:gd name="connsiteX0" fmla="*/ 0 w 9144000"/>
              <a:gd name="connsiteY0" fmla="*/ 0 h 4039816"/>
              <a:gd name="connsiteX1" fmla="*/ 9144000 w 9144000"/>
              <a:gd name="connsiteY1" fmla="*/ 0 h 4039816"/>
              <a:gd name="connsiteX2" fmla="*/ 9144000 w 9144000"/>
              <a:gd name="connsiteY2" fmla="*/ 3783806 h 4039816"/>
              <a:gd name="connsiteX3" fmla="*/ 945356 w 9144000"/>
              <a:gd name="connsiteY3" fmla="*/ 3786189 h 4039816"/>
              <a:gd name="connsiteX4" fmla="*/ 854869 w 9144000"/>
              <a:gd name="connsiteY4" fmla="*/ 3974305 h 4039816"/>
              <a:gd name="connsiteX5" fmla="*/ 809624 w 9144000"/>
              <a:gd name="connsiteY5" fmla="*/ 4029075 h 4039816"/>
              <a:gd name="connsiteX6" fmla="*/ 666750 w 9144000"/>
              <a:gd name="connsiteY6" fmla="*/ 3781425 h 4039816"/>
              <a:gd name="connsiteX7" fmla="*/ 0 w 9144000"/>
              <a:gd name="connsiteY7" fmla="*/ 3783806 h 4039816"/>
              <a:gd name="connsiteX8" fmla="*/ 0 w 9144000"/>
              <a:gd name="connsiteY8" fmla="*/ 0 h 4039816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4869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4869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0106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0106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0106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29309"/>
              <a:gd name="connsiteX1" fmla="*/ 9144000 w 9144000"/>
              <a:gd name="connsiteY1" fmla="*/ 0 h 4029309"/>
              <a:gd name="connsiteX2" fmla="*/ 9144000 w 9144000"/>
              <a:gd name="connsiteY2" fmla="*/ 3783806 h 4029309"/>
              <a:gd name="connsiteX3" fmla="*/ 945356 w 9144000"/>
              <a:gd name="connsiteY3" fmla="*/ 3786189 h 4029309"/>
              <a:gd name="connsiteX4" fmla="*/ 850106 w 9144000"/>
              <a:gd name="connsiteY4" fmla="*/ 3974305 h 4029309"/>
              <a:gd name="connsiteX5" fmla="*/ 809624 w 9144000"/>
              <a:gd name="connsiteY5" fmla="*/ 4029075 h 4029309"/>
              <a:gd name="connsiteX6" fmla="*/ 766763 w 9144000"/>
              <a:gd name="connsiteY6" fmla="*/ 3983830 h 4029309"/>
              <a:gd name="connsiteX7" fmla="*/ 666750 w 9144000"/>
              <a:gd name="connsiteY7" fmla="*/ 3781425 h 4029309"/>
              <a:gd name="connsiteX8" fmla="*/ 0 w 9144000"/>
              <a:gd name="connsiteY8" fmla="*/ 3783806 h 4029309"/>
              <a:gd name="connsiteX9" fmla="*/ 0 w 9144000"/>
              <a:gd name="connsiteY9" fmla="*/ 0 h 4029309"/>
              <a:gd name="connsiteX0" fmla="*/ 0 w 9144000"/>
              <a:gd name="connsiteY0" fmla="*/ 0 h 4088634"/>
              <a:gd name="connsiteX1" fmla="*/ 9144000 w 9144000"/>
              <a:gd name="connsiteY1" fmla="*/ 0 h 4088634"/>
              <a:gd name="connsiteX2" fmla="*/ 9144000 w 9144000"/>
              <a:gd name="connsiteY2" fmla="*/ 3783806 h 4088634"/>
              <a:gd name="connsiteX3" fmla="*/ 945356 w 9144000"/>
              <a:gd name="connsiteY3" fmla="*/ 3786189 h 4088634"/>
              <a:gd name="connsiteX4" fmla="*/ 850106 w 9144000"/>
              <a:gd name="connsiteY4" fmla="*/ 3974305 h 4088634"/>
              <a:gd name="connsiteX5" fmla="*/ 809624 w 9144000"/>
              <a:gd name="connsiteY5" fmla="*/ 4088606 h 4088634"/>
              <a:gd name="connsiteX6" fmla="*/ 766763 w 9144000"/>
              <a:gd name="connsiteY6" fmla="*/ 3983830 h 4088634"/>
              <a:gd name="connsiteX7" fmla="*/ 666750 w 9144000"/>
              <a:gd name="connsiteY7" fmla="*/ 3781425 h 4088634"/>
              <a:gd name="connsiteX8" fmla="*/ 0 w 9144000"/>
              <a:gd name="connsiteY8" fmla="*/ 3783806 h 4088634"/>
              <a:gd name="connsiteX9" fmla="*/ 0 w 9144000"/>
              <a:gd name="connsiteY9" fmla="*/ 0 h 4088634"/>
              <a:gd name="connsiteX0" fmla="*/ 0 w 9144000"/>
              <a:gd name="connsiteY0" fmla="*/ 0 h 4098155"/>
              <a:gd name="connsiteX1" fmla="*/ 9144000 w 9144000"/>
              <a:gd name="connsiteY1" fmla="*/ 0 h 4098155"/>
              <a:gd name="connsiteX2" fmla="*/ 9144000 w 9144000"/>
              <a:gd name="connsiteY2" fmla="*/ 3783806 h 4098155"/>
              <a:gd name="connsiteX3" fmla="*/ 945356 w 9144000"/>
              <a:gd name="connsiteY3" fmla="*/ 3786189 h 4098155"/>
              <a:gd name="connsiteX4" fmla="*/ 850106 w 9144000"/>
              <a:gd name="connsiteY4" fmla="*/ 3974305 h 4098155"/>
              <a:gd name="connsiteX5" fmla="*/ 814386 w 9144000"/>
              <a:gd name="connsiteY5" fmla="*/ 4098131 h 4098155"/>
              <a:gd name="connsiteX6" fmla="*/ 766763 w 9144000"/>
              <a:gd name="connsiteY6" fmla="*/ 3983830 h 4098155"/>
              <a:gd name="connsiteX7" fmla="*/ 666750 w 9144000"/>
              <a:gd name="connsiteY7" fmla="*/ 3781425 h 4098155"/>
              <a:gd name="connsiteX8" fmla="*/ 0 w 9144000"/>
              <a:gd name="connsiteY8" fmla="*/ 3783806 h 4098155"/>
              <a:gd name="connsiteX9" fmla="*/ 0 w 9144000"/>
              <a:gd name="connsiteY9" fmla="*/ 0 h 4098155"/>
              <a:gd name="connsiteX0" fmla="*/ 0 w 9144000"/>
              <a:gd name="connsiteY0" fmla="*/ 0 h 4098155"/>
              <a:gd name="connsiteX1" fmla="*/ 9144000 w 9144000"/>
              <a:gd name="connsiteY1" fmla="*/ 0 h 4098155"/>
              <a:gd name="connsiteX2" fmla="*/ 9144000 w 9144000"/>
              <a:gd name="connsiteY2" fmla="*/ 3783806 h 4098155"/>
              <a:gd name="connsiteX3" fmla="*/ 945356 w 9144000"/>
              <a:gd name="connsiteY3" fmla="*/ 3786189 h 4098155"/>
              <a:gd name="connsiteX4" fmla="*/ 850106 w 9144000"/>
              <a:gd name="connsiteY4" fmla="*/ 3974305 h 4098155"/>
              <a:gd name="connsiteX5" fmla="*/ 802480 w 9144000"/>
              <a:gd name="connsiteY5" fmla="*/ 4098131 h 4098155"/>
              <a:gd name="connsiteX6" fmla="*/ 766763 w 9144000"/>
              <a:gd name="connsiteY6" fmla="*/ 3983830 h 4098155"/>
              <a:gd name="connsiteX7" fmla="*/ 666750 w 9144000"/>
              <a:gd name="connsiteY7" fmla="*/ 3781425 h 4098155"/>
              <a:gd name="connsiteX8" fmla="*/ 0 w 9144000"/>
              <a:gd name="connsiteY8" fmla="*/ 3783806 h 4098155"/>
              <a:gd name="connsiteX9" fmla="*/ 0 w 9144000"/>
              <a:gd name="connsiteY9" fmla="*/ 0 h 4098155"/>
              <a:gd name="connsiteX0" fmla="*/ 0 w 9144000"/>
              <a:gd name="connsiteY0" fmla="*/ 0 h 4099570"/>
              <a:gd name="connsiteX1" fmla="*/ 9144000 w 9144000"/>
              <a:gd name="connsiteY1" fmla="*/ 0 h 4099570"/>
              <a:gd name="connsiteX2" fmla="*/ 9144000 w 9144000"/>
              <a:gd name="connsiteY2" fmla="*/ 3783806 h 4099570"/>
              <a:gd name="connsiteX3" fmla="*/ 945356 w 9144000"/>
              <a:gd name="connsiteY3" fmla="*/ 3786189 h 4099570"/>
              <a:gd name="connsiteX4" fmla="*/ 850106 w 9144000"/>
              <a:gd name="connsiteY4" fmla="*/ 3974305 h 4099570"/>
              <a:gd name="connsiteX5" fmla="*/ 802480 w 9144000"/>
              <a:gd name="connsiteY5" fmla="*/ 4098131 h 4099570"/>
              <a:gd name="connsiteX6" fmla="*/ 766763 w 9144000"/>
              <a:gd name="connsiteY6" fmla="*/ 3983830 h 4099570"/>
              <a:gd name="connsiteX7" fmla="*/ 666750 w 9144000"/>
              <a:gd name="connsiteY7" fmla="*/ 3781425 h 4099570"/>
              <a:gd name="connsiteX8" fmla="*/ 0 w 9144000"/>
              <a:gd name="connsiteY8" fmla="*/ 3783806 h 4099570"/>
              <a:gd name="connsiteX9" fmla="*/ 0 w 9144000"/>
              <a:gd name="connsiteY9" fmla="*/ 0 h 4099570"/>
              <a:gd name="connsiteX0" fmla="*/ 0 w 9144000"/>
              <a:gd name="connsiteY0" fmla="*/ 0 h 4098135"/>
              <a:gd name="connsiteX1" fmla="*/ 9144000 w 9144000"/>
              <a:gd name="connsiteY1" fmla="*/ 0 h 4098135"/>
              <a:gd name="connsiteX2" fmla="*/ 9144000 w 9144000"/>
              <a:gd name="connsiteY2" fmla="*/ 3783806 h 4098135"/>
              <a:gd name="connsiteX3" fmla="*/ 945356 w 9144000"/>
              <a:gd name="connsiteY3" fmla="*/ 3786189 h 4098135"/>
              <a:gd name="connsiteX4" fmla="*/ 850106 w 9144000"/>
              <a:gd name="connsiteY4" fmla="*/ 3974305 h 4098135"/>
              <a:gd name="connsiteX5" fmla="*/ 802480 w 9144000"/>
              <a:gd name="connsiteY5" fmla="*/ 4098131 h 4098135"/>
              <a:gd name="connsiteX6" fmla="*/ 766763 w 9144000"/>
              <a:gd name="connsiteY6" fmla="*/ 3983830 h 4098135"/>
              <a:gd name="connsiteX7" fmla="*/ 666750 w 9144000"/>
              <a:gd name="connsiteY7" fmla="*/ 3781425 h 4098135"/>
              <a:gd name="connsiteX8" fmla="*/ 0 w 9144000"/>
              <a:gd name="connsiteY8" fmla="*/ 3783806 h 4098135"/>
              <a:gd name="connsiteX9" fmla="*/ 0 w 9144000"/>
              <a:gd name="connsiteY9" fmla="*/ 0 h 4098135"/>
              <a:gd name="connsiteX0" fmla="*/ 0 w 9144000"/>
              <a:gd name="connsiteY0" fmla="*/ 0 h 4100517"/>
              <a:gd name="connsiteX1" fmla="*/ 9144000 w 9144000"/>
              <a:gd name="connsiteY1" fmla="*/ 0 h 4100517"/>
              <a:gd name="connsiteX2" fmla="*/ 9144000 w 9144000"/>
              <a:gd name="connsiteY2" fmla="*/ 3783806 h 4100517"/>
              <a:gd name="connsiteX3" fmla="*/ 945356 w 9144000"/>
              <a:gd name="connsiteY3" fmla="*/ 3786189 h 4100517"/>
              <a:gd name="connsiteX4" fmla="*/ 850106 w 9144000"/>
              <a:gd name="connsiteY4" fmla="*/ 3974305 h 4100517"/>
              <a:gd name="connsiteX5" fmla="*/ 816767 w 9144000"/>
              <a:gd name="connsiteY5" fmla="*/ 4100513 h 4100517"/>
              <a:gd name="connsiteX6" fmla="*/ 766763 w 9144000"/>
              <a:gd name="connsiteY6" fmla="*/ 3983830 h 4100517"/>
              <a:gd name="connsiteX7" fmla="*/ 666750 w 9144000"/>
              <a:gd name="connsiteY7" fmla="*/ 3781425 h 4100517"/>
              <a:gd name="connsiteX8" fmla="*/ 0 w 9144000"/>
              <a:gd name="connsiteY8" fmla="*/ 3783806 h 4100517"/>
              <a:gd name="connsiteX9" fmla="*/ 0 w 9144000"/>
              <a:gd name="connsiteY9" fmla="*/ 0 h 4100517"/>
              <a:gd name="connsiteX0" fmla="*/ 0 w 9144000"/>
              <a:gd name="connsiteY0" fmla="*/ 0 h 4021977"/>
              <a:gd name="connsiteX1" fmla="*/ 9144000 w 9144000"/>
              <a:gd name="connsiteY1" fmla="*/ 0 h 4021977"/>
              <a:gd name="connsiteX2" fmla="*/ 9144000 w 9144000"/>
              <a:gd name="connsiteY2" fmla="*/ 3783806 h 4021977"/>
              <a:gd name="connsiteX3" fmla="*/ 945356 w 9144000"/>
              <a:gd name="connsiteY3" fmla="*/ 3786189 h 4021977"/>
              <a:gd name="connsiteX4" fmla="*/ 850106 w 9144000"/>
              <a:gd name="connsiteY4" fmla="*/ 3974305 h 4021977"/>
              <a:gd name="connsiteX5" fmla="*/ 807242 w 9144000"/>
              <a:gd name="connsiteY5" fmla="*/ 4021931 h 4021977"/>
              <a:gd name="connsiteX6" fmla="*/ 766763 w 9144000"/>
              <a:gd name="connsiteY6" fmla="*/ 3983830 h 4021977"/>
              <a:gd name="connsiteX7" fmla="*/ 666750 w 9144000"/>
              <a:gd name="connsiteY7" fmla="*/ 3781425 h 4021977"/>
              <a:gd name="connsiteX8" fmla="*/ 0 w 9144000"/>
              <a:gd name="connsiteY8" fmla="*/ 3783806 h 4021977"/>
              <a:gd name="connsiteX9" fmla="*/ 0 w 9144000"/>
              <a:gd name="connsiteY9" fmla="*/ 0 h 4021977"/>
              <a:gd name="connsiteX0" fmla="*/ 0 w 9144000"/>
              <a:gd name="connsiteY0" fmla="*/ 0 h 4022430"/>
              <a:gd name="connsiteX1" fmla="*/ 9144000 w 9144000"/>
              <a:gd name="connsiteY1" fmla="*/ 0 h 4022430"/>
              <a:gd name="connsiteX2" fmla="*/ 9144000 w 9144000"/>
              <a:gd name="connsiteY2" fmla="*/ 3783806 h 4022430"/>
              <a:gd name="connsiteX3" fmla="*/ 945356 w 9144000"/>
              <a:gd name="connsiteY3" fmla="*/ 3786189 h 4022430"/>
              <a:gd name="connsiteX4" fmla="*/ 850106 w 9144000"/>
              <a:gd name="connsiteY4" fmla="*/ 3974305 h 4022430"/>
              <a:gd name="connsiteX5" fmla="*/ 807242 w 9144000"/>
              <a:gd name="connsiteY5" fmla="*/ 4021931 h 4022430"/>
              <a:gd name="connsiteX6" fmla="*/ 766763 w 9144000"/>
              <a:gd name="connsiteY6" fmla="*/ 3983830 h 4022430"/>
              <a:gd name="connsiteX7" fmla="*/ 666750 w 9144000"/>
              <a:gd name="connsiteY7" fmla="*/ 3781425 h 4022430"/>
              <a:gd name="connsiteX8" fmla="*/ 0 w 9144000"/>
              <a:gd name="connsiteY8" fmla="*/ 3783806 h 4022430"/>
              <a:gd name="connsiteX9" fmla="*/ 0 w 9144000"/>
              <a:gd name="connsiteY9" fmla="*/ 0 h 4022430"/>
              <a:gd name="connsiteX0" fmla="*/ 0 w 9144000"/>
              <a:gd name="connsiteY0" fmla="*/ 0 h 4022430"/>
              <a:gd name="connsiteX1" fmla="*/ 9144000 w 9144000"/>
              <a:gd name="connsiteY1" fmla="*/ 0 h 4022430"/>
              <a:gd name="connsiteX2" fmla="*/ 9144000 w 9144000"/>
              <a:gd name="connsiteY2" fmla="*/ 3783806 h 4022430"/>
              <a:gd name="connsiteX3" fmla="*/ 945356 w 9144000"/>
              <a:gd name="connsiteY3" fmla="*/ 3786189 h 4022430"/>
              <a:gd name="connsiteX4" fmla="*/ 850106 w 9144000"/>
              <a:gd name="connsiteY4" fmla="*/ 3974305 h 4022430"/>
              <a:gd name="connsiteX5" fmla="*/ 807242 w 9144000"/>
              <a:gd name="connsiteY5" fmla="*/ 4021931 h 4022430"/>
              <a:gd name="connsiteX6" fmla="*/ 766763 w 9144000"/>
              <a:gd name="connsiteY6" fmla="*/ 3983830 h 4022430"/>
              <a:gd name="connsiteX7" fmla="*/ 666750 w 9144000"/>
              <a:gd name="connsiteY7" fmla="*/ 3781425 h 4022430"/>
              <a:gd name="connsiteX8" fmla="*/ 0 w 9144000"/>
              <a:gd name="connsiteY8" fmla="*/ 3783806 h 4022430"/>
              <a:gd name="connsiteX9" fmla="*/ 0 w 9144000"/>
              <a:gd name="connsiteY9" fmla="*/ 0 h 4022430"/>
              <a:gd name="connsiteX0" fmla="*/ 0 w 9144000"/>
              <a:gd name="connsiteY0" fmla="*/ 0 h 4024744"/>
              <a:gd name="connsiteX1" fmla="*/ 9144000 w 9144000"/>
              <a:gd name="connsiteY1" fmla="*/ 0 h 4024744"/>
              <a:gd name="connsiteX2" fmla="*/ 9144000 w 9144000"/>
              <a:gd name="connsiteY2" fmla="*/ 3783806 h 4024744"/>
              <a:gd name="connsiteX3" fmla="*/ 945356 w 9144000"/>
              <a:gd name="connsiteY3" fmla="*/ 3786189 h 4024744"/>
              <a:gd name="connsiteX4" fmla="*/ 850106 w 9144000"/>
              <a:gd name="connsiteY4" fmla="*/ 3974305 h 4024744"/>
              <a:gd name="connsiteX5" fmla="*/ 804860 w 9144000"/>
              <a:gd name="connsiteY5" fmla="*/ 4024313 h 4024744"/>
              <a:gd name="connsiteX6" fmla="*/ 766763 w 9144000"/>
              <a:gd name="connsiteY6" fmla="*/ 3983830 h 4024744"/>
              <a:gd name="connsiteX7" fmla="*/ 666750 w 9144000"/>
              <a:gd name="connsiteY7" fmla="*/ 3781425 h 4024744"/>
              <a:gd name="connsiteX8" fmla="*/ 0 w 9144000"/>
              <a:gd name="connsiteY8" fmla="*/ 3783806 h 4024744"/>
              <a:gd name="connsiteX9" fmla="*/ 0 w 9144000"/>
              <a:gd name="connsiteY9" fmla="*/ 0 h 4024744"/>
              <a:gd name="connsiteX0" fmla="*/ 0 w 9144000"/>
              <a:gd name="connsiteY0" fmla="*/ 0 h 4024342"/>
              <a:gd name="connsiteX1" fmla="*/ 9144000 w 9144000"/>
              <a:gd name="connsiteY1" fmla="*/ 0 h 4024342"/>
              <a:gd name="connsiteX2" fmla="*/ 9144000 w 9144000"/>
              <a:gd name="connsiteY2" fmla="*/ 3783806 h 4024342"/>
              <a:gd name="connsiteX3" fmla="*/ 945356 w 9144000"/>
              <a:gd name="connsiteY3" fmla="*/ 3786189 h 4024342"/>
              <a:gd name="connsiteX4" fmla="*/ 850106 w 9144000"/>
              <a:gd name="connsiteY4" fmla="*/ 3974305 h 4024342"/>
              <a:gd name="connsiteX5" fmla="*/ 804860 w 9144000"/>
              <a:gd name="connsiteY5" fmla="*/ 4024313 h 4024342"/>
              <a:gd name="connsiteX6" fmla="*/ 766763 w 9144000"/>
              <a:gd name="connsiteY6" fmla="*/ 3983830 h 4024342"/>
              <a:gd name="connsiteX7" fmla="*/ 666750 w 9144000"/>
              <a:gd name="connsiteY7" fmla="*/ 3781425 h 4024342"/>
              <a:gd name="connsiteX8" fmla="*/ 0 w 9144000"/>
              <a:gd name="connsiteY8" fmla="*/ 3783806 h 4024342"/>
              <a:gd name="connsiteX9" fmla="*/ 0 w 9144000"/>
              <a:gd name="connsiteY9" fmla="*/ 0 h 4024342"/>
              <a:gd name="connsiteX0" fmla="*/ 0 w 9144000"/>
              <a:gd name="connsiteY0" fmla="*/ 0 h 4024342"/>
              <a:gd name="connsiteX1" fmla="*/ 9144000 w 9144000"/>
              <a:gd name="connsiteY1" fmla="*/ 0 h 4024342"/>
              <a:gd name="connsiteX2" fmla="*/ 9144000 w 9144000"/>
              <a:gd name="connsiteY2" fmla="*/ 3783806 h 4024342"/>
              <a:gd name="connsiteX3" fmla="*/ 945356 w 9144000"/>
              <a:gd name="connsiteY3" fmla="*/ 3786189 h 4024342"/>
              <a:gd name="connsiteX4" fmla="*/ 850106 w 9144000"/>
              <a:gd name="connsiteY4" fmla="*/ 3974305 h 4024342"/>
              <a:gd name="connsiteX5" fmla="*/ 804860 w 9144000"/>
              <a:gd name="connsiteY5" fmla="*/ 4024313 h 4024342"/>
              <a:gd name="connsiteX6" fmla="*/ 766763 w 9144000"/>
              <a:gd name="connsiteY6" fmla="*/ 3983830 h 4024342"/>
              <a:gd name="connsiteX7" fmla="*/ 666750 w 9144000"/>
              <a:gd name="connsiteY7" fmla="*/ 3781425 h 4024342"/>
              <a:gd name="connsiteX8" fmla="*/ 0 w 9144000"/>
              <a:gd name="connsiteY8" fmla="*/ 3783806 h 4024342"/>
              <a:gd name="connsiteX9" fmla="*/ 0 w 9144000"/>
              <a:gd name="connsiteY9" fmla="*/ 0 h 4024342"/>
              <a:gd name="connsiteX0" fmla="*/ 0 w 9144000"/>
              <a:gd name="connsiteY0" fmla="*/ 0 h 4024784"/>
              <a:gd name="connsiteX1" fmla="*/ 9144000 w 9144000"/>
              <a:gd name="connsiteY1" fmla="*/ 0 h 4024784"/>
              <a:gd name="connsiteX2" fmla="*/ 9144000 w 9144000"/>
              <a:gd name="connsiteY2" fmla="*/ 3783806 h 4024784"/>
              <a:gd name="connsiteX3" fmla="*/ 945356 w 9144000"/>
              <a:gd name="connsiteY3" fmla="*/ 3786189 h 4024784"/>
              <a:gd name="connsiteX4" fmla="*/ 850106 w 9144000"/>
              <a:gd name="connsiteY4" fmla="*/ 3974305 h 4024784"/>
              <a:gd name="connsiteX5" fmla="*/ 804860 w 9144000"/>
              <a:gd name="connsiteY5" fmla="*/ 4024313 h 4024784"/>
              <a:gd name="connsiteX6" fmla="*/ 766763 w 9144000"/>
              <a:gd name="connsiteY6" fmla="*/ 3983830 h 4024784"/>
              <a:gd name="connsiteX7" fmla="*/ 666750 w 9144000"/>
              <a:gd name="connsiteY7" fmla="*/ 3781425 h 4024784"/>
              <a:gd name="connsiteX8" fmla="*/ 0 w 9144000"/>
              <a:gd name="connsiteY8" fmla="*/ 3783806 h 4024784"/>
              <a:gd name="connsiteX9" fmla="*/ 0 w 9144000"/>
              <a:gd name="connsiteY9" fmla="*/ 0 h 4024784"/>
              <a:gd name="connsiteX0" fmla="*/ 0 w 9144000"/>
              <a:gd name="connsiteY0" fmla="*/ 0 h 4024784"/>
              <a:gd name="connsiteX1" fmla="*/ 9144000 w 9144000"/>
              <a:gd name="connsiteY1" fmla="*/ 0 h 4024784"/>
              <a:gd name="connsiteX2" fmla="*/ 9144000 w 9144000"/>
              <a:gd name="connsiteY2" fmla="*/ 3783806 h 4024784"/>
              <a:gd name="connsiteX3" fmla="*/ 942975 w 9144000"/>
              <a:gd name="connsiteY3" fmla="*/ 3788570 h 4024784"/>
              <a:gd name="connsiteX4" fmla="*/ 850106 w 9144000"/>
              <a:gd name="connsiteY4" fmla="*/ 3974305 h 4024784"/>
              <a:gd name="connsiteX5" fmla="*/ 804860 w 9144000"/>
              <a:gd name="connsiteY5" fmla="*/ 4024313 h 4024784"/>
              <a:gd name="connsiteX6" fmla="*/ 766763 w 9144000"/>
              <a:gd name="connsiteY6" fmla="*/ 3983830 h 4024784"/>
              <a:gd name="connsiteX7" fmla="*/ 666750 w 9144000"/>
              <a:gd name="connsiteY7" fmla="*/ 3781425 h 4024784"/>
              <a:gd name="connsiteX8" fmla="*/ 0 w 9144000"/>
              <a:gd name="connsiteY8" fmla="*/ 3783806 h 4024784"/>
              <a:gd name="connsiteX9" fmla="*/ 0 w 9144000"/>
              <a:gd name="connsiteY9" fmla="*/ 0 h 4024784"/>
              <a:gd name="connsiteX0" fmla="*/ 0 w 9144000"/>
              <a:gd name="connsiteY0" fmla="*/ 0 h 4024870"/>
              <a:gd name="connsiteX1" fmla="*/ 9144000 w 9144000"/>
              <a:gd name="connsiteY1" fmla="*/ 0 h 4024870"/>
              <a:gd name="connsiteX2" fmla="*/ 9144000 w 9144000"/>
              <a:gd name="connsiteY2" fmla="*/ 3783806 h 4024870"/>
              <a:gd name="connsiteX3" fmla="*/ 942975 w 9144000"/>
              <a:gd name="connsiteY3" fmla="*/ 3788570 h 4024870"/>
              <a:gd name="connsiteX4" fmla="*/ 850106 w 9144000"/>
              <a:gd name="connsiteY4" fmla="*/ 3971924 h 4024870"/>
              <a:gd name="connsiteX5" fmla="*/ 804860 w 9144000"/>
              <a:gd name="connsiteY5" fmla="*/ 4024313 h 4024870"/>
              <a:gd name="connsiteX6" fmla="*/ 766763 w 9144000"/>
              <a:gd name="connsiteY6" fmla="*/ 3983830 h 4024870"/>
              <a:gd name="connsiteX7" fmla="*/ 666750 w 9144000"/>
              <a:gd name="connsiteY7" fmla="*/ 3781425 h 4024870"/>
              <a:gd name="connsiteX8" fmla="*/ 0 w 9144000"/>
              <a:gd name="connsiteY8" fmla="*/ 3783806 h 4024870"/>
              <a:gd name="connsiteX9" fmla="*/ 0 w 9144000"/>
              <a:gd name="connsiteY9" fmla="*/ 0 h 4024870"/>
              <a:gd name="connsiteX0" fmla="*/ 0 w 9144000"/>
              <a:gd name="connsiteY0" fmla="*/ 0 h 4024870"/>
              <a:gd name="connsiteX1" fmla="*/ 9144000 w 9144000"/>
              <a:gd name="connsiteY1" fmla="*/ 0 h 4024870"/>
              <a:gd name="connsiteX2" fmla="*/ 9144000 w 9144000"/>
              <a:gd name="connsiteY2" fmla="*/ 3783806 h 4024870"/>
              <a:gd name="connsiteX3" fmla="*/ 940594 w 9144000"/>
              <a:gd name="connsiteY3" fmla="*/ 3786188 h 4024870"/>
              <a:gd name="connsiteX4" fmla="*/ 850106 w 9144000"/>
              <a:gd name="connsiteY4" fmla="*/ 3971924 h 4024870"/>
              <a:gd name="connsiteX5" fmla="*/ 804860 w 9144000"/>
              <a:gd name="connsiteY5" fmla="*/ 4024313 h 4024870"/>
              <a:gd name="connsiteX6" fmla="*/ 766763 w 9144000"/>
              <a:gd name="connsiteY6" fmla="*/ 3983830 h 4024870"/>
              <a:gd name="connsiteX7" fmla="*/ 666750 w 9144000"/>
              <a:gd name="connsiteY7" fmla="*/ 3781425 h 4024870"/>
              <a:gd name="connsiteX8" fmla="*/ 0 w 9144000"/>
              <a:gd name="connsiteY8" fmla="*/ 3783806 h 4024870"/>
              <a:gd name="connsiteX9" fmla="*/ 0 w 9144000"/>
              <a:gd name="connsiteY9" fmla="*/ 0 h 4024870"/>
              <a:gd name="connsiteX0" fmla="*/ 0 w 9144000"/>
              <a:gd name="connsiteY0" fmla="*/ 0 h 4024870"/>
              <a:gd name="connsiteX1" fmla="*/ 9144000 w 9144000"/>
              <a:gd name="connsiteY1" fmla="*/ 0 h 4024870"/>
              <a:gd name="connsiteX2" fmla="*/ 9144000 w 9144000"/>
              <a:gd name="connsiteY2" fmla="*/ 3783806 h 4024870"/>
              <a:gd name="connsiteX3" fmla="*/ 940594 w 9144000"/>
              <a:gd name="connsiteY3" fmla="*/ 3786188 h 4024870"/>
              <a:gd name="connsiteX4" fmla="*/ 850106 w 9144000"/>
              <a:gd name="connsiteY4" fmla="*/ 3971924 h 4024870"/>
              <a:gd name="connsiteX5" fmla="*/ 804860 w 9144000"/>
              <a:gd name="connsiteY5" fmla="*/ 4024313 h 4024870"/>
              <a:gd name="connsiteX6" fmla="*/ 766763 w 9144000"/>
              <a:gd name="connsiteY6" fmla="*/ 3983830 h 4024870"/>
              <a:gd name="connsiteX7" fmla="*/ 669131 w 9144000"/>
              <a:gd name="connsiteY7" fmla="*/ 3786188 h 4024870"/>
              <a:gd name="connsiteX8" fmla="*/ 0 w 9144000"/>
              <a:gd name="connsiteY8" fmla="*/ 3783806 h 4024870"/>
              <a:gd name="connsiteX9" fmla="*/ 0 w 9144000"/>
              <a:gd name="connsiteY9" fmla="*/ 0 h 4024870"/>
              <a:gd name="connsiteX0" fmla="*/ 0 w 9144000"/>
              <a:gd name="connsiteY0" fmla="*/ 0 h 4024870"/>
              <a:gd name="connsiteX1" fmla="*/ 9144000 w 9144000"/>
              <a:gd name="connsiteY1" fmla="*/ 0 h 4024870"/>
              <a:gd name="connsiteX2" fmla="*/ 9144000 w 9144000"/>
              <a:gd name="connsiteY2" fmla="*/ 3790950 h 4024870"/>
              <a:gd name="connsiteX3" fmla="*/ 940594 w 9144000"/>
              <a:gd name="connsiteY3" fmla="*/ 3786188 h 4024870"/>
              <a:gd name="connsiteX4" fmla="*/ 850106 w 9144000"/>
              <a:gd name="connsiteY4" fmla="*/ 3971924 h 4024870"/>
              <a:gd name="connsiteX5" fmla="*/ 804860 w 9144000"/>
              <a:gd name="connsiteY5" fmla="*/ 4024313 h 4024870"/>
              <a:gd name="connsiteX6" fmla="*/ 766763 w 9144000"/>
              <a:gd name="connsiteY6" fmla="*/ 3983830 h 4024870"/>
              <a:gd name="connsiteX7" fmla="*/ 669131 w 9144000"/>
              <a:gd name="connsiteY7" fmla="*/ 3786188 h 4024870"/>
              <a:gd name="connsiteX8" fmla="*/ 0 w 9144000"/>
              <a:gd name="connsiteY8" fmla="*/ 3783806 h 4024870"/>
              <a:gd name="connsiteX9" fmla="*/ 0 w 9144000"/>
              <a:gd name="connsiteY9" fmla="*/ 0 h 4024870"/>
              <a:gd name="connsiteX0" fmla="*/ 0 w 9144000"/>
              <a:gd name="connsiteY0" fmla="*/ 0 h 4079133"/>
              <a:gd name="connsiteX1" fmla="*/ 9144000 w 9144000"/>
              <a:gd name="connsiteY1" fmla="*/ 0 h 4079133"/>
              <a:gd name="connsiteX2" fmla="*/ 9144000 w 9144000"/>
              <a:gd name="connsiteY2" fmla="*/ 3790950 h 4079133"/>
              <a:gd name="connsiteX3" fmla="*/ 940594 w 9144000"/>
              <a:gd name="connsiteY3" fmla="*/ 3786188 h 4079133"/>
              <a:gd name="connsiteX4" fmla="*/ 850106 w 9144000"/>
              <a:gd name="connsiteY4" fmla="*/ 3971924 h 4079133"/>
              <a:gd name="connsiteX5" fmla="*/ 804860 w 9144000"/>
              <a:gd name="connsiteY5" fmla="*/ 4079082 h 4079133"/>
              <a:gd name="connsiteX6" fmla="*/ 766763 w 9144000"/>
              <a:gd name="connsiteY6" fmla="*/ 3983830 h 4079133"/>
              <a:gd name="connsiteX7" fmla="*/ 669131 w 9144000"/>
              <a:gd name="connsiteY7" fmla="*/ 3786188 h 4079133"/>
              <a:gd name="connsiteX8" fmla="*/ 0 w 9144000"/>
              <a:gd name="connsiteY8" fmla="*/ 3783806 h 4079133"/>
              <a:gd name="connsiteX9" fmla="*/ 0 w 9144000"/>
              <a:gd name="connsiteY9" fmla="*/ 0 h 4079133"/>
              <a:gd name="connsiteX0" fmla="*/ 0 w 9144000"/>
              <a:gd name="connsiteY0" fmla="*/ 0 h 4079133"/>
              <a:gd name="connsiteX1" fmla="*/ 9144000 w 9144000"/>
              <a:gd name="connsiteY1" fmla="*/ 0 h 4079133"/>
              <a:gd name="connsiteX2" fmla="*/ 9144000 w 9144000"/>
              <a:gd name="connsiteY2" fmla="*/ 3790950 h 4079133"/>
              <a:gd name="connsiteX3" fmla="*/ 940594 w 9144000"/>
              <a:gd name="connsiteY3" fmla="*/ 3786188 h 4079133"/>
              <a:gd name="connsiteX4" fmla="*/ 850106 w 9144000"/>
              <a:gd name="connsiteY4" fmla="*/ 3971924 h 4079133"/>
              <a:gd name="connsiteX5" fmla="*/ 804860 w 9144000"/>
              <a:gd name="connsiteY5" fmla="*/ 4079082 h 4079133"/>
              <a:gd name="connsiteX6" fmla="*/ 766763 w 9144000"/>
              <a:gd name="connsiteY6" fmla="*/ 3983830 h 4079133"/>
              <a:gd name="connsiteX7" fmla="*/ 669131 w 9144000"/>
              <a:gd name="connsiteY7" fmla="*/ 3786188 h 4079133"/>
              <a:gd name="connsiteX8" fmla="*/ 0 w 9144000"/>
              <a:gd name="connsiteY8" fmla="*/ 3783806 h 4079133"/>
              <a:gd name="connsiteX9" fmla="*/ 0 w 9144000"/>
              <a:gd name="connsiteY9" fmla="*/ 0 h 4079133"/>
              <a:gd name="connsiteX0" fmla="*/ 0 w 9144000"/>
              <a:gd name="connsiteY0" fmla="*/ 0 h 4022693"/>
              <a:gd name="connsiteX1" fmla="*/ 9144000 w 9144000"/>
              <a:gd name="connsiteY1" fmla="*/ 0 h 4022693"/>
              <a:gd name="connsiteX2" fmla="*/ 9144000 w 9144000"/>
              <a:gd name="connsiteY2" fmla="*/ 3790950 h 4022693"/>
              <a:gd name="connsiteX3" fmla="*/ 940594 w 9144000"/>
              <a:gd name="connsiteY3" fmla="*/ 3786188 h 4022693"/>
              <a:gd name="connsiteX4" fmla="*/ 850106 w 9144000"/>
              <a:gd name="connsiteY4" fmla="*/ 3971924 h 4022693"/>
              <a:gd name="connsiteX5" fmla="*/ 800097 w 9144000"/>
              <a:gd name="connsiteY5" fmla="*/ 4021932 h 4022693"/>
              <a:gd name="connsiteX6" fmla="*/ 766763 w 9144000"/>
              <a:gd name="connsiteY6" fmla="*/ 3983830 h 4022693"/>
              <a:gd name="connsiteX7" fmla="*/ 669131 w 9144000"/>
              <a:gd name="connsiteY7" fmla="*/ 3786188 h 4022693"/>
              <a:gd name="connsiteX8" fmla="*/ 0 w 9144000"/>
              <a:gd name="connsiteY8" fmla="*/ 3783806 h 4022693"/>
              <a:gd name="connsiteX9" fmla="*/ 0 w 9144000"/>
              <a:gd name="connsiteY9" fmla="*/ 0 h 4022693"/>
              <a:gd name="connsiteX0" fmla="*/ 0 w 9144000"/>
              <a:gd name="connsiteY0" fmla="*/ 0 h 4022693"/>
              <a:gd name="connsiteX1" fmla="*/ 9144000 w 9144000"/>
              <a:gd name="connsiteY1" fmla="*/ 0 h 4022693"/>
              <a:gd name="connsiteX2" fmla="*/ 9144000 w 9144000"/>
              <a:gd name="connsiteY2" fmla="*/ 3790950 h 4022693"/>
              <a:gd name="connsiteX3" fmla="*/ 940594 w 9144000"/>
              <a:gd name="connsiteY3" fmla="*/ 3786188 h 4022693"/>
              <a:gd name="connsiteX4" fmla="*/ 850106 w 9144000"/>
              <a:gd name="connsiteY4" fmla="*/ 3971924 h 4022693"/>
              <a:gd name="connsiteX5" fmla="*/ 800097 w 9144000"/>
              <a:gd name="connsiteY5" fmla="*/ 4021932 h 4022693"/>
              <a:gd name="connsiteX6" fmla="*/ 766763 w 9144000"/>
              <a:gd name="connsiteY6" fmla="*/ 3983830 h 4022693"/>
              <a:gd name="connsiteX7" fmla="*/ 669131 w 9144000"/>
              <a:gd name="connsiteY7" fmla="*/ 3786188 h 4022693"/>
              <a:gd name="connsiteX8" fmla="*/ 0 w 9144000"/>
              <a:gd name="connsiteY8" fmla="*/ 3783806 h 4022693"/>
              <a:gd name="connsiteX9" fmla="*/ 0 w 9144000"/>
              <a:gd name="connsiteY9" fmla="*/ 0 h 4022693"/>
              <a:gd name="connsiteX0" fmla="*/ 0 w 9144000"/>
              <a:gd name="connsiteY0" fmla="*/ 0 h 4022693"/>
              <a:gd name="connsiteX1" fmla="*/ 9144000 w 9144000"/>
              <a:gd name="connsiteY1" fmla="*/ 0 h 4022693"/>
              <a:gd name="connsiteX2" fmla="*/ 9144000 w 9144000"/>
              <a:gd name="connsiteY2" fmla="*/ 3790950 h 4022693"/>
              <a:gd name="connsiteX3" fmla="*/ 940594 w 9144000"/>
              <a:gd name="connsiteY3" fmla="*/ 3786188 h 4022693"/>
              <a:gd name="connsiteX4" fmla="*/ 850106 w 9144000"/>
              <a:gd name="connsiteY4" fmla="*/ 3971924 h 4022693"/>
              <a:gd name="connsiteX5" fmla="*/ 800097 w 9144000"/>
              <a:gd name="connsiteY5" fmla="*/ 4021932 h 4022693"/>
              <a:gd name="connsiteX6" fmla="*/ 766763 w 9144000"/>
              <a:gd name="connsiteY6" fmla="*/ 3983830 h 4022693"/>
              <a:gd name="connsiteX7" fmla="*/ 669131 w 9144000"/>
              <a:gd name="connsiteY7" fmla="*/ 3786188 h 4022693"/>
              <a:gd name="connsiteX8" fmla="*/ 0 w 9144000"/>
              <a:gd name="connsiteY8" fmla="*/ 3783806 h 4022693"/>
              <a:gd name="connsiteX9" fmla="*/ 0 w 9144000"/>
              <a:gd name="connsiteY9" fmla="*/ 0 h 4022693"/>
              <a:gd name="connsiteX0" fmla="*/ 0 w 9144000"/>
              <a:gd name="connsiteY0" fmla="*/ 0 h 4022693"/>
              <a:gd name="connsiteX1" fmla="*/ 9144000 w 9144000"/>
              <a:gd name="connsiteY1" fmla="*/ 0 h 4022693"/>
              <a:gd name="connsiteX2" fmla="*/ 9144000 w 9144000"/>
              <a:gd name="connsiteY2" fmla="*/ 3790950 h 4022693"/>
              <a:gd name="connsiteX3" fmla="*/ 940594 w 9144000"/>
              <a:gd name="connsiteY3" fmla="*/ 3786188 h 4022693"/>
              <a:gd name="connsiteX4" fmla="*/ 850106 w 9144000"/>
              <a:gd name="connsiteY4" fmla="*/ 3971924 h 4022693"/>
              <a:gd name="connsiteX5" fmla="*/ 804860 w 9144000"/>
              <a:gd name="connsiteY5" fmla="*/ 4021932 h 4022693"/>
              <a:gd name="connsiteX6" fmla="*/ 766763 w 9144000"/>
              <a:gd name="connsiteY6" fmla="*/ 3983830 h 4022693"/>
              <a:gd name="connsiteX7" fmla="*/ 669131 w 9144000"/>
              <a:gd name="connsiteY7" fmla="*/ 3786188 h 4022693"/>
              <a:gd name="connsiteX8" fmla="*/ 0 w 9144000"/>
              <a:gd name="connsiteY8" fmla="*/ 3783806 h 4022693"/>
              <a:gd name="connsiteX9" fmla="*/ 0 w 9144000"/>
              <a:gd name="connsiteY9" fmla="*/ 0 h 4022693"/>
              <a:gd name="connsiteX0" fmla="*/ 0 w 9144000"/>
              <a:gd name="connsiteY0" fmla="*/ 0 h 4021943"/>
              <a:gd name="connsiteX1" fmla="*/ 9144000 w 9144000"/>
              <a:gd name="connsiteY1" fmla="*/ 0 h 4021943"/>
              <a:gd name="connsiteX2" fmla="*/ 9144000 w 9144000"/>
              <a:gd name="connsiteY2" fmla="*/ 3790950 h 4021943"/>
              <a:gd name="connsiteX3" fmla="*/ 940594 w 9144000"/>
              <a:gd name="connsiteY3" fmla="*/ 3786188 h 4021943"/>
              <a:gd name="connsiteX4" fmla="*/ 850106 w 9144000"/>
              <a:gd name="connsiteY4" fmla="*/ 3971924 h 4021943"/>
              <a:gd name="connsiteX5" fmla="*/ 804860 w 9144000"/>
              <a:gd name="connsiteY5" fmla="*/ 4021932 h 4021943"/>
              <a:gd name="connsiteX6" fmla="*/ 766763 w 9144000"/>
              <a:gd name="connsiteY6" fmla="*/ 3983830 h 4021943"/>
              <a:gd name="connsiteX7" fmla="*/ 669131 w 9144000"/>
              <a:gd name="connsiteY7" fmla="*/ 3786188 h 4021943"/>
              <a:gd name="connsiteX8" fmla="*/ 0 w 9144000"/>
              <a:gd name="connsiteY8" fmla="*/ 3783806 h 4021943"/>
              <a:gd name="connsiteX9" fmla="*/ 0 w 9144000"/>
              <a:gd name="connsiteY9" fmla="*/ 0 h 4021943"/>
              <a:gd name="connsiteX0" fmla="*/ 0 w 9144000"/>
              <a:gd name="connsiteY0" fmla="*/ 0 h 4021943"/>
              <a:gd name="connsiteX1" fmla="*/ 9144000 w 9144000"/>
              <a:gd name="connsiteY1" fmla="*/ 0 h 4021943"/>
              <a:gd name="connsiteX2" fmla="*/ 9144000 w 9144000"/>
              <a:gd name="connsiteY2" fmla="*/ 3790950 h 4021943"/>
              <a:gd name="connsiteX3" fmla="*/ 940594 w 9144000"/>
              <a:gd name="connsiteY3" fmla="*/ 3786188 h 4021943"/>
              <a:gd name="connsiteX4" fmla="*/ 850106 w 9144000"/>
              <a:gd name="connsiteY4" fmla="*/ 3971924 h 4021943"/>
              <a:gd name="connsiteX5" fmla="*/ 804860 w 9144000"/>
              <a:gd name="connsiteY5" fmla="*/ 4021932 h 4021943"/>
              <a:gd name="connsiteX6" fmla="*/ 766763 w 9144000"/>
              <a:gd name="connsiteY6" fmla="*/ 3983830 h 4021943"/>
              <a:gd name="connsiteX7" fmla="*/ 669131 w 9144000"/>
              <a:gd name="connsiteY7" fmla="*/ 3786188 h 4021943"/>
              <a:gd name="connsiteX8" fmla="*/ 0 w 9144000"/>
              <a:gd name="connsiteY8" fmla="*/ 3783806 h 4021943"/>
              <a:gd name="connsiteX9" fmla="*/ 0 w 9144000"/>
              <a:gd name="connsiteY9" fmla="*/ 0 h 4021943"/>
              <a:gd name="connsiteX0" fmla="*/ 0 w 9144000"/>
              <a:gd name="connsiteY0" fmla="*/ 0 h 4021932"/>
              <a:gd name="connsiteX1" fmla="*/ 9144000 w 9144000"/>
              <a:gd name="connsiteY1" fmla="*/ 0 h 4021932"/>
              <a:gd name="connsiteX2" fmla="*/ 9144000 w 9144000"/>
              <a:gd name="connsiteY2" fmla="*/ 3790950 h 4021932"/>
              <a:gd name="connsiteX3" fmla="*/ 940594 w 9144000"/>
              <a:gd name="connsiteY3" fmla="*/ 3786188 h 4021932"/>
              <a:gd name="connsiteX4" fmla="*/ 850106 w 9144000"/>
              <a:gd name="connsiteY4" fmla="*/ 3971924 h 4021932"/>
              <a:gd name="connsiteX5" fmla="*/ 804860 w 9144000"/>
              <a:gd name="connsiteY5" fmla="*/ 4021932 h 4021932"/>
              <a:gd name="connsiteX6" fmla="*/ 762000 w 9144000"/>
              <a:gd name="connsiteY6" fmla="*/ 3971923 h 4021932"/>
              <a:gd name="connsiteX7" fmla="*/ 669131 w 9144000"/>
              <a:gd name="connsiteY7" fmla="*/ 3786188 h 4021932"/>
              <a:gd name="connsiteX8" fmla="*/ 0 w 9144000"/>
              <a:gd name="connsiteY8" fmla="*/ 3783806 h 4021932"/>
              <a:gd name="connsiteX9" fmla="*/ 0 w 9144000"/>
              <a:gd name="connsiteY9" fmla="*/ 0 h 4021932"/>
              <a:gd name="connsiteX0" fmla="*/ 0 w 9144000"/>
              <a:gd name="connsiteY0" fmla="*/ 0 h 4021932"/>
              <a:gd name="connsiteX1" fmla="*/ 9144000 w 9144000"/>
              <a:gd name="connsiteY1" fmla="*/ 0 h 4021932"/>
              <a:gd name="connsiteX2" fmla="*/ 9144000 w 9144000"/>
              <a:gd name="connsiteY2" fmla="*/ 3790950 h 4021932"/>
              <a:gd name="connsiteX3" fmla="*/ 940594 w 9144000"/>
              <a:gd name="connsiteY3" fmla="*/ 3786188 h 4021932"/>
              <a:gd name="connsiteX4" fmla="*/ 850106 w 9144000"/>
              <a:gd name="connsiteY4" fmla="*/ 3971924 h 4021932"/>
              <a:gd name="connsiteX5" fmla="*/ 804860 w 9144000"/>
              <a:gd name="connsiteY5" fmla="*/ 4021932 h 4021932"/>
              <a:gd name="connsiteX6" fmla="*/ 762000 w 9144000"/>
              <a:gd name="connsiteY6" fmla="*/ 3971923 h 4021932"/>
              <a:gd name="connsiteX7" fmla="*/ 669131 w 9144000"/>
              <a:gd name="connsiteY7" fmla="*/ 3786188 h 4021932"/>
              <a:gd name="connsiteX8" fmla="*/ 0 w 9144000"/>
              <a:gd name="connsiteY8" fmla="*/ 3783806 h 4021932"/>
              <a:gd name="connsiteX9" fmla="*/ 0 w 9144000"/>
              <a:gd name="connsiteY9" fmla="*/ 0 h 4021932"/>
              <a:gd name="connsiteX0" fmla="*/ 9330 w 9144000"/>
              <a:gd name="connsiteY0" fmla="*/ 0 h 5365540"/>
              <a:gd name="connsiteX1" fmla="*/ 9144000 w 9144000"/>
              <a:gd name="connsiteY1" fmla="*/ 1343608 h 5365540"/>
              <a:gd name="connsiteX2" fmla="*/ 9144000 w 9144000"/>
              <a:gd name="connsiteY2" fmla="*/ 5134558 h 5365540"/>
              <a:gd name="connsiteX3" fmla="*/ 940594 w 9144000"/>
              <a:gd name="connsiteY3" fmla="*/ 5129796 h 5365540"/>
              <a:gd name="connsiteX4" fmla="*/ 850106 w 9144000"/>
              <a:gd name="connsiteY4" fmla="*/ 5315532 h 5365540"/>
              <a:gd name="connsiteX5" fmla="*/ 804860 w 9144000"/>
              <a:gd name="connsiteY5" fmla="*/ 5365540 h 5365540"/>
              <a:gd name="connsiteX6" fmla="*/ 762000 w 9144000"/>
              <a:gd name="connsiteY6" fmla="*/ 5315531 h 5365540"/>
              <a:gd name="connsiteX7" fmla="*/ 669131 w 9144000"/>
              <a:gd name="connsiteY7" fmla="*/ 5129796 h 5365540"/>
              <a:gd name="connsiteX8" fmla="*/ 0 w 9144000"/>
              <a:gd name="connsiteY8" fmla="*/ 5127414 h 5365540"/>
              <a:gd name="connsiteX9" fmla="*/ 9330 w 9144000"/>
              <a:gd name="connsiteY9" fmla="*/ 0 h 5365540"/>
              <a:gd name="connsiteX0" fmla="*/ 9330 w 9144000"/>
              <a:gd name="connsiteY0" fmla="*/ 0 h 5365540"/>
              <a:gd name="connsiteX1" fmla="*/ 9144000 w 9144000"/>
              <a:gd name="connsiteY1" fmla="*/ 18661 h 5365540"/>
              <a:gd name="connsiteX2" fmla="*/ 9144000 w 9144000"/>
              <a:gd name="connsiteY2" fmla="*/ 5134558 h 5365540"/>
              <a:gd name="connsiteX3" fmla="*/ 940594 w 9144000"/>
              <a:gd name="connsiteY3" fmla="*/ 5129796 h 5365540"/>
              <a:gd name="connsiteX4" fmla="*/ 850106 w 9144000"/>
              <a:gd name="connsiteY4" fmla="*/ 5315532 h 5365540"/>
              <a:gd name="connsiteX5" fmla="*/ 804860 w 9144000"/>
              <a:gd name="connsiteY5" fmla="*/ 5365540 h 5365540"/>
              <a:gd name="connsiteX6" fmla="*/ 762000 w 9144000"/>
              <a:gd name="connsiteY6" fmla="*/ 5315531 h 5365540"/>
              <a:gd name="connsiteX7" fmla="*/ 669131 w 9144000"/>
              <a:gd name="connsiteY7" fmla="*/ 5129796 h 5365540"/>
              <a:gd name="connsiteX8" fmla="*/ 0 w 9144000"/>
              <a:gd name="connsiteY8" fmla="*/ 5127414 h 5365540"/>
              <a:gd name="connsiteX9" fmla="*/ 9330 w 9144000"/>
              <a:gd name="connsiteY9" fmla="*/ 0 h 5365540"/>
              <a:gd name="connsiteX0" fmla="*/ 9330 w 9144000"/>
              <a:gd name="connsiteY0" fmla="*/ 0 h 5365540"/>
              <a:gd name="connsiteX1" fmla="*/ 9144000 w 9144000"/>
              <a:gd name="connsiteY1" fmla="*/ 9331 h 5365540"/>
              <a:gd name="connsiteX2" fmla="*/ 9144000 w 9144000"/>
              <a:gd name="connsiteY2" fmla="*/ 5134558 h 5365540"/>
              <a:gd name="connsiteX3" fmla="*/ 940594 w 9144000"/>
              <a:gd name="connsiteY3" fmla="*/ 5129796 h 5365540"/>
              <a:gd name="connsiteX4" fmla="*/ 850106 w 9144000"/>
              <a:gd name="connsiteY4" fmla="*/ 5315532 h 5365540"/>
              <a:gd name="connsiteX5" fmla="*/ 804860 w 9144000"/>
              <a:gd name="connsiteY5" fmla="*/ 5365540 h 5365540"/>
              <a:gd name="connsiteX6" fmla="*/ 762000 w 9144000"/>
              <a:gd name="connsiteY6" fmla="*/ 5315531 h 5365540"/>
              <a:gd name="connsiteX7" fmla="*/ 669131 w 9144000"/>
              <a:gd name="connsiteY7" fmla="*/ 5129796 h 5365540"/>
              <a:gd name="connsiteX8" fmla="*/ 0 w 9144000"/>
              <a:gd name="connsiteY8" fmla="*/ 5127414 h 5365540"/>
              <a:gd name="connsiteX9" fmla="*/ 9330 w 9144000"/>
              <a:gd name="connsiteY9" fmla="*/ 0 h 5365540"/>
              <a:gd name="connsiteX0" fmla="*/ 9330 w 9144000"/>
              <a:gd name="connsiteY0" fmla="*/ 18661 h 5384201"/>
              <a:gd name="connsiteX1" fmla="*/ 9144000 w 9144000"/>
              <a:gd name="connsiteY1" fmla="*/ 0 h 5384201"/>
              <a:gd name="connsiteX2" fmla="*/ 9144000 w 9144000"/>
              <a:gd name="connsiteY2" fmla="*/ 5153219 h 5384201"/>
              <a:gd name="connsiteX3" fmla="*/ 940594 w 9144000"/>
              <a:gd name="connsiteY3" fmla="*/ 5148457 h 5384201"/>
              <a:gd name="connsiteX4" fmla="*/ 850106 w 9144000"/>
              <a:gd name="connsiteY4" fmla="*/ 5334193 h 5384201"/>
              <a:gd name="connsiteX5" fmla="*/ 804860 w 9144000"/>
              <a:gd name="connsiteY5" fmla="*/ 5384201 h 5384201"/>
              <a:gd name="connsiteX6" fmla="*/ 762000 w 9144000"/>
              <a:gd name="connsiteY6" fmla="*/ 5334192 h 5384201"/>
              <a:gd name="connsiteX7" fmla="*/ 669131 w 9144000"/>
              <a:gd name="connsiteY7" fmla="*/ 5148457 h 5384201"/>
              <a:gd name="connsiteX8" fmla="*/ 0 w 9144000"/>
              <a:gd name="connsiteY8" fmla="*/ 5146075 h 5384201"/>
              <a:gd name="connsiteX9" fmla="*/ 9330 w 9144000"/>
              <a:gd name="connsiteY9" fmla="*/ 18661 h 5384201"/>
              <a:gd name="connsiteX0" fmla="*/ 9330 w 9144000"/>
              <a:gd name="connsiteY0" fmla="*/ 18661 h 5384201"/>
              <a:gd name="connsiteX1" fmla="*/ 9144000 w 9144000"/>
              <a:gd name="connsiteY1" fmla="*/ 0 h 5384201"/>
              <a:gd name="connsiteX2" fmla="*/ 9144000 w 9144000"/>
              <a:gd name="connsiteY2" fmla="*/ 5153219 h 5384201"/>
              <a:gd name="connsiteX3" fmla="*/ 940594 w 9144000"/>
              <a:gd name="connsiteY3" fmla="*/ 5148457 h 5384201"/>
              <a:gd name="connsiteX4" fmla="*/ 850106 w 9144000"/>
              <a:gd name="connsiteY4" fmla="*/ 5334193 h 5384201"/>
              <a:gd name="connsiteX5" fmla="*/ 804860 w 9144000"/>
              <a:gd name="connsiteY5" fmla="*/ 5384201 h 5384201"/>
              <a:gd name="connsiteX6" fmla="*/ 762000 w 9144000"/>
              <a:gd name="connsiteY6" fmla="*/ 5334192 h 5384201"/>
              <a:gd name="connsiteX7" fmla="*/ 669131 w 9144000"/>
              <a:gd name="connsiteY7" fmla="*/ 5148457 h 5384201"/>
              <a:gd name="connsiteX8" fmla="*/ 0 w 9144000"/>
              <a:gd name="connsiteY8" fmla="*/ 5146075 h 5384201"/>
              <a:gd name="connsiteX9" fmla="*/ 9330 w 9144000"/>
              <a:gd name="connsiteY9" fmla="*/ 18661 h 5384201"/>
              <a:gd name="connsiteX0" fmla="*/ 9330 w 9144000"/>
              <a:gd name="connsiteY0" fmla="*/ 27992 h 5384201"/>
              <a:gd name="connsiteX1" fmla="*/ 9144000 w 9144000"/>
              <a:gd name="connsiteY1" fmla="*/ 0 h 5384201"/>
              <a:gd name="connsiteX2" fmla="*/ 9144000 w 9144000"/>
              <a:gd name="connsiteY2" fmla="*/ 5153219 h 5384201"/>
              <a:gd name="connsiteX3" fmla="*/ 940594 w 9144000"/>
              <a:gd name="connsiteY3" fmla="*/ 5148457 h 5384201"/>
              <a:gd name="connsiteX4" fmla="*/ 850106 w 9144000"/>
              <a:gd name="connsiteY4" fmla="*/ 5334193 h 5384201"/>
              <a:gd name="connsiteX5" fmla="*/ 804860 w 9144000"/>
              <a:gd name="connsiteY5" fmla="*/ 5384201 h 5384201"/>
              <a:gd name="connsiteX6" fmla="*/ 762000 w 9144000"/>
              <a:gd name="connsiteY6" fmla="*/ 5334192 h 5384201"/>
              <a:gd name="connsiteX7" fmla="*/ 669131 w 9144000"/>
              <a:gd name="connsiteY7" fmla="*/ 5148457 h 5384201"/>
              <a:gd name="connsiteX8" fmla="*/ 0 w 9144000"/>
              <a:gd name="connsiteY8" fmla="*/ 5146075 h 5384201"/>
              <a:gd name="connsiteX9" fmla="*/ 9330 w 9144000"/>
              <a:gd name="connsiteY9" fmla="*/ 27992 h 5384201"/>
              <a:gd name="connsiteX0" fmla="*/ 6949 w 9144000"/>
              <a:gd name="connsiteY0" fmla="*/ 8941 h 5384201"/>
              <a:gd name="connsiteX1" fmla="*/ 9144000 w 9144000"/>
              <a:gd name="connsiteY1" fmla="*/ 0 h 5384201"/>
              <a:gd name="connsiteX2" fmla="*/ 9144000 w 9144000"/>
              <a:gd name="connsiteY2" fmla="*/ 5153219 h 5384201"/>
              <a:gd name="connsiteX3" fmla="*/ 940594 w 9144000"/>
              <a:gd name="connsiteY3" fmla="*/ 5148457 h 5384201"/>
              <a:gd name="connsiteX4" fmla="*/ 850106 w 9144000"/>
              <a:gd name="connsiteY4" fmla="*/ 5334193 h 5384201"/>
              <a:gd name="connsiteX5" fmla="*/ 804860 w 9144000"/>
              <a:gd name="connsiteY5" fmla="*/ 5384201 h 5384201"/>
              <a:gd name="connsiteX6" fmla="*/ 762000 w 9144000"/>
              <a:gd name="connsiteY6" fmla="*/ 5334192 h 5384201"/>
              <a:gd name="connsiteX7" fmla="*/ 669131 w 9144000"/>
              <a:gd name="connsiteY7" fmla="*/ 5148457 h 5384201"/>
              <a:gd name="connsiteX8" fmla="*/ 0 w 9144000"/>
              <a:gd name="connsiteY8" fmla="*/ 5146075 h 5384201"/>
              <a:gd name="connsiteX9" fmla="*/ 6949 w 9144000"/>
              <a:gd name="connsiteY9" fmla="*/ 8941 h 5384201"/>
              <a:gd name="connsiteX0" fmla="*/ 6949 w 9144000"/>
              <a:gd name="connsiteY0" fmla="*/ 0 h 5375260"/>
              <a:gd name="connsiteX1" fmla="*/ 9144000 w 9144000"/>
              <a:gd name="connsiteY1" fmla="*/ 584 h 5375260"/>
              <a:gd name="connsiteX2" fmla="*/ 9144000 w 9144000"/>
              <a:gd name="connsiteY2" fmla="*/ 5144278 h 5375260"/>
              <a:gd name="connsiteX3" fmla="*/ 940594 w 9144000"/>
              <a:gd name="connsiteY3" fmla="*/ 5139516 h 5375260"/>
              <a:gd name="connsiteX4" fmla="*/ 850106 w 9144000"/>
              <a:gd name="connsiteY4" fmla="*/ 5325252 h 5375260"/>
              <a:gd name="connsiteX5" fmla="*/ 804860 w 9144000"/>
              <a:gd name="connsiteY5" fmla="*/ 5375260 h 5375260"/>
              <a:gd name="connsiteX6" fmla="*/ 762000 w 9144000"/>
              <a:gd name="connsiteY6" fmla="*/ 5325251 h 5375260"/>
              <a:gd name="connsiteX7" fmla="*/ 669131 w 9144000"/>
              <a:gd name="connsiteY7" fmla="*/ 5139516 h 5375260"/>
              <a:gd name="connsiteX8" fmla="*/ 0 w 9144000"/>
              <a:gd name="connsiteY8" fmla="*/ 5137134 h 5375260"/>
              <a:gd name="connsiteX9" fmla="*/ 6949 w 9144000"/>
              <a:gd name="connsiteY9" fmla="*/ 0 h 5375260"/>
              <a:gd name="connsiteX0" fmla="*/ 2186 w 9144000"/>
              <a:gd name="connsiteY0" fmla="*/ 0 h 5377641"/>
              <a:gd name="connsiteX1" fmla="*/ 9144000 w 9144000"/>
              <a:gd name="connsiteY1" fmla="*/ 2965 h 5377641"/>
              <a:gd name="connsiteX2" fmla="*/ 9144000 w 9144000"/>
              <a:gd name="connsiteY2" fmla="*/ 5146659 h 5377641"/>
              <a:gd name="connsiteX3" fmla="*/ 940594 w 9144000"/>
              <a:gd name="connsiteY3" fmla="*/ 5141897 h 5377641"/>
              <a:gd name="connsiteX4" fmla="*/ 850106 w 9144000"/>
              <a:gd name="connsiteY4" fmla="*/ 5327633 h 5377641"/>
              <a:gd name="connsiteX5" fmla="*/ 804860 w 9144000"/>
              <a:gd name="connsiteY5" fmla="*/ 5377641 h 5377641"/>
              <a:gd name="connsiteX6" fmla="*/ 762000 w 9144000"/>
              <a:gd name="connsiteY6" fmla="*/ 5327632 h 5377641"/>
              <a:gd name="connsiteX7" fmla="*/ 669131 w 9144000"/>
              <a:gd name="connsiteY7" fmla="*/ 5141897 h 5377641"/>
              <a:gd name="connsiteX8" fmla="*/ 0 w 9144000"/>
              <a:gd name="connsiteY8" fmla="*/ 5139515 h 5377641"/>
              <a:gd name="connsiteX9" fmla="*/ 2186 w 9144000"/>
              <a:gd name="connsiteY9" fmla="*/ 0 h 537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377641">
                <a:moveTo>
                  <a:pt x="2186" y="0"/>
                </a:moveTo>
                <a:lnTo>
                  <a:pt x="9144000" y="2965"/>
                </a:lnTo>
                <a:lnTo>
                  <a:pt x="9144000" y="5146659"/>
                </a:lnTo>
                <a:lnTo>
                  <a:pt x="940594" y="5141897"/>
                </a:lnTo>
                <a:cubicBezTo>
                  <a:pt x="897334" y="5226035"/>
                  <a:pt x="872728" y="5287152"/>
                  <a:pt x="850106" y="5327633"/>
                </a:cubicBezTo>
                <a:cubicBezTo>
                  <a:pt x="827484" y="5368114"/>
                  <a:pt x="819544" y="5377641"/>
                  <a:pt x="804860" y="5377641"/>
                </a:cubicBezTo>
                <a:cubicBezTo>
                  <a:pt x="790176" y="5377641"/>
                  <a:pt x="778668" y="5357001"/>
                  <a:pt x="762000" y="5327632"/>
                </a:cubicBezTo>
                <a:cubicBezTo>
                  <a:pt x="738188" y="5286357"/>
                  <a:pt x="711200" y="5232384"/>
                  <a:pt x="669131" y="5141897"/>
                </a:cubicBezTo>
                <a:lnTo>
                  <a:pt x="0" y="5139515"/>
                </a:lnTo>
                <a:cubicBezTo>
                  <a:pt x="2316" y="3427137"/>
                  <a:pt x="-130" y="1712378"/>
                  <a:pt x="2186" y="0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945FD4D-FAD0-4D87-B186-1185BCA994B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174036" y="5810277"/>
            <a:ext cx="1510380" cy="659561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60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761455"/>
            <a:ext cx="8229600" cy="31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61713"/>
            <a:ext cx="8229599" cy="4496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919867" y="6350476"/>
            <a:ext cx="766764" cy="334835"/>
          </a:xfrm>
          <a:custGeom>
            <a:avLst/>
            <a:gdLst>
              <a:gd name="T0" fmla="*/ 32 w 511"/>
              <a:gd name="T1" fmla="*/ 39 h 221"/>
              <a:gd name="T2" fmla="*/ 106 w 511"/>
              <a:gd name="T3" fmla="*/ 0 h 221"/>
              <a:gd name="T4" fmla="*/ 188 w 511"/>
              <a:gd name="T5" fmla="*/ 44 h 221"/>
              <a:gd name="T6" fmla="*/ 139 w 511"/>
              <a:gd name="T7" fmla="*/ 208 h 221"/>
              <a:gd name="T8" fmla="*/ 161 w 511"/>
              <a:gd name="T9" fmla="*/ 194 h 221"/>
              <a:gd name="T10" fmla="*/ 2 w 511"/>
              <a:gd name="T11" fmla="*/ 101 h 221"/>
              <a:gd name="T12" fmla="*/ 91 w 511"/>
              <a:gd name="T13" fmla="*/ 70 h 221"/>
              <a:gd name="T14" fmla="*/ 123 w 511"/>
              <a:gd name="T15" fmla="*/ 108 h 221"/>
              <a:gd name="T16" fmla="*/ 208 w 511"/>
              <a:gd name="T17" fmla="*/ 70 h 221"/>
              <a:gd name="T18" fmla="*/ 73 w 511"/>
              <a:gd name="T19" fmla="*/ 70 h 221"/>
              <a:gd name="T20" fmla="*/ 53 w 511"/>
              <a:gd name="T21" fmla="*/ 96 h 221"/>
              <a:gd name="T22" fmla="*/ 54 w 511"/>
              <a:gd name="T23" fmla="*/ 70 h 221"/>
              <a:gd name="T24" fmla="*/ 144 w 511"/>
              <a:gd name="T25" fmla="*/ 70 h 221"/>
              <a:gd name="T26" fmla="*/ 175 w 511"/>
              <a:gd name="T27" fmla="*/ 70 h 221"/>
              <a:gd name="T28" fmla="*/ 267 w 511"/>
              <a:gd name="T29" fmla="*/ 206 h 221"/>
              <a:gd name="T30" fmla="*/ 267 w 511"/>
              <a:gd name="T31" fmla="*/ 193 h 221"/>
              <a:gd name="T32" fmla="*/ 259 w 511"/>
              <a:gd name="T33" fmla="*/ 199 h 221"/>
              <a:gd name="T34" fmla="*/ 416 w 511"/>
              <a:gd name="T35" fmla="*/ 92 h 221"/>
              <a:gd name="T36" fmla="*/ 402 w 511"/>
              <a:gd name="T37" fmla="*/ 86 h 221"/>
              <a:gd name="T38" fmla="*/ 402 w 511"/>
              <a:gd name="T39" fmla="*/ 123 h 221"/>
              <a:gd name="T40" fmla="*/ 397 w 511"/>
              <a:gd name="T41" fmla="*/ 184 h 221"/>
              <a:gd name="T42" fmla="*/ 373 w 511"/>
              <a:gd name="T43" fmla="*/ 152 h 221"/>
              <a:gd name="T44" fmla="*/ 511 w 511"/>
              <a:gd name="T45" fmla="*/ 124 h 221"/>
              <a:gd name="T46" fmla="*/ 511 w 511"/>
              <a:gd name="T47" fmla="*/ 111 h 221"/>
              <a:gd name="T48" fmla="*/ 503 w 511"/>
              <a:gd name="T49" fmla="*/ 117 h 221"/>
              <a:gd name="T50" fmla="*/ 487 w 511"/>
              <a:gd name="T51" fmla="*/ 105 h 221"/>
              <a:gd name="T52" fmla="*/ 450 w 511"/>
              <a:gd name="T53" fmla="*/ 98 h 221"/>
              <a:gd name="T54" fmla="*/ 443 w 511"/>
              <a:gd name="T55" fmla="*/ 87 h 221"/>
              <a:gd name="T56" fmla="*/ 366 w 511"/>
              <a:gd name="T57" fmla="*/ 169 h 221"/>
              <a:gd name="T58" fmla="*/ 365 w 511"/>
              <a:gd name="T59" fmla="*/ 205 h 221"/>
              <a:gd name="T60" fmla="*/ 343 w 511"/>
              <a:gd name="T61" fmla="*/ 203 h 221"/>
              <a:gd name="T62" fmla="*/ 343 w 511"/>
              <a:gd name="T63" fmla="*/ 156 h 221"/>
              <a:gd name="T64" fmla="*/ 318 w 511"/>
              <a:gd name="T65" fmla="*/ 133 h 221"/>
              <a:gd name="T66" fmla="*/ 294 w 511"/>
              <a:gd name="T67" fmla="*/ 133 h 221"/>
              <a:gd name="T68" fmla="*/ 332 w 511"/>
              <a:gd name="T69" fmla="*/ 98 h 221"/>
              <a:gd name="T70" fmla="*/ 271 w 511"/>
              <a:gd name="T71" fmla="*/ 103 h 221"/>
              <a:gd name="T72" fmla="*/ 249 w 511"/>
              <a:gd name="T73" fmla="*/ 94 h 221"/>
              <a:gd name="T74" fmla="*/ 286 w 511"/>
              <a:gd name="T75" fmla="*/ 132 h 221"/>
              <a:gd name="T76" fmla="*/ 261 w 511"/>
              <a:gd name="T77" fmla="*/ 119 h 221"/>
              <a:gd name="T78" fmla="*/ 311 w 511"/>
              <a:gd name="T79" fmla="*/ 215 h 221"/>
              <a:gd name="T80" fmla="*/ 272 w 511"/>
              <a:gd name="T81" fmla="*/ 203 h 221"/>
              <a:gd name="T82" fmla="*/ 280 w 511"/>
              <a:gd name="T83" fmla="*/ 184 h 221"/>
              <a:gd name="T84" fmla="*/ 309 w 511"/>
              <a:gd name="T85" fmla="*/ 203 h 221"/>
              <a:gd name="T86" fmla="*/ 296 w 511"/>
              <a:gd name="T87" fmla="*/ 201 h 221"/>
              <a:gd name="T88" fmla="*/ 318 w 511"/>
              <a:gd name="T89" fmla="*/ 215 h 221"/>
              <a:gd name="T90" fmla="*/ 208 w 511"/>
              <a:gd name="T91" fmla="*/ 215 h 221"/>
              <a:gd name="T92" fmla="*/ 174 w 511"/>
              <a:gd name="T93" fmla="*/ 153 h 221"/>
              <a:gd name="T94" fmla="*/ 342 w 511"/>
              <a:gd name="T95" fmla="*/ 130 h 221"/>
              <a:gd name="T96" fmla="*/ 370 w 511"/>
              <a:gd name="T97" fmla="*/ 90 h 221"/>
              <a:gd name="T98" fmla="*/ 374 w 511"/>
              <a:gd name="T99" fmla="*/ 98 h 221"/>
              <a:gd name="T100" fmla="*/ 354 w 511"/>
              <a:gd name="T101" fmla="*/ 122 h 221"/>
              <a:gd name="T102" fmla="*/ 342 w 511"/>
              <a:gd name="T103" fmla="*/ 130 h 221"/>
              <a:gd name="T104" fmla="*/ 352 w 511"/>
              <a:gd name="T105" fmla="*/ 103 h 221"/>
              <a:gd name="T106" fmla="*/ 351 w 511"/>
              <a:gd name="T107" fmla="*/ 13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1" h="221">
                <a:moveTo>
                  <a:pt x="188" y="44"/>
                </a:moveTo>
                <a:cubicBezTo>
                  <a:pt x="188" y="44"/>
                  <a:pt x="187" y="44"/>
                  <a:pt x="186" y="43"/>
                </a:cubicBezTo>
                <a:cubicBezTo>
                  <a:pt x="185" y="42"/>
                  <a:pt x="179" y="36"/>
                  <a:pt x="169" y="30"/>
                </a:cubicBezTo>
                <a:cubicBezTo>
                  <a:pt x="159" y="24"/>
                  <a:pt x="137" y="13"/>
                  <a:pt x="107" y="13"/>
                </a:cubicBezTo>
                <a:cubicBezTo>
                  <a:pt x="71" y="13"/>
                  <a:pt x="47" y="27"/>
                  <a:pt x="32" y="39"/>
                </a:cubicBezTo>
                <a:cubicBezTo>
                  <a:pt x="18" y="51"/>
                  <a:pt x="11" y="65"/>
                  <a:pt x="11" y="66"/>
                </a:cubicBezTo>
                <a:cubicBezTo>
                  <a:pt x="11" y="66"/>
                  <a:pt x="11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5"/>
                  <a:pt x="17" y="49"/>
                  <a:pt x="30" y="35"/>
                </a:cubicBezTo>
                <a:cubicBezTo>
                  <a:pt x="43" y="20"/>
                  <a:pt x="69" y="0"/>
                  <a:pt x="106" y="0"/>
                </a:cubicBezTo>
                <a:cubicBezTo>
                  <a:pt x="142" y="0"/>
                  <a:pt x="165" y="19"/>
                  <a:pt x="173" y="26"/>
                </a:cubicBezTo>
                <a:cubicBezTo>
                  <a:pt x="180" y="33"/>
                  <a:pt x="186" y="41"/>
                  <a:pt x="187" y="42"/>
                </a:cubicBezTo>
                <a:cubicBezTo>
                  <a:pt x="188" y="43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ubicBezTo>
                  <a:pt x="188" y="44"/>
                  <a:pt x="188" y="44"/>
                  <a:pt x="188" y="44"/>
                </a:cubicBezTo>
                <a:close/>
                <a:moveTo>
                  <a:pt x="1" y="101"/>
                </a:moveTo>
                <a:cubicBezTo>
                  <a:pt x="1" y="101"/>
                  <a:pt x="1" y="101"/>
                  <a:pt x="1" y="102"/>
                </a:cubicBezTo>
                <a:cubicBezTo>
                  <a:pt x="1" y="103"/>
                  <a:pt x="0" y="117"/>
                  <a:pt x="3" y="134"/>
                </a:cubicBezTo>
                <a:cubicBezTo>
                  <a:pt x="8" y="157"/>
                  <a:pt x="22" y="186"/>
                  <a:pt x="54" y="203"/>
                </a:cubicBezTo>
                <a:cubicBezTo>
                  <a:pt x="87" y="221"/>
                  <a:pt x="120" y="216"/>
                  <a:pt x="139" y="208"/>
                </a:cubicBezTo>
                <a:cubicBezTo>
                  <a:pt x="153" y="202"/>
                  <a:pt x="157" y="198"/>
                  <a:pt x="159" y="196"/>
                </a:cubicBezTo>
                <a:cubicBezTo>
                  <a:pt x="160" y="196"/>
                  <a:pt x="161" y="195"/>
                  <a:pt x="161" y="195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194"/>
                  <a:pt x="162" y="194"/>
                  <a:pt x="161" y="194"/>
                </a:cubicBezTo>
                <a:cubicBezTo>
                  <a:pt x="160" y="195"/>
                  <a:pt x="146" y="201"/>
                  <a:pt x="129" y="203"/>
                </a:cubicBezTo>
                <a:cubicBezTo>
                  <a:pt x="111" y="205"/>
                  <a:pt x="87" y="204"/>
                  <a:pt x="62" y="191"/>
                </a:cubicBezTo>
                <a:cubicBezTo>
                  <a:pt x="36" y="178"/>
                  <a:pt x="19" y="158"/>
                  <a:pt x="10" y="139"/>
                </a:cubicBezTo>
                <a:cubicBezTo>
                  <a:pt x="1" y="120"/>
                  <a:pt x="2" y="103"/>
                  <a:pt x="2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1" y="101"/>
                  <a:pt x="1" y="101"/>
                </a:cubicBezTo>
                <a:close/>
                <a:moveTo>
                  <a:pt x="108" y="133"/>
                </a:moveTo>
                <a:cubicBezTo>
                  <a:pt x="108" y="108"/>
                  <a:pt x="108" y="108"/>
                  <a:pt x="108" y="108"/>
                </a:cubicBezTo>
                <a:cubicBezTo>
                  <a:pt x="91" y="70"/>
                  <a:pt x="91" y="70"/>
                  <a:pt x="91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3" y="133"/>
                  <a:pt x="123" y="133"/>
                  <a:pt x="123" y="133"/>
                </a:cubicBezTo>
                <a:lnTo>
                  <a:pt x="108" y="133"/>
                </a:lnTo>
                <a:close/>
                <a:moveTo>
                  <a:pt x="241" y="133"/>
                </a:moveTo>
                <a:cubicBezTo>
                  <a:pt x="208" y="133"/>
                  <a:pt x="208" y="133"/>
                  <a:pt x="208" y="133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41" y="121"/>
                  <a:pt x="241" y="121"/>
                  <a:pt x="241" y="121"/>
                </a:cubicBezTo>
                <a:lnTo>
                  <a:pt x="241" y="133"/>
                </a:lnTo>
                <a:close/>
                <a:moveTo>
                  <a:pt x="73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6" y="133"/>
                  <a:pt x="86" y="133"/>
                  <a:pt x="86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1"/>
                  <a:pt x="57" y="104"/>
                  <a:pt x="53" y="96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70"/>
                  <a:pt x="40" y="70"/>
                  <a:pt x="4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5" y="71"/>
                  <a:pt x="69" y="97"/>
                  <a:pt x="73" y="106"/>
                </a:cubicBezTo>
                <a:lnTo>
                  <a:pt x="73" y="70"/>
                </a:lnTo>
                <a:close/>
                <a:moveTo>
                  <a:pt x="166" y="134"/>
                </a:moveTo>
                <a:cubicBezTo>
                  <a:pt x="152" y="134"/>
                  <a:pt x="144" y="126"/>
                  <a:pt x="144" y="111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58" y="119"/>
                  <a:pt x="161" y="122"/>
                  <a:pt x="167" y="122"/>
                </a:cubicBezTo>
                <a:cubicBezTo>
                  <a:pt x="172" y="122"/>
                  <a:pt x="175" y="118"/>
                  <a:pt x="175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8" y="126"/>
                  <a:pt x="181" y="134"/>
                  <a:pt x="166" y="134"/>
                </a:cubicBezTo>
                <a:close/>
                <a:moveTo>
                  <a:pt x="259" y="199"/>
                </a:moveTo>
                <a:cubicBezTo>
                  <a:pt x="267" y="206"/>
                  <a:pt x="267" y="206"/>
                  <a:pt x="267" y="206"/>
                </a:cubicBezTo>
                <a:cubicBezTo>
                  <a:pt x="267" y="206"/>
                  <a:pt x="267" y="206"/>
                  <a:pt x="267" y="206"/>
                </a:cubicBezTo>
                <a:cubicBezTo>
                  <a:pt x="263" y="213"/>
                  <a:pt x="257" y="216"/>
                  <a:pt x="249" y="216"/>
                </a:cubicBezTo>
                <a:cubicBezTo>
                  <a:pt x="236" y="216"/>
                  <a:pt x="229" y="207"/>
                  <a:pt x="229" y="192"/>
                </a:cubicBezTo>
                <a:cubicBezTo>
                  <a:pt x="229" y="174"/>
                  <a:pt x="239" y="168"/>
                  <a:pt x="249" y="168"/>
                </a:cubicBezTo>
                <a:cubicBezTo>
                  <a:pt x="261" y="168"/>
                  <a:pt x="267" y="177"/>
                  <a:pt x="267" y="193"/>
                </a:cubicBezTo>
                <a:cubicBezTo>
                  <a:pt x="267" y="196"/>
                  <a:pt x="267" y="196"/>
                  <a:pt x="267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43" y="202"/>
                  <a:pt x="245" y="205"/>
                  <a:pt x="250" y="205"/>
                </a:cubicBezTo>
                <a:cubicBezTo>
                  <a:pt x="254" y="205"/>
                  <a:pt x="257" y="202"/>
                  <a:pt x="259" y="200"/>
                </a:cubicBezTo>
                <a:lnTo>
                  <a:pt x="259" y="199"/>
                </a:lnTo>
                <a:close/>
                <a:moveTo>
                  <a:pt x="242" y="187"/>
                </a:moveTo>
                <a:cubicBezTo>
                  <a:pt x="255" y="187"/>
                  <a:pt x="255" y="187"/>
                  <a:pt x="255" y="187"/>
                </a:cubicBezTo>
                <a:cubicBezTo>
                  <a:pt x="254" y="179"/>
                  <a:pt x="250" y="179"/>
                  <a:pt x="249" y="179"/>
                </a:cubicBezTo>
                <a:cubicBezTo>
                  <a:pt x="245" y="179"/>
                  <a:pt x="243" y="182"/>
                  <a:pt x="242" y="187"/>
                </a:cubicBezTo>
                <a:close/>
                <a:moveTo>
                  <a:pt x="416" y="92"/>
                </a:moveTo>
                <a:cubicBezTo>
                  <a:pt x="420" y="96"/>
                  <a:pt x="422" y="102"/>
                  <a:pt x="422" y="110"/>
                </a:cubicBezTo>
                <a:cubicBezTo>
                  <a:pt x="422" y="128"/>
                  <a:pt x="412" y="134"/>
                  <a:pt x="402" y="134"/>
                </a:cubicBezTo>
                <a:cubicBezTo>
                  <a:pt x="392" y="134"/>
                  <a:pt x="382" y="128"/>
                  <a:pt x="382" y="110"/>
                </a:cubicBezTo>
                <a:cubicBezTo>
                  <a:pt x="382" y="102"/>
                  <a:pt x="384" y="96"/>
                  <a:pt x="388" y="92"/>
                </a:cubicBezTo>
                <a:cubicBezTo>
                  <a:pt x="392" y="88"/>
                  <a:pt x="396" y="86"/>
                  <a:pt x="402" y="86"/>
                </a:cubicBezTo>
                <a:cubicBezTo>
                  <a:pt x="408" y="86"/>
                  <a:pt x="413" y="88"/>
                  <a:pt x="416" y="92"/>
                </a:cubicBezTo>
                <a:close/>
                <a:moveTo>
                  <a:pt x="409" y="110"/>
                </a:moveTo>
                <a:cubicBezTo>
                  <a:pt x="409" y="99"/>
                  <a:pt x="405" y="97"/>
                  <a:pt x="402" y="97"/>
                </a:cubicBezTo>
                <a:cubicBezTo>
                  <a:pt x="398" y="97"/>
                  <a:pt x="396" y="101"/>
                  <a:pt x="396" y="110"/>
                </a:cubicBezTo>
                <a:cubicBezTo>
                  <a:pt x="396" y="122"/>
                  <a:pt x="399" y="123"/>
                  <a:pt x="402" y="123"/>
                </a:cubicBezTo>
                <a:cubicBezTo>
                  <a:pt x="407" y="123"/>
                  <a:pt x="409" y="119"/>
                  <a:pt x="409" y="110"/>
                </a:cubicBezTo>
                <a:close/>
                <a:moveTo>
                  <a:pt x="410" y="180"/>
                </a:moveTo>
                <a:cubicBezTo>
                  <a:pt x="410" y="215"/>
                  <a:pt x="410" y="215"/>
                  <a:pt x="410" y="215"/>
                </a:cubicBezTo>
                <a:cubicBezTo>
                  <a:pt x="397" y="215"/>
                  <a:pt x="397" y="215"/>
                  <a:pt x="397" y="215"/>
                </a:cubicBezTo>
                <a:cubicBezTo>
                  <a:pt x="397" y="184"/>
                  <a:pt x="397" y="184"/>
                  <a:pt x="397" y="184"/>
                </a:cubicBezTo>
                <a:cubicBezTo>
                  <a:pt x="397" y="180"/>
                  <a:pt x="395" y="180"/>
                  <a:pt x="393" y="180"/>
                </a:cubicBezTo>
                <a:cubicBezTo>
                  <a:pt x="391" y="180"/>
                  <a:pt x="389" y="181"/>
                  <a:pt x="386" y="183"/>
                </a:cubicBezTo>
                <a:cubicBezTo>
                  <a:pt x="386" y="215"/>
                  <a:pt x="386" y="215"/>
                  <a:pt x="386" y="215"/>
                </a:cubicBezTo>
                <a:cubicBezTo>
                  <a:pt x="373" y="215"/>
                  <a:pt x="373" y="215"/>
                  <a:pt x="373" y="215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86" y="150"/>
                  <a:pt x="386" y="150"/>
                  <a:pt x="386" y="150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89" y="171"/>
                  <a:pt x="393" y="168"/>
                  <a:pt x="399" y="168"/>
                </a:cubicBezTo>
                <a:cubicBezTo>
                  <a:pt x="406" y="168"/>
                  <a:pt x="410" y="172"/>
                  <a:pt x="410" y="180"/>
                </a:cubicBezTo>
                <a:close/>
                <a:moveTo>
                  <a:pt x="511" y="124"/>
                </a:moveTo>
                <a:cubicBezTo>
                  <a:pt x="511" y="124"/>
                  <a:pt x="511" y="124"/>
                  <a:pt x="511" y="124"/>
                </a:cubicBezTo>
                <a:cubicBezTo>
                  <a:pt x="507" y="131"/>
                  <a:pt x="501" y="134"/>
                  <a:pt x="493" y="134"/>
                </a:cubicBezTo>
                <a:cubicBezTo>
                  <a:pt x="480" y="134"/>
                  <a:pt x="473" y="125"/>
                  <a:pt x="473" y="110"/>
                </a:cubicBezTo>
                <a:cubicBezTo>
                  <a:pt x="473" y="92"/>
                  <a:pt x="484" y="86"/>
                  <a:pt x="493" y="86"/>
                </a:cubicBezTo>
                <a:cubicBezTo>
                  <a:pt x="505" y="86"/>
                  <a:pt x="511" y="95"/>
                  <a:pt x="511" y="111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486" y="114"/>
                  <a:pt x="486" y="114"/>
                  <a:pt x="486" y="114"/>
                </a:cubicBezTo>
                <a:cubicBezTo>
                  <a:pt x="487" y="120"/>
                  <a:pt x="489" y="123"/>
                  <a:pt x="494" y="123"/>
                </a:cubicBezTo>
                <a:cubicBezTo>
                  <a:pt x="498" y="123"/>
                  <a:pt x="501" y="120"/>
                  <a:pt x="503" y="118"/>
                </a:cubicBezTo>
                <a:cubicBezTo>
                  <a:pt x="503" y="117"/>
                  <a:pt x="503" y="117"/>
                  <a:pt x="503" y="117"/>
                </a:cubicBezTo>
                <a:lnTo>
                  <a:pt x="511" y="124"/>
                </a:lnTo>
                <a:close/>
                <a:moveTo>
                  <a:pt x="487" y="105"/>
                </a:moveTo>
                <a:cubicBezTo>
                  <a:pt x="499" y="105"/>
                  <a:pt x="499" y="105"/>
                  <a:pt x="499" y="105"/>
                </a:cubicBezTo>
                <a:cubicBezTo>
                  <a:pt x="498" y="97"/>
                  <a:pt x="494" y="97"/>
                  <a:pt x="493" y="97"/>
                </a:cubicBezTo>
                <a:cubicBezTo>
                  <a:pt x="489" y="97"/>
                  <a:pt x="487" y="100"/>
                  <a:pt x="487" y="105"/>
                </a:cubicBezTo>
                <a:close/>
                <a:moveTo>
                  <a:pt x="467" y="98"/>
                </a:moveTo>
                <a:cubicBezTo>
                  <a:pt x="467" y="133"/>
                  <a:pt x="467" y="133"/>
                  <a:pt x="467" y="133"/>
                </a:cubicBezTo>
                <a:cubicBezTo>
                  <a:pt x="453" y="133"/>
                  <a:pt x="453" y="133"/>
                  <a:pt x="453" y="133"/>
                </a:cubicBezTo>
                <a:cubicBezTo>
                  <a:pt x="453" y="102"/>
                  <a:pt x="453" y="102"/>
                  <a:pt x="453" y="102"/>
                </a:cubicBezTo>
                <a:cubicBezTo>
                  <a:pt x="453" y="98"/>
                  <a:pt x="452" y="98"/>
                  <a:pt x="450" y="98"/>
                </a:cubicBezTo>
                <a:cubicBezTo>
                  <a:pt x="448" y="98"/>
                  <a:pt x="445" y="99"/>
                  <a:pt x="443" y="102"/>
                </a:cubicBezTo>
                <a:cubicBezTo>
                  <a:pt x="443" y="133"/>
                  <a:pt x="443" y="133"/>
                  <a:pt x="443" y="133"/>
                </a:cubicBezTo>
                <a:cubicBezTo>
                  <a:pt x="429" y="133"/>
                  <a:pt x="429" y="133"/>
                  <a:pt x="429" y="133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43" y="87"/>
                  <a:pt x="443" y="87"/>
                  <a:pt x="443" y="87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5" y="89"/>
                  <a:pt x="450" y="86"/>
                  <a:pt x="455" y="86"/>
                </a:cubicBezTo>
                <a:cubicBezTo>
                  <a:pt x="463" y="86"/>
                  <a:pt x="467" y="90"/>
                  <a:pt x="467" y="98"/>
                </a:cubicBezTo>
                <a:close/>
                <a:moveTo>
                  <a:pt x="357" y="169"/>
                </a:moveTo>
                <a:cubicBezTo>
                  <a:pt x="366" y="169"/>
                  <a:pt x="366" y="169"/>
                  <a:pt x="366" y="169"/>
                </a:cubicBezTo>
                <a:cubicBezTo>
                  <a:pt x="366" y="179"/>
                  <a:pt x="366" y="179"/>
                  <a:pt x="366" y="179"/>
                </a:cubicBezTo>
                <a:cubicBezTo>
                  <a:pt x="357" y="179"/>
                  <a:pt x="357" y="179"/>
                  <a:pt x="357" y="179"/>
                </a:cubicBezTo>
                <a:cubicBezTo>
                  <a:pt x="357" y="200"/>
                  <a:pt x="357" y="200"/>
                  <a:pt x="357" y="200"/>
                </a:cubicBezTo>
                <a:cubicBezTo>
                  <a:pt x="357" y="204"/>
                  <a:pt x="358" y="205"/>
                  <a:pt x="361" y="205"/>
                </a:cubicBezTo>
                <a:cubicBezTo>
                  <a:pt x="363" y="205"/>
                  <a:pt x="364" y="205"/>
                  <a:pt x="365" y="205"/>
                </a:cubicBezTo>
                <a:cubicBezTo>
                  <a:pt x="366" y="204"/>
                  <a:pt x="366" y="204"/>
                  <a:pt x="366" y="204"/>
                </a:cubicBezTo>
                <a:cubicBezTo>
                  <a:pt x="366" y="215"/>
                  <a:pt x="366" y="215"/>
                  <a:pt x="366" y="215"/>
                </a:cubicBezTo>
                <a:cubicBezTo>
                  <a:pt x="365" y="215"/>
                  <a:pt x="365" y="215"/>
                  <a:pt x="365" y="215"/>
                </a:cubicBezTo>
                <a:cubicBezTo>
                  <a:pt x="364" y="215"/>
                  <a:pt x="360" y="215"/>
                  <a:pt x="357" y="215"/>
                </a:cubicBezTo>
                <a:cubicBezTo>
                  <a:pt x="347" y="215"/>
                  <a:pt x="343" y="212"/>
                  <a:pt x="343" y="203"/>
                </a:cubicBezTo>
                <a:cubicBezTo>
                  <a:pt x="343" y="179"/>
                  <a:pt x="343" y="179"/>
                  <a:pt x="343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43" y="169"/>
                  <a:pt x="343" y="169"/>
                  <a:pt x="343" y="169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57" y="154"/>
                  <a:pt x="357" y="154"/>
                  <a:pt x="357" y="154"/>
                </a:cubicBezTo>
                <a:lnTo>
                  <a:pt x="357" y="169"/>
                </a:lnTo>
                <a:close/>
                <a:moveTo>
                  <a:pt x="332" y="98"/>
                </a:moveTo>
                <a:cubicBezTo>
                  <a:pt x="332" y="133"/>
                  <a:pt x="332" y="133"/>
                  <a:pt x="332" y="133"/>
                </a:cubicBezTo>
                <a:cubicBezTo>
                  <a:pt x="318" y="133"/>
                  <a:pt x="318" y="133"/>
                  <a:pt x="318" y="133"/>
                </a:cubicBezTo>
                <a:cubicBezTo>
                  <a:pt x="318" y="102"/>
                  <a:pt x="318" y="102"/>
                  <a:pt x="318" y="102"/>
                </a:cubicBezTo>
                <a:cubicBezTo>
                  <a:pt x="318" y="98"/>
                  <a:pt x="316" y="98"/>
                  <a:pt x="315" y="98"/>
                </a:cubicBezTo>
                <a:cubicBezTo>
                  <a:pt x="313" y="98"/>
                  <a:pt x="310" y="99"/>
                  <a:pt x="307" y="102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294" y="133"/>
                  <a:pt x="294" y="133"/>
                  <a:pt x="294" y="133"/>
                </a:cubicBezTo>
                <a:cubicBezTo>
                  <a:pt x="294" y="87"/>
                  <a:pt x="294" y="87"/>
                  <a:pt x="294" y="87"/>
                </a:cubicBezTo>
                <a:cubicBezTo>
                  <a:pt x="307" y="87"/>
                  <a:pt x="307" y="87"/>
                  <a:pt x="307" y="87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10" y="89"/>
                  <a:pt x="315" y="86"/>
                  <a:pt x="320" y="86"/>
                </a:cubicBezTo>
                <a:cubicBezTo>
                  <a:pt x="328" y="86"/>
                  <a:pt x="332" y="90"/>
                  <a:pt x="332" y="98"/>
                </a:cubicBezTo>
                <a:close/>
                <a:moveTo>
                  <a:pt x="272" y="132"/>
                </a:moveTo>
                <a:cubicBezTo>
                  <a:pt x="272" y="131"/>
                  <a:pt x="271" y="130"/>
                  <a:pt x="271" y="128"/>
                </a:cubicBezTo>
                <a:cubicBezTo>
                  <a:pt x="268" y="132"/>
                  <a:pt x="264" y="133"/>
                  <a:pt x="259" y="133"/>
                </a:cubicBezTo>
                <a:cubicBezTo>
                  <a:pt x="251" y="133"/>
                  <a:pt x="247" y="129"/>
                  <a:pt x="247" y="121"/>
                </a:cubicBezTo>
                <a:cubicBezTo>
                  <a:pt x="247" y="112"/>
                  <a:pt x="255" y="106"/>
                  <a:pt x="271" y="103"/>
                </a:cubicBezTo>
                <a:cubicBezTo>
                  <a:pt x="271" y="102"/>
                  <a:pt x="271" y="102"/>
                  <a:pt x="271" y="102"/>
                </a:cubicBezTo>
                <a:cubicBezTo>
                  <a:pt x="271" y="98"/>
                  <a:pt x="270" y="97"/>
                  <a:pt x="267" y="97"/>
                </a:cubicBezTo>
                <a:cubicBezTo>
                  <a:pt x="263" y="97"/>
                  <a:pt x="258" y="100"/>
                  <a:pt x="256" y="102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49" y="94"/>
                  <a:pt x="249" y="94"/>
                  <a:pt x="249" y="94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55" y="89"/>
                  <a:pt x="262" y="86"/>
                  <a:pt x="270" y="86"/>
                </a:cubicBezTo>
                <a:cubicBezTo>
                  <a:pt x="280" y="86"/>
                  <a:pt x="285" y="91"/>
                  <a:pt x="285" y="102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7"/>
                  <a:pt x="285" y="130"/>
                  <a:pt x="286" y="132"/>
                </a:cubicBezTo>
                <a:cubicBezTo>
                  <a:pt x="286" y="133"/>
                  <a:pt x="286" y="133"/>
                  <a:pt x="286" y="133"/>
                </a:cubicBezTo>
                <a:cubicBezTo>
                  <a:pt x="272" y="133"/>
                  <a:pt x="272" y="133"/>
                  <a:pt x="272" y="133"/>
                </a:cubicBezTo>
                <a:lnTo>
                  <a:pt x="272" y="132"/>
                </a:lnTo>
                <a:close/>
                <a:moveTo>
                  <a:pt x="271" y="111"/>
                </a:moveTo>
                <a:cubicBezTo>
                  <a:pt x="262" y="113"/>
                  <a:pt x="261" y="116"/>
                  <a:pt x="261" y="119"/>
                </a:cubicBezTo>
                <a:cubicBezTo>
                  <a:pt x="261" y="121"/>
                  <a:pt x="262" y="123"/>
                  <a:pt x="264" y="123"/>
                </a:cubicBezTo>
                <a:cubicBezTo>
                  <a:pt x="267" y="123"/>
                  <a:pt x="269" y="122"/>
                  <a:pt x="271" y="120"/>
                </a:cubicBezTo>
                <a:lnTo>
                  <a:pt x="271" y="111"/>
                </a:lnTo>
                <a:close/>
                <a:moveTo>
                  <a:pt x="310" y="214"/>
                </a:moveTo>
                <a:cubicBezTo>
                  <a:pt x="311" y="215"/>
                  <a:pt x="311" y="215"/>
                  <a:pt x="311" y="215"/>
                </a:cubicBezTo>
                <a:cubicBezTo>
                  <a:pt x="297" y="215"/>
                  <a:pt x="297" y="215"/>
                  <a:pt x="297" y="215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6" y="213"/>
                  <a:pt x="296" y="212"/>
                  <a:pt x="296" y="210"/>
                </a:cubicBezTo>
                <a:cubicBezTo>
                  <a:pt x="293" y="214"/>
                  <a:pt x="289" y="215"/>
                  <a:pt x="283" y="215"/>
                </a:cubicBezTo>
                <a:cubicBezTo>
                  <a:pt x="276" y="215"/>
                  <a:pt x="272" y="211"/>
                  <a:pt x="272" y="203"/>
                </a:cubicBezTo>
                <a:cubicBezTo>
                  <a:pt x="272" y="194"/>
                  <a:pt x="280" y="188"/>
                  <a:pt x="296" y="185"/>
                </a:cubicBezTo>
                <a:cubicBezTo>
                  <a:pt x="296" y="183"/>
                  <a:pt x="296" y="183"/>
                  <a:pt x="296" y="183"/>
                </a:cubicBezTo>
                <a:cubicBezTo>
                  <a:pt x="296" y="180"/>
                  <a:pt x="295" y="179"/>
                  <a:pt x="292" y="179"/>
                </a:cubicBezTo>
                <a:cubicBezTo>
                  <a:pt x="287" y="179"/>
                  <a:pt x="283" y="182"/>
                  <a:pt x="280" y="184"/>
                </a:cubicBezTo>
                <a:cubicBezTo>
                  <a:pt x="280" y="184"/>
                  <a:pt x="280" y="184"/>
                  <a:pt x="280" y="184"/>
                </a:cubicBezTo>
                <a:cubicBezTo>
                  <a:pt x="273" y="176"/>
                  <a:pt x="273" y="176"/>
                  <a:pt x="273" y="176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9" y="171"/>
                  <a:pt x="286" y="168"/>
                  <a:pt x="294" y="168"/>
                </a:cubicBezTo>
                <a:cubicBezTo>
                  <a:pt x="305" y="168"/>
                  <a:pt x="309" y="173"/>
                  <a:pt x="309" y="183"/>
                </a:cubicBezTo>
                <a:cubicBezTo>
                  <a:pt x="309" y="203"/>
                  <a:pt x="309" y="203"/>
                  <a:pt x="309" y="203"/>
                </a:cubicBezTo>
                <a:cubicBezTo>
                  <a:pt x="309" y="209"/>
                  <a:pt x="310" y="212"/>
                  <a:pt x="310" y="214"/>
                </a:cubicBezTo>
                <a:close/>
                <a:moveTo>
                  <a:pt x="296" y="193"/>
                </a:moveTo>
                <a:cubicBezTo>
                  <a:pt x="286" y="195"/>
                  <a:pt x="285" y="198"/>
                  <a:pt x="285" y="201"/>
                </a:cubicBezTo>
                <a:cubicBezTo>
                  <a:pt x="285" y="203"/>
                  <a:pt x="286" y="205"/>
                  <a:pt x="289" y="205"/>
                </a:cubicBezTo>
                <a:cubicBezTo>
                  <a:pt x="291" y="205"/>
                  <a:pt x="294" y="204"/>
                  <a:pt x="296" y="201"/>
                </a:cubicBezTo>
                <a:lnTo>
                  <a:pt x="296" y="193"/>
                </a:lnTo>
                <a:close/>
                <a:moveTo>
                  <a:pt x="318" y="159"/>
                </a:moveTo>
                <a:cubicBezTo>
                  <a:pt x="332" y="157"/>
                  <a:pt x="332" y="157"/>
                  <a:pt x="332" y="157"/>
                </a:cubicBezTo>
                <a:cubicBezTo>
                  <a:pt x="332" y="215"/>
                  <a:pt x="332" y="215"/>
                  <a:pt x="332" y="215"/>
                </a:cubicBezTo>
                <a:cubicBezTo>
                  <a:pt x="318" y="215"/>
                  <a:pt x="318" y="215"/>
                  <a:pt x="318" y="215"/>
                </a:cubicBezTo>
                <a:lnTo>
                  <a:pt x="318" y="159"/>
                </a:lnTo>
                <a:close/>
                <a:moveTo>
                  <a:pt x="208" y="153"/>
                </a:moveTo>
                <a:cubicBezTo>
                  <a:pt x="222" y="153"/>
                  <a:pt x="222" y="153"/>
                  <a:pt x="222" y="153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8" y="215"/>
                  <a:pt x="208" y="215"/>
                  <a:pt x="208" y="215"/>
                </a:cubicBezTo>
                <a:cubicBezTo>
                  <a:pt x="208" y="188"/>
                  <a:pt x="208" y="188"/>
                  <a:pt x="208" y="188"/>
                </a:cubicBezTo>
                <a:cubicBezTo>
                  <a:pt x="188" y="188"/>
                  <a:pt x="188" y="188"/>
                  <a:pt x="188" y="188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74" y="215"/>
                  <a:pt x="174" y="215"/>
                  <a:pt x="174" y="215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8" y="176"/>
                  <a:pt x="188" y="176"/>
                  <a:pt x="188" y="176"/>
                </a:cubicBezTo>
                <a:cubicBezTo>
                  <a:pt x="208" y="176"/>
                  <a:pt x="208" y="176"/>
                  <a:pt x="208" y="176"/>
                </a:cubicBezTo>
                <a:lnTo>
                  <a:pt x="208" y="153"/>
                </a:lnTo>
                <a:close/>
                <a:moveTo>
                  <a:pt x="342" y="130"/>
                </a:moveTo>
                <a:cubicBezTo>
                  <a:pt x="340" y="129"/>
                  <a:pt x="339" y="127"/>
                  <a:pt x="339" y="124"/>
                </a:cubicBezTo>
                <a:cubicBezTo>
                  <a:pt x="339" y="122"/>
                  <a:pt x="341" y="118"/>
                  <a:pt x="345" y="116"/>
                </a:cubicBezTo>
                <a:cubicBezTo>
                  <a:pt x="341" y="113"/>
                  <a:pt x="339" y="108"/>
                  <a:pt x="339" y="103"/>
                </a:cubicBezTo>
                <a:cubicBezTo>
                  <a:pt x="339" y="93"/>
                  <a:pt x="346" y="86"/>
                  <a:pt x="357" y="86"/>
                </a:cubicBezTo>
                <a:cubicBezTo>
                  <a:pt x="362" y="86"/>
                  <a:pt x="367" y="88"/>
                  <a:pt x="370" y="90"/>
                </a:cubicBezTo>
                <a:cubicBezTo>
                  <a:pt x="372" y="88"/>
                  <a:pt x="376" y="86"/>
                  <a:pt x="379" y="86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79" y="98"/>
                  <a:pt x="379" y="98"/>
                  <a:pt x="379" y="98"/>
                </a:cubicBezTo>
                <a:cubicBezTo>
                  <a:pt x="378" y="98"/>
                  <a:pt x="376" y="98"/>
                  <a:pt x="374" y="98"/>
                </a:cubicBezTo>
                <a:cubicBezTo>
                  <a:pt x="375" y="100"/>
                  <a:pt x="375" y="101"/>
                  <a:pt x="375" y="103"/>
                </a:cubicBezTo>
                <a:cubicBezTo>
                  <a:pt x="375" y="113"/>
                  <a:pt x="368" y="120"/>
                  <a:pt x="357" y="120"/>
                </a:cubicBezTo>
                <a:cubicBezTo>
                  <a:pt x="355" y="120"/>
                  <a:pt x="353" y="119"/>
                  <a:pt x="351" y="119"/>
                </a:cubicBezTo>
                <a:cubicBezTo>
                  <a:pt x="351" y="120"/>
                  <a:pt x="351" y="120"/>
                  <a:pt x="351" y="120"/>
                </a:cubicBezTo>
                <a:cubicBezTo>
                  <a:pt x="351" y="121"/>
                  <a:pt x="351" y="122"/>
                  <a:pt x="354" y="122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74" y="124"/>
                  <a:pt x="379" y="127"/>
                  <a:pt x="379" y="135"/>
                </a:cubicBezTo>
                <a:cubicBezTo>
                  <a:pt x="379" y="144"/>
                  <a:pt x="370" y="149"/>
                  <a:pt x="356" y="149"/>
                </a:cubicBezTo>
                <a:cubicBezTo>
                  <a:pt x="342" y="149"/>
                  <a:pt x="336" y="146"/>
                  <a:pt x="336" y="139"/>
                </a:cubicBezTo>
                <a:cubicBezTo>
                  <a:pt x="336" y="135"/>
                  <a:pt x="338" y="132"/>
                  <a:pt x="342" y="130"/>
                </a:cubicBezTo>
                <a:close/>
                <a:moveTo>
                  <a:pt x="352" y="103"/>
                </a:moveTo>
                <a:cubicBezTo>
                  <a:pt x="352" y="106"/>
                  <a:pt x="352" y="111"/>
                  <a:pt x="357" y="111"/>
                </a:cubicBezTo>
                <a:cubicBezTo>
                  <a:pt x="360" y="111"/>
                  <a:pt x="362" y="108"/>
                  <a:pt x="362" y="103"/>
                </a:cubicBezTo>
                <a:cubicBezTo>
                  <a:pt x="362" y="100"/>
                  <a:pt x="361" y="96"/>
                  <a:pt x="357" y="96"/>
                </a:cubicBezTo>
                <a:cubicBezTo>
                  <a:pt x="352" y="96"/>
                  <a:pt x="352" y="101"/>
                  <a:pt x="352" y="103"/>
                </a:cubicBezTo>
                <a:close/>
                <a:moveTo>
                  <a:pt x="348" y="137"/>
                </a:moveTo>
                <a:cubicBezTo>
                  <a:pt x="348" y="140"/>
                  <a:pt x="350" y="142"/>
                  <a:pt x="357" y="142"/>
                </a:cubicBezTo>
                <a:cubicBezTo>
                  <a:pt x="363" y="142"/>
                  <a:pt x="366" y="140"/>
                  <a:pt x="366" y="137"/>
                </a:cubicBezTo>
                <a:cubicBezTo>
                  <a:pt x="366" y="135"/>
                  <a:pt x="366" y="134"/>
                  <a:pt x="358" y="134"/>
                </a:cubicBezTo>
                <a:cubicBezTo>
                  <a:pt x="351" y="133"/>
                  <a:pt x="351" y="133"/>
                  <a:pt x="351" y="133"/>
                </a:cubicBezTo>
                <a:cubicBezTo>
                  <a:pt x="351" y="133"/>
                  <a:pt x="350" y="133"/>
                  <a:pt x="350" y="133"/>
                </a:cubicBezTo>
                <a:cubicBezTo>
                  <a:pt x="349" y="134"/>
                  <a:pt x="348" y="136"/>
                  <a:pt x="348" y="1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9949" y="6551759"/>
            <a:ext cx="338781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2" y="6544227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FEEEA1A-CB49-3744-AA40-B89698741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4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6" r:id="rId8"/>
    <p:sldLayoutId id="2147483684" r:id="rId9"/>
    <p:sldLayoutId id="2147483687" r:id="rId10"/>
    <p:sldLayoutId id="2147483689" r:id="rId11"/>
  </p:sldLayoutIdLst>
  <p:hf hdr="0" dt="0"/>
  <p:txStyles>
    <p:titleStyle>
      <a:lvl1pPr algn="l" defTabSz="342891" rtl="0" eaLnBrk="1" latinLnBrk="0" hangingPunct="1">
        <a:lnSpc>
          <a:spcPct val="85000"/>
        </a:lnSpc>
        <a:spcBef>
          <a:spcPct val="0"/>
        </a:spcBef>
        <a:buNone/>
        <a:defRPr lang="en-US" sz="2400" b="1" i="0" kern="1200" cap="none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2" indent="-230182" algn="l" defTabSz="342891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1769" algn="l" defTabSz="342891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96" indent="-228594" algn="l" defTabSz="342891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30182" algn="l" defTabSz="342891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59" indent="-230182" algn="l" defTabSz="342891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delina.bustamante@nyulangon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67991" y="1481977"/>
            <a:ext cx="8530682" cy="1379417"/>
          </a:xfrm>
        </p:spPr>
        <p:txBody>
          <a:bodyPr/>
          <a:lstStyle/>
          <a:p>
            <a:pPr algn="ctr"/>
            <a:r>
              <a:rPr lang="en-US" sz="3600" dirty="0"/>
              <a:t>Insulin pump starts &amp; upgrades </a:t>
            </a:r>
            <a:br>
              <a:rPr lang="en-US" sz="3600" dirty="0"/>
            </a:br>
            <a:r>
              <a:rPr lang="en-US" sz="3600" dirty="0"/>
              <a:t>to </a:t>
            </a:r>
            <a:br>
              <a:rPr lang="en-US" sz="3600" dirty="0"/>
            </a:br>
            <a:r>
              <a:rPr lang="en-US" sz="3600" dirty="0"/>
              <a:t>visit with provider</a:t>
            </a: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630328" y="3237100"/>
            <a:ext cx="8006007" cy="1087477"/>
          </a:xfrm>
        </p:spPr>
        <p:txBody>
          <a:bodyPr/>
          <a:lstStyle/>
          <a:p>
            <a:r>
              <a:rPr lang="en-US" dirty="0"/>
              <a:t>Edelina Cohen, MS </a:t>
            </a:r>
            <a:r>
              <a:rPr lang="en-US" dirty="0" smtClean="0"/>
              <a:t>RD CDN CDES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Center for Diabetes &amp; Metabolic Health at NYU Langone Health New York, NY</a:t>
            </a:r>
            <a:br>
              <a:rPr lang="en-US" dirty="0"/>
            </a:br>
            <a:r>
              <a:rPr lang="en-US" i="1" dirty="0" smtClean="0">
                <a:hlinkClick r:id="rId3"/>
              </a:rPr>
              <a:t>edelina.bustamante@nyulangone.org</a:t>
            </a:r>
            <a:endParaRPr lang="en-US" i="1" dirty="0" smtClean="0"/>
          </a:p>
          <a:p>
            <a:r>
              <a:rPr lang="en-US" dirty="0" smtClean="0"/>
              <a:t>March 12, 2024</a:t>
            </a:r>
            <a:endParaRPr lang="en-US" dirty="0"/>
          </a:p>
        </p:txBody>
      </p:sp>
      <p:pic>
        <p:nvPicPr>
          <p:cNvPr id="9" name="Picture Placeholder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46" r="12746"/>
          <a:stretch/>
        </p:blipFill>
        <p:spPr/>
      </p:pic>
    </p:spTree>
    <p:extLst>
      <p:ext uri="{BB962C8B-B14F-4D97-AF65-F5344CB8AC3E}">
        <p14:creationId xmlns:p14="http://schemas.microsoft.com/office/powerpoint/2010/main" val="3512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9" r="12559"/>
          <a:stretch/>
        </p:blipFill>
        <p:spPr/>
      </p:pic>
      <p:sp>
        <p:nvSpPr>
          <p:cNvPr id="2" name="TextBox 1"/>
          <p:cNvSpPr txBox="1"/>
          <p:nvPr/>
        </p:nvSpPr>
        <p:spPr>
          <a:xfrm>
            <a:off x="615142" y="6018414"/>
            <a:ext cx="62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The authors would like to acknowledge and thank our medical secretaries, DEA RNs, </a:t>
            </a:r>
            <a:r>
              <a:rPr lang="en-US" sz="1400" i="1" dirty="0" err="1"/>
              <a:t>midlevels</a:t>
            </a:r>
            <a:r>
              <a:rPr lang="en-US" sz="1400" i="1" dirty="0"/>
              <a:t>, &amp; DEA MDs for helping to collect data for this QI.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06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4764DF9-E041-A8DD-E082-4077E06E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412397"/>
            <a:ext cx="8229600" cy="313932"/>
          </a:xfrm>
        </p:spPr>
        <p:txBody>
          <a:bodyPr/>
          <a:lstStyle/>
          <a:p>
            <a:r>
              <a:rPr lang="en-US" dirty="0"/>
              <a:t>QI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95952-A05F-DDCB-E8F9-2778085FA867}"/>
              </a:ext>
            </a:extLst>
          </p:cNvPr>
          <p:cNvSpPr txBox="1"/>
          <p:nvPr/>
        </p:nvSpPr>
        <p:spPr>
          <a:xfrm>
            <a:off x="174170" y="1030723"/>
            <a:ext cx="8719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Problem/Issue: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 newly trained on insulin pumps (or completed pump software upgrade) did not have any visits with a DEA provider after they were trained (upgraded) and started on their insulin pump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8C8F44-A699-EC25-10C8-97FEE8899538}"/>
              </a:ext>
            </a:extLst>
          </p:cNvPr>
          <p:cNvSpPr/>
          <p:nvPr/>
        </p:nvSpPr>
        <p:spPr>
          <a:xfrm>
            <a:off x="2570457" y="2642534"/>
            <a:ext cx="1394465" cy="968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Medication Management/ Device Use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A1604-641F-DD0F-9353-C60EBAF5045A}"/>
              </a:ext>
            </a:extLst>
          </p:cNvPr>
          <p:cNvSpPr/>
          <p:nvPr/>
        </p:nvSpPr>
        <p:spPr>
          <a:xfrm>
            <a:off x="4412665" y="2648563"/>
            <a:ext cx="4106353" cy="968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Adjust insulin pump setting </a:t>
            </a:r>
          </a:p>
          <a:p>
            <a:r>
              <a:rPr lang="en-US" sz="1200" dirty="0"/>
              <a:t>Review and interpret insulin and glucose devices</a:t>
            </a:r>
          </a:p>
          <a:p>
            <a:r>
              <a:rPr lang="en-US" sz="1200" dirty="0"/>
              <a:t>Provide contact info for technical support </a:t>
            </a:r>
          </a:p>
          <a:p>
            <a:endParaRPr lang="en-US" sz="10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79B00F-D6F0-F70A-578D-B639717083A7}"/>
              </a:ext>
            </a:extLst>
          </p:cNvPr>
          <p:cNvSpPr/>
          <p:nvPr/>
        </p:nvSpPr>
        <p:spPr>
          <a:xfrm>
            <a:off x="278525" y="2404315"/>
            <a:ext cx="1844189" cy="3317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 statement: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May 2024, increase number of patient visits within 2-3 weeks of patient’s insulin pump training or software upgrade by 10-15%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6D3186-C7D4-220B-23C0-DA3D474D21B8}"/>
              </a:ext>
            </a:extLst>
          </p:cNvPr>
          <p:cNvSpPr/>
          <p:nvPr/>
        </p:nvSpPr>
        <p:spPr>
          <a:xfrm>
            <a:off x="2570457" y="4299304"/>
            <a:ext cx="1394465" cy="968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/>
              <a:t>Shared Decision Making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68D242-DFF6-DA08-4FBA-850E4BA7E8DA}"/>
              </a:ext>
            </a:extLst>
          </p:cNvPr>
          <p:cNvSpPr/>
          <p:nvPr/>
        </p:nvSpPr>
        <p:spPr>
          <a:xfrm>
            <a:off x="4412665" y="4289241"/>
            <a:ext cx="4106352" cy="968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Patient Centered Care </a:t>
            </a:r>
          </a:p>
          <a:p>
            <a:r>
              <a:rPr lang="en-US" sz="1050" dirty="0"/>
              <a:t>Identify patient priorities and goals </a:t>
            </a:r>
          </a:p>
          <a:p>
            <a:r>
              <a:rPr lang="en-US" sz="1050" dirty="0"/>
              <a:t>Patient support system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D35A0C-A3E0-5C86-DE32-FCA23802F608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105177" y="4478051"/>
            <a:ext cx="465280" cy="30539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8B10C4-9A86-72FA-F1CF-1273F454B51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964922" y="3081884"/>
            <a:ext cx="447743" cy="1691502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DCFC8B-34F2-B4CE-3CAD-0FA07BF0C71E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3964922" y="3126679"/>
            <a:ext cx="447743" cy="602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9324AB-F746-0873-C8AD-9087FCA1FF7E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 flipV="1">
            <a:off x="3964922" y="3132708"/>
            <a:ext cx="447743" cy="1650741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DAA6E9-870B-30D9-9C7D-D2D27C87F20C}"/>
              </a:ext>
            </a:extLst>
          </p:cNvPr>
          <p:cNvCxnSpPr>
            <a:cxnSpLocks/>
          </p:cNvCxnSpPr>
          <p:nvPr/>
        </p:nvCxnSpPr>
        <p:spPr>
          <a:xfrm flipV="1">
            <a:off x="2087830" y="3258778"/>
            <a:ext cx="482627" cy="339045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B6DC9E-DC2F-B2E1-B3DC-33DEF6715C5F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964345" y="4773386"/>
            <a:ext cx="448320" cy="7048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DF7AA9C-C024-84FE-4990-34E86905CBCB}"/>
              </a:ext>
            </a:extLst>
          </p:cNvPr>
          <p:cNvSpPr/>
          <p:nvPr/>
        </p:nvSpPr>
        <p:spPr>
          <a:xfrm>
            <a:off x="2571034" y="1883073"/>
            <a:ext cx="1393888" cy="573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000000"/>
                </a:solidFill>
              </a:rPr>
              <a:t>Primary Drivers</a:t>
            </a:r>
          </a:p>
        </p:txBody>
      </p:sp>
    </p:spTree>
    <p:extLst>
      <p:ext uri="{BB962C8B-B14F-4D97-AF65-F5344CB8AC3E}">
        <p14:creationId xmlns:p14="http://schemas.microsoft.com/office/powerpoint/2010/main" val="42338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032EBA-6B44-6AC1-2753-DDD2C1584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7B4E1-B021-8575-2DE8-21294BCE1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6" y="581890"/>
            <a:ext cx="8672946" cy="59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0887" y="1912447"/>
            <a:ext cx="1263343" cy="7758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MD/midlevel sends notification to secretary- order process start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2417" y="2154768"/>
            <a:ext cx="1394465" cy="619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Secretary sends docs: RX, clinicals, pump start orders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160" y="1736271"/>
            <a:ext cx="1394465" cy="1023258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 smtClean="0"/>
              <a:t>Provider, Patient: discuss various insulin pump options</a:t>
            </a:r>
            <a:endParaRPr lang="en-US" sz="1100" dirty="0"/>
          </a:p>
        </p:txBody>
      </p:sp>
      <p:sp>
        <p:nvSpPr>
          <p:cNvPr id="10" name="Diamond 9"/>
          <p:cNvSpPr/>
          <p:nvPr/>
        </p:nvSpPr>
        <p:spPr>
          <a:xfrm>
            <a:off x="7034839" y="2227325"/>
            <a:ext cx="1922516" cy="1328159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Did patient schedule 2-3 week visit with MD/midlevel after?</a:t>
            </a:r>
          </a:p>
        </p:txBody>
      </p:sp>
      <p:sp>
        <p:nvSpPr>
          <p:cNvPr id="13" name="Diamond 12"/>
          <p:cNvSpPr/>
          <p:nvPr/>
        </p:nvSpPr>
        <p:spPr>
          <a:xfrm>
            <a:off x="5227532" y="4255724"/>
            <a:ext cx="1494081" cy="1230086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Did the patient show up to appt?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79794" y="1005034"/>
            <a:ext cx="1696837" cy="6021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Tracking file on Excel updated by secretary, RD CDE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56683" y="4332495"/>
            <a:ext cx="1641698" cy="684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Secretary reaches out to schedule post training or upgrade visit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75853" y="1050874"/>
            <a:ext cx="1462771" cy="555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Pump trainers train patient on insulin pump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80261" y="5307944"/>
            <a:ext cx="1641698" cy="743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Patient reschedules themselves OR secretary reschedules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59345" y="4912063"/>
            <a:ext cx="1781957" cy="116113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Patient met with MD/midlevel within 2-3 weeks after insulin pump training or upgrade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534625" y="2328161"/>
            <a:ext cx="527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4482047" y="1629878"/>
            <a:ext cx="206013" cy="514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  <a:endCxn id="10" idx="0"/>
          </p:cNvCxnSpPr>
          <p:nvPr/>
        </p:nvCxnSpPr>
        <p:spPr>
          <a:xfrm>
            <a:off x="7894017" y="1616751"/>
            <a:ext cx="102080" cy="61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8276537" y="3336538"/>
            <a:ext cx="137351" cy="979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13949" y="350539"/>
            <a:ext cx="3542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Process 1 </a:t>
            </a:r>
            <a:r>
              <a:rPr lang="en-US" sz="2400" u="sng" dirty="0">
                <a:solidFill>
                  <a:srgbClr val="C00000"/>
                </a:solidFill>
              </a:rPr>
              <a:t>(baseline)</a:t>
            </a:r>
          </a:p>
          <a:p>
            <a:endParaRPr lang="en-US" sz="2400" b="1" u="sng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>
            <a:cxnSpLocks/>
            <a:stCxn id="6" idx="3"/>
            <a:endCxn id="8" idx="1"/>
          </p:cNvCxnSpPr>
          <p:nvPr/>
        </p:nvCxnSpPr>
        <p:spPr>
          <a:xfrm>
            <a:off x="3324230" y="2300353"/>
            <a:ext cx="708187" cy="164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5C0A0F6-6F9F-D69A-1BB9-C17D968F3C9C}"/>
              </a:ext>
            </a:extLst>
          </p:cNvPr>
          <p:cNvCxnSpPr>
            <a:cxnSpLocks/>
          </p:cNvCxnSpPr>
          <p:nvPr/>
        </p:nvCxnSpPr>
        <p:spPr>
          <a:xfrm flipV="1">
            <a:off x="6856359" y="1611698"/>
            <a:ext cx="443831" cy="644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AD18465-2BAD-647B-6B21-A01F53D8E420}"/>
              </a:ext>
            </a:extLst>
          </p:cNvPr>
          <p:cNvCxnSpPr>
            <a:cxnSpLocks/>
          </p:cNvCxnSpPr>
          <p:nvPr/>
        </p:nvCxnSpPr>
        <p:spPr>
          <a:xfrm flipH="1">
            <a:off x="3153974" y="5064205"/>
            <a:ext cx="2272908" cy="47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28C1224-8EAB-AB24-3B45-6708A9CDB62E}"/>
              </a:ext>
            </a:extLst>
          </p:cNvPr>
          <p:cNvSpPr txBox="1"/>
          <p:nvPr/>
        </p:nvSpPr>
        <p:spPr>
          <a:xfrm>
            <a:off x="4085763" y="5012623"/>
            <a:ext cx="5066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YES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82E1C88-D157-2E19-7261-22CCC1AEFE77}"/>
              </a:ext>
            </a:extLst>
          </p:cNvPr>
          <p:cNvCxnSpPr>
            <a:cxnSpLocks/>
          </p:cNvCxnSpPr>
          <p:nvPr/>
        </p:nvCxnSpPr>
        <p:spPr>
          <a:xfrm flipH="1">
            <a:off x="6264029" y="3219306"/>
            <a:ext cx="1184661" cy="1293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6C9C23E5-69F4-FFC2-8990-49B06CCCC1A2}"/>
              </a:ext>
            </a:extLst>
          </p:cNvPr>
          <p:cNvSpPr/>
          <p:nvPr/>
        </p:nvSpPr>
        <p:spPr>
          <a:xfrm>
            <a:off x="1894846" y="2971062"/>
            <a:ext cx="1394465" cy="968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RNs assist with pump start orders, communicating training or upgrade process to patient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4AEAA6F-03A4-F945-A053-2FC7439B6439}"/>
              </a:ext>
            </a:extLst>
          </p:cNvPr>
          <p:cNvCxnSpPr>
            <a:cxnSpLocks/>
          </p:cNvCxnSpPr>
          <p:nvPr/>
        </p:nvCxnSpPr>
        <p:spPr>
          <a:xfrm flipH="1">
            <a:off x="3324230" y="2759529"/>
            <a:ext cx="720361" cy="340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64839233-A38E-3A5A-9274-260300E31EC8}"/>
              </a:ext>
            </a:extLst>
          </p:cNvPr>
          <p:cNvSpPr/>
          <p:nvPr/>
        </p:nvSpPr>
        <p:spPr>
          <a:xfrm>
            <a:off x="4023984" y="3309292"/>
            <a:ext cx="1394465" cy="968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50" dirty="0"/>
              <a:t>Orders completed, signed, sent back to pump company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A228A4B-DE2F-176A-1052-27C591F21058}"/>
              </a:ext>
            </a:extLst>
          </p:cNvPr>
          <p:cNvCxnSpPr>
            <a:cxnSpLocks/>
          </p:cNvCxnSpPr>
          <p:nvPr/>
        </p:nvCxnSpPr>
        <p:spPr>
          <a:xfrm>
            <a:off x="3289311" y="3455207"/>
            <a:ext cx="734673" cy="112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C5B8A7E-88D3-5419-C8C0-8EEB37A5E071}"/>
              </a:ext>
            </a:extLst>
          </p:cNvPr>
          <p:cNvCxnSpPr>
            <a:cxnSpLocks/>
          </p:cNvCxnSpPr>
          <p:nvPr/>
        </p:nvCxnSpPr>
        <p:spPr>
          <a:xfrm>
            <a:off x="4508794" y="2808234"/>
            <a:ext cx="87080" cy="51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7ACE7F9-B8CA-4473-F597-964BEB117158}"/>
              </a:ext>
            </a:extLst>
          </p:cNvPr>
          <p:cNvCxnSpPr>
            <a:cxnSpLocks/>
          </p:cNvCxnSpPr>
          <p:nvPr/>
        </p:nvCxnSpPr>
        <p:spPr>
          <a:xfrm flipV="1">
            <a:off x="5415683" y="2842175"/>
            <a:ext cx="475402" cy="467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E8C3831-4ED7-F067-0503-7513D8563994}"/>
              </a:ext>
            </a:extLst>
          </p:cNvPr>
          <p:cNvCxnSpPr>
            <a:cxnSpLocks/>
          </p:cNvCxnSpPr>
          <p:nvPr/>
        </p:nvCxnSpPr>
        <p:spPr>
          <a:xfrm>
            <a:off x="6422818" y="5113162"/>
            <a:ext cx="657443" cy="70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C82D1470-7696-3366-97D6-37C5C1BB852E}"/>
              </a:ext>
            </a:extLst>
          </p:cNvPr>
          <p:cNvSpPr txBox="1"/>
          <p:nvPr/>
        </p:nvSpPr>
        <p:spPr>
          <a:xfrm>
            <a:off x="6365639" y="5341503"/>
            <a:ext cx="2236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</a:t>
            </a:r>
            <a:endParaRPr lang="en-US" sz="135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6D4B31-9838-CCB2-E255-A5F5FDB2DBBB}"/>
              </a:ext>
            </a:extLst>
          </p:cNvPr>
          <p:cNvSpPr txBox="1"/>
          <p:nvPr/>
        </p:nvSpPr>
        <p:spPr>
          <a:xfrm>
            <a:off x="8384409" y="3567613"/>
            <a:ext cx="337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</a:t>
            </a:r>
            <a:endParaRPr lang="en-US" sz="135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7F0FB89-B8A5-1C13-F35B-43B287435F40}"/>
              </a:ext>
            </a:extLst>
          </p:cNvPr>
          <p:cNvSpPr txBox="1"/>
          <p:nvPr/>
        </p:nvSpPr>
        <p:spPr>
          <a:xfrm>
            <a:off x="6528140" y="3564121"/>
            <a:ext cx="5066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YES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2A8E185-18F5-0BF1-DEAC-D408348D5019}"/>
              </a:ext>
            </a:extLst>
          </p:cNvPr>
          <p:cNvSpPr/>
          <p:nvPr/>
        </p:nvSpPr>
        <p:spPr>
          <a:xfrm>
            <a:off x="5572068" y="2268214"/>
            <a:ext cx="1462771" cy="555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Training scheduled by pump co 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98A707BD-D0DB-125F-5DF7-32349845D75B}"/>
              </a:ext>
            </a:extLst>
          </p:cNvPr>
          <p:cNvCxnSpPr>
            <a:cxnSpLocks/>
          </p:cNvCxnSpPr>
          <p:nvPr/>
        </p:nvCxnSpPr>
        <p:spPr>
          <a:xfrm flipH="1" flipV="1">
            <a:off x="5468129" y="1635380"/>
            <a:ext cx="562876" cy="622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xplosion 1 61">
            <a:extLst>
              <a:ext uri="{FF2B5EF4-FFF2-40B4-BE49-F238E27FC236}">
                <a16:creationId xmlns:a16="http://schemas.microsoft.com/office/drawing/2014/main" id="{098E29A0-580F-7C56-BB1F-561715B34CE6}"/>
              </a:ext>
            </a:extLst>
          </p:cNvPr>
          <p:cNvSpPr/>
          <p:nvPr/>
        </p:nvSpPr>
        <p:spPr>
          <a:xfrm>
            <a:off x="3185732" y="1787980"/>
            <a:ext cx="276995" cy="248934"/>
          </a:xfrm>
          <a:prstGeom prst="irregularSeal1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Explosion 1 61">
            <a:extLst>
              <a:ext uri="{FF2B5EF4-FFF2-40B4-BE49-F238E27FC236}">
                <a16:creationId xmlns:a16="http://schemas.microsoft.com/office/drawing/2014/main" id="{9C062791-0017-9866-AAC0-A293F7603575}"/>
              </a:ext>
            </a:extLst>
          </p:cNvPr>
          <p:cNvSpPr/>
          <p:nvPr/>
        </p:nvSpPr>
        <p:spPr>
          <a:xfrm>
            <a:off x="6038133" y="874503"/>
            <a:ext cx="276995" cy="248934"/>
          </a:xfrm>
          <a:prstGeom prst="irregularSeal1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6" name="Explosion 1 61">
            <a:extLst>
              <a:ext uri="{FF2B5EF4-FFF2-40B4-BE49-F238E27FC236}">
                <a16:creationId xmlns:a16="http://schemas.microsoft.com/office/drawing/2014/main" id="{31CADDB3-45FF-D621-A81E-D159518024B8}"/>
              </a:ext>
            </a:extLst>
          </p:cNvPr>
          <p:cNvSpPr/>
          <p:nvPr/>
        </p:nvSpPr>
        <p:spPr>
          <a:xfrm>
            <a:off x="5309578" y="3258126"/>
            <a:ext cx="264107" cy="2176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Explosion 1 61">
            <a:extLst>
              <a:ext uri="{FF2B5EF4-FFF2-40B4-BE49-F238E27FC236}">
                <a16:creationId xmlns:a16="http://schemas.microsoft.com/office/drawing/2014/main" id="{45029FC5-256F-9EB6-F089-F583548A8D61}"/>
              </a:ext>
            </a:extLst>
          </p:cNvPr>
          <p:cNvSpPr/>
          <p:nvPr/>
        </p:nvSpPr>
        <p:spPr>
          <a:xfrm>
            <a:off x="6860445" y="5183477"/>
            <a:ext cx="276995" cy="2489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Explosion 1 61">
            <a:extLst>
              <a:ext uri="{FF2B5EF4-FFF2-40B4-BE49-F238E27FC236}">
                <a16:creationId xmlns:a16="http://schemas.microsoft.com/office/drawing/2014/main" id="{D1FE1766-61BC-189F-68C2-54F545801F06}"/>
              </a:ext>
            </a:extLst>
          </p:cNvPr>
          <p:cNvSpPr/>
          <p:nvPr/>
        </p:nvSpPr>
        <p:spPr>
          <a:xfrm>
            <a:off x="7095234" y="4166976"/>
            <a:ext cx="276995" cy="248934"/>
          </a:xfrm>
          <a:prstGeom prst="irregularSeal1">
            <a:avLst/>
          </a:prstGeom>
          <a:solidFill>
            <a:schemeClr val="tx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9" name="Explosion 1 61">
            <a:extLst>
              <a:ext uri="{FF2B5EF4-FFF2-40B4-BE49-F238E27FC236}">
                <a16:creationId xmlns:a16="http://schemas.microsoft.com/office/drawing/2014/main" id="{A58162E9-52E8-131F-BD8B-0A1C4EBCA83D}"/>
              </a:ext>
            </a:extLst>
          </p:cNvPr>
          <p:cNvSpPr/>
          <p:nvPr/>
        </p:nvSpPr>
        <p:spPr>
          <a:xfrm>
            <a:off x="8413888" y="1004961"/>
            <a:ext cx="276995" cy="24893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Explosion 1 61">
            <a:extLst>
              <a:ext uri="{FF2B5EF4-FFF2-40B4-BE49-F238E27FC236}">
                <a16:creationId xmlns:a16="http://schemas.microsoft.com/office/drawing/2014/main" id="{15792D68-2902-C1D6-06D1-D936711ABA9F}"/>
              </a:ext>
            </a:extLst>
          </p:cNvPr>
          <p:cNvSpPr/>
          <p:nvPr/>
        </p:nvSpPr>
        <p:spPr>
          <a:xfrm>
            <a:off x="174404" y="802697"/>
            <a:ext cx="264107" cy="317940"/>
          </a:xfrm>
          <a:prstGeom prst="irregularSeal1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1" name="Explosion 1 61">
            <a:extLst>
              <a:ext uri="{FF2B5EF4-FFF2-40B4-BE49-F238E27FC236}">
                <a16:creationId xmlns:a16="http://schemas.microsoft.com/office/drawing/2014/main" id="{5337AFD0-8C72-0C8C-F15D-4BE5A48AC2CA}"/>
              </a:ext>
            </a:extLst>
          </p:cNvPr>
          <p:cNvSpPr/>
          <p:nvPr/>
        </p:nvSpPr>
        <p:spPr>
          <a:xfrm>
            <a:off x="210444" y="1221615"/>
            <a:ext cx="192025" cy="1689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F70168C-1FBE-9DB7-49FC-184EBA3927A7}"/>
              </a:ext>
            </a:extLst>
          </p:cNvPr>
          <p:cNvSpPr txBox="1"/>
          <p:nvPr/>
        </p:nvSpPr>
        <p:spPr>
          <a:xfrm>
            <a:off x="577008" y="861273"/>
            <a:ext cx="280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Revised area of improvement 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4E205D1-56B6-BB2B-ACFA-1FDF7175984D}"/>
              </a:ext>
            </a:extLst>
          </p:cNvPr>
          <p:cNvSpPr txBox="1"/>
          <p:nvPr/>
        </p:nvSpPr>
        <p:spPr>
          <a:xfrm>
            <a:off x="597125" y="1158488"/>
            <a:ext cx="280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Area of improvement </a:t>
            </a:r>
          </a:p>
        </p:txBody>
      </p:sp>
    </p:spTree>
    <p:extLst>
      <p:ext uri="{BB962C8B-B14F-4D97-AF65-F5344CB8AC3E}">
        <p14:creationId xmlns:p14="http://schemas.microsoft.com/office/powerpoint/2010/main" val="8734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9A8E87-3164-310C-D897-2B9F7982F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0B8BC-A3A3-7D31-B8DC-E5AC27838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358EF-A4B4-9994-78AE-23FF3FEA2F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839" y="1193179"/>
            <a:ext cx="8329963" cy="4864721"/>
          </a:xfrm>
        </p:spPr>
        <p:txBody>
          <a:bodyPr/>
          <a:lstStyle/>
          <a:p>
            <a:r>
              <a:rPr lang="en-US" dirty="0"/>
              <a:t>Resume or refine tracking of new insulin pump patients or pump upgrades on shared drive (Excel) </a:t>
            </a:r>
          </a:p>
          <a:p>
            <a:pPr lvl="1"/>
            <a:r>
              <a:rPr lang="en-US" dirty="0"/>
              <a:t>Improve tracking process: </a:t>
            </a:r>
          </a:p>
          <a:p>
            <a:pPr lvl="2"/>
            <a:r>
              <a:rPr lang="en-US" dirty="0"/>
              <a:t>RD CDE: update tracker whenever patient identified for insulin pump start or upgrade (late July 2023)</a:t>
            </a:r>
          </a:p>
          <a:p>
            <a:pPr lvl="2"/>
            <a:r>
              <a:rPr lang="en-US" dirty="0"/>
              <a:t>RN, RD CDE: Work with insulin pump company trainer to track orders, training, post training DEA provider visit</a:t>
            </a:r>
          </a:p>
          <a:p>
            <a:pPr lvl="3"/>
            <a:r>
              <a:rPr lang="en-US" dirty="0" err="1"/>
              <a:t>Omnipod</a:t>
            </a:r>
            <a:r>
              <a:rPr lang="en-US" dirty="0"/>
              <a:t>/</a:t>
            </a:r>
            <a:r>
              <a:rPr lang="en-US" dirty="0" err="1"/>
              <a:t>Insulet</a:t>
            </a:r>
            <a:r>
              <a:rPr lang="en-US" dirty="0"/>
              <a:t> (Aug 2023): shared drive, worksheet </a:t>
            </a:r>
          </a:p>
          <a:p>
            <a:pPr lvl="3"/>
            <a:r>
              <a:rPr lang="en-US" dirty="0"/>
              <a:t>Tandem (late Sep 2023): emailed NYULH patients </a:t>
            </a:r>
          </a:p>
          <a:p>
            <a:pPr lvl="1"/>
            <a:r>
              <a:rPr lang="en-US" dirty="0"/>
              <a:t>Review patients on the list during Monday staff meeting, as needed </a:t>
            </a:r>
          </a:p>
          <a:p>
            <a:pPr lvl="3"/>
            <a:endParaRPr lang="en-US" dirty="0"/>
          </a:p>
          <a:p>
            <a:r>
              <a:rPr lang="en-US" dirty="0"/>
              <a:t>Data collected on Excel spreadsheet: (non- </a:t>
            </a:r>
            <a:r>
              <a:rPr lang="en-US" dirty="0" err="1"/>
              <a:t>Omnipod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Data collected on shared drive spreadsheet: (only </a:t>
            </a:r>
            <a:r>
              <a:rPr lang="en-US" dirty="0" err="1"/>
              <a:t>Omnipod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Color coded according to role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395CD9-03BA-6E11-07F5-03675AFE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2" y="429675"/>
            <a:ext cx="8329960" cy="528268"/>
          </a:xfrm>
        </p:spPr>
        <p:txBody>
          <a:bodyPr/>
          <a:lstStyle/>
          <a:p>
            <a:r>
              <a:rPr lang="en-US" dirty="0"/>
              <a:t>PDSA1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92AF6-06D5-A59A-EF7D-F6D912A2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7" y="3875732"/>
            <a:ext cx="7848600" cy="290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03BFD-B637-1FD6-9A58-86AD51879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8" y="5169572"/>
            <a:ext cx="8401050" cy="4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A03BFF-F4E8-0B7A-A4A5-95891EC26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C3716-2DDC-A3F5-67D6-13685BA35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527823B-F8E5-D479-05F1-AE49D0F45FE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60021374"/>
              </p:ext>
            </p:extLst>
          </p:nvPr>
        </p:nvGraphicFramePr>
        <p:xfrm>
          <a:off x="457203" y="995841"/>
          <a:ext cx="8371110" cy="279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70">
                  <a:extLst>
                    <a:ext uri="{9D8B030D-6E8A-4147-A177-3AD203B41FA5}">
                      <a16:colId xmlns:a16="http://schemas.microsoft.com/office/drawing/2014/main" val="4278142345"/>
                    </a:ext>
                  </a:extLst>
                </a:gridCol>
                <a:gridCol w="2790370">
                  <a:extLst>
                    <a:ext uri="{9D8B030D-6E8A-4147-A177-3AD203B41FA5}">
                      <a16:colId xmlns:a16="http://schemas.microsoft.com/office/drawing/2014/main" val="2286166987"/>
                    </a:ext>
                  </a:extLst>
                </a:gridCol>
                <a:gridCol w="2790370">
                  <a:extLst>
                    <a:ext uri="{9D8B030D-6E8A-4147-A177-3AD203B41FA5}">
                      <a16:colId xmlns:a16="http://schemas.microsoft.com/office/drawing/2014/main" val="498910942"/>
                    </a:ext>
                  </a:extLst>
                </a:gridCol>
              </a:tblGrid>
              <a:tr h="2234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41788"/>
                  </a:ext>
                </a:extLst>
              </a:tr>
              <a:tr h="223439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305512"/>
                  </a:ext>
                </a:extLst>
              </a:tr>
              <a:tr h="223439">
                <a:tc>
                  <a:txBody>
                    <a:bodyPr/>
                    <a:lstStyle/>
                    <a:p>
                      <a:r>
                        <a:rPr lang="en-US" dirty="0"/>
                        <a:t>%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099535"/>
                  </a:ext>
                </a:extLst>
              </a:tr>
              <a:tr h="223439">
                <a:tc>
                  <a:txBody>
                    <a:bodyPr/>
                    <a:lstStyle/>
                    <a:p>
                      <a:r>
                        <a:rPr lang="en-US" dirty="0"/>
                        <a:t>% female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187624"/>
                  </a:ext>
                </a:extLst>
              </a:tr>
              <a:tr h="223439">
                <a:tc>
                  <a:txBody>
                    <a:bodyPr/>
                    <a:lstStyle/>
                    <a:p>
                      <a:r>
                        <a:rPr lang="en-US" dirty="0"/>
                        <a:t>% Diabetes Type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43471"/>
                  </a:ext>
                </a:extLst>
              </a:tr>
              <a:tr h="223439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Diabetes Type</a:t>
                      </a:r>
                      <a:r>
                        <a:rPr lang="en-US" baseline="0" dirty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640016"/>
                  </a:ext>
                </a:extLst>
              </a:tr>
              <a:tr h="687592">
                <a:tc>
                  <a:txBody>
                    <a:bodyPr/>
                    <a:lstStyle/>
                    <a:p>
                      <a:pPr marL="0" marR="0" indent="0" algn="l" defTabSz="3428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Average days from pump training (or upgrade) to visit with provider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986756"/>
                  </a:ext>
                </a:extLst>
              </a:tr>
              <a:tr h="2234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2008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A730A7E-788A-8079-70D7-02BEEB6D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3" y="428066"/>
            <a:ext cx="8229600" cy="313932"/>
          </a:xfrm>
        </p:spPr>
        <p:txBody>
          <a:bodyPr/>
          <a:lstStyle/>
          <a:p>
            <a:r>
              <a:rPr lang="en-US" dirty="0"/>
              <a:t>Data 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743" y="4369000"/>
            <a:ext cx="73385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Data collection: </a:t>
            </a:r>
          </a:p>
          <a:p>
            <a:pPr lvl="1"/>
            <a:r>
              <a:rPr lang="en-US" sz="1400" dirty="0"/>
              <a:t>Pump training date OR pump upgrade date</a:t>
            </a:r>
          </a:p>
          <a:p>
            <a:pPr lvl="1"/>
            <a:r>
              <a:rPr lang="en-US" sz="1400" dirty="0"/>
              <a:t>Post pump training visit with MD/NP/PA/RD-CDE </a:t>
            </a:r>
          </a:p>
          <a:p>
            <a:pPr lvl="1"/>
            <a:r>
              <a:rPr lang="en-US" sz="1400" dirty="0"/>
              <a:t>Baseline (Feb-May2022)</a:t>
            </a:r>
          </a:p>
          <a:p>
            <a:pPr lvl="1"/>
            <a:r>
              <a:rPr lang="en-US" sz="1400" dirty="0"/>
              <a:t>Current (Aug to Nov 2023)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ADA20-86A5-23DF-22C2-AF5EB4913960}"/>
              </a:ext>
            </a:extLst>
          </p:cNvPr>
          <p:cNvSpPr txBox="1"/>
          <p:nvPr/>
        </p:nvSpPr>
        <p:spPr>
          <a:xfrm>
            <a:off x="3744685" y="5737377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40% improvement, so far </a:t>
            </a:r>
          </a:p>
        </p:txBody>
      </p:sp>
    </p:spTree>
    <p:extLst>
      <p:ext uri="{BB962C8B-B14F-4D97-AF65-F5344CB8AC3E}">
        <p14:creationId xmlns:p14="http://schemas.microsoft.com/office/powerpoint/2010/main" val="141984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3BF6D15-80BA-5223-1545-23E1A0BC4C0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7246" y="108857"/>
            <a:ext cx="2731697" cy="6183086"/>
          </a:xfrm>
          <a:ln>
            <a:solidFill>
              <a:srgbClr val="7030A0"/>
            </a:solidFill>
          </a:ln>
        </p:spPr>
        <p:txBody>
          <a:bodyPr/>
          <a:lstStyle/>
          <a:p>
            <a:pPr algn="r"/>
            <a:r>
              <a:rPr lang="en-US" sz="2400" dirty="0">
                <a:solidFill>
                  <a:srgbClr val="7030A0"/>
                </a:solidFill>
              </a:rPr>
              <a:t>PDSA2</a:t>
            </a:r>
          </a:p>
          <a:p>
            <a:r>
              <a:rPr lang="en-US" sz="1600" b="0" dirty="0"/>
              <a:t>- Started July 2023</a:t>
            </a:r>
          </a:p>
          <a:p>
            <a:r>
              <a:rPr lang="en-US" sz="1600" b="0" dirty="0"/>
              <a:t>- Develop protocol for when patients start on </a:t>
            </a:r>
            <a:r>
              <a:rPr lang="en-US" sz="1600" b="0" dirty="0" err="1"/>
              <a:t>Omnipod</a:t>
            </a:r>
            <a:r>
              <a:rPr lang="en-US" sz="1600" b="0" dirty="0"/>
              <a:t> &amp; Tandem insulin pumps 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1600" b="0" dirty="0"/>
              <a:t>	</a:t>
            </a:r>
            <a:r>
              <a:rPr lang="en-US" sz="1600" dirty="0"/>
              <a:t>led by </a:t>
            </a:r>
            <a:r>
              <a:rPr lang="en-US" sz="1600" dirty="0" smtClean="0"/>
              <a:t>lead practice RN </a:t>
            </a:r>
            <a:endParaRPr lang="en-US" sz="1600" dirty="0"/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1600" b="0" dirty="0"/>
              <a:t>Collaborate with leadership (directors, managers, coordinator), secretary, RD CDE, insulin pump </a:t>
            </a:r>
            <a:r>
              <a:rPr lang="en-US" sz="1600" b="0" dirty="0" smtClean="0"/>
              <a:t>reps/trainers</a:t>
            </a:r>
          </a:p>
          <a:p>
            <a:pPr marL="285750" indent="-285750">
              <a:buFontTx/>
              <a:buChar char="-"/>
            </a:pPr>
            <a:r>
              <a:rPr lang="en-US" sz="1600" b="0" dirty="0"/>
              <a:t>S</a:t>
            </a:r>
            <a:r>
              <a:rPr lang="en-US" sz="1600" b="0" dirty="0" smtClean="0"/>
              <a:t>tandardize </a:t>
            </a:r>
            <a:r>
              <a:rPr lang="en-US" sz="1600" b="0" dirty="0"/>
              <a:t>new insulin pump start process (or upgrades</a:t>
            </a:r>
            <a:r>
              <a:rPr lang="en-US" sz="1600" b="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600" b="0" dirty="0" smtClean="0"/>
              <a:t>Identify </a:t>
            </a:r>
            <a:r>
              <a:rPr lang="en-US" sz="1600" b="0" dirty="0"/>
              <a:t>each role involved and their </a:t>
            </a:r>
            <a:r>
              <a:rPr lang="en-US" sz="1600" b="0" dirty="0" smtClean="0"/>
              <a:t>responsibilities</a:t>
            </a:r>
          </a:p>
          <a:p>
            <a:pPr marL="285750" indent="-285750">
              <a:buFontTx/>
              <a:buChar char="-"/>
            </a:pPr>
            <a:r>
              <a:rPr lang="en-US" sz="1600" b="0" dirty="0" smtClean="0"/>
              <a:t>Work with Epic IT </a:t>
            </a:r>
            <a:endParaRPr lang="en-US" sz="1600" b="0" dirty="0" smtClean="0"/>
          </a:p>
          <a:p>
            <a:r>
              <a:rPr lang="en-US" sz="1600" b="0" dirty="0" smtClean="0"/>
              <a:t>- </a:t>
            </a:r>
            <a:r>
              <a:rPr lang="en-US" sz="1600" b="0" dirty="0"/>
              <a:t>ongoing revision 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8F64CF-D3E3-3FBB-AC4E-89FC39195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C6251C-FA6B-70D8-3626-35328DF79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Screen Shot 2024-01-15 at 5.50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" y="108857"/>
            <a:ext cx="6138719" cy="63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B493B8-BFA7-7CFC-6B69-6AB7E9E7C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84B8F9-97E3-2C57-28AE-964BC738A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612F7-FED7-D0D3-E769-CE91E73200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8384" y="1354114"/>
            <a:ext cx="8730635" cy="469582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Ongoing: monitor and adjust data capture strategies, workflow</a:t>
            </a:r>
          </a:p>
          <a:p>
            <a:r>
              <a:rPr lang="en-US" dirty="0" smtClean="0"/>
              <a:t>Improve </a:t>
            </a:r>
            <a:r>
              <a:rPr lang="en-US" dirty="0"/>
              <a:t>documentation: </a:t>
            </a:r>
          </a:p>
          <a:p>
            <a:pPr lvl="1"/>
            <a:r>
              <a:rPr lang="en-US" dirty="0"/>
              <a:t>Why/when the pump ordered? Training or upgrade date</a:t>
            </a:r>
            <a:r>
              <a:rPr lang="en-US" dirty="0" smtClean="0"/>
              <a:t>?</a:t>
            </a:r>
            <a:r>
              <a:rPr lang="en-US" dirty="0" smtClean="0">
                <a:sym typeface="Wingdings" panose="05000000000000000000" pitchFamily="2" charset="2"/>
              </a:rPr>
              <a:t> via EHR, Epic </a:t>
            </a:r>
            <a:endParaRPr lang="en-US" dirty="0"/>
          </a:p>
          <a:p>
            <a:r>
              <a:rPr lang="en-US" dirty="0"/>
              <a:t>Pump orders scanned in patient's chart (standardize process)</a:t>
            </a:r>
          </a:p>
          <a:p>
            <a:r>
              <a:rPr lang="en-US" dirty="0" smtClean="0"/>
              <a:t>Improve </a:t>
            </a:r>
            <a:r>
              <a:rPr lang="en-US" dirty="0"/>
              <a:t>process for rescheduling cancelled appointments </a:t>
            </a:r>
          </a:p>
          <a:p>
            <a:r>
              <a:rPr lang="en-US" dirty="0"/>
              <a:t>For now, tracking training date to post pump training/upgrade visit with provider</a:t>
            </a:r>
            <a:r>
              <a:rPr lang="en-US" dirty="0">
                <a:sym typeface="Wingdings"/>
              </a:rPr>
              <a:t> track from pump order or pump upgrade order?</a:t>
            </a:r>
          </a:p>
          <a:p>
            <a:r>
              <a:rPr lang="en-US" dirty="0">
                <a:sym typeface="Wingdings"/>
              </a:rPr>
              <a:t>Improve signing orders to expedite order and training/upgrade process </a:t>
            </a:r>
          </a:p>
          <a:p>
            <a:r>
              <a:rPr lang="en-US" dirty="0">
                <a:sym typeface="Wingdings"/>
              </a:rPr>
              <a:t>Establish protocol: go- to- persons for staff and pump vendors (improve communication)</a:t>
            </a:r>
            <a:endParaRPr lang="en-US" dirty="0"/>
          </a:p>
          <a:p>
            <a:r>
              <a:rPr lang="en-US" dirty="0"/>
              <a:t>Establish better process for tracking software updates or upgrades </a:t>
            </a:r>
          </a:p>
          <a:p>
            <a:r>
              <a:rPr lang="en-US" dirty="0"/>
              <a:t>Reinforce among staff to update/mark diabetes device (s) on patient’s sticky note in Epic </a:t>
            </a:r>
          </a:p>
          <a:p>
            <a:r>
              <a:rPr lang="en-US" dirty="0"/>
              <a:t>RD CDE pump trainers?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56255C-727E-1B43-31C3-BFDD0EF6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84" y="631762"/>
            <a:ext cx="8229600" cy="313932"/>
          </a:xfrm>
        </p:spPr>
        <p:txBody>
          <a:bodyPr/>
          <a:lstStyle/>
          <a:p>
            <a:r>
              <a:rPr lang="en-US" dirty="0"/>
              <a:t>Next Steps/Future Directions </a:t>
            </a:r>
          </a:p>
        </p:txBody>
      </p:sp>
    </p:spTree>
    <p:extLst>
      <p:ext uri="{BB962C8B-B14F-4D97-AF65-F5344CB8AC3E}">
        <p14:creationId xmlns:p14="http://schemas.microsoft.com/office/powerpoint/2010/main" val="31733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Center for Diabetes &amp; Metabolic Health at NYU Langone Health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EEEA1A-CB49-3744-AA40-B896987410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BF9900F-877D-65AC-5132-C1FBEE6A5FF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457202" y="1216226"/>
            <a:ext cx="8388221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Lyons SK,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Ebekozien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 O, Garrity A, Buckingham D,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Odugbesan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 O, Thomas S,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Rioles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 N, Gallagher K,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Sonabend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 RY,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Lorincz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j-lt"/>
              </a:rPr>
              <a:t> I, Alonso GT, Kamboj MK, Lee JM; T1D Exchange Quality Improvement Collaborative Study Group. Increasing Insulin Pump Use Among 12- to 26-Year-Olds With Type 1 Diabetes: Results From the T1D Exchange Quality Improvement Collaborative. Clin Diabetes. 2021 Jul;39(3):272-277.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ACD9B-EF63-A645-13D1-BAADC4A24606}"/>
              </a:ext>
            </a:extLst>
          </p:cNvPr>
          <p:cNvSpPr txBox="1"/>
          <p:nvPr/>
        </p:nvSpPr>
        <p:spPr>
          <a:xfrm>
            <a:off x="457201" y="2188062"/>
            <a:ext cx="8388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Tanenbaum ML, Commissariat PV. Barriers and Facilitators to Diabetes Device Adoption for People with Type 1 Diabetes. Curr Diab Rep. 2022 Jul;22(7):291-299.</a:t>
            </a:r>
            <a:endParaRPr lang="en-US" sz="12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672CE-3A6D-CB1C-FC0D-888BDA3BEB25}"/>
              </a:ext>
            </a:extLst>
          </p:cNvPr>
          <p:cNvSpPr txBox="1"/>
          <p:nvPr/>
        </p:nvSpPr>
        <p:spPr>
          <a:xfrm>
            <a:off x="457200" y="2744398"/>
            <a:ext cx="8388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Berget C, Messer LH,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j-lt"/>
              </a:rPr>
              <a:t>Forlenza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 GP. A Clinical Overview of Insulin Pump Therapy for the Management of Diabetes: Past, Present, and Future of Intensive Therapy. Diabetes </a:t>
            </a:r>
            <a:r>
              <a:rPr lang="en-US" sz="1200" b="0" i="0" dirty="0" err="1">
                <a:solidFill>
                  <a:srgbClr val="212121"/>
                </a:solidFill>
                <a:effectLst/>
                <a:latin typeface="+mj-lt"/>
              </a:rPr>
              <a:t>Spectr</a:t>
            </a:r>
            <a:r>
              <a:rPr lang="en-US" sz="1200" b="0" i="0" dirty="0">
                <a:solidFill>
                  <a:srgbClr val="212121"/>
                </a:solidFill>
                <a:effectLst/>
                <a:latin typeface="+mj-lt"/>
              </a:rPr>
              <a:t>. 2019 Aug;32(3):194-204. </a:t>
            </a:r>
            <a:endParaRPr lang="en-US" sz="12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1147C-3E95-B32D-44B0-4D49152856A4}"/>
              </a:ext>
            </a:extLst>
          </p:cNvPr>
          <p:cNvSpPr txBox="1"/>
          <p:nvPr/>
        </p:nvSpPr>
        <p:spPr>
          <a:xfrm>
            <a:off x="457201" y="3429000"/>
            <a:ext cx="82295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Nimri</a:t>
            </a:r>
            <a:r>
              <a:rPr lang="en-US" sz="1200" dirty="0">
                <a:solidFill>
                  <a:srgbClr val="000000"/>
                </a:solidFill>
              </a:rPr>
              <a:t> R, Nir J, Phillip M. Insulin Pump Therapy. </a:t>
            </a:r>
            <a:r>
              <a:rPr lang="en-US" sz="1200" i="1" dirty="0">
                <a:solidFill>
                  <a:srgbClr val="000000"/>
                </a:solidFill>
              </a:rPr>
              <a:t>American Journal of Therapeutics. </a:t>
            </a:r>
            <a:r>
              <a:rPr lang="en-US" sz="1200" dirty="0">
                <a:solidFill>
                  <a:srgbClr val="000000"/>
                </a:solidFill>
              </a:rPr>
              <a:t>2020; 27 (1): e30-e41. </a:t>
            </a:r>
          </a:p>
        </p:txBody>
      </p:sp>
    </p:spTree>
    <p:extLst>
      <p:ext uri="{BB962C8B-B14F-4D97-AF65-F5344CB8AC3E}">
        <p14:creationId xmlns:p14="http://schemas.microsoft.com/office/powerpoint/2010/main" val="31597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LH_Theme1_WhiteCoverWhiteInterior_4x3">
  <a:themeElements>
    <a:clrScheme name="NYU Langone Vibrant Office Colors">
      <a:dk1>
        <a:srgbClr val="53565A"/>
      </a:dk1>
      <a:lt1>
        <a:srgbClr val="FFFFFF"/>
      </a:lt1>
      <a:dk2>
        <a:srgbClr val="580F8B"/>
      </a:dk2>
      <a:lt2>
        <a:srgbClr val="D9D9D6"/>
      </a:lt2>
      <a:accent1>
        <a:srgbClr val="580F8B"/>
      </a:accent1>
      <a:accent2>
        <a:srgbClr val="E0A526"/>
      </a:accent2>
      <a:accent3>
        <a:srgbClr val="489FDF"/>
      </a:accent3>
      <a:accent4>
        <a:srgbClr val="E5554F"/>
      </a:accent4>
      <a:accent5>
        <a:srgbClr val="40C1AC"/>
      </a:accent5>
      <a:accent6>
        <a:srgbClr val="9BB8D3"/>
      </a:accent6>
      <a:hlink>
        <a:srgbClr val="0000FF"/>
      </a:hlink>
      <a:folHlink>
        <a:srgbClr val="00EBFF"/>
      </a:folHlink>
    </a:clrScheme>
    <a:fontScheme name="NYU Langone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  <a:solidFill>
              <a:schemeClr val="accent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DFD79AEB-F78C-0A4B-9F28-EEEB72C9BF05}" vid="{4F9586D2-E4A2-F844-A1A6-4421154470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NYULH_Theme1_WhiteCoverWhiteInterior_4x3</Template>
  <TotalTime>4725</TotalTime>
  <Words>1108</Words>
  <Application>Microsoft Office PowerPoint</Application>
  <PresentationFormat>On-screen Show (4:3)</PresentationFormat>
  <Paragraphs>134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NYULH_Theme1_WhiteCoverWhiteInterior_4x3</vt:lpstr>
      <vt:lpstr>Insulin pump starts &amp; upgrades  to  visit with provider</vt:lpstr>
      <vt:lpstr>QI</vt:lpstr>
      <vt:lpstr>PowerPoint Presentation</vt:lpstr>
      <vt:lpstr>PowerPoint Presentation</vt:lpstr>
      <vt:lpstr>PDSA1</vt:lpstr>
      <vt:lpstr>Data </vt:lpstr>
      <vt:lpstr>PowerPoint Presentation</vt:lpstr>
      <vt:lpstr>Next Steps/Future Directions </vt:lpstr>
      <vt:lpstr>References </vt:lpstr>
      <vt:lpstr>PowerPoint Presentation</vt:lpstr>
    </vt:vector>
  </TitlesOfParts>
  <Company>NYU Langone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area</dc:title>
  <dc:creator>admin</dc:creator>
  <cp:lastModifiedBy>Cohen, Edelina</cp:lastModifiedBy>
  <cp:revision>122</cp:revision>
  <cp:lastPrinted>2023-09-29T15:14:33Z</cp:lastPrinted>
  <dcterms:created xsi:type="dcterms:W3CDTF">2018-01-16T22:58:23Z</dcterms:created>
  <dcterms:modified xsi:type="dcterms:W3CDTF">2024-03-12T15:08:09Z</dcterms:modified>
</cp:coreProperties>
</file>