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92" r:id="rId5"/>
  </p:sldMasterIdLst>
  <p:notesMasterIdLst>
    <p:notesMasterId r:id="rId15"/>
  </p:notesMasterIdLst>
  <p:handoutMasterIdLst>
    <p:handoutMasterId r:id="rId16"/>
  </p:handoutMasterIdLst>
  <p:sldIdLst>
    <p:sldId id="500" r:id="rId6"/>
    <p:sldId id="517" r:id="rId7"/>
    <p:sldId id="518" r:id="rId8"/>
    <p:sldId id="519" r:id="rId9"/>
    <p:sldId id="524" r:id="rId10"/>
    <p:sldId id="520" r:id="rId11"/>
    <p:sldId id="521" r:id="rId12"/>
    <p:sldId id="522" r:id="rId13"/>
    <p:sldId id="52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65FEC1B-068D-F742-9739-C03D01A1DBE9}">
          <p14:sldIdLst>
            <p14:sldId id="500"/>
            <p14:sldId id="517"/>
            <p14:sldId id="518"/>
            <p14:sldId id="519"/>
            <p14:sldId id="524"/>
            <p14:sldId id="520"/>
            <p14:sldId id="521"/>
            <p14:sldId id="522"/>
            <p14:sldId id="523"/>
          </p14:sldIdLst>
        </p14:section>
        <p14:section name="Examples" id="{181B238E-343F-5043-824B-8D3DFAA300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3A4B"/>
    <a:srgbClr val="E04F39"/>
    <a:srgbClr val="E98300"/>
    <a:srgbClr val="B26F16"/>
    <a:srgbClr val="928B8B"/>
    <a:srgbClr val="5F574F"/>
    <a:srgbClr val="8C1515"/>
    <a:srgbClr val="651C32"/>
    <a:srgbClr val="5C0B8A"/>
    <a:srgbClr val="008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27"/>
    <p:restoredTop sz="93820"/>
  </p:normalViewPr>
  <p:slideViewPr>
    <p:cSldViewPr snapToGrid="0">
      <p:cViewPr varScale="1">
        <p:scale>
          <a:sx n="93" d="100"/>
          <a:sy n="93" d="100"/>
        </p:scale>
        <p:origin x="248" y="6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Franklin Gothic Book" panose="020B0503020102020204" pitchFamily="34" charset="0"/>
            </a:endParaRPr>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latin typeface="Franklin Gothic Book" panose="020B0503020102020204" pitchFamily="34" charset="0"/>
              </a:rPr>
              <a:t>3/12/24</a:t>
            </a:fld>
            <a:endParaRPr lang="en-US">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latin typeface="Franklin Gothic Book" panose="020B0503020102020204" pitchFamily="34" charset="0"/>
              </a:rPr>
              <a:t>‹#›</a:t>
            </a:fld>
            <a:endParaRPr lang="en-US">
              <a:latin typeface="Franklin Gothic Book" panose="020B0503020102020204" pitchFamily="34" charset="0"/>
            </a:endParaRPr>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ranklin Gothic Book" panose="020B05030201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ranklin Gothic Book" panose="020B0503020102020204" pitchFamily="34" charset="0"/>
              </a:defRPr>
            </a:lvl1pPr>
          </a:lstStyle>
          <a:p>
            <a:fld id="{A2FD89D3-6540-412A-8DF7-24F6B362E6BB}" type="datetimeFigureOut">
              <a:rPr lang="en-US" smtClean="0"/>
              <a:pPr/>
              <a:t>3/12/24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ranklin Gothic Book" panose="020B05030201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ranklin Gothic Book" panose="020B0503020102020204" pitchFamily="34" charset="0"/>
              </a:defRPr>
            </a:lvl1pPr>
          </a:lstStyle>
          <a:p>
            <a:fld id="{53BCCA8E-E054-4945-93F6-8F3E2A7D5A26}" type="slidenum">
              <a:rPr lang="en-US" smtClean="0"/>
              <a:pPr/>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b="0" i="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b="0" i="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b="0" i="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b="0" i="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1963" y="412749"/>
            <a:ext cx="5486399" cy="1731735"/>
          </a:xfrm>
          <a:noFill/>
        </p:spPr>
        <p:txBody>
          <a:bodyPr lIns="1097280" tIns="0" rIns="731520" bIns="91440" anchor="b" anchorCtr="0"/>
          <a:lstStyle>
            <a:lvl1pPr>
              <a:lnSpc>
                <a:spcPct val="90000"/>
              </a:lnSpc>
              <a:defRPr sz="3000" b="1" i="0">
                <a:solidFill>
                  <a:schemeClr val="accent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8ECEF577-D49E-EE4D-9822-BF86CC676FF3}"/>
              </a:ext>
            </a:extLst>
          </p:cNvPr>
          <p:cNvSpPr>
            <a:spLocks noGrp="1"/>
          </p:cNvSpPr>
          <p:nvPr>
            <p:ph type="body" sz="quarter" idx="20" hasCustomPrompt="1"/>
          </p:nvPr>
        </p:nvSpPr>
        <p:spPr>
          <a:xfrm>
            <a:off x="461963" y="3129223"/>
            <a:ext cx="3846511" cy="998640"/>
          </a:xfrm>
        </p:spPr>
        <p:txBody>
          <a:bodyPr lIns="1097280" tIns="0" anchor="b" anchorCtr="0"/>
          <a:lstStyle>
            <a:lvl1pPr>
              <a:buFontTx/>
              <a:buNone/>
              <a:defRPr sz="1400" b="1">
                <a:solidFill>
                  <a:schemeClr val="accent1"/>
                </a:solidFill>
              </a:defRPr>
            </a:lvl1pPr>
            <a:lvl2pPr>
              <a:spcAft>
                <a:spcPts val="0"/>
              </a:spcAft>
              <a:buFontTx/>
              <a:buNone/>
              <a:defRPr sz="1400">
                <a:solidFill>
                  <a:schemeClr val="tx1"/>
                </a:solidFill>
              </a:defRPr>
            </a:lvl2pPr>
            <a:lvl3pPr marL="0" indent="0">
              <a:buFontTx/>
              <a:buNone/>
              <a:defRPr sz="14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a:solidFill>
                  <a:schemeClr val="tx1"/>
                </a:solidFill>
              </a:defRPr>
            </a:lvl6pPr>
            <a:lvl7pPr marL="0" indent="0">
              <a:buFontTx/>
              <a:buNone/>
              <a:defRPr>
                <a:solidFill>
                  <a:schemeClr val="tx1"/>
                </a:solidFill>
              </a:defRPr>
            </a:lvl7pPr>
            <a:lvl8pPr>
              <a:defRPr>
                <a:solidFill>
                  <a:schemeClr val="tx1"/>
                </a:solidFill>
              </a:defRPr>
            </a:lvl8pPr>
            <a:lvl9pPr>
              <a:defRPr>
                <a:solidFill>
                  <a:schemeClr val="tx1"/>
                </a:solidFill>
              </a:defRPr>
            </a:lvl9pPr>
          </a:lstStyle>
          <a:p>
            <a:pPr lvl="0"/>
            <a:r>
              <a:rPr lang="en-US" dirty="0"/>
              <a:t>Presenter Name</a:t>
            </a:r>
          </a:p>
          <a:p>
            <a:pPr lvl="1"/>
            <a:r>
              <a:rPr lang="en-US" dirty="0"/>
              <a:t>Presenter Title</a:t>
            </a:r>
          </a:p>
          <a:p>
            <a:pPr lvl="2"/>
            <a:r>
              <a:rPr lang="en-US" dirty="0"/>
              <a:t>Audience</a:t>
            </a:r>
          </a:p>
          <a:p>
            <a:pPr lvl="2"/>
            <a:r>
              <a:rPr lang="en-US" dirty="0"/>
              <a:t>Date</a:t>
            </a:r>
          </a:p>
        </p:txBody>
      </p:sp>
      <p:pic>
        <p:nvPicPr>
          <p:cNvPr id="6" name="Picture 5">
            <a:extLst>
              <a:ext uri="{FF2B5EF4-FFF2-40B4-BE49-F238E27FC236}">
                <a16:creationId xmlns:a16="http://schemas.microsoft.com/office/drawing/2014/main" id="{7B527EFB-CAEE-C84F-BFF8-BA4A718D21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12326" y="5884674"/>
            <a:ext cx="1667848" cy="462615"/>
          </a:xfrm>
          <a:prstGeom prst="rect">
            <a:avLst/>
          </a:prstGeom>
        </p:spPr>
      </p:pic>
      <p:sp>
        <p:nvSpPr>
          <p:cNvPr id="8" name="Text Placeholder 2">
            <a:extLst>
              <a:ext uri="{FF2B5EF4-FFF2-40B4-BE49-F238E27FC236}">
                <a16:creationId xmlns:a16="http://schemas.microsoft.com/office/drawing/2014/main" id="{083F15D6-39BD-4E4F-A707-072DFAE5DBEB}"/>
              </a:ext>
            </a:extLst>
          </p:cNvPr>
          <p:cNvSpPr>
            <a:spLocks noGrp="1"/>
          </p:cNvSpPr>
          <p:nvPr>
            <p:ph type="body" sz="quarter" idx="19"/>
          </p:nvPr>
        </p:nvSpPr>
        <p:spPr>
          <a:xfrm>
            <a:off x="461963" y="2144485"/>
            <a:ext cx="5484685" cy="984738"/>
          </a:xfrm>
        </p:spPr>
        <p:txBody>
          <a:bodyPr lIns="1097280" tIns="0" rIns="457200"/>
          <a:lstStyle>
            <a:lvl1pPr>
              <a:lnSpc>
                <a:spcPct val="100000"/>
              </a:lnSpc>
              <a:spcAft>
                <a:spcPts val="0"/>
              </a:spcAft>
              <a:defRPr sz="2000" b="1" i="0">
                <a:solidFill>
                  <a:schemeClr val="tx1"/>
                </a:solidFill>
                <a:latin typeface="+mn-lt"/>
              </a:defRPr>
            </a:lvl1pPr>
            <a:lvl2pPr>
              <a:lnSpc>
                <a:spcPct val="100000"/>
              </a:lnSpc>
              <a:spcAft>
                <a:spcPts val="0"/>
              </a:spcAft>
              <a:defRPr sz="2000" b="1">
                <a:solidFill>
                  <a:schemeClr val="accent2"/>
                </a:solidFill>
              </a:defRPr>
            </a:lvl2pPr>
            <a:lvl3pPr marL="0" indent="0">
              <a:buFontTx/>
              <a:buNone/>
              <a:defRPr sz="2000" b="1">
                <a:solidFill>
                  <a:schemeClr val="accent2"/>
                </a:solidFill>
              </a:defRPr>
            </a:lvl3pPr>
            <a:lvl4pPr marL="0" indent="0">
              <a:buFontTx/>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F7BEA5A6-A33E-494C-BC74-CBE1F826922D}"/>
              </a:ext>
            </a:extLst>
          </p:cNvPr>
          <p:cNvSpPr>
            <a:spLocks noGrp="1"/>
          </p:cNvSpPr>
          <p:nvPr>
            <p:ph type="pic" sz="quarter" idx="23"/>
          </p:nvPr>
        </p:nvSpPr>
        <p:spPr>
          <a:xfrm>
            <a:off x="4367339" y="1"/>
            <a:ext cx="7824356" cy="4689381"/>
          </a:xfrm>
          <a:custGeom>
            <a:avLst/>
            <a:gdLst>
              <a:gd name="connsiteX0" fmla="*/ 1115282 w 7824356"/>
              <a:gd name="connsiteY0" fmla="*/ 0 h 4689381"/>
              <a:gd name="connsiteX1" fmla="*/ 7824356 w 7824356"/>
              <a:gd name="connsiteY1" fmla="*/ 0 h 4689381"/>
              <a:gd name="connsiteX2" fmla="*/ 7824356 w 7824356"/>
              <a:gd name="connsiteY2" fmla="*/ 4689381 h 4689381"/>
              <a:gd name="connsiteX3" fmla="*/ 0 w 7824356"/>
              <a:gd name="connsiteY3" fmla="*/ 4689381 h 4689381"/>
              <a:gd name="connsiteX4" fmla="*/ 1115282 w 7824356"/>
              <a:gd name="connsiteY4" fmla="*/ 1372807 h 4689381"/>
              <a:gd name="connsiteX5" fmla="*/ 1115282 w 7824356"/>
              <a:gd name="connsiteY5" fmla="*/ 0 h 46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4356" h="4689381">
                <a:moveTo>
                  <a:pt x="1115282" y="0"/>
                </a:moveTo>
                <a:lnTo>
                  <a:pt x="7824356" y="0"/>
                </a:lnTo>
                <a:cubicBezTo>
                  <a:pt x="7824356" y="0"/>
                  <a:pt x="7824356" y="0"/>
                  <a:pt x="7824356" y="4689381"/>
                </a:cubicBezTo>
                <a:cubicBezTo>
                  <a:pt x="7824356" y="4689381"/>
                  <a:pt x="7824356" y="4689381"/>
                  <a:pt x="0" y="4689381"/>
                </a:cubicBezTo>
                <a:cubicBezTo>
                  <a:pt x="695946" y="3764620"/>
                  <a:pt x="1115282" y="2611413"/>
                  <a:pt x="1115282" y="1372807"/>
                </a:cubicBezTo>
                <a:cubicBezTo>
                  <a:pt x="1115282" y="1372807"/>
                  <a:pt x="1115282" y="1372807"/>
                  <a:pt x="1115282" y="0"/>
                </a:cubicBezTo>
                <a:close/>
              </a:path>
            </a:pathLst>
          </a:custGeom>
          <a:solidFill>
            <a:schemeClr val="bg1">
              <a:lumMod val="75000"/>
            </a:schemeClr>
          </a:solidFill>
        </p:spPr>
        <p:txBody>
          <a:bodyPr wrap="square" tIns="1737360">
            <a:noAutofit/>
          </a:bodyPr>
          <a:lstStyle>
            <a:lvl1pPr algn="ctr">
              <a:defRPr/>
            </a:lvl1pPr>
          </a:lstStyle>
          <a:p>
            <a:r>
              <a:rPr lang="en-US"/>
              <a:t>Click icon to add picture</a:t>
            </a:r>
          </a:p>
        </p:txBody>
      </p:sp>
    </p:spTree>
    <p:extLst>
      <p:ext uri="{BB962C8B-B14F-4D97-AF65-F5344CB8AC3E}">
        <p14:creationId xmlns:p14="http://schemas.microsoft.com/office/powerpoint/2010/main" val="9329803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3" name="Footer Placeholder 2">
            <a:extLst>
              <a:ext uri="{FF2B5EF4-FFF2-40B4-BE49-F238E27FC236}">
                <a16:creationId xmlns:a16="http://schemas.microsoft.com/office/drawing/2014/main" id="{C4DC3D60-959E-D249-994F-84185C526F40}"/>
              </a:ext>
            </a:extLst>
          </p:cNvPr>
          <p:cNvSpPr>
            <a:spLocks noGrp="1"/>
          </p:cNvSpPr>
          <p:nvPr>
            <p:ph type="ftr" sz="quarter" idx="16"/>
          </p:nvPr>
        </p:nvSpPr>
        <p:spPr/>
        <p:txBody>
          <a:bodyPr/>
          <a:lstStyle/>
          <a:p>
            <a:r>
              <a:rPr lang="en-US"/>
              <a:t>Confidential</a:t>
            </a:r>
          </a:p>
        </p:txBody>
      </p:sp>
      <p:sp>
        <p:nvSpPr>
          <p:cNvPr id="8" name="Content Placeholder 9">
            <a:extLst>
              <a:ext uri="{FF2B5EF4-FFF2-40B4-BE49-F238E27FC236}">
                <a16:creationId xmlns:a16="http://schemas.microsoft.com/office/drawing/2014/main" id="{529E557C-5767-4847-B8BF-1A81B3688EE4}"/>
              </a:ext>
            </a:extLst>
          </p:cNvPr>
          <p:cNvSpPr>
            <a:spLocks noGrp="1"/>
          </p:cNvSpPr>
          <p:nvPr>
            <p:ph sz="quarter" idx="18"/>
          </p:nvPr>
        </p:nvSpPr>
        <p:spPr>
          <a:xfrm>
            <a:off x="461964" y="1687513"/>
            <a:ext cx="11268073"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007DBF42-FE64-264C-80DF-7CC1D3991382}"/>
              </a:ext>
            </a:extLst>
          </p:cNvPr>
          <p:cNvSpPr>
            <a:spLocks noGrp="1"/>
          </p:cNvSpPr>
          <p:nvPr>
            <p:ph type="title"/>
          </p:nvPr>
        </p:nvSpPr>
        <p:spPr>
          <a:xfrm>
            <a:off x="461964" y="412749"/>
            <a:ext cx="11268074" cy="1014414"/>
          </a:xfrm>
        </p:spPr>
        <p:txBody>
          <a:bodyPr/>
          <a:lstStyle/>
          <a:p>
            <a:r>
              <a:rPr lang="en-US"/>
              <a:t>Click to edit Master title style</a:t>
            </a:r>
          </a:p>
        </p:txBody>
      </p:sp>
      <p:pic>
        <p:nvPicPr>
          <p:cNvPr id="9" name="Picture 8">
            <a:extLst>
              <a:ext uri="{FF2B5EF4-FFF2-40B4-BE49-F238E27FC236}">
                <a16:creationId xmlns:a16="http://schemas.microsoft.com/office/drawing/2014/main" id="{8D579112-0192-E049-A643-786995F2DB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281309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10" name="Content Placeholder 9">
            <a:extLst>
              <a:ext uri="{FF2B5EF4-FFF2-40B4-BE49-F238E27FC236}">
                <a16:creationId xmlns:a16="http://schemas.microsoft.com/office/drawing/2014/main" id="{70C47D75-C1DF-8D4D-A586-D1D7EA170598}"/>
              </a:ext>
            </a:extLst>
          </p:cNvPr>
          <p:cNvSpPr>
            <a:spLocks noGrp="1"/>
          </p:cNvSpPr>
          <p:nvPr>
            <p:ph sz="quarter" idx="18"/>
          </p:nvPr>
        </p:nvSpPr>
        <p:spPr>
          <a:xfrm>
            <a:off x="471488" y="1687513"/>
            <a:ext cx="5476875"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a:extLst>
              <a:ext uri="{FF2B5EF4-FFF2-40B4-BE49-F238E27FC236}">
                <a16:creationId xmlns:a16="http://schemas.microsoft.com/office/drawing/2014/main" id="{BFD67E82-5546-DA4D-AD5D-1F463B538D46}"/>
              </a:ext>
            </a:extLst>
          </p:cNvPr>
          <p:cNvSpPr>
            <a:spLocks noGrp="1"/>
          </p:cNvSpPr>
          <p:nvPr>
            <p:ph sz="quarter" idx="19"/>
          </p:nvPr>
        </p:nvSpPr>
        <p:spPr>
          <a:xfrm>
            <a:off x="6248173" y="1687513"/>
            <a:ext cx="5476875"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49"/>
            <a:ext cx="11268074" cy="1014414"/>
          </a:xfrm>
        </p:spPr>
        <p:txBody>
          <a:bodyPr/>
          <a:lstStyle/>
          <a:p>
            <a:r>
              <a:rPr lang="en-US"/>
              <a:t>Click to edit Master title style</a:t>
            </a:r>
          </a:p>
        </p:txBody>
      </p:sp>
      <p:pic>
        <p:nvPicPr>
          <p:cNvPr id="9" name="Picture 8">
            <a:extLst>
              <a:ext uri="{FF2B5EF4-FFF2-40B4-BE49-F238E27FC236}">
                <a16:creationId xmlns:a16="http://schemas.microsoft.com/office/drawing/2014/main" id="{D0FDFCC5-A7A9-1B48-BF80-C5E0BEE915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057BFD19-B1E2-6C47-BE5F-AD22398F148D}"/>
              </a:ext>
            </a:extLst>
          </p:cNvPr>
          <p:cNvSpPr>
            <a:spLocks noGrp="1"/>
          </p:cNvSpPr>
          <p:nvPr>
            <p:ph type="ftr" sz="quarter" idx="18"/>
          </p:nvPr>
        </p:nvSpPr>
        <p:spPr/>
        <p:txBody>
          <a:bodyPr/>
          <a:lstStyle/>
          <a:p>
            <a:r>
              <a:rPr lang="en-US"/>
              <a:t>Confidential</a:t>
            </a:r>
          </a:p>
        </p:txBody>
      </p:sp>
      <p:sp>
        <p:nvSpPr>
          <p:cNvPr id="10" name="Content Placeholder 9">
            <a:extLst>
              <a:ext uri="{FF2B5EF4-FFF2-40B4-BE49-F238E27FC236}">
                <a16:creationId xmlns:a16="http://schemas.microsoft.com/office/drawing/2014/main" id="{B65029DA-9E31-CA47-8E3A-62DA9B0C7A7B}"/>
              </a:ext>
            </a:extLst>
          </p:cNvPr>
          <p:cNvSpPr>
            <a:spLocks noGrp="1"/>
          </p:cNvSpPr>
          <p:nvPr>
            <p:ph sz="quarter" idx="19"/>
          </p:nvPr>
        </p:nvSpPr>
        <p:spPr>
          <a:xfrm>
            <a:off x="471488" y="1687513"/>
            <a:ext cx="356711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9">
            <a:extLst>
              <a:ext uri="{FF2B5EF4-FFF2-40B4-BE49-F238E27FC236}">
                <a16:creationId xmlns:a16="http://schemas.microsoft.com/office/drawing/2014/main" id="{2F23112B-A491-CE49-A4AA-F0D05F0A1A03}"/>
              </a:ext>
            </a:extLst>
          </p:cNvPr>
          <p:cNvSpPr>
            <a:spLocks noGrp="1"/>
          </p:cNvSpPr>
          <p:nvPr>
            <p:ph sz="quarter" idx="20"/>
          </p:nvPr>
        </p:nvSpPr>
        <p:spPr>
          <a:xfrm>
            <a:off x="4317773" y="1687513"/>
            <a:ext cx="356711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9">
            <a:extLst>
              <a:ext uri="{FF2B5EF4-FFF2-40B4-BE49-F238E27FC236}">
                <a16:creationId xmlns:a16="http://schemas.microsoft.com/office/drawing/2014/main" id="{8EB0A0F7-9C92-9B49-A9A2-710AC68254EA}"/>
              </a:ext>
            </a:extLst>
          </p:cNvPr>
          <p:cNvSpPr>
            <a:spLocks noGrp="1"/>
          </p:cNvSpPr>
          <p:nvPr>
            <p:ph sz="quarter" idx="21"/>
          </p:nvPr>
        </p:nvSpPr>
        <p:spPr>
          <a:xfrm>
            <a:off x="8178573" y="1687513"/>
            <a:ext cx="356711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0F961D6F-79A5-AF46-8F4F-893761CE5BCA}"/>
              </a:ext>
            </a:extLst>
          </p:cNvPr>
          <p:cNvSpPr>
            <a:spLocks noGrp="1"/>
          </p:cNvSpPr>
          <p:nvPr>
            <p:ph type="title"/>
          </p:nvPr>
        </p:nvSpPr>
        <p:spPr/>
        <p:txBody>
          <a:bodyPr/>
          <a:lstStyle/>
          <a:p>
            <a:r>
              <a:rPr lang="en-US"/>
              <a:t>Click to edit Master title style</a:t>
            </a:r>
          </a:p>
        </p:txBody>
      </p:sp>
      <p:pic>
        <p:nvPicPr>
          <p:cNvPr id="12" name="Picture 11">
            <a:extLst>
              <a:ext uri="{FF2B5EF4-FFF2-40B4-BE49-F238E27FC236}">
                <a16:creationId xmlns:a16="http://schemas.microsoft.com/office/drawing/2014/main" id="{C0170D1D-E459-5F4F-B242-54CB84BB44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lvl1pPr>
            <a:lvl2pPr>
              <a:defRPr sz="1800" b="1"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8166272" y="4291013"/>
            <a:ext cx="3567429" cy="1766887"/>
          </a:xfrm>
        </p:spPr>
        <p:txBody>
          <a:bodyPr/>
          <a:lstStyle>
            <a:lvl1pPr>
              <a:defRPr b="0" i="0"/>
            </a:lvl1pPr>
            <a:lvl2pPr>
              <a:defRPr sz="1800" b="1" i="0"/>
            </a:lvl2pPr>
            <a:lvl3pPr marL="0" indent="0">
              <a:buNone/>
              <a:defRPr/>
            </a:lvl3pPr>
          </a:lstStyle>
          <a:p>
            <a:pPr lvl="0"/>
            <a:r>
              <a:rPr lang="en-US"/>
              <a:t>Click to edit Master text styles</a:t>
            </a:r>
          </a:p>
          <a:p>
            <a:pPr lvl="1"/>
            <a:r>
              <a:rPr lang="en-US"/>
              <a:t>Second level</a:t>
            </a:r>
          </a:p>
        </p:txBody>
      </p:sp>
      <p:sp>
        <p:nvSpPr>
          <p:cNvPr id="15" name="Text Placeholder 4">
            <a:extLst>
              <a:ext uri="{FF2B5EF4-FFF2-40B4-BE49-F238E27FC236}">
                <a16:creationId xmlns:a16="http://schemas.microsoft.com/office/drawing/2014/main" id="{5A29C03E-EEC3-EA47-A2B3-9211C623CC10}"/>
              </a:ext>
            </a:extLst>
          </p:cNvPr>
          <p:cNvSpPr>
            <a:spLocks noGrp="1"/>
          </p:cNvSpPr>
          <p:nvPr>
            <p:ph type="body" sz="quarter" idx="23"/>
          </p:nvPr>
        </p:nvSpPr>
        <p:spPr>
          <a:xfrm>
            <a:off x="4315790" y="4291013"/>
            <a:ext cx="3567429" cy="1766887"/>
          </a:xfrm>
        </p:spPr>
        <p:txBody>
          <a:bodyPr/>
          <a:lstStyle>
            <a:lvl1pPr>
              <a:defRPr b="0" i="0"/>
            </a:lvl1pPr>
            <a:lvl2pPr>
              <a:defRPr sz="1800" b="1" i="0"/>
            </a:lvl2pPr>
            <a:lvl3pPr marL="0" indent="0">
              <a:buNone/>
              <a:defRPr/>
            </a:lvl3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p>
            <a:r>
              <a:rPr lang="en-US"/>
              <a:t>Click to edit Master title style</a:t>
            </a:r>
          </a:p>
        </p:txBody>
      </p:sp>
      <p:sp>
        <p:nvSpPr>
          <p:cNvPr id="9" name="Footer Placeholder 8">
            <a:extLst>
              <a:ext uri="{FF2B5EF4-FFF2-40B4-BE49-F238E27FC236}">
                <a16:creationId xmlns:a16="http://schemas.microsoft.com/office/drawing/2014/main" id="{4144E141-F42D-EB43-8EC1-99CDBC442248}"/>
              </a:ext>
            </a:extLst>
          </p:cNvPr>
          <p:cNvSpPr>
            <a:spLocks noGrp="1"/>
          </p:cNvSpPr>
          <p:nvPr>
            <p:ph type="ftr" sz="quarter" idx="25"/>
          </p:nvPr>
        </p:nvSpPr>
        <p:spPr/>
        <p:txBody>
          <a:bodyPr/>
          <a:lstStyle/>
          <a:p>
            <a:r>
              <a:rPr lang="en-US"/>
              <a:t>Confidential</a:t>
            </a:r>
          </a:p>
        </p:txBody>
      </p:sp>
      <p:sp>
        <p:nvSpPr>
          <p:cNvPr id="16" name="Slide Number Placeholder 15">
            <a:extLst>
              <a:ext uri="{FF2B5EF4-FFF2-40B4-BE49-F238E27FC236}">
                <a16:creationId xmlns:a16="http://schemas.microsoft.com/office/drawing/2014/main" id="{F84267C8-FC93-A24D-93DE-9B40EAEF7A99}"/>
              </a:ext>
            </a:extLst>
          </p:cNvPr>
          <p:cNvSpPr>
            <a:spLocks noGrp="1"/>
          </p:cNvSpPr>
          <p:nvPr>
            <p:ph type="sldNum" sz="quarter" idx="26"/>
          </p:nvPr>
        </p:nvSpPr>
        <p:spPr/>
        <p:txBody>
          <a:bodyPr/>
          <a:lstStyle/>
          <a:p>
            <a:fld id="{63DCA5C9-2E11-4C67-86EB-AE1DE127DC64}" type="slidenum">
              <a:rPr lang="en-US" smtClean="0"/>
              <a:pPr/>
              <a:t>‹#›</a:t>
            </a:fld>
            <a:endParaRPr lang="en-US"/>
          </a:p>
        </p:txBody>
      </p:sp>
      <p:sp>
        <p:nvSpPr>
          <p:cNvPr id="18" name="Content Placeholder 2">
            <a:extLst>
              <a:ext uri="{FF2B5EF4-FFF2-40B4-BE49-F238E27FC236}">
                <a16:creationId xmlns:a16="http://schemas.microsoft.com/office/drawing/2014/main" id="{E0E4D576-11CF-A148-8ABB-9F940BB99E01}"/>
              </a:ext>
            </a:extLst>
          </p:cNvPr>
          <p:cNvSpPr>
            <a:spLocks noGrp="1"/>
          </p:cNvSpPr>
          <p:nvPr>
            <p:ph sz="quarter" idx="27" hasCustomPrompt="1"/>
          </p:nvPr>
        </p:nvSpPr>
        <p:spPr>
          <a:xfrm>
            <a:off x="458788" y="1687513"/>
            <a:ext cx="3567112" cy="2357437"/>
          </a:xfrm>
          <a:solidFill>
            <a:schemeClr val="bg1">
              <a:lumMod val="85000"/>
            </a:schemeClr>
          </a:solidFill>
        </p:spPr>
        <p:txBody>
          <a:bodyPr/>
          <a:lstStyle/>
          <a:p>
            <a:pPr lvl="0"/>
            <a:r>
              <a:rPr lang="en-US"/>
              <a:t> </a:t>
            </a:r>
          </a:p>
        </p:txBody>
      </p:sp>
      <p:sp>
        <p:nvSpPr>
          <p:cNvPr id="19" name="Content Placeholder 2">
            <a:extLst>
              <a:ext uri="{FF2B5EF4-FFF2-40B4-BE49-F238E27FC236}">
                <a16:creationId xmlns:a16="http://schemas.microsoft.com/office/drawing/2014/main" id="{1ECEFF7E-1DAA-4A4A-9C04-211781BFE5DD}"/>
              </a:ext>
            </a:extLst>
          </p:cNvPr>
          <p:cNvSpPr>
            <a:spLocks noGrp="1"/>
          </p:cNvSpPr>
          <p:nvPr>
            <p:ph sz="quarter" idx="28" hasCustomPrompt="1"/>
          </p:nvPr>
        </p:nvSpPr>
        <p:spPr>
          <a:xfrm>
            <a:off x="4319588" y="1687513"/>
            <a:ext cx="3567112" cy="2357437"/>
          </a:xfrm>
          <a:solidFill>
            <a:schemeClr val="bg1">
              <a:lumMod val="85000"/>
            </a:schemeClr>
          </a:solidFill>
        </p:spPr>
        <p:txBody>
          <a:bodyPr/>
          <a:lstStyle/>
          <a:p>
            <a:pPr lvl="0"/>
            <a:r>
              <a:rPr lang="en-US"/>
              <a:t> </a:t>
            </a:r>
          </a:p>
        </p:txBody>
      </p:sp>
      <p:sp>
        <p:nvSpPr>
          <p:cNvPr id="20" name="Content Placeholder 2">
            <a:extLst>
              <a:ext uri="{FF2B5EF4-FFF2-40B4-BE49-F238E27FC236}">
                <a16:creationId xmlns:a16="http://schemas.microsoft.com/office/drawing/2014/main" id="{3455B716-4AE0-854B-AA1C-77190C35FB99}"/>
              </a:ext>
            </a:extLst>
          </p:cNvPr>
          <p:cNvSpPr>
            <a:spLocks noGrp="1"/>
          </p:cNvSpPr>
          <p:nvPr>
            <p:ph sz="quarter" idx="29" hasCustomPrompt="1"/>
          </p:nvPr>
        </p:nvSpPr>
        <p:spPr>
          <a:xfrm>
            <a:off x="8163454" y="1687513"/>
            <a:ext cx="3567112" cy="2357437"/>
          </a:xfrm>
          <a:solidFill>
            <a:schemeClr val="bg1">
              <a:lumMod val="85000"/>
            </a:schemeClr>
          </a:solidFill>
        </p:spPr>
        <p:txBody>
          <a:bodyPr/>
          <a:lstStyle/>
          <a:p>
            <a:pPr lvl="0"/>
            <a:r>
              <a:rPr lang="en-US"/>
              <a:t> </a:t>
            </a:r>
          </a:p>
        </p:txBody>
      </p:sp>
      <p:pic>
        <p:nvPicPr>
          <p:cNvPr id="13" name="Picture 12">
            <a:extLst>
              <a:ext uri="{FF2B5EF4-FFF2-40B4-BE49-F238E27FC236}">
                <a16:creationId xmlns:a16="http://schemas.microsoft.com/office/drawing/2014/main" id="{747696C3-B2F8-8549-818F-52BDEE8685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402791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col image captions_red">
    <p:bg>
      <p:bgPr>
        <a:solidFill>
          <a:schemeClr val="accent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8162926"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687513"/>
            <a:ext cx="3567110"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4312444"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9" name="Slide Number Placeholder 8">
            <a:extLst>
              <a:ext uri="{FF2B5EF4-FFF2-40B4-BE49-F238E27FC236}">
                <a16:creationId xmlns:a16="http://schemas.microsoft.com/office/drawing/2014/main" id="{76FD3D01-4FD7-6049-88A9-3A61B1C9365E}"/>
              </a:ext>
            </a:extLst>
          </p:cNvPr>
          <p:cNvSpPr>
            <a:spLocks noGrp="1"/>
          </p:cNvSpPr>
          <p:nvPr>
            <p:ph type="sldNum" sz="quarter" idx="12"/>
          </p:nvPr>
        </p:nvSpPr>
        <p:spPr>
          <a:xfrm>
            <a:off x="11347742" y="6346858"/>
            <a:ext cx="382295" cy="193232"/>
          </a:xfrm>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20" name="Footer Placeholder 1">
            <a:extLst>
              <a:ext uri="{FF2B5EF4-FFF2-40B4-BE49-F238E27FC236}">
                <a16:creationId xmlns:a16="http://schemas.microsoft.com/office/drawing/2014/main" id="{BE9F8CB1-004F-FB4E-917C-1F105BC254A5}"/>
              </a:ext>
            </a:extLst>
          </p:cNvPr>
          <p:cNvSpPr>
            <a:spLocks noGrp="1"/>
          </p:cNvSpPr>
          <p:nvPr>
            <p:ph type="ftr" sz="quarter" idx="13"/>
          </p:nvPr>
        </p:nvSpPr>
        <p:spPr>
          <a:xfrm>
            <a:off x="4038600" y="6343650"/>
            <a:ext cx="3844926"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22" name="Text Placeholder 4">
            <a:extLst>
              <a:ext uri="{FF2B5EF4-FFF2-40B4-BE49-F238E27FC236}">
                <a16:creationId xmlns:a16="http://schemas.microsoft.com/office/drawing/2014/main" id="{19582925-D5DB-3248-9C91-7736C365A02F}"/>
              </a:ext>
            </a:extLst>
          </p:cNvPr>
          <p:cNvSpPr>
            <a:spLocks noGrp="1"/>
          </p:cNvSpPr>
          <p:nvPr>
            <p:ph type="body" sz="quarter" idx="25"/>
          </p:nvPr>
        </p:nvSpPr>
        <p:spPr>
          <a:xfrm>
            <a:off x="4315893"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23" name="Text Placeholder 4">
            <a:extLst>
              <a:ext uri="{FF2B5EF4-FFF2-40B4-BE49-F238E27FC236}">
                <a16:creationId xmlns:a16="http://schemas.microsoft.com/office/drawing/2014/main" id="{5CC192BF-FC35-F14B-AB13-E6250BE74FF7}"/>
              </a:ext>
            </a:extLst>
          </p:cNvPr>
          <p:cNvSpPr>
            <a:spLocks noGrp="1"/>
          </p:cNvSpPr>
          <p:nvPr>
            <p:ph type="body" sz="quarter" idx="26"/>
          </p:nvPr>
        </p:nvSpPr>
        <p:spPr>
          <a:xfrm>
            <a:off x="817299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pic>
        <p:nvPicPr>
          <p:cNvPr id="15" name="Picture 14">
            <a:extLst>
              <a:ext uri="{FF2B5EF4-FFF2-40B4-BE49-F238E27FC236}">
                <a16:creationId xmlns:a16="http://schemas.microsoft.com/office/drawing/2014/main" id="{3BC587D5-8E64-9E47-9676-912992024A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40722"/>
            <a:ext cx="776288" cy="209654"/>
          </a:xfrm>
          <a:prstGeom prst="rect">
            <a:avLst/>
          </a:prstGeom>
        </p:spPr>
      </p:pic>
    </p:spTree>
    <p:extLst>
      <p:ext uri="{BB962C8B-B14F-4D97-AF65-F5344CB8AC3E}">
        <p14:creationId xmlns:p14="http://schemas.microsoft.com/office/powerpoint/2010/main" val="122947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col image captions_clay">
    <p:bg>
      <p:bgPr>
        <a:solidFill>
          <a:schemeClr val="accent2"/>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8162926"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687513"/>
            <a:ext cx="3567110"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4312444"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9" name="Slide Number Placeholder 8">
            <a:extLst>
              <a:ext uri="{FF2B5EF4-FFF2-40B4-BE49-F238E27FC236}">
                <a16:creationId xmlns:a16="http://schemas.microsoft.com/office/drawing/2014/main" id="{76FD3D01-4FD7-6049-88A9-3A61B1C9365E}"/>
              </a:ext>
            </a:extLst>
          </p:cNvPr>
          <p:cNvSpPr>
            <a:spLocks noGrp="1"/>
          </p:cNvSpPr>
          <p:nvPr>
            <p:ph type="sldNum" sz="quarter" idx="12"/>
          </p:nvPr>
        </p:nvSpPr>
        <p:spPr>
          <a:xfrm>
            <a:off x="11347742" y="6346858"/>
            <a:ext cx="382295" cy="193232"/>
          </a:xfrm>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20" name="Footer Placeholder 1">
            <a:extLst>
              <a:ext uri="{FF2B5EF4-FFF2-40B4-BE49-F238E27FC236}">
                <a16:creationId xmlns:a16="http://schemas.microsoft.com/office/drawing/2014/main" id="{BE9F8CB1-004F-FB4E-917C-1F105BC254A5}"/>
              </a:ext>
            </a:extLst>
          </p:cNvPr>
          <p:cNvSpPr>
            <a:spLocks noGrp="1"/>
          </p:cNvSpPr>
          <p:nvPr>
            <p:ph type="ftr" sz="quarter" idx="13"/>
          </p:nvPr>
        </p:nvSpPr>
        <p:spPr>
          <a:xfrm>
            <a:off x="4038600" y="6343650"/>
            <a:ext cx="3844926"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22" name="Text Placeholder 4">
            <a:extLst>
              <a:ext uri="{FF2B5EF4-FFF2-40B4-BE49-F238E27FC236}">
                <a16:creationId xmlns:a16="http://schemas.microsoft.com/office/drawing/2014/main" id="{19582925-D5DB-3248-9C91-7736C365A02F}"/>
              </a:ext>
            </a:extLst>
          </p:cNvPr>
          <p:cNvSpPr>
            <a:spLocks noGrp="1"/>
          </p:cNvSpPr>
          <p:nvPr>
            <p:ph type="body" sz="quarter" idx="25"/>
          </p:nvPr>
        </p:nvSpPr>
        <p:spPr>
          <a:xfrm>
            <a:off x="4315893"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23" name="Text Placeholder 4">
            <a:extLst>
              <a:ext uri="{FF2B5EF4-FFF2-40B4-BE49-F238E27FC236}">
                <a16:creationId xmlns:a16="http://schemas.microsoft.com/office/drawing/2014/main" id="{5CC192BF-FC35-F14B-AB13-E6250BE74FF7}"/>
              </a:ext>
            </a:extLst>
          </p:cNvPr>
          <p:cNvSpPr>
            <a:spLocks noGrp="1"/>
          </p:cNvSpPr>
          <p:nvPr>
            <p:ph type="body" sz="quarter" idx="26"/>
          </p:nvPr>
        </p:nvSpPr>
        <p:spPr>
          <a:xfrm>
            <a:off x="817299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pic>
        <p:nvPicPr>
          <p:cNvPr id="15" name="Picture 14">
            <a:extLst>
              <a:ext uri="{FF2B5EF4-FFF2-40B4-BE49-F238E27FC236}">
                <a16:creationId xmlns:a16="http://schemas.microsoft.com/office/drawing/2014/main" id="{3BC587D5-8E64-9E47-9676-912992024A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40722"/>
            <a:ext cx="776288" cy="209654"/>
          </a:xfrm>
          <a:prstGeom prst="rect">
            <a:avLst/>
          </a:prstGeom>
        </p:spPr>
      </p:pic>
    </p:spTree>
    <p:extLst>
      <p:ext uri="{BB962C8B-B14F-4D97-AF65-F5344CB8AC3E}">
        <p14:creationId xmlns:p14="http://schemas.microsoft.com/office/powerpoint/2010/main" val="3091740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4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057BFD19-B1E2-6C47-BE5F-AD22398F148D}"/>
              </a:ext>
            </a:extLst>
          </p:cNvPr>
          <p:cNvSpPr>
            <a:spLocks noGrp="1"/>
          </p:cNvSpPr>
          <p:nvPr>
            <p:ph type="ftr" sz="quarter" idx="18"/>
          </p:nvPr>
        </p:nvSpPr>
        <p:spPr/>
        <p:txBody>
          <a:bodyPr/>
          <a:lstStyle/>
          <a:p>
            <a:r>
              <a:rPr lang="en-US"/>
              <a:t>Confidential</a:t>
            </a:r>
          </a:p>
        </p:txBody>
      </p:sp>
      <p:sp>
        <p:nvSpPr>
          <p:cNvPr id="6" name="Text Placeholder 5">
            <a:extLst>
              <a:ext uri="{FF2B5EF4-FFF2-40B4-BE49-F238E27FC236}">
                <a16:creationId xmlns:a16="http://schemas.microsoft.com/office/drawing/2014/main" id="{A11FE84D-74BB-474A-AFD2-6D1BBBF7C6F1}"/>
              </a:ext>
            </a:extLst>
          </p:cNvPr>
          <p:cNvSpPr>
            <a:spLocks noGrp="1"/>
          </p:cNvSpPr>
          <p:nvPr>
            <p:ph type="body" sz="quarter" idx="19"/>
          </p:nvPr>
        </p:nvSpPr>
        <p:spPr>
          <a:xfrm>
            <a:off x="461963" y="1687513"/>
            <a:ext cx="2581275" cy="4370387"/>
          </a:xfrm>
        </p:spPr>
        <p:txBody>
          <a:bodyPr/>
          <a:lstStyle>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F3E394FD-5E38-1F4C-89C3-90B249C84D6D}"/>
              </a:ext>
            </a:extLst>
          </p:cNvPr>
          <p:cNvSpPr>
            <a:spLocks noGrp="1"/>
          </p:cNvSpPr>
          <p:nvPr>
            <p:ph type="body" sz="quarter" idx="20"/>
          </p:nvPr>
        </p:nvSpPr>
        <p:spPr>
          <a:xfrm>
            <a:off x="3370054" y="1687513"/>
            <a:ext cx="2581275" cy="4370387"/>
          </a:xfrm>
        </p:spPr>
        <p:txBody>
          <a:bodyPr/>
          <a:lstStyle>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B34DA82A-D524-EF48-B3AA-188A961ADA08}"/>
              </a:ext>
            </a:extLst>
          </p:cNvPr>
          <p:cNvSpPr>
            <a:spLocks noGrp="1"/>
          </p:cNvSpPr>
          <p:nvPr>
            <p:ph type="body" sz="quarter" idx="21"/>
          </p:nvPr>
        </p:nvSpPr>
        <p:spPr>
          <a:xfrm>
            <a:off x="6248165" y="1687513"/>
            <a:ext cx="2581275" cy="4370387"/>
          </a:xfrm>
        </p:spPr>
        <p:txBody>
          <a:bodyPr/>
          <a:lstStyle>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
            <a:extLst>
              <a:ext uri="{FF2B5EF4-FFF2-40B4-BE49-F238E27FC236}">
                <a16:creationId xmlns:a16="http://schemas.microsoft.com/office/drawing/2014/main" id="{49A56579-7A7B-7D4D-B5A2-E8A1324C2233}"/>
              </a:ext>
            </a:extLst>
          </p:cNvPr>
          <p:cNvSpPr>
            <a:spLocks noGrp="1"/>
          </p:cNvSpPr>
          <p:nvPr>
            <p:ph type="body" sz="quarter" idx="22"/>
          </p:nvPr>
        </p:nvSpPr>
        <p:spPr>
          <a:xfrm>
            <a:off x="9148995" y="1687513"/>
            <a:ext cx="2581275" cy="4370387"/>
          </a:xfrm>
        </p:spPr>
        <p:txBody>
          <a:bodyPr/>
          <a:lstStyle>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93DD30CC-7F78-2C4D-9B22-326EF4CB1597}"/>
              </a:ext>
            </a:extLst>
          </p:cNvPr>
          <p:cNvSpPr>
            <a:spLocks noGrp="1"/>
          </p:cNvSpPr>
          <p:nvPr>
            <p:ph type="title"/>
          </p:nvPr>
        </p:nvSpPr>
        <p:spPr/>
        <p:txBody>
          <a:bodyPr/>
          <a:lstStyle/>
          <a:p>
            <a:r>
              <a:rPr lang="en-US"/>
              <a:t>Click to edit Master title style</a:t>
            </a:r>
          </a:p>
        </p:txBody>
      </p:sp>
      <p:pic>
        <p:nvPicPr>
          <p:cNvPr id="12" name="Picture 11">
            <a:extLst>
              <a:ext uri="{FF2B5EF4-FFF2-40B4-BE49-F238E27FC236}">
                <a16:creationId xmlns:a16="http://schemas.microsoft.com/office/drawing/2014/main" id="{EA419A2C-F645-E649-A6B4-6BFCC9D7F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113619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2col_image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6243638" y="412750"/>
            <a:ext cx="5486400" cy="1019142"/>
          </a:xfrm>
        </p:spPr>
        <p:txBody>
          <a:bodyPr rIns="0"/>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6243638" y="1687513"/>
            <a:ext cx="5486399"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0" y="0"/>
            <a:ext cx="5948363" cy="6057899"/>
          </a:xfrm>
          <a:solidFill>
            <a:schemeClr val="bg1">
              <a:lumMod val="85000"/>
            </a:schemeClr>
          </a:solidFill>
        </p:spPr>
        <p:txBody>
          <a:bodyPr tIns="2286000"/>
          <a:lstStyle>
            <a:lvl1pPr algn="ctr">
              <a:defRPr/>
            </a:lvl1pPr>
          </a:lstStyle>
          <a:p>
            <a:r>
              <a:rPr lang="en-US"/>
              <a:t>Click icon to add picture</a:t>
            </a:r>
          </a:p>
        </p:txBody>
      </p:sp>
      <p:pic>
        <p:nvPicPr>
          <p:cNvPr id="10" name="Picture 9">
            <a:extLst>
              <a:ext uri="{FF2B5EF4-FFF2-40B4-BE49-F238E27FC236}">
                <a16:creationId xmlns:a16="http://schemas.microsoft.com/office/drawing/2014/main" id="{E704286A-DAE6-DA4C-AE7A-56FC839EC1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48780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1col_4image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50"/>
            <a:ext cx="5486399" cy="1022350"/>
          </a:xfrm>
        </p:spPr>
        <p:txBody>
          <a:bodyPr rIns="0"/>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1963" y="1687513"/>
            <a:ext cx="5486400"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6243637" y="2612570"/>
            <a:ext cx="2602365" cy="3445329"/>
          </a:xfrm>
          <a:solidFill>
            <a:schemeClr val="bg1">
              <a:lumMod val="85000"/>
            </a:schemeClr>
          </a:solidFill>
        </p:spPr>
        <p:txBody>
          <a:bodyPr tIns="2011680"/>
          <a:lstStyle>
            <a:lvl1pPr algn="ctr">
              <a:defRPr/>
            </a:lvl1pPr>
          </a:lstStyle>
          <a:p>
            <a:r>
              <a:rPr lang="en-US"/>
              <a:t>Click icon to add picture</a:t>
            </a:r>
          </a:p>
        </p:txBody>
      </p:sp>
      <p:sp>
        <p:nvSpPr>
          <p:cNvPr id="10" name="Picture Placeholder 8">
            <a:extLst>
              <a:ext uri="{FF2B5EF4-FFF2-40B4-BE49-F238E27FC236}">
                <a16:creationId xmlns:a16="http://schemas.microsoft.com/office/drawing/2014/main" id="{7E477FD2-DB71-C54A-8D89-EDB670EF3163}"/>
              </a:ext>
            </a:extLst>
          </p:cNvPr>
          <p:cNvSpPr>
            <a:spLocks noGrp="1"/>
          </p:cNvSpPr>
          <p:nvPr>
            <p:ph type="pic" sz="quarter" idx="20"/>
          </p:nvPr>
        </p:nvSpPr>
        <p:spPr>
          <a:xfrm>
            <a:off x="9127671" y="4212771"/>
            <a:ext cx="2602365" cy="1845128"/>
          </a:xfrm>
          <a:solidFill>
            <a:schemeClr val="bg1">
              <a:lumMod val="85000"/>
            </a:schemeClr>
          </a:solidFill>
        </p:spPr>
        <p:txBody>
          <a:bodyPr tIns="1188720"/>
          <a:lstStyle>
            <a:lvl1pPr algn="ctr">
              <a:defRPr/>
            </a:lvl1pPr>
          </a:lstStyle>
          <a:p>
            <a:r>
              <a:rPr lang="en-US"/>
              <a:t>Click icon to add picture</a:t>
            </a:r>
          </a:p>
        </p:txBody>
      </p:sp>
      <p:sp>
        <p:nvSpPr>
          <p:cNvPr id="11" name="Picture Placeholder 8">
            <a:extLst>
              <a:ext uri="{FF2B5EF4-FFF2-40B4-BE49-F238E27FC236}">
                <a16:creationId xmlns:a16="http://schemas.microsoft.com/office/drawing/2014/main" id="{1A5C46A3-094F-4945-BE91-20EA84C959A1}"/>
              </a:ext>
            </a:extLst>
          </p:cNvPr>
          <p:cNvSpPr>
            <a:spLocks noGrp="1"/>
          </p:cNvSpPr>
          <p:nvPr>
            <p:ph type="pic" sz="quarter" idx="21"/>
          </p:nvPr>
        </p:nvSpPr>
        <p:spPr>
          <a:xfrm>
            <a:off x="6243637" y="412750"/>
            <a:ext cx="2602365" cy="1914069"/>
          </a:xfrm>
          <a:solidFill>
            <a:schemeClr val="bg1">
              <a:lumMod val="85000"/>
            </a:schemeClr>
          </a:solidFill>
        </p:spPr>
        <p:txBody>
          <a:bodyPr tIns="1280160"/>
          <a:lstStyle>
            <a:lvl1pPr algn="ctr">
              <a:defRPr/>
            </a:lvl1pPr>
          </a:lstStyle>
          <a:p>
            <a:r>
              <a:rPr lang="en-US"/>
              <a:t>Click icon to add picture</a:t>
            </a:r>
          </a:p>
        </p:txBody>
      </p:sp>
      <p:sp>
        <p:nvSpPr>
          <p:cNvPr id="13" name="Picture Placeholder 8">
            <a:extLst>
              <a:ext uri="{FF2B5EF4-FFF2-40B4-BE49-F238E27FC236}">
                <a16:creationId xmlns:a16="http://schemas.microsoft.com/office/drawing/2014/main" id="{0F8AB093-651D-D448-87E3-F4BA5092B9D9}"/>
              </a:ext>
            </a:extLst>
          </p:cNvPr>
          <p:cNvSpPr>
            <a:spLocks noGrp="1"/>
          </p:cNvSpPr>
          <p:nvPr>
            <p:ph type="pic" sz="quarter" idx="22"/>
          </p:nvPr>
        </p:nvSpPr>
        <p:spPr>
          <a:xfrm>
            <a:off x="9127671" y="412750"/>
            <a:ext cx="2602365" cy="3511062"/>
          </a:xfrm>
          <a:solidFill>
            <a:schemeClr val="bg1">
              <a:lumMod val="85000"/>
            </a:schemeClr>
          </a:solidFill>
        </p:spPr>
        <p:txBody>
          <a:bodyPr tIns="2103120"/>
          <a:lstStyle>
            <a:lvl1pPr algn="ctr">
              <a:defRPr/>
            </a:lvl1pPr>
          </a:lstStyle>
          <a:p>
            <a:r>
              <a:rPr lang="en-US"/>
              <a:t>Click icon to add picture</a:t>
            </a:r>
          </a:p>
        </p:txBody>
      </p:sp>
      <p:pic>
        <p:nvPicPr>
          <p:cNvPr id="14" name="Picture 13">
            <a:extLst>
              <a:ext uri="{FF2B5EF4-FFF2-40B4-BE49-F238E27FC236}">
                <a16:creationId xmlns:a16="http://schemas.microsoft.com/office/drawing/2014/main" id="{28C5C645-CB0B-1242-802B-E6978E4F0D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3362606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2/3col_imageR_red">
    <p:bg>
      <p:bgPr>
        <a:solidFill>
          <a:schemeClr val="accen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49"/>
            <a:ext cx="7421562" cy="1014413"/>
          </a:xfrm>
        </p:spPr>
        <p:txBody>
          <a:bodyPr rIns="0"/>
          <a:lstStyle>
            <a:lvl1pPr>
              <a:defRPr>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1963" y="1687513"/>
            <a:ext cx="7421562" cy="437038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8166100" y="412750"/>
            <a:ext cx="4025900" cy="5645150"/>
          </a:xfrm>
          <a:solidFill>
            <a:schemeClr val="bg1">
              <a:lumMod val="85000"/>
            </a:schemeClr>
          </a:solidFill>
        </p:spPr>
        <p:txBody>
          <a:bodyPr tIns="2286000"/>
          <a:lstStyle>
            <a:lvl1pPr algn="ctr">
              <a:defRPr/>
            </a:lvl1pPr>
          </a:lstStyle>
          <a:p>
            <a:r>
              <a:rPr lang="en-US"/>
              <a:t>Click icon to add picture</a:t>
            </a:r>
          </a:p>
        </p:txBody>
      </p:sp>
      <p:pic>
        <p:nvPicPr>
          <p:cNvPr id="11" name="Picture 10">
            <a:extLst>
              <a:ext uri="{FF2B5EF4-FFF2-40B4-BE49-F238E27FC236}">
                <a16:creationId xmlns:a16="http://schemas.microsoft.com/office/drawing/2014/main" id="{055E8884-8198-D941-A26C-C8EC18C8C7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40722"/>
            <a:ext cx="776288" cy="209654"/>
          </a:xfrm>
          <a:prstGeom prst="rect">
            <a:avLst/>
          </a:prstGeom>
        </p:spPr>
      </p:pic>
    </p:spTree>
    <p:extLst>
      <p:ext uri="{BB962C8B-B14F-4D97-AF65-F5344CB8AC3E}">
        <p14:creationId xmlns:p14="http://schemas.microsoft.com/office/powerpoint/2010/main" val="399042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9" name="Title 3">
            <a:extLst>
              <a:ext uri="{FF2B5EF4-FFF2-40B4-BE49-F238E27FC236}">
                <a16:creationId xmlns:a16="http://schemas.microsoft.com/office/drawing/2014/main" id="{55500758-2570-0347-BF62-65E89305AE55}"/>
              </a:ext>
            </a:extLst>
          </p:cNvPr>
          <p:cNvSpPr>
            <a:spLocks noGrp="1"/>
          </p:cNvSpPr>
          <p:nvPr>
            <p:ph type="title"/>
          </p:nvPr>
        </p:nvSpPr>
        <p:spPr>
          <a:xfrm>
            <a:off x="6243730" y="1720849"/>
            <a:ext cx="5486308" cy="1725613"/>
          </a:xfrm>
          <a:noFill/>
        </p:spPr>
        <p:txBody>
          <a:bodyPr lIns="0" tIns="0" rIns="0" bIns="91440" anchor="b" anchorCtr="0"/>
          <a:lstStyle>
            <a:lvl1pPr>
              <a:lnSpc>
                <a:spcPct val="90000"/>
              </a:lnSpc>
              <a:defRPr sz="3000" b="1" i="0">
                <a:solidFill>
                  <a:schemeClr val="accent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8092772B-79FA-2C42-9A5F-DC7C240B8C7D}"/>
              </a:ext>
            </a:extLst>
          </p:cNvPr>
          <p:cNvSpPr>
            <a:spLocks noGrp="1"/>
          </p:cNvSpPr>
          <p:nvPr>
            <p:ph type="body" sz="quarter" idx="19"/>
          </p:nvPr>
        </p:nvSpPr>
        <p:spPr>
          <a:xfrm>
            <a:off x="6243638" y="3446463"/>
            <a:ext cx="5484594" cy="984738"/>
          </a:xfrm>
        </p:spPr>
        <p:txBody>
          <a:bodyPr lIns="0" tIns="0" rIns="0"/>
          <a:lstStyle>
            <a:lvl1pPr>
              <a:lnSpc>
                <a:spcPct val="100000"/>
              </a:lnSpc>
              <a:spcAft>
                <a:spcPts val="0"/>
              </a:spcAft>
              <a:defRPr sz="2000" b="1" i="0">
                <a:solidFill>
                  <a:schemeClr val="tx1"/>
                </a:solidFill>
                <a:latin typeface="+mn-lt"/>
              </a:defRPr>
            </a:lvl1pPr>
            <a:lvl2pPr>
              <a:lnSpc>
                <a:spcPct val="100000"/>
              </a:lnSpc>
              <a:spcAft>
                <a:spcPts val="0"/>
              </a:spcAft>
              <a:defRPr sz="2000" b="1">
                <a:solidFill>
                  <a:schemeClr val="tx1"/>
                </a:solidFill>
              </a:defRPr>
            </a:lvl2pPr>
            <a:lvl3pPr marL="0" indent="0">
              <a:buFontTx/>
              <a:buNone/>
              <a:defRPr sz="2000" b="1">
                <a:solidFill>
                  <a:schemeClr val="tx1"/>
                </a:solidFill>
              </a:defRPr>
            </a:lvl3pPr>
            <a:lvl4pPr marL="0" indent="0">
              <a:buFontTx/>
              <a:buNone/>
              <a:defRPr sz="2000" b="1">
                <a:solidFill>
                  <a:schemeClr val="tx1"/>
                </a:solidFill>
              </a:defRPr>
            </a:lvl4pPr>
            <a:lvl5pPr marL="0" indent="0">
              <a:buFontTx/>
              <a:buNone/>
              <a:defRPr sz="2000" b="1">
                <a:solidFill>
                  <a:schemeClr val="tx1"/>
                </a:solidFill>
              </a:defRPr>
            </a:lvl5pPr>
            <a:lvl6pPr marL="0" indent="0">
              <a:buFontTx/>
              <a:buNone/>
              <a:defRPr sz="2000" b="1">
                <a:solidFill>
                  <a:schemeClr val="tx1"/>
                </a:solidFill>
              </a:defRPr>
            </a:lvl6pPr>
            <a:lvl7pPr marL="0" indent="0">
              <a:buFontTx/>
              <a:buNone/>
              <a:defRPr sz="2000" b="1">
                <a:solidFill>
                  <a:schemeClr val="tx1"/>
                </a:solidFill>
              </a:defRPr>
            </a:lvl7pPr>
            <a:lvl8pPr marL="0" indent="0">
              <a:buFontTx/>
              <a:buNone/>
              <a:defRPr sz="2000" b="1">
                <a:solidFill>
                  <a:schemeClr val="tx1"/>
                </a:solidFill>
              </a:defRPr>
            </a:lvl8pPr>
            <a:lvl9pPr marL="0" indent="0">
              <a:buFontTx/>
              <a:buNone/>
              <a:defRPr sz="2000" b="1">
                <a:solidFill>
                  <a:schemeClr val="tx1"/>
                </a:solidFill>
              </a:defRPr>
            </a:lvl9pPr>
          </a:lstStyle>
          <a:p>
            <a:pPr lvl="0"/>
            <a:r>
              <a:rPr lang="en-US"/>
              <a:t>Click to edit Master text styles</a:t>
            </a:r>
          </a:p>
        </p:txBody>
      </p:sp>
      <p:sp>
        <p:nvSpPr>
          <p:cNvPr id="11" name="Text Placeholder 6">
            <a:extLst>
              <a:ext uri="{FF2B5EF4-FFF2-40B4-BE49-F238E27FC236}">
                <a16:creationId xmlns:a16="http://schemas.microsoft.com/office/drawing/2014/main" id="{3C530527-6D0C-AE43-8A68-2FC4EF18BBEB}"/>
              </a:ext>
            </a:extLst>
          </p:cNvPr>
          <p:cNvSpPr>
            <a:spLocks noGrp="1"/>
          </p:cNvSpPr>
          <p:nvPr>
            <p:ph type="body" sz="quarter" idx="21" hasCustomPrompt="1"/>
          </p:nvPr>
        </p:nvSpPr>
        <p:spPr>
          <a:xfrm>
            <a:off x="6243638" y="4438651"/>
            <a:ext cx="5484594" cy="1904999"/>
          </a:xfrm>
        </p:spPr>
        <p:txBody>
          <a:bodyPr lIns="0" tIns="0" anchor="b" anchorCtr="0"/>
          <a:lstStyle>
            <a:lvl1pPr>
              <a:buFontTx/>
              <a:buNone/>
              <a:defRPr sz="1400" b="1">
                <a:solidFill>
                  <a:schemeClr val="accent1"/>
                </a:solidFill>
              </a:defRPr>
            </a:lvl1pPr>
            <a:lvl2pPr>
              <a:spcAft>
                <a:spcPts val="0"/>
              </a:spcAft>
              <a:buFontTx/>
              <a:buNone/>
              <a:defRPr sz="1400">
                <a:solidFill>
                  <a:schemeClr val="tx1"/>
                </a:solidFill>
              </a:defRPr>
            </a:lvl2pPr>
            <a:lvl3pPr marL="0" indent="0">
              <a:buFontTx/>
              <a:buNone/>
              <a:defRPr sz="14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a:solidFill>
                  <a:schemeClr val="tx1"/>
                </a:solidFill>
              </a:defRPr>
            </a:lvl6pPr>
            <a:lvl7pPr marL="0" indent="0">
              <a:buFontTx/>
              <a:buNone/>
              <a:defRPr>
                <a:solidFill>
                  <a:schemeClr val="tx1"/>
                </a:solidFill>
              </a:defRPr>
            </a:lvl7pPr>
            <a:lvl8pPr>
              <a:defRPr>
                <a:solidFill>
                  <a:schemeClr val="tx1"/>
                </a:solidFill>
              </a:defRPr>
            </a:lvl8pPr>
            <a:lvl9pPr>
              <a:defRPr>
                <a:solidFill>
                  <a:schemeClr val="tx1"/>
                </a:solidFill>
              </a:defRPr>
            </a:lvl9pPr>
          </a:lstStyle>
          <a:p>
            <a:pPr lvl="0"/>
            <a:r>
              <a:rPr lang="en-US" dirty="0"/>
              <a:t>Presenter Name</a:t>
            </a:r>
          </a:p>
          <a:p>
            <a:pPr lvl="2"/>
            <a:r>
              <a:rPr lang="en-US" dirty="0"/>
              <a:t>Presenter Title</a:t>
            </a:r>
          </a:p>
          <a:p>
            <a:pPr lvl="2"/>
            <a:r>
              <a:rPr lang="en-US" dirty="0"/>
              <a:t>Audience</a:t>
            </a:r>
          </a:p>
          <a:p>
            <a:pPr lvl="2"/>
            <a:r>
              <a:rPr lang="en-US" dirty="0"/>
              <a:t>Date</a:t>
            </a:r>
          </a:p>
        </p:txBody>
      </p:sp>
      <p:sp>
        <p:nvSpPr>
          <p:cNvPr id="14" name="Picture Placeholder 13">
            <a:extLst>
              <a:ext uri="{FF2B5EF4-FFF2-40B4-BE49-F238E27FC236}">
                <a16:creationId xmlns:a16="http://schemas.microsoft.com/office/drawing/2014/main" id="{A63B4006-2C4D-1843-924E-0B0854AF2787}"/>
              </a:ext>
            </a:extLst>
          </p:cNvPr>
          <p:cNvSpPr>
            <a:spLocks noGrp="1"/>
          </p:cNvSpPr>
          <p:nvPr>
            <p:ph type="pic" sz="quarter" idx="23"/>
          </p:nvPr>
        </p:nvSpPr>
        <p:spPr>
          <a:xfrm>
            <a:off x="0" y="1436914"/>
            <a:ext cx="4352555" cy="5423105"/>
          </a:xfrm>
          <a:custGeom>
            <a:avLst/>
            <a:gdLst>
              <a:gd name="connsiteX0" fmla="*/ 0 w 4352555"/>
              <a:gd name="connsiteY0" fmla="*/ 0 h 5423105"/>
              <a:gd name="connsiteX1" fmla="*/ 4352555 w 4352555"/>
              <a:gd name="connsiteY1" fmla="*/ 0 h 5423105"/>
              <a:gd name="connsiteX2" fmla="*/ 4352555 w 4352555"/>
              <a:gd name="connsiteY2" fmla="*/ 1117524 h 5423105"/>
              <a:gd name="connsiteX3" fmla="*/ 47004 w 4352555"/>
              <a:gd name="connsiteY3" fmla="*/ 5423105 h 5423105"/>
              <a:gd name="connsiteX4" fmla="*/ 0 w 4352555"/>
              <a:gd name="connsiteY4" fmla="*/ 5423105 h 5423105"/>
              <a:gd name="connsiteX5" fmla="*/ 0 w 4352555"/>
              <a:gd name="connsiteY5" fmla="*/ 0 h 542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555" h="5423105">
                <a:moveTo>
                  <a:pt x="0" y="0"/>
                </a:moveTo>
                <a:lnTo>
                  <a:pt x="4352555" y="0"/>
                </a:lnTo>
                <a:cubicBezTo>
                  <a:pt x="4352555" y="0"/>
                  <a:pt x="4352555" y="0"/>
                  <a:pt x="4352555" y="1117524"/>
                </a:cubicBezTo>
                <a:cubicBezTo>
                  <a:pt x="4352555" y="3499785"/>
                  <a:pt x="2423309" y="5423105"/>
                  <a:pt x="47004" y="5423105"/>
                </a:cubicBezTo>
                <a:cubicBezTo>
                  <a:pt x="29442" y="5423105"/>
                  <a:pt x="11622" y="5423105"/>
                  <a:pt x="0" y="5423105"/>
                </a:cubicBezTo>
                <a:cubicBezTo>
                  <a:pt x="0" y="5423105"/>
                  <a:pt x="0" y="5423105"/>
                  <a:pt x="0" y="0"/>
                </a:cubicBezTo>
                <a:close/>
              </a:path>
            </a:pathLst>
          </a:custGeom>
          <a:solidFill>
            <a:schemeClr val="bg1">
              <a:lumMod val="75000"/>
            </a:schemeClr>
          </a:solidFill>
        </p:spPr>
        <p:txBody>
          <a:bodyPr wrap="square" tIns="2103120">
            <a:noAutofit/>
          </a:bodyPr>
          <a:lstStyle>
            <a:lvl1pPr algn="ctr">
              <a:defRPr/>
            </a:lvl1pPr>
          </a:lstStyle>
          <a:p>
            <a:r>
              <a:rPr lang="en-US"/>
              <a:t>Click icon to add picture</a:t>
            </a:r>
          </a:p>
        </p:txBody>
      </p:sp>
      <p:pic>
        <p:nvPicPr>
          <p:cNvPr id="15" name="Picture 14">
            <a:extLst>
              <a:ext uri="{FF2B5EF4-FFF2-40B4-BE49-F238E27FC236}">
                <a16:creationId xmlns:a16="http://schemas.microsoft.com/office/drawing/2014/main" id="{35805062-437C-7C4B-97FA-24859545DD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8496" y="514645"/>
            <a:ext cx="1684578" cy="454959"/>
          </a:xfrm>
          <a:prstGeom prst="rect">
            <a:avLst/>
          </a:prstGeom>
        </p:spPr>
      </p:pic>
    </p:spTree>
    <p:extLst>
      <p:ext uri="{BB962C8B-B14F-4D97-AF65-F5344CB8AC3E}">
        <p14:creationId xmlns:p14="http://schemas.microsoft.com/office/powerpoint/2010/main" val="42226048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2/3col_imageR_clay">
    <p:bg>
      <p:bgPr>
        <a:solidFill>
          <a:schemeClr val="accent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50"/>
            <a:ext cx="7421562" cy="1022350"/>
          </a:xfrm>
        </p:spPr>
        <p:txBody>
          <a:bodyPr rIns="0"/>
          <a:lstStyle>
            <a:lvl1pPr>
              <a:defRPr>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1963" y="1687513"/>
            <a:ext cx="7421562" cy="437038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8166100" y="412750"/>
            <a:ext cx="4025900" cy="5645150"/>
          </a:xfrm>
          <a:solidFill>
            <a:schemeClr val="bg1">
              <a:lumMod val="85000"/>
            </a:schemeClr>
          </a:solidFill>
        </p:spPr>
        <p:txBody>
          <a:bodyPr tIns="2286000"/>
          <a:lstStyle>
            <a:lvl1pPr algn="ctr">
              <a:defRPr/>
            </a:lvl1pPr>
          </a:lstStyle>
          <a:p>
            <a:r>
              <a:rPr lang="en-US"/>
              <a:t>Click icon to add picture</a:t>
            </a:r>
          </a:p>
        </p:txBody>
      </p:sp>
      <p:pic>
        <p:nvPicPr>
          <p:cNvPr id="11" name="Picture 10">
            <a:extLst>
              <a:ext uri="{FF2B5EF4-FFF2-40B4-BE49-F238E27FC236}">
                <a16:creationId xmlns:a16="http://schemas.microsoft.com/office/drawing/2014/main" id="{055E8884-8198-D941-A26C-C8EC18C8C7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40722"/>
            <a:ext cx="776288" cy="209654"/>
          </a:xfrm>
          <a:prstGeom prst="rect">
            <a:avLst/>
          </a:prstGeom>
        </p:spPr>
      </p:pic>
    </p:spTree>
    <p:extLst>
      <p:ext uri="{BB962C8B-B14F-4D97-AF65-F5344CB8AC3E}">
        <p14:creationId xmlns:p14="http://schemas.microsoft.com/office/powerpoint/2010/main" val="1556498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callout_r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CABCB-F979-4545-B548-295C2B422473}"/>
              </a:ext>
            </a:extLst>
          </p:cNvPr>
          <p:cNvSpPr/>
          <p:nvPr userDrawn="1"/>
        </p:nvSpPr>
        <p:spPr bwMode="auto">
          <a:xfrm>
            <a:off x="0" y="0"/>
            <a:ext cx="4025900"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1" name="Footer Placeholder 10">
            <a:extLst>
              <a:ext uri="{FF2B5EF4-FFF2-40B4-BE49-F238E27FC236}">
                <a16:creationId xmlns:a16="http://schemas.microsoft.com/office/drawing/2014/main" id="{5A95D118-7FF6-5443-B179-FAF020540095}"/>
              </a:ext>
            </a:extLst>
          </p:cNvPr>
          <p:cNvSpPr>
            <a:spLocks noGrp="1"/>
          </p:cNvSpPr>
          <p:nvPr>
            <p:ph type="ftr" sz="quarter" idx="20"/>
          </p:nvPr>
        </p:nvSpPr>
        <p:spPr/>
        <p:txBody>
          <a:bodyPr/>
          <a:lstStyle/>
          <a:p>
            <a:r>
              <a:rPr lang="en-US"/>
              <a:t>Confidential</a:t>
            </a:r>
          </a:p>
        </p:txBody>
      </p:sp>
      <p:sp>
        <p:nvSpPr>
          <p:cNvPr id="12" name="Slide Number Placeholder 11">
            <a:extLst>
              <a:ext uri="{FF2B5EF4-FFF2-40B4-BE49-F238E27FC236}">
                <a16:creationId xmlns:a16="http://schemas.microsoft.com/office/drawing/2014/main" id="{33234614-3A4F-AE41-B291-DC511EB9C0D3}"/>
              </a:ext>
            </a:extLst>
          </p:cNvPr>
          <p:cNvSpPr>
            <a:spLocks noGrp="1"/>
          </p:cNvSpPr>
          <p:nvPr>
            <p:ph type="sldNum" sz="quarter" idx="21"/>
          </p:nvPr>
        </p:nvSpPr>
        <p:spPr/>
        <p:txBody>
          <a:bodyPr/>
          <a:lstStyle/>
          <a:p>
            <a:fld id="{63DCA5C9-2E11-4C67-86EB-AE1DE127DC64}" type="slidenum">
              <a:rPr lang="en-US" smtClean="0"/>
              <a:pPr/>
              <a:t>‹#›</a:t>
            </a:fld>
            <a:endParaRPr lang="en-US"/>
          </a:p>
        </p:txBody>
      </p:sp>
      <p:sp>
        <p:nvSpPr>
          <p:cNvPr id="14" name="Text Placeholder 13">
            <a:extLst>
              <a:ext uri="{FF2B5EF4-FFF2-40B4-BE49-F238E27FC236}">
                <a16:creationId xmlns:a16="http://schemas.microsoft.com/office/drawing/2014/main" id="{ED706A32-3AAA-5347-9F6D-D5115ED0F2B2}"/>
              </a:ext>
            </a:extLst>
          </p:cNvPr>
          <p:cNvSpPr>
            <a:spLocks noGrp="1"/>
          </p:cNvSpPr>
          <p:nvPr>
            <p:ph type="body" sz="quarter" idx="22"/>
          </p:nvPr>
        </p:nvSpPr>
        <p:spPr>
          <a:xfrm>
            <a:off x="4308475" y="1687513"/>
            <a:ext cx="7421563"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B3FDCD27-E56F-4E4C-B87B-5A241A633BE9}"/>
              </a:ext>
            </a:extLst>
          </p:cNvPr>
          <p:cNvSpPr>
            <a:spLocks noGrp="1"/>
          </p:cNvSpPr>
          <p:nvPr>
            <p:ph type="body" sz="quarter" idx="23"/>
          </p:nvPr>
        </p:nvSpPr>
        <p:spPr>
          <a:xfrm>
            <a:off x="4308474" y="412750"/>
            <a:ext cx="7421561" cy="1025278"/>
          </a:xfrm>
        </p:spPr>
        <p:txBody>
          <a:bodyPr tIns="0" anchor="t" anchorCtr="0"/>
          <a:lstStyle>
            <a:lvl1pPr>
              <a:lnSpc>
                <a:spcPct val="100000"/>
              </a:lnSpc>
              <a:spcAft>
                <a:spcPts val="0"/>
              </a:spcAft>
              <a:defRPr sz="3200" b="1" i="0">
                <a:solidFill>
                  <a:schemeClr val="accent1"/>
                </a:solidFill>
                <a:latin typeface="Times New Roman" panose="02020603050405020304" pitchFamily="18" charset="0"/>
                <a:cs typeface="Times New Roman" panose="02020603050405020304" pitchFamily="18" charset="0"/>
              </a:defRPr>
            </a:lvl1pPr>
            <a:lvl2pPr>
              <a:lnSpc>
                <a:spcPts val="3400"/>
              </a:lnSpc>
              <a:spcAft>
                <a:spcPts val="0"/>
              </a:spcAft>
              <a:defRPr sz="3200" b="1">
                <a:solidFill>
                  <a:schemeClr val="accent1"/>
                </a:solidFill>
              </a:defRPr>
            </a:lvl2pPr>
            <a:lvl3pPr marL="0" indent="0">
              <a:lnSpc>
                <a:spcPts val="3400"/>
              </a:lnSpc>
              <a:buFontTx/>
              <a:buNone/>
              <a:defRPr sz="3200" b="1">
                <a:solidFill>
                  <a:schemeClr val="accent1"/>
                </a:solidFill>
              </a:defRPr>
            </a:lvl3pPr>
            <a:lvl4pPr marL="0" indent="0">
              <a:lnSpc>
                <a:spcPts val="3400"/>
              </a:lnSpc>
              <a:buFontTx/>
              <a:buNone/>
              <a:defRPr sz="3200" b="1">
                <a:solidFill>
                  <a:schemeClr val="accent1"/>
                </a:solidFill>
              </a:defRPr>
            </a:lvl4pPr>
            <a:lvl5pPr marL="0" indent="0">
              <a:lnSpc>
                <a:spcPts val="3400"/>
              </a:lnSpc>
              <a:buFontTx/>
              <a:buNone/>
              <a:defRPr sz="3200" b="1">
                <a:solidFill>
                  <a:schemeClr val="accent1"/>
                </a:solidFill>
              </a:defRPr>
            </a:lvl5pPr>
            <a:lvl6pPr marL="0" indent="0">
              <a:lnSpc>
                <a:spcPts val="3400"/>
              </a:lnSpc>
              <a:buFontTx/>
              <a:buNone/>
              <a:defRPr sz="3200" b="1">
                <a:solidFill>
                  <a:schemeClr val="accent1"/>
                </a:solidFill>
              </a:defRPr>
            </a:lvl6pPr>
            <a:lvl7pPr marL="0" indent="0">
              <a:lnSpc>
                <a:spcPts val="3400"/>
              </a:lnSpc>
              <a:buFontTx/>
              <a:buNone/>
              <a:defRPr sz="3200" b="1">
                <a:solidFill>
                  <a:schemeClr val="accent1"/>
                </a:solidFill>
              </a:defRPr>
            </a:lvl7pPr>
            <a:lvl8pPr marL="0" indent="0">
              <a:lnSpc>
                <a:spcPts val="3400"/>
              </a:lnSpc>
              <a:buFontTx/>
              <a:buNone/>
              <a:defRPr sz="3200" b="1">
                <a:solidFill>
                  <a:schemeClr val="accent1"/>
                </a:solidFill>
              </a:defRPr>
            </a:lvl8pPr>
            <a:lvl9pPr marL="0" indent="0">
              <a:lnSpc>
                <a:spcPts val="3400"/>
              </a:lnSpc>
              <a:buFontTx/>
              <a:buNone/>
              <a:defRPr sz="3200" b="1">
                <a:solidFill>
                  <a:schemeClr val="accent1"/>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5A5FEF70-12D8-F345-AABA-8A9321BF5693}"/>
              </a:ext>
            </a:extLst>
          </p:cNvPr>
          <p:cNvSpPr>
            <a:spLocks noGrp="1"/>
          </p:cNvSpPr>
          <p:nvPr>
            <p:ph type="body" sz="quarter" idx="18"/>
          </p:nvPr>
        </p:nvSpPr>
        <p:spPr>
          <a:xfrm>
            <a:off x="461963" y="1687513"/>
            <a:ext cx="3563937" cy="4370387"/>
          </a:xfrm>
        </p:spPr>
        <p:txBody>
          <a:bodyPr rIns="2286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itle 5">
            <a:extLst>
              <a:ext uri="{FF2B5EF4-FFF2-40B4-BE49-F238E27FC236}">
                <a16:creationId xmlns:a16="http://schemas.microsoft.com/office/drawing/2014/main" id="{BF4DFC67-0C7F-6341-993D-7C0F527CB05A}"/>
              </a:ext>
            </a:extLst>
          </p:cNvPr>
          <p:cNvSpPr>
            <a:spLocks noGrp="1"/>
          </p:cNvSpPr>
          <p:nvPr>
            <p:ph type="title"/>
          </p:nvPr>
        </p:nvSpPr>
        <p:spPr>
          <a:xfrm>
            <a:off x="461964" y="412749"/>
            <a:ext cx="3563936" cy="1025279"/>
          </a:xfrm>
        </p:spPr>
        <p:txBody>
          <a:bodyPr rIns="228600"/>
          <a:lstStyle>
            <a:lvl1pPr>
              <a:defRPr>
                <a:solidFill>
                  <a:schemeClr val="bg1"/>
                </a:solidFill>
              </a:defRPr>
            </a:lvl1pPr>
          </a:lstStyle>
          <a:p>
            <a:r>
              <a:rPr lang="en-US"/>
              <a:t>Click to edit Master title style</a:t>
            </a:r>
          </a:p>
        </p:txBody>
      </p:sp>
      <p:pic>
        <p:nvPicPr>
          <p:cNvPr id="13" name="Picture 12">
            <a:extLst>
              <a:ext uri="{FF2B5EF4-FFF2-40B4-BE49-F238E27FC236}">
                <a16:creationId xmlns:a16="http://schemas.microsoft.com/office/drawing/2014/main" id="{F90F2208-409D-264A-9CBD-E32232A0A7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40722"/>
            <a:ext cx="776288" cy="209654"/>
          </a:xfrm>
          <a:prstGeom prst="rect">
            <a:avLst/>
          </a:prstGeom>
        </p:spPr>
      </p:pic>
    </p:spTree>
    <p:extLst>
      <p:ext uri="{BB962C8B-B14F-4D97-AF65-F5344CB8AC3E}">
        <p14:creationId xmlns:p14="http://schemas.microsoft.com/office/powerpoint/2010/main" val="3967721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callout_cla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CABCB-F979-4545-B548-295C2B422473}"/>
              </a:ext>
            </a:extLst>
          </p:cNvPr>
          <p:cNvSpPr/>
          <p:nvPr userDrawn="1"/>
        </p:nvSpPr>
        <p:spPr bwMode="auto">
          <a:xfrm>
            <a:off x="0" y="0"/>
            <a:ext cx="4025900" cy="6858000"/>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accent3"/>
              </a:solidFill>
            </a:endParaRPr>
          </a:p>
        </p:txBody>
      </p:sp>
      <p:sp>
        <p:nvSpPr>
          <p:cNvPr id="11" name="Footer Placeholder 10">
            <a:extLst>
              <a:ext uri="{FF2B5EF4-FFF2-40B4-BE49-F238E27FC236}">
                <a16:creationId xmlns:a16="http://schemas.microsoft.com/office/drawing/2014/main" id="{5A95D118-7FF6-5443-B179-FAF020540095}"/>
              </a:ext>
            </a:extLst>
          </p:cNvPr>
          <p:cNvSpPr>
            <a:spLocks noGrp="1"/>
          </p:cNvSpPr>
          <p:nvPr>
            <p:ph type="ftr" sz="quarter" idx="20"/>
          </p:nvPr>
        </p:nvSpPr>
        <p:spPr/>
        <p:txBody>
          <a:bodyPr/>
          <a:lstStyle/>
          <a:p>
            <a:r>
              <a:rPr lang="en-US"/>
              <a:t>Confidential</a:t>
            </a:r>
          </a:p>
        </p:txBody>
      </p:sp>
      <p:sp>
        <p:nvSpPr>
          <p:cNvPr id="12" name="Slide Number Placeholder 11">
            <a:extLst>
              <a:ext uri="{FF2B5EF4-FFF2-40B4-BE49-F238E27FC236}">
                <a16:creationId xmlns:a16="http://schemas.microsoft.com/office/drawing/2014/main" id="{33234614-3A4F-AE41-B291-DC511EB9C0D3}"/>
              </a:ext>
            </a:extLst>
          </p:cNvPr>
          <p:cNvSpPr>
            <a:spLocks noGrp="1"/>
          </p:cNvSpPr>
          <p:nvPr>
            <p:ph type="sldNum" sz="quarter" idx="21"/>
          </p:nvPr>
        </p:nvSpPr>
        <p:spPr/>
        <p:txBody>
          <a:bodyPr/>
          <a:lstStyle/>
          <a:p>
            <a:fld id="{63DCA5C9-2E11-4C67-86EB-AE1DE127DC64}" type="slidenum">
              <a:rPr lang="en-US" smtClean="0"/>
              <a:pPr/>
              <a:t>‹#›</a:t>
            </a:fld>
            <a:endParaRPr lang="en-US"/>
          </a:p>
        </p:txBody>
      </p:sp>
      <p:sp>
        <p:nvSpPr>
          <p:cNvPr id="14" name="Text Placeholder 13">
            <a:extLst>
              <a:ext uri="{FF2B5EF4-FFF2-40B4-BE49-F238E27FC236}">
                <a16:creationId xmlns:a16="http://schemas.microsoft.com/office/drawing/2014/main" id="{ED706A32-3AAA-5347-9F6D-D5115ED0F2B2}"/>
              </a:ext>
            </a:extLst>
          </p:cNvPr>
          <p:cNvSpPr>
            <a:spLocks noGrp="1"/>
          </p:cNvSpPr>
          <p:nvPr>
            <p:ph type="body" sz="quarter" idx="22"/>
          </p:nvPr>
        </p:nvSpPr>
        <p:spPr>
          <a:xfrm>
            <a:off x="4308475" y="1687513"/>
            <a:ext cx="7421563"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B3FDCD27-E56F-4E4C-B87B-5A241A633BE9}"/>
              </a:ext>
            </a:extLst>
          </p:cNvPr>
          <p:cNvSpPr>
            <a:spLocks noGrp="1"/>
          </p:cNvSpPr>
          <p:nvPr>
            <p:ph type="body" sz="quarter" idx="23"/>
          </p:nvPr>
        </p:nvSpPr>
        <p:spPr>
          <a:xfrm>
            <a:off x="4308474" y="412750"/>
            <a:ext cx="7421561" cy="1019142"/>
          </a:xfrm>
        </p:spPr>
        <p:txBody>
          <a:bodyPr tIns="0" anchor="t" anchorCtr="0"/>
          <a:lstStyle>
            <a:lvl1pPr>
              <a:lnSpc>
                <a:spcPct val="100000"/>
              </a:lnSpc>
              <a:spcAft>
                <a:spcPts val="0"/>
              </a:spcAft>
              <a:defRPr sz="3200" b="1" i="0">
                <a:solidFill>
                  <a:schemeClr val="accent1"/>
                </a:solidFill>
                <a:latin typeface="Times New Roman" panose="02020603050405020304" pitchFamily="18" charset="0"/>
                <a:cs typeface="Times New Roman" panose="02020603050405020304" pitchFamily="18" charset="0"/>
              </a:defRPr>
            </a:lvl1pPr>
            <a:lvl2pPr>
              <a:lnSpc>
                <a:spcPts val="3400"/>
              </a:lnSpc>
              <a:spcAft>
                <a:spcPts val="0"/>
              </a:spcAft>
              <a:defRPr sz="3200" b="1">
                <a:solidFill>
                  <a:schemeClr val="accent1"/>
                </a:solidFill>
              </a:defRPr>
            </a:lvl2pPr>
            <a:lvl3pPr marL="0" indent="0">
              <a:lnSpc>
                <a:spcPts val="3400"/>
              </a:lnSpc>
              <a:buFontTx/>
              <a:buNone/>
              <a:defRPr sz="3200" b="1">
                <a:solidFill>
                  <a:schemeClr val="accent1"/>
                </a:solidFill>
              </a:defRPr>
            </a:lvl3pPr>
            <a:lvl4pPr marL="0" indent="0">
              <a:lnSpc>
                <a:spcPts val="3400"/>
              </a:lnSpc>
              <a:buFontTx/>
              <a:buNone/>
              <a:defRPr sz="3200" b="1">
                <a:solidFill>
                  <a:schemeClr val="accent1"/>
                </a:solidFill>
              </a:defRPr>
            </a:lvl4pPr>
            <a:lvl5pPr marL="0" indent="0">
              <a:lnSpc>
                <a:spcPts val="3400"/>
              </a:lnSpc>
              <a:buFontTx/>
              <a:buNone/>
              <a:defRPr sz="3200" b="1">
                <a:solidFill>
                  <a:schemeClr val="accent1"/>
                </a:solidFill>
              </a:defRPr>
            </a:lvl5pPr>
            <a:lvl6pPr marL="0" indent="0">
              <a:lnSpc>
                <a:spcPts val="3400"/>
              </a:lnSpc>
              <a:buFontTx/>
              <a:buNone/>
              <a:defRPr sz="3200" b="1">
                <a:solidFill>
                  <a:schemeClr val="accent1"/>
                </a:solidFill>
              </a:defRPr>
            </a:lvl6pPr>
            <a:lvl7pPr marL="0" indent="0">
              <a:lnSpc>
                <a:spcPts val="3400"/>
              </a:lnSpc>
              <a:buFontTx/>
              <a:buNone/>
              <a:defRPr sz="3200" b="1">
                <a:solidFill>
                  <a:schemeClr val="accent1"/>
                </a:solidFill>
              </a:defRPr>
            </a:lvl7pPr>
            <a:lvl8pPr marL="0" indent="0">
              <a:lnSpc>
                <a:spcPts val="3400"/>
              </a:lnSpc>
              <a:buFontTx/>
              <a:buNone/>
              <a:defRPr sz="3200" b="1">
                <a:solidFill>
                  <a:schemeClr val="accent1"/>
                </a:solidFill>
              </a:defRPr>
            </a:lvl8pPr>
            <a:lvl9pPr marL="0" indent="0">
              <a:lnSpc>
                <a:spcPts val="3400"/>
              </a:lnSpc>
              <a:buFontTx/>
              <a:buNone/>
              <a:defRPr sz="3200" b="1">
                <a:solidFill>
                  <a:schemeClr val="accent1"/>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5A5FEF70-12D8-F345-AABA-8A9321BF5693}"/>
              </a:ext>
            </a:extLst>
          </p:cNvPr>
          <p:cNvSpPr>
            <a:spLocks noGrp="1"/>
          </p:cNvSpPr>
          <p:nvPr>
            <p:ph type="body" sz="quarter" idx="18"/>
          </p:nvPr>
        </p:nvSpPr>
        <p:spPr>
          <a:xfrm>
            <a:off x="461963" y="1687513"/>
            <a:ext cx="3563937" cy="4370387"/>
          </a:xfrm>
        </p:spPr>
        <p:txBody>
          <a:bodyPr rIns="2286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itle 5">
            <a:extLst>
              <a:ext uri="{FF2B5EF4-FFF2-40B4-BE49-F238E27FC236}">
                <a16:creationId xmlns:a16="http://schemas.microsoft.com/office/drawing/2014/main" id="{BF4DFC67-0C7F-6341-993D-7C0F527CB05A}"/>
              </a:ext>
            </a:extLst>
          </p:cNvPr>
          <p:cNvSpPr>
            <a:spLocks noGrp="1"/>
          </p:cNvSpPr>
          <p:nvPr>
            <p:ph type="title"/>
          </p:nvPr>
        </p:nvSpPr>
        <p:spPr>
          <a:xfrm>
            <a:off x="461964" y="412750"/>
            <a:ext cx="3563936" cy="1019142"/>
          </a:xfrm>
        </p:spPr>
        <p:txBody>
          <a:bodyPr rIns="228600"/>
          <a:lstStyle>
            <a:lvl1pPr>
              <a:defRPr>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6B14F5F7-4A6A-EB45-88DE-AFA66C1045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40722"/>
            <a:ext cx="776288" cy="209654"/>
          </a:xfrm>
          <a:prstGeom prst="rect">
            <a:avLst/>
          </a:prstGeom>
        </p:spPr>
      </p:pic>
    </p:spTree>
    <p:extLst>
      <p:ext uri="{BB962C8B-B14F-4D97-AF65-F5344CB8AC3E}">
        <p14:creationId xmlns:p14="http://schemas.microsoft.com/office/powerpoint/2010/main" val="3708065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8166099" y="1687513"/>
            <a:ext cx="3563937" cy="4370387"/>
          </a:xfrm>
          <a:pattFill prst="pct10">
            <a:fgClr>
              <a:schemeClr val="tx2"/>
            </a:fgClr>
            <a:bgClr>
              <a:schemeClr val="bg1"/>
            </a:bgClr>
          </a:pattFill>
        </p:spPr>
        <p:txBody>
          <a:bodyPr tIns="2468880"/>
          <a:lstStyle>
            <a:lvl1pPr algn="ctr">
              <a:defRPr b="0" i="0"/>
            </a:lvl1pPr>
          </a:lstStyle>
          <a:p>
            <a:r>
              <a:rPr lang="en-US"/>
              <a:t>Click icon to add chart</a:t>
            </a:r>
          </a:p>
        </p:txBody>
      </p:sp>
      <p:sp>
        <p:nvSpPr>
          <p:cNvPr id="6" name="Slide Number Placeholder 5">
            <a:extLst>
              <a:ext uri="{FF2B5EF4-FFF2-40B4-BE49-F238E27FC236}">
                <a16:creationId xmlns:a16="http://schemas.microsoft.com/office/drawing/2014/main" id="{29597DF7-737E-674E-8C8C-A9F6B6F81AFB}"/>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2" name="Footer Placeholder 1">
            <a:extLst>
              <a:ext uri="{FF2B5EF4-FFF2-40B4-BE49-F238E27FC236}">
                <a16:creationId xmlns:a16="http://schemas.microsoft.com/office/drawing/2014/main" id="{03B04AD2-63CC-544C-8144-D8940E62B5A1}"/>
              </a:ext>
            </a:extLst>
          </p:cNvPr>
          <p:cNvSpPr>
            <a:spLocks noGrp="1"/>
          </p:cNvSpPr>
          <p:nvPr>
            <p:ph type="ftr" sz="quarter" idx="21"/>
          </p:nvPr>
        </p:nvSpPr>
        <p:spPr/>
        <p:txBody>
          <a:bodyPr/>
          <a:lstStyle/>
          <a:p>
            <a:r>
              <a:rPr lang="en-US"/>
              <a:t>Confidential</a:t>
            </a:r>
          </a:p>
        </p:txBody>
      </p:sp>
      <p:sp>
        <p:nvSpPr>
          <p:cNvPr id="10" name="Content Placeholder 9">
            <a:extLst>
              <a:ext uri="{FF2B5EF4-FFF2-40B4-BE49-F238E27FC236}">
                <a16:creationId xmlns:a16="http://schemas.microsoft.com/office/drawing/2014/main" id="{06626077-5E3D-2645-9458-6002601FE51A}"/>
              </a:ext>
            </a:extLst>
          </p:cNvPr>
          <p:cNvSpPr>
            <a:spLocks noGrp="1"/>
          </p:cNvSpPr>
          <p:nvPr>
            <p:ph sz="quarter" idx="18"/>
          </p:nvPr>
        </p:nvSpPr>
        <p:spPr>
          <a:xfrm>
            <a:off x="471488" y="1687513"/>
            <a:ext cx="7412037"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BC29201-7D57-2347-BBDF-E3000BA36040}"/>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1250527B-4FF3-5549-AC36-5BA1BCEECE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377995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8312" y="1427163"/>
            <a:ext cx="7421563" cy="2076433"/>
          </a:xfrm>
          <a:noFill/>
        </p:spPr>
        <p:txBody>
          <a:bodyPr lIns="0" tIns="0" rIns="731520" bIns="0" anchor="ctr" anchorCtr="0"/>
          <a:lstStyle>
            <a:lvl1pPr>
              <a:lnSpc>
                <a:spcPct val="100000"/>
              </a:lnSpc>
              <a:defRPr sz="3000" b="1" i="0">
                <a:solidFill>
                  <a:schemeClr val="bg1"/>
                </a:solidFill>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2" name="Text Placeholder 6">
            <a:extLst>
              <a:ext uri="{FF2B5EF4-FFF2-40B4-BE49-F238E27FC236}">
                <a16:creationId xmlns:a16="http://schemas.microsoft.com/office/drawing/2014/main" id="{FD7CA492-3955-4A43-AB33-485DEE348D2B}"/>
              </a:ext>
            </a:extLst>
          </p:cNvPr>
          <p:cNvSpPr>
            <a:spLocks noGrp="1"/>
          </p:cNvSpPr>
          <p:nvPr>
            <p:ph type="body" sz="quarter" idx="18" hasCustomPrompt="1"/>
          </p:nvPr>
        </p:nvSpPr>
        <p:spPr>
          <a:xfrm>
            <a:off x="5638375" y="3503596"/>
            <a:ext cx="2251499" cy="1038667"/>
          </a:xfr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 Click to edit</a:t>
            </a:r>
          </a:p>
        </p:txBody>
      </p:sp>
      <p:pic>
        <p:nvPicPr>
          <p:cNvPr id="11" name="Picture 10">
            <a:extLst>
              <a:ext uri="{FF2B5EF4-FFF2-40B4-BE49-F238E27FC236}">
                <a16:creationId xmlns:a16="http://schemas.microsoft.com/office/drawing/2014/main" id="{2961AF97-F430-3148-9027-2C22EC83AB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
        <p:nvSpPr>
          <p:cNvPr id="13" name="Picture Placeholder 13">
            <a:extLst>
              <a:ext uri="{FF2B5EF4-FFF2-40B4-BE49-F238E27FC236}">
                <a16:creationId xmlns:a16="http://schemas.microsoft.com/office/drawing/2014/main" id="{FAF9A21D-B748-B342-A98D-DF27CBA04F80}"/>
              </a:ext>
            </a:extLst>
          </p:cNvPr>
          <p:cNvSpPr>
            <a:spLocks noGrp="1"/>
          </p:cNvSpPr>
          <p:nvPr>
            <p:ph type="pic" sz="quarter" idx="13"/>
          </p:nvPr>
        </p:nvSpPr>
        <p:spPr>
          <a:xfrm>
            <a:off x="8503611" y="1050925"/>
            <a:ext cx="2856982" cy="3495369"/>
          </a:xfrm>
          <a:custGeom>
            <a:avLst/>
            <a:gdLst>
              <a:gd name="connsiteX0" fmla="*/ 0 w 2856982"/>
              <a:gd name="connsiteY0" fmla="*/ 0 h 3495369"/>
              <a:gd name="connsiteX1" fmla="*/ 2856982 w 2856982"/>
              <a:gd name="connsiteY1" fmla="*/ 0 h 3495369"/>
              <a:gd name="connsiteX2" fmla="*/ 2856982 w 2856982"/>
              <a:gd name="connsiteY2" fmla="*/ 3495369 h 3495369"/>
              <a:gd name="connsiteX3" fmla="*/ 733521 w 2856982"/>
              <a:gd name="connsiteY3" fmla="*/ 3495369 h 3495369"/>
              <a:gd name="connsiteX4" fmla="*/ 0 w 2856982"/>
              <a:gd name="connsiteY4" fmla="*/ 1285923 h 3495369"/>
              <a:gd name="connsiteX5" fmla="*/ 0 w 2856982"/>
              <a:gd name="connsiteY5" fmla="*/ 0 h 34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982" h="3495369">
                <a:moveTo>
                  <a:pt x="0" y="0"/>
                </a:moveTo>
                <a:cubicBezTo>
                  <a:pt x="2856982" y="0"/>
                  <a:pt x="2856982" y="0"/>
                  <a:pt x="2856982" y="0"/>
                </a:cubicBezTo>
                <a:lnTo>
                  <a:pt x="2856982" y="3495369"/>
                </a:lnTo>
                <a:cubicBezTo>
                  <a:pt x="733521" y="3495369"/>
                  <a:pt x="733521" y="3495369"/>
                  <a:pt x="733521" y="3495369"/>
                </a:cubicBezTo>
                <a:cubicBezTo>
                  <a:pt x="276403" y="2876334"/>
                  <a:pt x="0" y="2114351"/>
                  <a:pt x="0" y="1285923"/>
                </a:cubicBezTo>
                <a:cubicBezTo>
                  <a:pt x="0" y="0"/>
                  <a:pt x="0" y="0"/>
                  <a:pt x="0" y="0"/>
                </a:cubicBezTo>
                <a:close/>
              </a:path>
            </a:pathLst>
          </a:custGeom>
          <a:solidFill>
            <a:schemeClr val="bg1">
              <a:lumMod val="75000"/>
            </a:schemeClr>
          </a:solidFill>
        </p:spPr>
        <p:txBody>
          <a:bodyPr wrap="square" tIns="1188720">
            <a:noAutofit/>
          </a:bodyPr>
          <a:lstStyle>
            <a:lvl1pPr algn="ctr">
              <a:defRPr/>
            </a:lvl1pPr>
          </a:lstStyle>
          <a:p>
            <a:r>
              <a:rPr lang="en-US"/>
              <a:t>Click icon to add picture</a:t>
            </a:r>
          </a:p>
        </p:txBody>
      </p:sp>
    </p:spTree>
    <p:extLst>
      <p:ext uri="{BB962C8B-B14F-4D97-AF65-F5344CB8AC3E}">
        <p14:creationId xmlns:p14="http://schemas.microsoft.com/office/powerpoint/2010/main" val="278713288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4" name="Picture Placeholder 13">
            <a:extLst>
              <a:ext uri="{FF2B5EF4-FFF2-40B4-BE49-F238E27FC236}">
                <a16:creationId xmlns:a16="http://schemas.microsoft.com/office/drawing/2014/main" id="{6AD1AE34-3B22-D54F-A337-9FF831C8CD2F}"/>
              </a:ext>
            </a:extLst>
          </p:cNvPr>
          <p:cNvSpPr>
            <a:spLocks noGrp="1"/>
          </p:cNvSpPr>
          <p:nvPr>
            <p:ph type="pic" sz="quarter" idx="13"/>
          </p:nvPr>
        </p:nvSpPr>
        <p:spPr>
          <a:xfrm>
            <a:off x="8503611" y="1050925"/>
            <a:ext cx="2856982" cy="3495369"/>
          </a:xfrm>
          <a:custGeom>
            <a:avLst/>
            <a:gdLst>
              <a:gd name="connsiteX0" fmla="*/ 0 w 2856982"/>
              <a:gd name="connsiteY0" fmla="*/ 0 h 3495369"/>
              <a:gd name="connsiteX1" fmla="*/ 2856982 w 2856982"/>
              <a:gd name="connsiteY1" fmla="*/ 0 h 3495369"/>
              <a:gd name="connsiteX2" fmla="*/ 2856982 w 2856982"/>
              <a:gd name="connsiteY2" fmla="*/ 3495369 h 3495369"/>
              <a:gd name="connsiteX3" fmla="*/ 733521 w 2856982"/>
              <a:gd name="connsiteY3" fmla="*/ 3495369 h 3495369"/>
              <a:gd name="connsiteX4" fmla="*/ 0 w 2856982"/>
              <a:gd name="connsiteY4" fmla="*/ 1285923 h 3495369"/>
              <a:gd name="connsiteX5" fmla="*/ 0 w 2856982"/>
              <a:gd name="connsiteY5" fmla="*/ 0 h 34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982" h="3495369">
                <a:moveTo>
                  <a:pt x="0" y="0"/>
                </a:moveTo>
                <a:cubicBezTo>
                  <a:pt x="2856982" y="0"/>
                  <a:pt x="2856982" y="0"/>
                  <a:pt x="2856982" y="0"/>
                </a:cubicBezTo>
                <a:lnTo>
                  <a:pt x="2856982" y="3495369"/>
                </a:lnTo>
                <a:cubicBezTo>
                  <a:pt x="733521" y="3495369"/>
                  <a:pt x="733521" y="3495369"/>
                  <a:pt x="733521" y="3495369"/>
                </a:cubicBezTo>
                <a:cubicBezTo>
                  <a:pt x="276403" y="2876334"/>
                  <a:pt x="0" y="2114351"/>
                  <a:pt x="0" y="1285923"/>
                </a:cubicBezTo>
                <a:cubicBezTo>
                  <a:pt x="0" y="0"/>
                  <a:pt x="0" y="0"/>
                  <a:pt x="0" y="0"/>
                </a:cubicBezTo>
                <a:close/>
              </a:path>
            </a:pathLst>
          </a:custGeom>
          <a:solidFill>
            <a:schemeClr val="bg1">
              <a:lumMod val="75000"/>
            </a:schemeClr>
          </a:solidFill>
        </p:spPr>
        <p:txBody>
          <a:bodyPr wrap="square" tIns="1188720">
            <a:noAutofit/>
          </a:bodyPr>
          <a:lstStyle>
            <a:lvl1pPr algn="ctr">
              <a:defRPr/>
            </a:lvl1pPr>
          </a:lstStyle>
          <a:p>
            <a:r>
              <a:rPr lang="en-US"/>
              <a:t>Click icon to add picture</a:t>
            </a:r>
          </a:p>
        </p:txBody>
      </p:sp>
      <p:sp>
        <p:nvSpPr>
          <p:cNvPr id="15" name="Title 3">
            <a:extLst>
              <a:ext uri="{FF2B5EF4-FFF2-40B4-BE49-F238E27FC236}">
                <a16:creationId xmlns:a16="http://schemas.microsoft.com/office/drawing/2014/main" id="{66D07E3D-6BE9-A941-A2FF-BF3BDB54304B}"/>
              </a:ext>
            </a:extLst>
          </p:cNvPr>
          <p:cNvSpPr>
            <a:spLocks noGrp="1"/>
          </p:cNvSpPr>
          <p:nvPr>
            <p:ph type="title"/>
          </p:nvPr>
        </p:nvSpPr>
        <p:spPr>
          <a:xfrm>
            <a:off x="468312" y="1427163"/>
            <a:ext cx="7421563" cy="2076433"/>
          </a:xfrm>
          <a:noFill/>
        </p:spPr>
        <p:txBody>
          <a:bodyPr lIns="0" tIns="0" rIns="731520" bIns="0" anchor="ctr" anchorCtr="0"/>
          <a:lstStyle>
            <a:lvl1pPr>
              <a:lnSpc>
                <a:spcPct val="100000"/>
              </a:lnSpc>
              <a:defRPr sz="3000" b="1" i="0">
                <a:solidFill>
                  <a:schemeClr val="bg1"/>
                </a:solidFill>
              </a:defRPr>
            </a:lvl1pPr>
          </a:lstStyle>
          <a:p>
            <a:r>
              <a:rPr lang="en-US"/>
              <a:t>Click to edit Master title style</a:t>
            </a:r>
            <a:endParaRPr lang="en-US" dirty="0"/>
          </a:p>
        </p:txBody>
      </p:sp>
      <p:sp>
        <p:nvSpPr>
          <p:cNvPr id="16" name="Text Placeholder 6">
            <a:extLst>
              <a:ext uri="{FF2B5EF4-FFF2-40B4-BE49-F238E27FC236}">
                <a16:creationId xmlns:a16="http://schemas.microsoft.com/office/drawing/2014/main" id="{44E500B8-F67C-5B49-8D18-41101EF0502C}"/>
              </a:ext>
            </a:extLst>
          </p:cNvPr>
          <p:cNvSpPr>
            <a:spLocks noGrp="1"/>
          </p:cNvSpPr>
          <p:nvPr>
            <p:ph type="body" sz="quarter" idx="18" hasCustomPrompt="1"/>
          </p:nvPr>
        </p:nvSpPr>
        <p:spPr>
          <a:xfrm>
            <a:off x="5638375" y="3503596"/>
            <a:ext cx="2251499" cy="1038667"/>
          </a:xfr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 Click to edit</a:t>
            </a:r>
          </a:p>
        </p:txBody>
      </p:sp>
      <p:pic>
        <p:nvPicPr>
          <p:cNvPr id="17" name="Picture 16">
            <a:extLst>
              <a:ext uri="{FF2B5EF4-FFF2-40B4-BE49-F238E27FC236}">
                <a16:creationId xmlns:a16="http://schemas.microsoft.com/office/drawing/2014/main" id="{31E30241-A920-B74F-87E7-017D9104A8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372621439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2" name="Text Placeholder 11">
            <a:extLst>
              <a:ext uri="{FF2B5EF4-FFF2-40B4-BE49-F238E27FC236}">
                <a16:creationId xmlns:a16="http://schemas.microsoft.com/office/drawing/2014/main" id="{68CD0C29-68A9-F242-BE34-A4988100D239}"/>
              </a:ext>
            </a:extLst>
          </p:cNvPr>
          <p:cNvSpPr>
            <a:spLocks noGrp="1"/>
          </p:cNvSpPr>
          <p:nvPr>
            <p:ph type="body" sz="quarter" idx="14"/>
          </p:nvPr>
        </p:nvSpPr>
        <p:spPr>
          <a:xfrm>
            <a:off x="461963" y="4729798"/>
            <a:ext cx="5781675" cy="1185862"/>
          </a:xfrm>
        </p:spPr>
        <p:txBody>
          <a:bodyPr tIns="91440"/>
          <a:lstStyle/>
          <a:p>
            <a:pPr lvl="0"/>
            <a:r>
              <a:rPr lang="en-US"/>
              <a:t>Click to edit Master text styles</a:t>
            </a:r>
          </a:p>
        </p:txBody>
      </p:sp>
      <p:sp>
        <p:nvSpPr>
          <p:cNvPr id="11" name="Title 3">
            <a:extLst>
              <a:ext uri="{FF2B5EF4-FFF2-40B4-BE49-F238E27FC236}">
                <a16:creationId xmlns:a16="http://schemas.microsoft.com/office/drawing/2014/main" id="{3485B6F4-E6CC-4E4E-A21F-C2CED10BA655}"/>
              </a:ext>
            </a:extLst>
          </p:cNvPr>
          <p:cNvSpPr>
            <a:spLocks noGrp="1"/>
          </p:cNvSpPr>
          <p:nvPr>
            <p:ph type="title"/>
          </p:nvPr>
        </p:nvSpPr>
        <p:spPr>
          <a:xfrm>
            <a:off x="461962" y="412750"/>
            <a:ext cx="7421563" cy="2180548"/>
          </a:xfrm>
          <a:noFill/>
        </p:spPr>
        <p:txBody>
          <a:bodyPr lIns="0" tIns="0" rIns="0" bIns="365760" anchor="ctr" anchorCtr="0"/>
          <a:lstStyle>
            <a:lvl1pPr>
              <a:lnSpc>
                <a:spcPct val="100000"/>
              </a:lnSpc>
              <a:defRPr sz="3200" b="1" i="0">
                <a:solidFill>
                  <a:schemeClr val="bg1"/>
                </a:solidFill>
              </a:defRPr>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2E71D140-1984-9A43-8AB2-C185C8433C6E}"/>
              </a:ext>
            </a:extLst>
          </p:cNvPr>
          <p:cNvSpPr>
            <a:spLocks noGrp="1"/>
          </p:cNvSpPr>
          <p:nvPr>
            <p:ph type="pic" sz="quarter" idx="15"/>
          </p:nvPr>
        </p:nvSpPr>
        <p:spPr>
          <a:xfrm>
            <a:off x="9078687" y="1"/>
            <a:ext cx="3113314" cy="2763520"/>
          </a:xfrm>
          <a:solidFill>
            <a:schemeClr val="bg1">
              <a:lumMod val="75000"/>
            </a:schemeClr>
          </a:solidFill>
        </p:spPr>
        <p:txBody>
          <a:bodyPr tIns="731520"/>
          <a:lstStyle>
            <a:lvl1pPr algn="ctr">
              <a:defRPr/>
            </a:lvl1pPr>
          </a:lstStyle>
          <a:p>
            <a:r>
              <a:rPr lang="en-US"/>
              <a:t>Click icon to add picture</a:t>
            </a:r>
          </a:p>
        </p:txBody>
      </p:sp>
      <p:sp>
        <p:nvSpPr>
          <p:cNvPr id="14" name="Text Placeholder 2">
            <a:extLst>
              <a:ext uri="{FF2B5EF4-FFF2-40B4-BE49-F238E27FC236}">
                <a16:creationId xmlns:a16="http://schemas.microsoft.com/office/drawing/2014/main" id="{C3D4C8EC-E84B-7341-86A0-866278ACD4AE}"/>
              </a:ext>
            </a:extLst>
          </p:cNvPr>
          <p:cNvSpPr>
            <a:spLocks noGrp="1"/>
          </p:cNvSpPr>
          <p:nvPr>
            <p:ph type="body" sz="quarter" idx="19"/>
          </p:nvPr>
        </p:nvSpPr>
        <p:spPr>
          <a:xfrm>
            <a:off x="461963" y="3441380"/>
            <a:ext cx="5484685" cy="984738"/>
          </a:xfrm>
        </p:spPr>
        <p:txBody>
          <a:bodyPr lIns="0" tIns="0" rIns="91440"/>
          <a:lstStyle>
            <a:lvl1pPr>
              <a:lnSpc>
                <a:spcPct val="100000"/>
              </a:lnSpc>
              <a:spcAft>
                <a:spcPts val="0"/>
              </a:spcAft>
              <a:defRPr sz="2200" b="1" i="0">
                <a:solidFill>
                  <a:schemeClr val="accent3"/>
                </a:solidFill>
                <a:latin typeface="+mn-lt"/>
              </a:defRPr>
            </a:lvl1pPr>
            <a:lvl2pPr>
              <a:lnSpc>
                <a:spcPct val="100000"/>
              </a:lnSpc>
              <a:spcAft>
                <a:spcPts val="0"/>
              </a:spcAft>
              <a:defRPr sz="2200" b="1">
                <a:solidFill>
                  <a:schemeClr val="accent3"/>
                </a:solidFill>
              </a:defRPr>
            </a:lvl2pPr>
            <a:lvl3pPr marL="0" indent="0">
              <a:buFontTx/>
              <a:buNone/>
              <a:defRPr sz="2200" b="1">
                <a:solidFill>
                  <a:schemeClr val="accent3"/>
                </a:solidFill>
              </a:defRPr>
            </a:lvl3pPr>
            <a:lvl4pPr marL="0" indent="0">
              <a:buFontTx/>
              <a:buNone/>
              <a:defRPr sz="2200" b="1">
                <a:solidFill>
                  <a:schemeClr val="accent3"/>
                </a:solidFill>
              </a:defRPr>
            </a:lvl4pPr>
            <a:lvl5pPr marL="0" indent="0">
              <a:buFontTx/>
              <a:buNone/>
              <a:defRPr sz="2200" b="1">
                <a:solidFill>
                  <a:schemeClr val="accent3"/>
                </a:solidFill>
              </a:defRPr>
            </a:lvl5pPr>
            <a:lvl6pPr marL="0" indent="0">
              <a:buFontTx/>
              <a:buNone/>
              <a:defRPr sz="2200" b="1">
                <a:solidFill>
                  <a:schemeClr val="accent3"/>
                </a:solidFill>
              </a:defRPr>
            </a:lvl6pPr>
            <a:lvl7pPr marL="0" indent="0">
              <a:buFontTx/>
              <a:buNone/>
              <a:defRPr sz="2200" b="1">
                <a:solidFill>
                  <a:schemeClr val="accent3"/>
                </a:solidFill>
              </a:defRPr>
            </a:lvl7pPr>
            <a:lvl8pPr marL="0" indent="0">
              <a:buFontTx/>
              <a:buNone/>
              <a:defRPr sz="2200" b="1">
                <a:solidFill>
                  <a:schemeClr val="accent3"/>
                </a:solidFill>
              </a:defRPr>
            </a:lvl8pPr>
            <a:lvl9pPr marL="0" indent="0">
              <a:buFontTx/>
              <a:buNone/>
              <a:defRPr sz="2200" b="1">
                <a:solidFill>
                  <a:schemeClr val="accent3"/>
                </a:solidFill>
              </a:defRPr>
            </a:lvl9pPr>
          </a:lstStyle>
          <a:p>
            <a:pPr lvl="0"/>
            <a:r>
              <a:rPr lang="en-US"/>
              <a:t>Click to edit Master text styles</a:t>
            </a:r>
          </a:p>
        </p:txBody>
      </p:sp>
      <p:sp>
        <p:nvSpPr>
          <p:cNvPr id="15" name="Text Placeholder 12">
            <a:extLst>
              <a:ext uri="{FF2B5EF4-FFF2-40B4-BE49-F238E27FC236}">
                <a16:creationId xmlns:a16="http://schemas.microsoft.com/office/drawing/2014/main" id="{01646F88-B2B6-1B4D-B4DA-43FFF6B605FA}"/>
              </a:ext>
            </a:extLst>
          </p:cNvPr>
          <p:cNvSpPr>
            <a:spLocks noGrp="1"/>
          </p:cNvSpPr>
          <p:nvPr>
            <p:ph type="body" sz="quarter" idx="20" hasCustomPrompt="1"/>
          </p:nvPr>
        </p:nvSpPr>
        <p:spPr>
          <a:xfrm>
            <a:off x="7148946" y="3419433"/>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16" name="Text Placeholder 12">
            <a:extLst>
              <a:ext uri="{FF2B5EF4-FFF2-40B4-BE49-F238E27FC236}">
                <a16:creationId xmlns:a16="http://schemas.microsoft.com/office/drawing/2014/main" id="{FBF8FF4C-1801-1D48-A2DD-74FBD4CB81D1}"/>
              </a:ext>
            </a:extLst>
          </p:cNvPr>
          <p:cNvSpPr>
            <a:spLocks noGrp="1"/>
          </p:cNvSpPr>
          <p:nvPr>
            <p:ph type="body" sz="quarter" idx="21" hasCustomPrompt="1"/>
          </p:nvPr>
        </p:nvSpPr>
        <p:spPr>
          <a:xfrm>
            <a:off x="7148946" y="3835071"/>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17" name="Text Placeholder 12">
            <a:extLst>
              <a:ext uri="{FF2B5EF4-FFF2-40B4-BE49-F238E27FC236}">
                <a16:creationId xmlns:a16="http://schemas.microsoft.com/office/drawing/2014/main" id="{19F13525-093C-9142-9F68-8BA82F0C3E9A}"/>
              </a:ext>
            </a:extLst>
          </p:cNvPr>
          <p:cNvSpPr>
            <a:spLocks noGrp="1"/>
          </p:cNvSpPr>
          <p:nvPr>
            <p:ph type="body" sz="quarter" idx="22" hasCustomPrompt="1"/>
          </p:nvPr>
        </p:nvSpPr>
        <p:spPr>
          <a:xfrm>
            <a:off x="7148946" y="4268518"/>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a:t>
            </a:r>
          </a:p>
        </p:txBody>
      </p:sp>
      <p:sp>
        <p:nvSpPr>
          <p:cNvPr id="18" name="Text Placeholder 12">
            <a:extLst>
              <a:ext uri="{FF2B5EF4-FFF2-40B4-BE49-F238E27FC236}">
                <a16:creationId xmlns:a16="http://schemas.microsoft.com/office/drawing/2014/main" id="{0A3EFF8C-30C1-D840-9A86-21DC62798E7F}"/>
              </a:ext>
            </a:extLst>
          </p:cNvPr>
          <p:cNvSpPr>
            <a:spLocks noGrp="1"/>
          </p:cNvSpPr>
          <p:nvPr>
            <p:ph type="body" sz="quarter" idx="23" hasCustomPrompt="1"/>
          </p:nvPr>
        </p:nvSpPr>
        <p:spPr>
          <a:xfrm>
            <a:off x="7148946" y="4684156"/>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19" name="Text Placeholder 12">
            <a:extLst>
              <a:ext uri="{FF2B5EF4-FFF2-40B4-BE49-F238E27FC236}">
                <a16:creationId xmlns:a16="http://schemas.microsoft.com/office/drawing/2014/main" id="{B8BCE8F2-6527-564D-A90C-620636A40B62}"/>
              </a:ext>
            </a:extLst>
          </p:cNvPr>
          <p:cNvSpPr>
            <a:spLocks noGrp="1"/>
          </p:cNvSpPr>
          <p:nvPr>
            <p:ph type="body" sz="quarter" idx="24" hasCustomPrompt="1"/>
          </p:nvPr>
        </p:nvSpPr>
        <p:spPr>
          <a:xfrm>
            <a:off x="7148946" y="5165105"/>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0" name="Text Placeholder 12">
            <a:extLst>
              <a:ext uri="{FF2B5EF4-FFF2-40B4-BE49-F238E27FC236}">
                <a16:creationId xmlns:a16="http://schemas.microsoft.com/office/drawing/2014/main" id="{62FD70E6-F0A9-B44E-9DFD-55E0F34C3E47}"/>
              </a:ext>
            </a:extLst>
          </p:cNvPr>
          <p:cNvSpPr>
            <a:spLocks noGrp="1"/>
          </p:cNvSpPr>
          <p:nvPr>
            <p:ph type="body" sz="quarter" idx="25" hasCustomPrompt="1"/>
          </p:nvPr>
        </p:nvSpPr>
        <p:spPr>
          <a:xfrm>
            <a:off x="7148946" y="5580743"/>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pic>
        <p:nvPicPr>
          <p:cNvPr id="22" name="Picture 21">
            <a:extLst>
              <a:ext uri="{FF2B5EF4-FFF2-40B4-BE49-F238E27FC236}">
                <a16:creationId xmlns:a16="http://schemas.microsoft.com/office/drawing/2014/main" id="{C005D15D-2CF4-2842-935D-8B62F5C770E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423525796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 ou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1" name="Title 3">
            <a:extLst>
              <a:ext uri="{FF2B5EF4-FFF2-40B4-BE49-F238E27FC236}">
                <a16:creationId xmlns:a16="http://schemas.microsoft.com/office/drawing/2014/main" id="{3485B6F4-E6CC-4E4E-A21F-C2CED10BA655}"/>
              </a:ext>
            </a:extLst>
          </p:cNvPr>
          <p:cNvSpPr>
            <a:spLocks noGrp="1"/>
          </p:cNvSpPr>
          <p:nvPr>
            <p:ph type="title"/>
          </p:nvPr>
        </p:nvSpPr>
        <p:spPr>
          <a:xfrm>
            <a:off x="461962" y="412750"/>
            <a:ext cx="7421563" cy="2180548"/>
          </a:xfrm>
          <a:noFill/>
        </p:spPr>
        <p:txBody>
          <a:bodyPr lIns="0" tIns="0" rIns="0" bIns="365760" anchor="ctr" anchorCtr="0"/>
          <a:lstStyle>
            <a:lvl1pPr>
              <a:lnSpc>
                <a:spcPct val="100000"/>
              </a:lnSpc>
              <a:defRPr sz="3200" b="1" i="0">
                <a:solidFill>
                  <a:schemeClr val="bg1"/>
                </a:solidFill>
              </a:defRPr>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2E71D140-1984-9A43-8AB2-C185C8433C6E}"/>
              </a:ext>
            </a:extLst>
          </p:cNvPr>
          <p:cNvSpPr>
            <a:spLocks noGrp="1"/>
          </p:cNvSpPr>
          <p:nvPr>
            <p:ph type="pic" sz="quarter" idx="15"/>
          </p:nvPr>
        </p:nvSpPr>
        <p:spPr>
          <a:xfrm>
            <a:off x="9078687" y="1"/>
            <a:ext cx="3113314" cy="2763520"/>
          </a:xfrm>
          <a:solidFill>
            <a:schemeClr val="bg1">
              <a:lumMod val="75000"/>
            </a:schemeClr>
          </a:solidFill>
        </p:spPr>
        <p:txBody>
          <a:bodyPr tIns="731520"/>
          <a:lstStyle>
            <a:lvl1pPr algn="ctr">
              <a:defRPr/>
            </a:lvl1pPr>
          </a:lstStyle>
          <a:p>
            <a:r>
              <a:rPr lang="en-US"/>
              <a:t>Click icon to add picture</a:t>
            </a:r>
          </a:p>
        </p:txBody>
      </p:sp>
      <p:sp>
        <p:nvSpPr>
          <p:cNvPr id="22" name="Text Placeholder 11">
            <a:extLst>
              <a:ext uri="{FF2B5EF4-FFF2-40B4-BE49-F238E27FC236}">
                <a16:creationId xmlns:a16="http://schemas.microsoft.com/office/drawing/2014/main" id="{9E76C706-2CC1-004E-BD32-05CC8F301B23}"/>
              </a:ext>
            </a:extLst>
          </p:cNvPr>
          <p:cNvSpPr>
            <a:spLocks noGrp="1"/>
          </p:cNvSpPr>
          <p:nvPr>
            <p:ph type="body" sz="quarter" idx="14"/>
          </p:nvPr>
        </p:nvSpPr>
        <p:spPr>
          <a:xfrm>
            <a:off x="461963" y="4729798"/>
            <a:ext cx="5781675" cy="1185862"/>
          </a:xfrm>
        </p:spPr>
        <p:txBody>
          <a:bodyPr tIns="91440"/>
          <a:lstStyle/>
          <a:p>
            <a:pPr lvl="0"/>
            <a:r>
              <a:rPr lang="en-US"/>
              <a:t>Click to edit Master text styles</a:t>
            </a:r>
          </a:p>
        </p:txBody>
      </p:sp>
      <p:sp>
        <p:nvSpPr>
          <p:cNvPr id="23" name="Text Placeholder 2">
            <a:extLst>
              <a:ext uri="{FF2B5EF4-FFF2-40B4-BE49-F238E27FC236}">
                <a16:creationId xmlns:a16="http://schemas.microsoft.com/office/drawing/2014/main" id="{5EF4A391-49FE-754D-807C-14CED30112B4}"/>
              </a:ext>
            </a:extLst>
          </p:cNvPr>
          <p:cNvSpPr>
            <a:spLocks noGrp="1"/>
          </p:cNvSpPr>
          <p:nvPr>
            <p:ph type="body" sz="quarter" idx="19"/>
          </p:nvPr>
        </p:nvSpPr>
        <p:spPr>
          <a:xfrm>
            <a:off x="461963" y="3441380"/>
            <a:ext cx="5484685" cy="984738"/>
          </a:xfrm>
        </p:spPr>
        <p:txBody>
          <a:bodyPr lIns="0" tIns="0" rIns="91440"/>
          <a:lstStyle>
            <a:lvl1pPr>
              <a:lnSpc>
                <a:spcPct val="100000"/>
              </a:lnSpc>
              <a:spcAft>
                <a:spcPts val="0"/>
              </a:spcAft>
              <a:defRPr sz="2200" b="1" i="0">
                <a:solidFill>
                  <a:schemeClr val="accent3"/>
                </a:solidFill>
                <a:latin typeface="+mn-lt"/>
              </a:defRPr>
            </a:lvl1pPr>
            <a:lvl2pPr>
              <a:lnSpc>
                <a:spcPct val="100000"/>
              </a:lnSpc>
              <a:spcAft>
                <a:spcPts val="0"/>
              </a:spcAft>
              <a:defRPr sz="2200" b="1">
                <a:solidFill>
                  <a:schemeClr val="accent3"/>
                </a:solidFill>
              </a:defRPr>
            </a:lvl2pPr>
            <a:lvl3pPr marL="0" indent="0">
              <a:buFontTx/>
              <a:buNone/>
              <a:defRPr sz="2200" b="1">
                <a:solidFill>
                  <a:schemeClr val="accent3"/>
                </a:solidFill>
              </a:defRPr>
            </a:lvl3pPr>
            <a:lvl4pPr marL="0" indent="0">
              <a:buFontTx/>
              <a:buNone/>
              <a:defRPr sz="2200" b="1">
                <a:solidFill>
                  <a:schemeClr val="accent3"/>
                </a:solidFill>
              </a:defRPr>
            </a:lvl4pPr>
            <a:lvl5pPr marL="0" indent="0">
              <a:buFontTx/>
              <a:buNone/>
              <a:defRPr sz="2200" b="1">
                <a:solidFill>
                  <a:schemeClr val="accent3"/>
                </a:solidFill>
              </a:defRPr>
            </a:lvl5pPr>
            <a:lvl6pPr marL="0" indent="0">
              <a:buFontTx/>
              <a:buNone/>
              <a:defRPr sz="2200" b="1">
                <a:solidFill>
                  <a:schemeClr val="accent3"/>
                </a:solidFill>
              </a:defRPr>
            </a:lvl6pPr>
            <a:lvl7pPr marL="0" indent="0">
              <a:buFontTx/>
              <a:buNone/>
              <a:defRPr sz="2200" b="1">
                <a:solidFill>
                  <a:schemeClr val="accent3"/>
                </a:solidFill>
              </a:defRPr>
            </a:lvl7pPr>
            <a:lvl8pPr marL="0" indent="0">
              <a:buFontTx/>
              <a:buNone/>
              <a:defRPr sz="2200" b="1">
                <a:solidFill>
                  <a:schemeClr val="accent3"/>
                </a:solidFill>
              </a:defRPr>
            </a:lvl8pPr>
            <a:lvl9pPr marL="0" indent="0">
              <a:buFontTx/>
              <a:buNone/>
              <a:defRPr sz="2200" b="1">
                <a:solidFill>
                  <a:schemeClr val="accent3"/>
                </a:solidFill>
              </a:defRPr>
            </a:lvl9pPr>
          </a:lstStyle>
          <a:p>
            <a:pPr lvl="0"/>
            <a:r>
              <a:rPr lang="en-US"/>
              <a:t>Click to edit Master text styles</a:t>
            </a:r>
          </a:p>
        </p:txBody>
      </p:sp>
      <p:sp>
        <p:nvSpPr>
          <p:cNvPr id="24" name="Text Placeholder 12">
            <a:extLst>
              <a:ext uri="{FF2B5EF4-FFF2-40B4-BE49-F238E27FC236}">
                <a16:creationId xmlns:a16="http://schemas.microsoft.com/office/drawing/2014/main" id="{BD16161B-1CAE-104C-AF50-FB8EBC09CA98}"/>
              </a:ext>
            </a:extLst>
          </p:cNvPr>
          <p:cNvSpPr>
            <a:spLocks noGrp="1"/>
          </p:cNvSpPr>
          <p:nvPr>
            <p:ph type="body" sz="quarter" idx="20" hasCustomPrompt="1"/>
          </p:nvPr>
        </p:nvSpPr>
        <p:spPr>
          <a:xfrm>
            <a:off x="7148946" y="3419433"/>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5" name="Text Placeholder 12">
            <a:extLst>
              <a:ext uri="{FF2B5EF4-FFF2-40B4-BE49-F238E27FC236}">
                <a16:creationId xmlns:a16="http://schemas.microsoft.com/office/drawing/2014/main" id="{64B784A8-9C7D-0141-A746-C8BA90528AFE}"/>
              </a:ext>
            </a:extLst>
          </p:cNvPr>
          <p:cNvSpPr>
            <a:spLocks noGrp="1"/>
          </p:cNvSpPr>
          <p:nvPr>
            <p:ph type="body" sz="quarter" idx="21" hasCustomPrompt="1"/>
          </p:nvPr>
        </p:nvSpPr>
        <p:spPr>
          <a:xfrm>
            <a:off x="7148946" y="3835071"/>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26" name="Text Placeholder 12">
            <a:extLst>
              <a:ext uri="{FF2B5EF4-FFF2-40B4-BE49-F238E27FC236}">
                <a16:creationId xmlns:a16="http://schemas.microsoft.com/office/drawing/2014/main" id="{181CB463-BCB8-AC4A-8437-54247E806D03}"/>
              </a:ext>
            </a:extLst>
          </p:cNvPr>
          <p:cNvSpPr>
            <a:spLocks noGrp="1"/>
          </p:cNvSpPr>
          <p:nvPr>
            <p:ph type="body" sz="quarter" idx="22" hasCustomPrompt="1"/>
          </p:nvPr>
        </p:nvSpPr>
        <p:spPr>
          <a:xfrm>
            <a:off x="7148946" y="4268518"/>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a:t>
            </a:r>
          </a:p>
        </p:txBody>
      </p:sp>
      <p:sp>
        <p:nvSpPr>
          <p:cNvPr id="27" name="Text Placeholder 12">
            <a:extLst>
              <a:ext uri="{FF2B5EF4-FFF2-40B4-BE49-F238E27FC236}">
                <a16:creationId xmlns:a16="http://schemas.microsoft.com/office/drawing/2014/main" id="{F7D4178C-81E1-9D4A-936F-2893CF14F51F}"/>
              </a:ext>
            </a:extLst>
          </p:cNvPr>
          <p:cNvSpPr>
            <a:spLocks noGrp="1"/>
          </p:cNvSpPr>
          <p:nvPr>
            <p:ph type="body" sz="quarter" idx="23" hasCustomPrompt="1"/>
          </p:nvPr>
        </p:nvSpPr>
        <p:spPr>
          <a:xfrm>
            <a:off x="7148946" y="4684156"/>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28" name="Text Placeholder 12">
            <a:extLst>
              <a:ext uri="{FF2B5EF4-FFF2-40B4-BE49-F238E27FC236}">
                <a16:creationId xmlns:a16="http://schemas.microsoft.com/office/drawing/2014/main" id="{2958E59F-651F-4445-811D-3809594E6468}"/>
              </a:ext>
            </a:extLst>
          </p:cNvPr>
          <p:cNvSpPr>
            <a:spLocks noGrp="1"/>
          </p:cNvSpPr>
          <p:nvPr>
            <p:ph type="body" sz="quarter" idx="24" hasCustomPrompt="1"/>
          </p:nvPr>
        </p:nvSpPr>
        <p:spPr>
          <a:xfrm>
            <a:off x="7148946" y="5165105"/>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9" name="Text Placeholder 12">
            <a:extLst>
              <a:ext uri="{FF2B5EF4-FFF2-40B4-BE49-F238E27FC236}">
                <a16:creationId xmlns:a16="http://schemas.microsoft.com/office/drawing/2014/main" id="{F1761FED-CE9C-3541-80ED-13FB00356F1E}"/>
              </a:ext>
            </a:extLst>
          </p:cNvPr>
          <p:cNvSpPr>
            <a:spLocks noGrp="1"/>
          </p:cNvSpPr>
          <p:nvPr>
            <p:ph type="body" sz="quarter" idx="25" hasCustomPrompt="1"/>
          </p:nvPr>
        </p:nvSpPr>
        <p:spPr>
          <a:xfrm>
            <a:off x="7148946" y="5580743"/>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pic>
        <p:nvPicPr>
          <p:cNvPr id="30" name="Picture 29">
            <a:extLst>
              <a:ext uri="{FF2B5EF4-FFF2-40B4-BE49-F238E27FC236}">
                <a16:creationId xmlns:a16="http://schemas.microsoft.com/office/drawing/2014/main" id="{F5EADF30-635B-8E44-9AD7-2AD0A9B562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13291679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461962" y="1687513"/>
            <a:ext cx="11268075" cy="4370388"/>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
        <p:nvSpPr>
          <p:cNvPr id="4" name="Footer Placeholder 3">
            <a:extLst>
              <a:ext uri="{FF2B5EF4-FFF2-40B4-BE49-F238E27FC236}">
                <a16:creationId xmlns:a16="http://schemas.microsoft.com/office/drawing/2014/main" id="{8F28E75D-F0F4-1A4A-BA42-8E0F9FE8B800}"/>
              </a:ext>
            </a:extLst>
          </p:cNvPr>
          <p:cNvSpPr>
            <a:spLocks noGrp="1"/>
          </p:cNvSpPr>
          <p:nvPr>
            <p:ph type="ftr" sz="quarter" idx="12"/>
          </p:nvPr>
        </p:nvSpPr>
        <p:spPr/>
        <p:txBody>
          <a:bodyPr/>
          <a:lstStyle/>
          <a:p>
            <a:r>
              <a:rPr lang="en-US"/>
              <a:t>Confidential</a:t>
            </a:r>
          </a:p>
        </p:txBody>
      </p:sp>
      <p:sp>
        <p:nvSpPr>
          <p:cNvPr id="5" name="Slide Number Placeholder 4">
            <a:extLst>
              <a:ext uri="{FF2B5EF4-FFF2-40B4-BE49-F238E27FC236}">
                <a16:creationId xmlns:a16="http://schemas.microsoft.com/office/drawing/2014/main" id="{2ED0DA73-79E1-CA4D-B988-803AAD67AB53}"/>
              </a:ext>
            </a:extLst>
          </p:cNvPr>
          <p:cNvSpPr>
            <a:spLocks noGrp="1"/>
          </p:cNvSpPr>
          <p:nvPr>
            <p:ph type="sldNum" sz="quarter" idx="13"/>
          </p:nvPr>
        </p:nvSpPr>
        <p:spPr/>
        <p:txBody>
          <a:bodyPr/>
          <a:lstStyle/>
          <a:p>
            <a:fld id="{63DCA5C9-2E11-4C67-86EB-AE1DE127DC64}" type="slidenum">
              <a:rPr lang="en-US" smtClean="0"/>
              <a:pPr/>
              <a:t>‹#›</a:t>
            </a:fld>
            <a:endParaRPr lang="en-US"/>
          </a:p>
        </p:txBody>
      </p:sp>
      <p:pic>
        <p:nvPicPr>
          <p:cNvPr id="9" name="Picture 8">
            <a:extLst>
              <a:ext uri="{FF2B5EF4-FFF2-40B4-BE49-F238E27FC236}">
                <a16:creationId xmlns:a16="http://schemas.microsoft.com/office/drawing/2014/main" id="{7722AF00-CFA2-2D4F-AAB4-3E55E08B8E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
        <p:nvSpPr>
          <p:cNvPr id="6" name="Title 5">
            <a:extLst>
              <a:ext uri="{FF2B5EF4-FFF2-40B4-BE49-F238E27FC236}">
                <a16:creationId xmlns:a16="http://schemas.microsoft.com/office/drawing/2014/main" id="{7E3271C3-F272-0E41-A902-6BF1EDE7BD4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025948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video full">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A3CA7995-5E46-A148-9C6E-C675693F3DBB}"/>
              </a:ext>
            </a:extLst>
          </p:cNvPr>
          <p:cNvSpPr>
            <a:spLocks noGrp="1"/>
          </p:cNvSpPr>
          <p:nvPr>
            <p:ph type="title"/>
          </p:nvPr>
        </p:nvSpPr>
        <p:spPr>
          <a:xfrm>
            <a:off x="6245353" y="1720851"/>
            <a:ext cx="5486399" cy="1725476"/>
          </a:xfrm>
          <a:noFill/>
        </p:spPr>
        <p:txBody>
          <a:bodyPr lIns="0" tIns="0" rIns="91440" bIns="91440" anchor="b" anchorCtr="0"/>
          <a:lstStyle>
            <a:lvl1pPr>
              <a:lnSpc>
                <a:spcPct val="90000"/>
              </a:lnSpc>
              <a:defRPr sz="3000" b="1" i="0">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C91E430B-7638-C74A-9319-339471985D97}"/>
              </a:ext>
            </a:extLst>
          </p:cNvPr>
          <p:cNvSpPr>
            <a:spLocks noGrp="1"/>
          </p:cNvSpPr>
          <p:nvPr>
            <p:ph type="body" sz="quarter" idx="19"/>
          </p:nvPr>
        </p:nvSpPr>
        <p:spPr>
          <a:xfrm>
            <a:off x="6245353" y="3446327"/>
            <a:ext cx="5484685" cy="1514026"/>
          </a:xfrm>
        </p:spPr>
        <p:txBody>
          <a:bodyPr lIns="0" tIns="0" rIns="91440"/>
          <a:lstStyle>
            <a:lvl1pPr>
              <a:lnSpc>
                <a:spcPct val="100000"/>
              </a:lnSpc>
              <a:spcAft>
                <a:spcPts val="0"/>
              </a:spcAft>
              <a:defRPr sz="2000" b="1" i="0">
                <a:solidFill>
                  <a:schemeClr val="bg1"/>
                </a:solidFill>
                <a:latin typeface="+mn-lt"/>
              </a:defRPr>
            </a:lvl1pPr>
            <a:lvl2pPr>
              <a:lnSpc>
                <a:spcPct val="100000"/>
              </a:lnSpc>
              <a:spcAft>
                <a:spcPts val="0"/>
              </a:spcAft>
              <a:defRPr sz="2000" b="1">
                <a:solidFill>
                  <a:schemeClr val="bg1"/>
                </a:solidFill>
              </a:defRPr>
            </a:lvl2pPr>
            <a:lvl3pPr marL="0" indent="0">
              <a:buFontTx/>
              <a:buNone/>
              <a:defRPr sz="2000" b="1">
                <a:solidFill>
                  <a:schemeClr val="bg1"/>
                </a:solidFill>
              </a:defRPr>
            </a:lvl3pPr>
            <a:lvl4pPr marL="0" indent="0">
              <a:buFontTx/>
              <a:buNone/>
              <a:defRPr sz="2000" b="1">
                <a:solidFill>
                  <a:schemeClr val="bg1"/>
                </a:solidFill>
              </a:defRPr>
            </a:lvl4pPr>
            <a:lvl5pPr marL="0" indent="0">
              <a:buFontTx/>
              <a:buNone/>
              <a:defRPr sz="2000" b="1">
                <a:solidFill>
                  <a:schemeClr val="bg1"/>
                </a:solidFill>
              </a:defRPr>
            </a:lvl5pPr>
            <a:lvl6pPr marL="0" indent="0">
              <a:buFontTx/>
              <a:buNone/>
              <a:defRPr sz="2000" b="1">
                <a:solidFill>
                  <a:schemeClr val="bg1"/>
                </a:solidFill>
              </a:defRPr>
            </a:lvl6pPr>
            <a:lvl7pPr marL="0" indent="0">
              <a:buFontTx/>
              <a:buNone/>
              <a:defRPr sz="2000" b="1">
                <a:solidFill>
                  <a:schemeClr val="bg1"/>
                </a:solidFill>
              </a:defRPr>
            </a:lvl7pPr>
            <a:lvl8pPr marL="0" indent="0">
              <a:buFontTx/>
              <a:buNone/>
              <a:defRPr sz="2000" b="1">
                <a:solidFill>
                  <a:schemeClr val="bg1"/>
                </a:solidFill>
              </a:defRPr>
            </a:lvl8pPr>
            <a:lvl9pPr marL="0" indent="0">
              <a:buFontTx/>
              <a:buNone/>
              <a:defRPr sz="2000" b="1">
                <a:solidFill>
                  <a:schemeClr val="bg1"/>
                </a:solidFill>
              </a:defRPr>
            </a:lvl9pPr>
          </a:lstStyle>
          <a:p>
            <a:pPr lvl="0"/>
            <a:r>
              <a:rPr lang="en-US"/>
              <a:t>Click to edit Master text styles</a:t>
            </a:r>
          </a:p>
        </p:txBody>
      </p:sp>
      <p:sp>
        <p:nvSpPr>
          <p:cNvPr id="12" name="Text Placeholder 6">
            <a:extLst>
              <a:ext uri="{FF2B5EF4-FFF2-40B4-BE49-F238E27FC236}">
                <a16:creationId xmlns:a16="http://schemas.microsoft.com/office/drawing/2014/main" id="{517F23AF-9BDB-764B-9021-F75A3947EE57}"/>
              </a:ext>
            </a:extLst>
          </p:cNvPr>
          <p:cNvSpPr>
            <a:spLocks noGrp="1"/>
          </p:cNvSpPr>
          <p:nvPr>
            <p:ph type="body" sz="quarter" idx="20" hasCustomPrompt="1"/>
          </p:nvPr>
        </p:nvSpPr>
        <p:spPr>
          <a:xfrm>
            <a:off x="6245353" y="4960353"/>
            <a:ext cx="3846511" cy="1383297"/>
          </a:xfrm>
        </p:spPr>
        <p:txBody>
          <a:bodyPr lIns="0" tIns="0" anchor="b" anchorCtr="0"/>
          <a:lstStyle>
            <a:lvl1pPr>
              <a:buFontTx/>
              <a:buNone/>
              <a:defRPr sz="1400" b="1">
                <a:solidFill>
                  <a:schemeClr val="bg1"/>
                </a:solidFill>
              </a:defRPr>
            </a:lvl1pPr>
            <a:lvl2pPr>
              <a:spcAft>
                <a:spcPts val="0"/>
              </a:spcAft>
              <a:buFontTx/>
              <a:buNone/>
              <a:defRPr sz="1400">
                <a:solidFill>
                  <a:schemeClr val="bg1"/>
                </a:solidFill>
              </a:defRPr>
            </a:lvl2pPr>
            <a:lvl3pPr marL="0" indent="0">
              <a:buFontTx/>
              <a:buNone/>
              <a:defRPr sz="140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1"/>
            <a:r>
              <a:rPr lang="en-US" dirty="0"/>
              <a:t>Presenter Name</a:t>
            </a:r>
          </a:p>
          <a:p>
            <a:pPr lvl="1"/>
            <a:r>
              <a:rPr lang="en-US" dirty="0"/>
              <a:t>Presenter Title</a:t>
            </a:r>
          </a:p>
          <a:p>
            <a:pPr lvl="2"/>
            <a:r>
              <a:rPr lang="en-US" dirty="0"/>
              <a:t>Audience</a:t>
            </a:r>
          </a:p>
          <a:p>
            <a:pPr lvl="2"/>
            <a:r>
              <a:rPr lang="en-US" dirty="0"/>
              <a:t>Date</a:t>
            </a:r>
          </a:p>
        </p:txBody>
      </p:sp>
      <p:pic>
        <p:nvPicPr>
          <p:cNvPr id="7" name="Picture 6">
            <a:extLst>
              <a:ext uri="{FF2B5EF4-FFF2-40B4-BE49-F238E27FC236}">
                <a16:creationId xmlns:a16="http://schemas.microsoft.com/office/drawing/2014/main" id="{94EDC2AD-5E56-794E-92CF-7A8AEB3CFAE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86797" y="2293111"/>
            <a:ext cx="1667848" cy="462615"/>
          </a:xfrm>
          <a:prstGeom prst="rect">
            <a:avLst/>
          </a:prstGeom>
        </p:spPr>
      </p:pic>
    </p:spTree>
    <p:extLst>
      <p:ext uri="{BB962C8B-B14F-4D97-AF65-F5344CB8AC3E}">
        <p14:creationId xmlns:p14="http://schemas.microsoft.com/office/powerpoint/2010/main" val="205967859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table">
    <p:bg>
      <p:bgPr>
        <a:solidFill>
          <a:schemeClr val="bg1"/>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61963" y="1427164"/>
            <a:ext cx="11268075" cy="4630736"/>
          </a:xfrm>
          <a:pattFill prst="pct10">
            <a:fgClr>
              <a:schemeClr val="accent1"/>
            </a:fgClr>
            <a:bgClr>
              <a:schemeClr val="bg1"/>
            </a:bgClr>
          </a:pattFill>
        </p:spPr>
        <p:txBody>
          <a:bodyPr tIns="2514600"/>
          <a:lstStyle>
            <a:lvl1pPr algn="ctr">
              <a:defRPr b="0" i="0"/>
            </a:lvl1pPr>
          </a:lstStyle>
          <a:p>
            <a:r>
              <a:rPr lang="en-US"/>
              <a:t>Click icon to add table</a:t>
            </a:r>
          </a:p>
        </p:txBody>
      </p:sp>
      <p:sp>
        <p:nvSpPr>
          <p:cNvPr id="11" name="Slide Number Placeholder 10">
            <a:extLst>
              <a:ext uri="{FF2B5EF4-FFF2-40B4-BE49-F238E27FC236}">
                <a16:creationId xmlns:a16="http://schemas.microsoft.com/office/drawing/2014/main" id="{FC899BB9-E201-8940-BB81-82A108C8C225}"/>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2" name="Footer Placeholder 1">
            <a:extLst>
              <a:ext uri="{FF2B5EF4-FFF2-40B4-BE49-F238E27FC236}">
                <a16:creationId xmlns:a16="http://schemas.microsoft.com/office/drawing/2014/main" id="{549B0EF7-FABC-1349-801E-CBFFA0CEFAC3}"/>
              </a:ext>
            </a:extLst>
          </p:cNvPr>
          <p:cNvSpPr>
            <a:spLocks noGrp="1"/>
          </p:cNvSpPr>
          <p:nvPr>
            <p:ph type="ftr" sz="quarter" idx="21"/>
          </p:nvPr>
        </p:nvSpPr>
        <p:spPr/>
        <p:txBody>
          <a:bodyPr/>
          <a:lstStyle/>
          <a:p>
            <a:r>
              <a:rPr lang="en-US"/>
              <a:t>Confidential</a:t>
            </a:r>
          </a:p>
        </p:txBody>
      </p:sp>
      <p:sp>
        <p:nvSpPr>
          <p:cNvPr id="5" name="Title 4">
            <a:extLst>
              <a:ext uri="{FF2B5EF4-FFF2-40B4-BE49-F238E27FC236}">
                <a16:creationId xmlns:a16="http://schemas.microsoft.com/office/drawing/2014/main" id="{AC1D4610-EAA1-7041-94B1-404FE57ECCD4}"/>
              </a:ext>
            </a:extLst>
          </p:cNvPr>
          <p:cNvSpPr>
            <a:spLocks noGrp="1"/>
          </p:cNvSpPr>
          <p:nvPr>
            <p:ph type="title"/>
          </p:nvPr>
        </p:nvSpPr>
        <p:spPr/>
        <p:txBody>
          <a:bodyPr/>
          <a:lstStyle/>
          <a:p>
            <a:r>
              <a:rPr lang="en-US"/>
              <a:t>Click to edit Master title style</a:t>
            </a:r>
            <a:endParaRPr lang="en-US" dirty="0"/>
          </a:p>
        </p:txBody>
      </p:sp>
      <p:pic>
        <p:nvPicPr>
          <p:cNvPr id="9" name="Picture 8">
            <a:extLst>
              <a:ext uri="{FF2B5EF4-FFF2-40B4-BE49-F238E27FC236}">
                <a16:creationId xmlns:a16="http://schemas.microsoft.com/office/drawing/2014/main" id="{8568AC95-3A96-0D4B-B0DD-B6C08C14DE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1307166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6E7879B-1635-8E4C-A4F6-DC181C8D0D6E}"/>
              </a:ext>
            </a:extLst>
          </p:cNvPr>
          <p:cNvSpPr>
            <a:spLocks noGrp="1"/>
          </p:cNvSpPr>
          <p:nvPr>
            <p:ph type="pic" sz="quarter" idx="14"/>
          </p:nvPr>
        </p:nvSpPr>
        <p:spPr>
          <a:xfrm>
            <a:off x="0" y="0"/>
            <a:ext cx="12192000" cy="6858000"/>
          </a:xfrm>
          <a:solidFill>
            <a:schemeClr val="bg1">
              <a:lumMod val="75000"/>
            </a:schemeClr>
          </a:solidFill>
        </p:spPr>
        <p:txBody>
          <a:bodyPr tIns="2743200" rIns="0"/>
          <a:lstStyle>
            <a:lvl1pPr algn="ctr">
              <a:defRPr/>
            </a:lvl1pPr>
          </a:lstStyle>
          <a:p>
            <a:r>
              <a:rPr lang="en-US"/>
              <a:t>Click icon to add picture</a:t>
            </a:r>
          </a:p>
        </p:txBody>
      </p:sp>
    </p:spTree>
    <p:extLst>
      <p:ext uri="{BB962C8B-B14F-4D97-AF65-F5344CB8AC3E}">
        <p14:creationId xmlns:p14="http://schemas.microsoft.com/office/powerpoint/2010/main" val="1937549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w_full_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5" name="Title 4">
            <a:extLst>
              <a:ext uri="{FF2B5EF4-FFF2-40B4-BE49-F238E27FC236}">
                <a16:creationId xmlns:a16="http://schemas.microsoft.com/office/drawing/2014/main" id="{8F39C59D-1ABB-9645-B394-B871367BEA8F}"/>
              </a:ext>
            </a:extLst>
          </p:cNvPr>
          <p:cNvSpPr>
            <a:spLocks noGrp="1"/>
          </p:cNvSpPr>
          <p:nvPr>
            <p:ph type="title"/>
          </p:nvPr>
        </p:nvSpPr>
        <p:spPr/>
        <p:txBody>
          <a:bodyPr/>
          <a:lstStyle/>
          <a:p>
            <a:r>
              <a:rPr lang="en-US"/>
              <a:t>Click to edit Master title style</a:t>
            </a:r>
          </a:p>
        </p:txBody>
      </p:sp>
      <p:sp>
        <p:nvSpPr>
          <p:cNvPr id="8" name="Picture Placeholder 8">
            <a:extLst>
              <a:ext uri="{FF2B5EF4-FFF2-40B4-BE49-F238E27FC236}">
                <a16:creationId xmlns:a16="http://schemas.microsoft.com/office/drawing/2014/main" id="{8D6DDC7E-86BB-3C4C-BB1D-5153B24F38CE}"/>
              </a:ext>
            </a:extLst>
          </p:cNvPr>
          <p:cNvSpPr>
            <a:spLocks noGrp="1"/>
          </p:cNvSpPr>
          <p:nvPr>
            <p:ph type="pic" sz="quarter" idx="14"/>
          </p:nvPr>
        </p:nvSpPr>
        <p:spPr>
          <a:xfrm>
            <a:off x="0" y="1427163"/>
            <a:ext cx="12192000" cy="4630737"/>
          </a:xfrm>
          <a:solidFill>
            <a:schemeClr val="bg1">
              <a:lumMod val="75000"/>
            </a:schemeClr>
          </a:solidFill>
        </p:spPr>
        <p:txBody>
          <a:bodyPr tIns="2743200" rIns="0"/>
          <a:lstStyle>
            <a:lvl1pPr algn="ctr">
              <a:defRPr/>
            </a:lvl1pPr>
          </a:lstStyle>
          <a:p>
            <a:r>
              <a:rPr lang="en-US"/>
              <a:t>Click icon to add picture</a:t>
            </a:r>
          </a:p>
        </p:txBody>
      </p:sp>
      <p:pic>
        <p:nvPicPr>
          <p:cNvPr id="10" name="Picture 9">
            <a:extLst>
              <a:ext uri="{FF2B5EF4-FFF2-40B4-BE49-F238E27FC236}">
                <a16:creationId xmlns:a16="http://schemas.microsoft.com/office/drawing/2014/main" id="{C893D476-A2D3-CC47-A377-D2403196D1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163629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5" name="Title 4">
            <a:extLst>
              <a:ext uri="{FF2B5EF4-FFF2-40B4-BE49-F238E27FC236}">
                <a16:creationId xmlns:a16="http://schemas.microsoft.com/office/drawing/2014/main" id="{8F39C59D-1ABB-9645-B394-B871367BEA8F}"/>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8CED543F-8F19-1049-A271-458D012E89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7883525" y="2047739"/>
            <a:ext cx="3846511" cy="1331255"/>
          </a:xfrm>
          <a:noFill/>
        </p:spPr>
        <p:txBody>
          <a:bodyPr lIns="0" tIns="0" rIns="731520" bIns="0" anchor="b" anchorCtr="0"/>
          <a:lstStyle>
            <a:lvl1pPr algn="r">
              <a:lnSpc>
                <a:spcPct val="100000"/>
              </a:lnSpc>
              <a:defRPr sz="4800" b="0" i="0">
                <a:solidFill>
                  <a:schemeClr val="bg1"/>
                </a:solidFill>
              </a:defRPr>
            </a:lvl1pPr>
          </a:lstStyle>
          <a:p>
            <a:r>
              <a:rPr lang="en-US" dirty="0"/>
              <a:t>Thank you</a:t>
            </a:r>
          </a:p>
        </p:txBody>
      </p:sp>
      <p:pic>
        <p:nvPicPr>
          <p:cNvPr id="8" name="Picture 7">
            <a:extLst>
              <a:ext uri="{FF2B5EF4-FFF2-40B4-BE49-F238E27FC236}">
                <a16:creationId xmlns:a16="http://schemas.microsoft.com/office/drawing/2014/main" id="{6B06758E-A674-BA41-BCEE-C581E11CEA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
        <p:nvSpPr>
          <p:cNvPr id="9" name="Text Placeholder 6">
            <a:extLst>
              <a:ext uri="{FF2B5EF4-FFF2-40B4-BE49-F238E27FC236}">
                <a16:creationId xmlns:a16="http://schemas.microsoft.com/office/drawing/2014/main" id="{B54C60DD-A22D-F64D-BEE9-9A4F3F211B75}"/>
              </a:ext>
            </a:extLst>
          </p:cNvPr>
          <p:cNvSpPr>
            <a:spLocks noGrp="1"/>
          </p:cNvSpPr>
          <p:nvPr>
            <p:ph type="body" sz="quarter" idx="20" hasCustomPrompt="1"/>
          </p:nvPr>
        </p:nvSpPr>
        <p:spPr>
          <a:xfrm>
            <a:off x="474662" y="3321415"/>
            <a:ext cx="3563938" cy="593725"/>
          </a:xfrm>
        </p:spPr>
        <p:txBody>
          <a:bodyPr tIns="0" anchor="t" anchorCtr="0"/>
          <a:lstStyle>
            <a:lvl1pPr>
              <a:buFontTx/>
              <a:buNone/>
              <a:defRPr sz="1200" b="1">
                <a:solidFill>
                  <a:schemeClr val="bg1"/>
                </a:solidFill>
              </a:defRPr>
            </a:lvl1pPr>
            <a:lvl2pPr>
              <a:spcAft>
                <a:spcPts val="0"/>
              </a:spcAft>
              <a:buFontTx/>
              <a:buNone/>
              <a:defRPr sz="1200" b="0">
                <a:solidFill>
                  <a:schemeClr val="bg1"/>
                </a:solidFill>
              </a:defRPr>
            </a:lvl2pPr>
            <a:lvl3pPr marL="0" indent="0">
              <a:buFontTx/>
              <a:buNone/>
              <a:defRPr sz="120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Presenter Name</a:t>
            </a:r>
          </a:p>
          <a:p>
            <a:pPr lvl="1"/>
            <a:r>
              <a:rPr lang="en-US"/>
              <a:t>Presenter Title</a:t>
            </a:r>
          </a:p>
        </p:txBody>
      </p:sp>
      <p:sp>
        <p:nvSpPr>
          <p:cNvPr id="10" name="Picture Placeholder 5">
            <a:extLst>
              <a:ext uri="{FF2B5EF4-FFF2-40B4-BE49-F238E27FC236}">
                <a16:creationId xmlns:a16="http://schemas.microsoft.com/office/drawing/2014/main" id="{6D6F8A89-F12A-1244-8C9E-529EB81D03AF}"/>
              </a:ext>
            </a:extLst>
          </p:cNvPr>
          <p:cNvSpPr>
            <a:spLocks noGrp="1"/>
          </p:cNvSpPr>
          <p:nvPr>
            <p:ph type="pic" sz="quarter" idx="22" hasCustomPrompt="1"/>
          </p:nvPr>
        </p:nvSpPr>
        <p:spPr>
          <a:xfrm>
            <a:off x="461964" y="2650123"/>
            <a:ext cx="593725" cy="593725"/>
          </a:xfrm>
          <a:solidFill>
            <a:schemeClr val="bg1">
              <a:lumMod val="75000"/>
            </a:schemeClr>
          </a:solidFill>
        </p:spPr>
        <p:txBody>
          <a:bodyPr tIns="457200"/>
          <a:lstStyle>
            <a:lvl1pPr algn="ctr">
              <a:defRPr sz="800"/>
            </a:lvl1pPr>
          </a:lstStyle>
          <a:p>
            <a:r>
              <a:rPr lang="en-US"/>
              <a:t>Insert image</a:t>
            </a:r>
          </a:p>
        </p:txBody>
      </p:sp>
      <p:sp>
        <p:nvSpPr>
          <p:cNvPr id="11" name="Text Placeholder 6">
            <a:extLst>
              <a:ext uri="{FF2B5EF4-FFF2-40B4-BE49-F238E27FC236}">
                <a16:creationId xmlns:a16="http://schemas.microsoft.com/office/drawing/2014/main" id="{87A80A41-5C5A-EC4E-B944-E4E6D60966CB}"/>
              </a:ext>
            </a:extLst>
          </p:cNvPr>
          <p:cNvSpPr>
            <a:spLocks noGrp="1"/>
          </p:cNvSpPr>
          <p:nvPr>
            <p:ph type="body" sz="quarter" idx="21" hasCustomPrompt="1"/>
          </p:nvPr>
        </p:nvSpPr>
        <p:spPr>
          <a:xfrm>
            <a:off x="474662" y="3915139"/>
            <a:ext cx="5461002" cy="193029"/>
          </a:xfrm>
        </p:spPr>
        <p:txBody>
          <a:bodyPr tIns="0" rIns="0" numCol="1" anchor="b" anchorCtr="0"/>
          <a:lstStyle>
            <a:lvl1pPr>
              <a:buFontTx/>
              <a:buNone/>
              <a:defRPr sz="1200" b="0">
                <a:solidFill>
                  <a:schemeClr val="bg1"/>
                </a:solidFill>
              </a:defRPr>
            </a:lvl1pPr>
            <a:lvl2pPr>
              <a:spcAft>
                <a:spcPts val="0"/>
              </a:spcAft>
              <a:buFontTx/>
              <a:buNone/>
              <a:defRPr sz="1200">
                <a:solidFill>
                  <a:schemeClr val="bg1"/>
                </a:solidFill>
              </a:defRPr>
            </a:lvl2pPr>
            <a:lvl3pPr marL="0" indent="0">
              <a:lnSpc>
                <a:spcPct val="100000"/>
              </a:lnSpc>
              <a:buFontTx/>
              <a:buNone/>
              <a:defRPr sz="1200" b="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1"/>
            <a:r>
              <a:rPr lang="en-US"/>
              <a:t>Entity Name</a:t>
            </a:r>
          </a:p>
        </p:txBody>
      </p:sp>
      <p:sp>
        <p:nvSpPr>
          <p:cNvPr id="12" name="Text Placeholder 6">
            <a:extLst>
              <a:ext uri="{FF2B5EF4-FFF2-40B4-BE49-F238E27FC236}">
                <a16:creationId xmlns:a16="http://schemas.microsoft.com/office/drawing/2014/main" id="{AC39AD0D-7010-8948-B139-75D9E89A8DB4}"/>
              </a:ext>
            </a:extLst>
          </p:cNvPr>
          <p:cNvSpPr>
            <a:spLocks noGrp="1"/>
          </p:cNvSpPr>
          <p:nvPr>
            <p:ph type="body" sz="quarter" idx="23" hasCustomPrompt="1"/>
          </p:nvPr>
        </p:nvSpPr>
        <p:spPr>
          <a:xfrm>
            <a:off x="474661" y="4098242"/>
            <a:ext cx="5473701" cy="702874"/>
          </a:xfrm>
        </p:spPr>
        <p:txBody>
          <a:bodyPr tIns="0" rIns="1005840" numCol="2" anchor="t" anchorCtr="0"/>
          <a:lstStyle>
            <a:lvl1pPr>
              <a:buFontTx/>
              <a:buNone/>
              <a:defRPr sz="1200" b="0">
                <a:solidFill>
                  <a:schemeClr val="bg1"/>
                </a:solidFill>
              </a:defRPr>
            </a:lvl1pPr>
            <a:lvl2pPr>
              <a:spcAft>
                <a:spcPts val="0"/>
              </a:spcAft>
              <a:buFontTx/>
              <a:buNone/>
              <a:defRPr sz="1200">
                <a:solidFill>
                  <a:schemeClr val="bg1"/>
                </a:solidFill>
              </a:defRPr>
            </a:lvl2pPr>
            <a:lvl3pPr marL="0" indent="0">
              <a:lnSpc>
                <a:spcPct val="100000"/>
              </a:lnSpc>
              <a:buFontTx/>
              <a:buNone/>
              <a:defRPr sz="1200" b="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2"/>
            <a:r>
              <a:rPr lang="en-US"/>
              <a:t>Address Line 1</a:t>
            </a:r>
          </a:p>
          <a:p>
            <a:pPr lvl="2"/>
            <a:r>
              <a:rPr lang="en-US"/>
              <a:t>Address Line 2</a:t>
            </a:r>
          </a:p>
          <a:p>
            <a:pPr lvl="2"/>
            <a:r>
              <a:rPr lang="en-US"/>
              <a:t>City, State Zip</a:t>
            </a:r>
          </a:p>
          <a:p>
            <a:pPr lvl="2"/>
            <a:endParaRPr lang="en-US"/>
          </a:p>
          <a:p>
            <a:pPr lvl="2"/>
            <a:r>
              <a:rPr lang="en-US"/>
              <a:t>123.456.7890</a:t>
            </a:r>
          </a:p>
          <a:p>
            <a:pPr lvl="2"/>
            <a:r>
              <a:rPr lang="en-US" err="1"/>
              <a:t>Emailaddress@email.com</a:t>
            </a:r>
            <a:endParaRPr lang="en-US"/>
          </a:p>
          <a:p>
            <a:pPr lvl="2"/>
            <a:r>
              <a:rPr lang="en-US" err="1"/>
              <a:t>Websiteurl.com</a:t>
            </a:r>
            <a:endParaRPr lang="en-US"/>
          </a:p>
        </p:txBody>
      </p:sp>
    </p:spTree>
    <p:extLst>
      <p:ext uri="{BB962C8B-B14F-4D97-AF65-F5344CB8AC3E}">
        <p14:creationId xmlns:p14="http://schemas.microsoft.com/office/powerpoint/2010/main" val="222964696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s instructi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8" name="Content Placeholder 4">
            <a:extLst>
              <a:ext uri="{FF2B5EF4-FFF2-40B4-BE49-F238E27FC236}">
                <a16:creationId xmlns:a16="http://schemas.microsoft.com/office/drawing/2014/main" id="{CB79E32A-B386-184A-8E62-2395569B4AAA}"/>
              </a:ext>
            </a:extLst>
          </p:cNvPr>
          <p:cNvSpPr txBox="1">
            <a:spLocks/>
          </p:cNvSpPr>
          <p:nvPr userDrawn="1"/>
        </p:nvSpPr>
        <p:spPr>
          <a:xfrm>
            <a:off x="8158163" y="1692275"/>
            <a:ext cx="3571875" cy="436562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“New Slide” button </a:t>
            </a:r>
            <a:br>
              <a:rPr lang="en-US" sz="1200">
                <a:ea typeface="Corbel" charset="0"/>
                <a:cs typeface="Corbel" charset="0"/>
              </a:rPr>
            </a:br>
            <a:r>
              <a:rPr lang="en-US" sz="1200">
                <a:ea typeface="Corbel" charset="0"/>
                <a:cs typeface="Corbel" charset="0"/>
              </a:rPr>
              <a:t>to open the options.</a:t>
            </a:r>
          </a:p>
          <a:p>
            <a:pPr marL="228600" indent="-228600">
              <a:buFont typeface="+mj-lt"/>
              <a:buAutoNum type="arabicPeriod"/>
            </a:pPr>
            <a:r>
              <a:rPr lang="en-US" sz="1200">
                <a:ea typeface="Corbel" charset="0"/>
                <a:cs typeface="Corbel" charset="0"/>
              </a:rPr>
              <a:t>Clicking your choice will bring up the 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 that you do not need to use. They are only presented so you can see all of the available layouts.</a:t>
            </a:r>
          </a:p>
        </p:txBody>
      </p:sp>
      <p:pic>
        <p:nvPicPr>
          <p:cNvPr id="10" name="Picture 9">
            <a:extLst>
              <a:ext uri="{FF2B5EF4-FFF2-40B4-BE49-F238E27FC236}">
                <a16:creationId xmlns:a16="http://schemas.microsoft.com/office/drawing/2014/main" id="{8D77C52D-53B2-2C46-A5AB-77F4E0AFE2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 t="-5" r="-32281" b="-372406"/>
          <a:stretch/>
        </p:blipFill>
        <p:spPr>
          <a:xfrm>
            <a:off x="461962" y="1692275"/>
            <a:ext cx="7421563" cy="4340224"/>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E8385FFD-A5DF-7A47-BA45-61DDAFC1C11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19720" y="2611782"/>
            <a:ext cx="3428644" cy="3372779"/>
          </a:xfrm>
          <a:prstGeom prst="rect">
            <a:avLst/>
          </a:prstGeom>
          <a:ln>
            <a:noFill/>
          </a:ln>
        </p:spPr>
      </p:pic>
      <p:pic>
        <p:nvPicPr>
          <p:cNvPr id="12" name="Picture 11">
            <a:extLst>
              <a:ext uri="{FF2B5EF4-FFF2-40B4-BE49-F238E27FC236}">
                <a16:creationId xmlns:a16="http://schemas.microsoft.com/office/drawing/2014/main" id="{152212EF-B9D8-C046-973C-73849195B7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95480" y="2236031"/>
            <a:ext cx="528690" cy="528690"/>
          </a:xfrm>
          <a:prstGeom prst="rect">
            <a:avLst/>
          </a:prstGeom>
        </p:spPr>
      </p:pic>
      <p:sp>
        <p:nvSpPr>
          <p:cNvPr id="14" name="TextBox 13">
            <a:extLst>
              <a:ext uri="{FF2B5EF4-FFF2-40B4-BE49-F238E27FC236}">
                <a16:creationId xmlns:a16="http://schemas.microsoft.com/office/drawing/2014/main" id="{FFF54C99-11FE-A84D-AC39-63F562D8DC47}"/>
              </a:ext>
            </a:extLst>
          </p:cNvPr>
          <p:cNvSpPr txBox="1"/>
          <p:nvPr userDrawn="1"/>
        </p:nvSpPr>
        <p:spPr>
          <a:xfrm>
            <a:off x="459369" y="232061"/>
            <a:ext cx="4038600"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Layouts</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15" name="Picture 14">
            <a:extLst>
              <a:ext uri="{FF2B5EF4-FFF2-40B4-BE49-F238E27FC236}">
                <a16:creationId xmlns:a16="http://schemas.microsoft.com/office/drawing/2014/main" id="{B7FFF87B-ECEB-BD49-8EE2-3CD26EE8AF1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3325240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tyles instructi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8" name="Content Placeholder 16">
            <a:extLst>
              <a:ext uri="{FF2B5EF4-FFF2-40B4-BE49-F238E27FC236}">
                <a16:creationId xmlns:a16="http://schemas.microsoft.com/office/drawing/2014/main" id="{2EA7303B-70DF-C948-98E8-DF6FD9846926}"/>
              </a:ext>
            </a:extLst>
          </p:cNvPr>
          <p:cNvSpPr txBox="1">
            <a:spLocks/>
          </p:cNvSpPr>
          <p:nvPr userDrawn="1"/>
        </p:nvSpPr>
        <p:spPr>
          <a:xfrm>
            <a:off x="461962" y="3135312"/>
            <a:ext cx="6862763" cy="270997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2"/>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600"/>
              </a:spcAft>
              <a:buClr>
                <a:schemeClr val="accent1"/>
              </a:buClr>
              <a:buFontTx/>
              <a:buNone/>
              <a:tabLst>
                <a:tab pos="280988" algn="l"/>
              </a:tabLst>
              <a:defRPr sz="2400" b="0" i="0" kern="1200" cap="none" baseline="0">
                <a:solidFill>
                  <a:schemeClr val="tx2"/>
                </a:solidFill>
                <a:latin typeface="Georgia" panose="02040502050405020303" pitchFamily="18" charset="0"/>
                <a:ea typeface="Verdana" panose="020B0604030504040204" pitchFamily="34" charset="0"/>
                <a:cs typeface="Verdana" panose="020B0604030504040204" pitchFamily="34" charset="0"/>
              </a:defRPr>
            </a:lvl2pPr>
            <a:lvl3pPr marL="228600" indent="-228600" algn="l" defTabSz="292608" rtl="0" eaLnBrk="1" latinLnBrk="0" hangingPunct="1">
              <a:lnSpc>
                <a:spcPct val="120000"/>
              </a:lnSpc>
              <a:spcBef>
                <a:spcPts val="0"/>
              </a:spcBef>
              <a:spcAft>
                <a:spcPts val="600"/>
              </a:spcAft>
              <a:buClr>
                <a:schemeClr val="tx2"/>
              </a:buClr>
              <a:buFont typeface="System Font Regular"/>
              <a:buChar char="–"/>
              <a:tabLst>
                <a:tab pos="276225" algn="l"/>
                <a:tab pos="584200" algn="l"/>
              </a:tabLst>
              <a:defRPr sz="1600" b="0" i="0" kern="1200">
                <a:solidFill>
                  <a:schemeClr val="tx2"/>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20000"/>
              </a:lnSpc>
              <a:spcBef>
                <a:spcPts val="0"/>
              </a:spcBef>
              <a:spcAft>
                <a:spcPts val="600"/>
              </a:spcAft>
              <a:buClr>
                <a:schemeClr val="tx2"/>
              </a:buClr>
              <a:buSzPct val="100000"/>
              <a:buFont typeface="Arial" panose="020B0604020202020204" pitchFamily="34" charset="0"/>
              <a:buChar char="•"/>
              <a:tabLst/>
              <a:defRPr sz="1600" b="0" i="0" kern="1200">
                <a:solidFill>
                  <a:schemeClr val="tx2"/>
                </a:solidFill>
                <a:latin typeface="+mn-lt"/>
                <a:ea typeface="Verdana" panose="020B0604030504040204" pitchFamily="34" charset="0"/>
                <a:cs typeface="Verdana" panose="020B0604030504040204" pitchFamily="34" charset="0"/>
              </a:defRPr>
            </a:lvl4pPr>
            <a:lvl5pPr marL="685800" indent="-228600" algn="l" defTabSz="292608" rtl="0" eaLnBrk="1" latinLnBrk="0" hangingPunct="1">
              <a:lnSpc>
                <a:spcPct val="120000"/>
              </a:lnSpc>
              <a:spcBef>
                <a:spcPts val="0"/>
              </a:spcBef>
              <a:spcAft>
                <a:spcPts val="600"/>
              </a:spcAft>
              <a:buClr>
                <a:schemeClr val="tx2"/>
              </a:buClr>
              <a:buSzPct val="100000"/>
              <a:buFont typeface="System Font Regular"/>
              <a:buChar char="–"/>
              <a:tabLst>
                <a:tab pos="292608" algn="l"/>
                <a:tab pos="585216" algn="l"/>
              </a:tabLst>
              <a:defRPr sz="1400" b="0" i="0" kern="1200">
                <a:solidFill>
                  <a:schemeClr val="tx2"/>
                </a:solidFill>
                <a:latin typeface="+mn-lt"/>
                <a:ea typeface="Verdana" panose="020B0604030504040204" pitchFamily="34" charset="0"/>
                <a:cs typeface="Verdana" panose="020B0604030504040204" pitchFamily="34" charset="0"/>
              </a:defRPr>
            </a:lvl5pPr>
            <a:lvl6pPr marL="914400" indent="-228600" algn="l" defTabSz="914400" rtl="0" eaLnBrk="1" latinLnBrk="0" hangingPunct="1">
              <a:lnSpc>
                <a:spcPct val="120000"/>
              </a:lnSpc>
              <a:spcBef>
                <a:spcPts val="0"/>
              </a:spcBef>
              <a:spcAft>
                <a:spcPts val="600"/>
              </a:spcAft>
              <a:buClr>
                <a:schemeClr val="tx2"/>
              </a:buClr>
              <a:buSzPct val="100000"/>
              <a:buFont typeface="Arial" panose="020B0604020202020204" pitchFamily="34" charset="0"/>
              <a:buChar char="•"/>
              <a:tabLst/>
              <a:defRPr sz="1400" b="0" i="0" kern="1200">
                <a:solidFill>
                  <a:schemeClr val="tx2"/>
                </a:solidFill>
                <a:latin typeface="+mn-lt"/>
                <a:ea typeface="Verdana" panose="020B0604030504040204" pitchFamily="34" charset="0"/>
                <a:cs typeface="Verdana" panose="020B0604030504040204" pitchFamily="34" charset="0"/>
              </a:defRPr>
            </a:lvl6pPr>
            <a:lvl7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7pPr>
            <a:lvl8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8pPr>
            <a:lvl9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9pPr>
          </a:lstStyle>
          <a:p>
            <a:r>
              <a:rPr lang="en-US" sz="1600"/>
              <a:t>Text level 1 – 16pt Calibri (Body Copy)</a:t>
            </a:r>
          </a:p>
          <a:p>
            <a:pPr lvl="1"/>
            <a:r>
              <a:rPr lang="en-US" sz="2200" b="1">
                <a:solidFill>
                  <a:schemeClr val="accent3"/>
                </a:solidFill>
                <a:latin typeface="+mn-lt"/>
              </a:rPr>
              <a:t>Text level 2 – 22pt Calibri (Subhead)</a:t>
            </a:r>
          </a:p>
          <a:p>
            <a:pPr lvl="2">
              <a:buFont typeface="Arial" panose="020B0604020202020204" pitchFamily="34" charset="0"/>
              <a:buChar char="•"/>
            </a:pPr>
            <a:r>
              <a:rPr lang="en-US"/>
              <a:t>Text level 3 – 16pt Calibri (Bullet 1)</a:t>
            </a:r>
          </a:p>
          <a:p>
            <a:pPr lvl="3">
              <a:buFont typeface="System Font Regular"/>
              <a:buChar char="–"/>
            </a:pPr>
            <a:r>
              <a:rPr lang="en-US"/>
              <a:t>Text level 4 – 16pt Calibri (Bullet 2)</a:t>
            </a:r>
          </a:p>
          <a:p>
            <a:pPr marL="17463" lvl="3" indent="0">
              <a:buNone/>
            </a:pPr>
            <a:r>
              <a:rPr lang="en-US" sz="1400"/>
              <a:t>Text level 5 – 14pt Calibri (Small Body Copy)</a:t>
            </a:r>
          </a:p>
          <a:p>
            <a:pPr marL="230188" lvl="3" indent="-212725"/>
            <a:r>
              <a:rPr lang="en-US" sz="1400"/>
              <a:t>Text level 6 – 14pt Calibri (Small Bullet 1)</a:t>
            </a:r>
          </a:p>
          <a:p>
            <a:pPr marL="460375" lvl="3" indent="-230188">
              <a:buFont typeface="System Font Regular"/>
              <a:buChar char="–"/>
            </a:pPr>
            <a:r>
              <a:rPr lang="en-US" sz="1400"/>
              <a:t>Text level 7 – 14pt Calibri (Small Bullet 2)</a:t>
            </a:r>
          </a:p>
          <a:p>
            <a:pPr marL="17463" lvl="3" indent="0">
              <a:buNone/>
            </a:pPr>
            <a:endParaRPr lang="en-US"/>
          </a:p>
          <a:p>
            <a:pPr lvl="3">
              <a:buFont typeface="System Font Regular"/>
              <a:buChar char="–"/>
            </a:pPr>
            <a:endParaRPr lang="en-US"/>
          </a:p>
        </p:txBody>
      </p:sp>
      <p:sp>
        <p:nvSpPr>
          <p:cNvPr id="10" name="Content Placeholder 4">
            <a:extLst>
              <a:ext uri="{FF2B5EF4-FFF2-40B4-BE49-F238E27FC236}">
                <a16:creationId xmlns:a16="http://schemas.microsoft.com/office/drawing/2014/main" id="{22A9286F-C2E0-0644-ABFD-7E6CD3C0A18E}"/>
              </a:ext>
            </a:extLst>
          </p:cNvPr>
          <p:cNvSpPr txBox="1">
            <a:spLocks/>
          </p:cNvSpPr>
          <p:nvPr userDrawn="1"/>
        </p:nvSpPr>
        <p:spPr>
          <a:xfrm>
            <a:off x="8158163" y="1692276"/>
            <a:ext cx="3571875" cy="436562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a:t>
            </a:r>
            <a:br>
              <a:rPr lang="en-US" sz="1200">
                <a:ea typeface="Corbel" charset="0"/>
                <a:cs typeface="Corbel" charset="0"/>
              </a:rPr>
            </a:br>
            <a:r>
              <a:rPr lang="en-US" sz="1200">
                <a:ea typeface="Corbel" charset="0"/>
                <a:cs typeface="Corbel" charset="0"/>
              </a:rPr>
              <a:t>to other pre-approved styles by clicking through </a:t>
            </a:r>
            <a:br>
              <a:rPr lang="en-US" sz="1200">
                <a:ea typeface="Corbel" charset="0"/>
                <a:cs typeface="Corbel" charset="0"/>
              </a:rPr>
            </a:br>
            <a:r>
              <a:rPr lang="en-US" sz="1200">
                <a:ea typeface="Corbel" charset="0"/>
                <a:cs typeface="Corbel" charset="0"/>
              </a:rPr>
              <a:t>the arrows. </a:t>
            </a:r>
            <a:br>
              <a:rPr lang="en-US" sz="1200">
                <a:ea typeface="Corbel" charset="0"/>
                <a:cs typeface="Corbel" charset="0"/>
              </a:rPr>
            </a:br>
            <a:br>
              <a:rPr lang="en-US" sz="1200">
                <a:ea typeface="Corbel" charset="0"/>
                <a:cs typeface="Corbel" charset="0"/>
              </a:rPr>
            </a:br>
            <a:r>
              <a:rPr lang="en-US" sz="1200">
                <a:ea typeface="Corbel" charset="0"/>
                <a:cs typeface="Corbel" charset="0"/>
              </a:rPr>
              <a:t>Using the “Bullet” icon is discouraged, as it will default to the built-in PowerPoint indent/bullet styles and will not make use of the custom indent/bullet styles. </a:t>
            </a:r>
            <a:br>
              <a:rPr lang="en-US" sz="1200">
                <a:ea typeface="Corbel" charset="0"/>
                <a:cs typeface="Corbel" charset="0"/>
              </a:rPr>
            </a:b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on brand. </a:t>
            </a:r>
            <a:br>
              <a:rPr lang="en-US" sz="1200">
                <a:ea typeface="Corbel" charset="0"/>
                <a:cs typeface="Corbel" charset="0"/>
              </a:rPr>
            </a:b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1" name="Group 10">
            <a:extLst>
              <a:ext uri="{FF2B5EF4-FFF2-40B4-BE49-F238E27FC236}">
                <a16:creationId xmlns:a16="http://schemas.microsoft.com/office/drawing/2014/main" id="{49677027-AFD9-A54F-AA66-BE2A7CF4A588}"/>
              </a:ext>
            </a:extLst>
          </p:cNvPr>
          <p:cNvGrpSpPr/>
          <p:nvPr userDrawn="1"/>
        </p:nvGrpSpPr>
        <p:grpSpPr>
          <a:xfrm>
            <a:off x="461962" y="1702122"/>
            <a:ext cx="7421563" cy="1078192"/>
            <a:chOff x="466725" y="1584325"/>
            <a:chExt cx="7416800" cy="1077501"/>
          </a:xfrm>
        </p:grpSpPr>
        <p:pic>
          <p:nvPicPr>
            <p:cNvPr id="12" name="Picture 11">
              <a:extLst>
                <a:ext uri="{FF2B5EF4-FFF2-40B4-BE49-F238E27FC236}">
                  <a16:creationId xmlns:a16="http://schemas.microsoft.com/office/drawing/2014/main" id="{96C73A95-C769-F644-AD6F-E2901AFF270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66725" y="1584325"/>
              <a:ext cx="7416800" cy="1077501"/>
            </a:xfrm>
            <a:prstGeom prst="rect">
              <a:avLst/>
            </a:prstGeom>
            <a:ln>
              <a:noFill/>
            </a:ln>
          </p:spPr>
        </p:pic>
        <p:sp>
          <p:nvSpPr>
            <p:cNvPr id="13" name="TextBox 12">
              <a:extLst>
                <a:ext uri="{FF2B5EF4-FFF2-40B4-BE49-F238E27FC236}">
                  <a16:creationId xmlns:a16="http://schemas.microsoft.com/office/drawing/2014/main" id="{4F5D122B-7AC5-CE42-965A-6628B82C5ACE}"/>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354BBDE8-4AD7-1943-BC7D-A63BBC5ACC1C}"/>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6" name="TextBox 15">
            <a:extLst>
              <a:ext uri="{FF2B5EF4-FFF2-40B4-BE49-F238E27FC236}">
                <a16:creationId xmlns:a16="http://schemas.microsoft.com/office/drawing/2014/main" id="{15AECCFA-E359-D94C-88EF-A47B4C56A195}"/>
              </a:ext>
            </a:extLst>
          </p:cNvPr>
          <p:cNvSpPr txBox="1"/>
          <p:nvPr userDrawn="1"/>
        </p:nvSpPr>
        <p:spPr>
          <a:xfrm>
            <a:off x="459369" y="232061"/>
            <a:ext cx="6862762"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Preloaded Text Styles</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17" name="Picture 16">
            <a:extLst>
              <a:ext uri="{FF2B5EF4-FFF2-40B4-BE49-F238E27FC236}">
                <a16:creationId xmlns:a16="http://schemas.microsoft.com/office/drawing/2014/main" id="{CAFCB8E0-7864-2B4C-990A-34D62581DE2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3144916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versions step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4F0F034-3E47-2D4F-B650-C8584AB1ABB9}"/>
              </a:ext>
            </a:extLst>
          </p:cNvPr>
          <p:cNvGrpSpPr/>
          <p:nvPr userDrawn="1"/>
        </p:nvGrpSpPr>
        <p:grpSpPr>
          <a:xfrm>
            <a:off x="5797312" y="1699397"/>
            <a:ext cx="2801451" cy="3134866"/>
            <a:chOff x="5797312" y="1730927"/>
            <a:chExt cx="2801451" cy="3134866"/>
          </a:xfrm>
        </p:grpSpPr>
        <p:pic>
          <p:nvPicPr>
            <p:cNvPr id="13" name="Picture 12">
              <a:extLst>
                <a:ext uri="{FF2B5EF4-FFF2-40B4-BE49-F238E27FC236}">
                  <a16:creationId xmlns:a16="http://schemas.microsoft.com/office/drawing/2014/main" id="{ABFD6F2C-5655-6E4F-90A9-DC2C1D7031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 r="50416"/>
            <a:stretch/>
          </p:blipFill>
          <p:spPr>
            <a:xfrm>
              <a:off x="5797312" y="1730927"/>
              <a:ext cx="2801451" cy="3134866"/>
            </a:xfrm>
            <a:prstGeom prst="rect">
              <a:avLst/>
            </a:prstGeom>
            <a:solidFill>
              <a:schemeClr val="bg2"/>
            </a:solidFill>
            <a:ln>
              <a:solidFill>
                <a:schemeClr val="tx2"/>
              </a:solidFill>
            </a:ln>
          </p:spPr>
        </p:pic>
        <p:sp>
          <p:nvSpPr>
            <p:cNvPr id="3" name="Rectangle 2">
              <a:extLst>
                <a:ext uri="{FF2B5EF4-FFF2-40B4-BE49-F238E27FC236}">
                  <a16:creationId xmlns:a16="http://schemas.microsoft.com/office/drawing/2014/main" id="{13B14251-EB4A-5E48-8FDC-5E9EAF06F569}"/>
                </a:ext>
              </a:extLst>
            </p:cNvPr>
            <p:cNvSpPr/>
            <p:nvPr userDrawn="1"/>
          </p:nvSpPr>
          <p:spPr bwMode="auto">
            <a:xfrm>
              <a:off x="5984875" y="4645025"/>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grpSp>
        <p:nvGrpSpPr>
          <p:cNvPr id="5" name="Group 4">
            <a:extLst>
              <a:ext uri="{FF2B5EF4-FFF2-40B4-BE49-F238E27FC236}">
                <a16:creationId xmlns:a16="http://schemas.microsoft.com/office/drawing/2014/main" id="{7C8DA18F-8358-3544-8B55-BD94D543FFEF}"/>
              </a:ext>
            </a:extLst>
          </p:cNvPr>
          <p:cNvGrpSpPr/>
          <p:nvPr userDrawn="1"/>
        </p:nvGrpSpPr>
        <p:grpSpPr>
          <a:xfrm>
            <a:off x="8925168" y="1699397"/>
            <a:ext cx="2801450" cy="3134866"/>
            <a:chOff x="8925168" y="1730927"/>
            <a:chExt cx="2801450" cy="3134866"/>
          </a:xfrm>
        </p:grpSpPr>
        <p:pic>
          <p:nvPicPr>
            <p:cNvPr id="8" name="Picture 7">
              <a:extLst>
                <a:ext uri="{FF2B5EF4-FFF2-40B4-BE49-F238E27FC236}">
                  <a16:creationId xmlns:a16="http://schemas.microsoft.com/office/drawing/2014/main" id="{6E21E7F9-42B1-154F-B4AC-A77920EB29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0504"/>
            <a:stretch/>
          </p:blipFill>
          <p:spPr>
            <a:xfrm>
              <a:off x="8925168" y="1730927"/>
              <a:ext cx="2801450" cy="3134866"/>
            </a:xfrm>
            <a:prstGeom prst="rect">
              <a:avLst/>
            </a:prstGeom>
            <a:solidFill>
              <a:schemeClr val="bg2"/>
            </a:solidFill>
            <a:ln>
              <a:solidFill>
                <a:schemeClr val="tx2"/>
              </a:solidFill>
            </a:ln>
          </p:spPr>
        </p:pic>
        <p:sp>
          <p:nvSpPr>
            <p:cNvPr id="18" name="Rectangle 17">
              <a:extLst>
                <a:ext uri="{FF2B5EF4-FFF2-40B4-BE49-F238E27FC236}">
                  <a16:creationId xmlns:a16="http://schemas.microsoft.com/office/drawing/2014/main" id="{3743C0FC-CD16-D440-AE2A-854CF593EB21}"/>
                </a:ext>
              </a:extLst>
            </p:cNvPr>
            <p:cNvSpPr/>
            <p:nvPr userDrawn="1"/>
          </p:nvSpPr>
          <p:spPr bwMode="auto">
            <a:xfrm>
              <a:off x="9101786" y="4645025"/>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10" name="Content Placeholder 4">
            <a:extLst>
              <a:ext uri="{FF2B5EF4-FFF2-40B4-BE49-F238E27FC236}">
                <a16:creationId xmlns:a16="http://schemas.microsoft.com/office/drawing/2014/main" id="{4A56E56F-0B67-4F44-AFBF-639C8A329DBF}"/>
              </a:ext>
            </a:extLst>
          </p:cNvPr>
          <p:cNvSpPr txBox="1">
            <a:spLocks/>
          </p:cNvSpPr>
          <p:nvPr userDrawn="1"/>
        </p:nvSpPr>
        <p:spPr>
          <a:xfrm>
            <a:off x="465383" y="5074952"/>
            <a:ext cx="487838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individual elements from one PPT presentation to the other. First, select your text in the old presentation.</a:t>
            </a:r>
          </a:p>
        </p:txBody>
      </p:sp>
      <p:sp>
        <p:nvSpPr>
          <p:cNvPr id="11" name="Content Placeholder 4">
            <a:extLst>
              <a:ext uri="{FF2B5EF4-FFF2-40B4-BE49-F238E27FC236}">
                <a16:creationId xmlns:a16="http://schemas.microsoft.com/office/drawing/2014/main" id="{4F579F95-541C-C340-997B-0B3168E506A2}"/>
              </a:ext>
            </a:extLst>
          </p:cNvPr>
          <p:cNvSpPr txBox="1">
            <a:spLocks/>
          </p:cNvSpPr>
          <p:nvPr userDrawn="1"/>
        </p:nvSpPr>
        <p:spPr>
          <a:xfrm>
            <a:off x="5797311" y="5074952"/>
            <a:ext cx="280501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Incorrect colors, and text sizes can be visible, so click on the format tab.</a:t>
            </a:r>
          </a:p>
        </p:txBody>
      </p:sp>
      <p:pic>
        <p:nvPicPr>
          <p:cNvPr id="12" name="Picture 11">
            <a:extLst>
              <a:ext uri="{FF2B5EF4-FFF2-40B4-BE49-F238E27FC236}">
                <a16:creationId xmlns:a16="http://schemas.microsoft.com/office/drawing/2014/main" id="{43FCDE1B-CAAB-7A4A-B84A-0DBAE33FAE2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5383" y="1695646"/>
            <a:ext cx="5004973" cy="3128107"/>
          </a:xfrm>
          <a:prstGeom prst="rect">
            <a:avLst/>
          </a:prstGeom>
          <a:solidFill>
            <a:schemeClr val="bg2"/>
          </a:solidFill>
          <a:ln>
            <a:solidFill>
              <a:schemeClr val="tx2"/>
            </a:solidFill>
          </a:ln>
        </p:spPr>
      </p:pic>
      <p:sp>
        <p:nvSpPr>
          <p:cNvPr id="14" name="Oval 13">
            <a:extLst>
              <a:ext uri="{FF2B5EF4-FFF2-40B4-BE49-F238E27FC236}">
                <a16:creationId xmlns:a16="http://schemas.microsoft.com/office/drawing/2014/main" id="{61526C15-4E57-6E42-A9B2-139C1404D40C}"/>
              </a:ext>
            </a:extLst>
          </p:cNvPr>
          <p:cNvSpPr/>
          <p:nvPr userDrawn="1"/>
        </p:nvSpPr>
        <p:spPr bwMode="auto">
          <a:xfrm>
            <a:off x="5758659" y="3349916"/>
            <a:ext cx="749316" cy="561595"/>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5" name="Picture 14">
            <a:extLst>
              <a:ext uri="{FF2B5EF4-FFF2-40B4-BE49-F238E27FC236}">
                <a16:creationId xmlns:a16="http://schemas.microsoft.com/office/drawing/2014/main" id="{E8FA8DE1-4B37-304C-85CB-EF8993CF9B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2147" y="4097147"/>
            <a:ext cx="557871" cy="557870"/>
          </a:xfrm>
          <a:prstGeom prst="rect">
            <a:avLst/>
          </a:prstGeom>
        </p:spPr>
      </p:pic>
      <p:pic>
        <p:nvPicPr>
          <p:cNvPr id="16" name="Picture 15">
            <a:extLst>
              <a:ext uri="{FF2B5EF4-FFF2-40B4-BE49-F238E27FC236}">
                <a16:creationId xmlns:a16="http://schemas.microsoft.com/office/drawing/2014/main" id="{9922E4A5-0E02-0945-9B00-3330BBDCBD7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80305" y="4139740"/>
            <a:ext cx="557871" cy="557870"/>
          </a:xfrm>
          <a:prstGeom prst="rect">
            <a:avLst/>
          </a:prstGeom>
        </p:spPr>
      </p:pic>
      <p:sp>
        <p:nvSpPr>
          <p:cNvPr id="17" name="Content Placeholder 4">
            <a:extLst>
              <a:ext uri="{FF2B5EF4-FFF2-40B4-BE49-F238E27FC236}">
                <a16:creationId xmlns:a16="http://schemas.microsoft.com/office/drawing/2014/main" id="{52C4147F-31C6-E54F-B6F0-7A5E468497F6}"/>
              </a:ext>
            </a:extLst>
          </p:cNvPr>
          <p:cNvSpPr txBox="1">
            <a:spLocks/>
          </p:cNvSpPr>
          <p:nvPr userDrawn="1"/>
        </p:nvSpPr>
        <p:spPr>
          <a:xfrm>
            <a:off x="8925167" y="5074952"/>
            <a:ext cx="2805017"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9" name="TextBox 18">
            <a:extLst>
              <a:ext uri="{FF2B5EF4-FFF2-40B4-BE49-F238E27FC236}">
                <a16:creationId xmlns:a16="http://schemas.microsoft.com/office/drawing/2014/main" id="{EB8ACCEE-0EBE-C74F-9D33-2C81F054FC8E}"/>
              </a:ext>
            </a:extLst>
          </p:cNvPr>
          <p:cNvSpPr txBox="1"/>
          <p:nvPr userDrawn="1"/>
        </p:nvSpPr>
        <p:spPr>
          <a:xfrm>
            <a:off x="459368" y="232061"/>
            <a:ext cx="7424157"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Conversions to new template</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20" name="Picture 19">
            <a:extLst>
              <a:ext uri="{FF2B5EF4-FFF2-40B4-BE49-F238E27FC236}">
                <a16:creationId xmlns:a16="http://schemas.microsoft.com/office/drawing/2014/main" id="{74CE2002-2242-4D4B-B478-26537F11161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872618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versions step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8F4E27-41D3-EE4B-A9AE-79580F740E12}"/>
              </a:ext>
            </a:extLst>
          </p:cNvPr>
          <p:cNvGrpSpPr/>
          <p:nvPr userDrawn="1"/>
        </p:nvGrpSpPr>
        <p:grpSpPr>
          <a:xfrm>
            <a:off x="476740" y="1704768"/>
            <a:ext cx="5472720" cy="3088492"/>
            <a:chOff x="476740" y="1563374"/>
            <a:chExt cx="5472720" cy="3088492"/>
          </a:xfrm>
        </p:grpSpPr>
        <p:pic>
          <p:nvPicPr>
            <p:cNvPr id="10" name="Picture 9">
              <a:extLst>
                <a:ext uri="{FF2B5EF4-FFF2-40B4-BE49-F238E27FC236}">
                  <a16:creationId xmlns:a16="http://schemas.microsoft.com/office/drawing/2014/main" id="{0DD3B9B0-1A7C-9942-8B05-85A030A4C2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6740" y="1563374"/>
              <a:ext cx="5472720" cy="3088492"/>
            </a:xfrm>
            <a:prstGeom prst="rect">
              <a:avLst/>
            </a:prstGeom>
            <a:solidFill>
              <a:schemeClr val="bg2"/>
            </a:solidFill>
            <a:ln>
              <a:solidFill>
                <a:schemeClr val="tx2"/>
              </a:solidFill>
            </a:ln>
          </p:spPr>
        </p:pic>
        <p:sp>
          <p:nvSpPr>
            <p:cNvPr id="17" name="Rectangle 16">
              <a:extLst>
                <a:ext uri="{FF2B5EF4-FFF2-40B4-BE49-F238E27FC236}">
                  <a16:creationId xmlns:a16="http://schemas.microsoft.com/office/drawing/2014/main" id="{ECAE4D12-3642-CF4D-B5AE-6669299DA455}"/>
                </a:ext>
              </a:extLst>
            </p:cNvPr>
            <p:cNvSpPr/>
            <p:nvPr userDrawn="1"/>
          </p:nvSpPr>
          <p:spPr bwMode="auto">
            <a:xfrm>
              <a:off x="634681" y="4376781"/>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8" name="Content Placeholder 4">
            <a:extLst>
              <a:ext uri="{FF2B5EF4-FFF2-40B4-BE49-F238E27FC236}">
                <a16:creationId xmlns:a16="http://schemas.microsoft.com/office/drawing/2014/main" id="{C3DC0B97-381D-4947-8537-0FBE8B516DB0}"/>
              </a:ext>
            </a:extLst>
          </p:cNvPr>
          <p:cNvSpPr txBox="1">
            <a:spLocks/>
          </p:cNvSpPr>
          <p:nvPr userDrawn="1"/>
        </p:nvSpPr>
        <p:spPr>
          <a:xfrm>
            <a:off x="461963" y="5017808"/>
            <a:ext cx="548163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1" name="Picture 10">
            <a:extLst>
              <a:ext uri="{FF2B5EF4-FFF2-40B4-BE49-F238E27FC236}">
                <a16:creationId xmlns:a16="http://schemas.microsoft.com/office/drawing/2014/main" id="{6CD4A156-A27E-EC43-995D-B524EBC7FD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3605" y="2628701"/>
            <a:ext cx="544115" cy="544115"/>
          </a:xfrm>
          <a:prstGeom prst="rect">
            <a:avLst/>
          </a:prstGeom>
        </p:spPr>
      </p:pic>
      <p:sp>
        <p:nvSpPr>
          <p:cNvPr id="12" name="Content Placeholder 4">
            <a:extLst>
              <a:ext uri="{FF2B5EF4-FFF2-40B4-BE49-F238E27FC236}">
                <a16:creationId xmlns:a16="http://schemas.microsoft.com/office/drawing/2014/main" id="{4F797654-CD9A-9B48-9FE8-8AE01441B8B3}"/>
              </a:ext>
            </a:extLst>
          </p:cNvPr>
          <p:cNvSpPr txBox="1">
            <a:spLocks/>
          </p:cNvSpPr>
          <p:nvPr userDrawn="1"/>
        </p:nvSpPr>
        <p:spPr>
          <a:xfrm>
            <a:off x="6248400" y="5017808"/>
            <a:ext cx="548163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sp>
        <p:nvSpPr>
          <p:cNvPr id="15" name="TextBox 14">
            <a:extLst>
              <a:ext uri="{FF2B5EF4-FFF2-40B4-BE49-F238E27FC236}">
                <a16:creationId xmlns:a16="http://schemas.microsoft.com/office/drawing/2014/main" id="{60F656E3-966D-1946-8869-C463D8570287}"/>
              </a:ext>
            </a:extLst>
          </p:cNvPr>
          <p:cNvSpPr txBox="1"/>
          <p:nvPr userDrawn="1"/>
        </p:nvSpPr>
        <p:spPr>
          <a:xfrm>
            <a:off x="459368" y="232061"/>
            <a:ext cx="7424157"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Conversions to new template</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16" name="Picture 15">
            <a:extLst>
              <a:ext uri="{FF2B5EF4-FFF2-40B4-BE49-F238E27FC236}">
                <a16:creationId xmlns:a16="http://schemas.microsoft.com/office/drawing/2014/main" id="{4F1F1272-5D52-5D4C-808B-6617B3DB213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grpSp>
        <p:nvGrpSpPr>
          <p:cNvPr id="5" name="Group 4">
            <a:extLst>
              <a:ext uri="{FF2B5EF4-FFF2-40B4-BE49-F238E27FC236}">
                <a16:creationId xmlns:a16="http://schemas.microsoft.com/office/drawing/2014/main" id="{336EF763-5B80-EE49-8327-94B8A83A6F9A}"/>
              </a:ext>
            </a:extLst>
          </p:cNvPr>
          <p:cNvGrpSpPr/>
          <p:nvPr userDrawn="1"/>
        </p:nvGrpSpPr>
        <p:grpSpPr>
          <a:xfrm>
            <a:off x="6261448" y="1700885"/>
            <a:ext cx="5459484" cy="3061392"/>
            <a:chOff x="6261448" y="1570001"/>
            <a:chExt cx="5459484" cy="3061392"/>
          </a:xfrm>
        </p:grpSpPr>
        <p:pic>
          <p:nvPicPr>
            <p:cNvPr id="13" name="Picture 12">
              <a:extLst>
                <a:ext uri="{FF2B5EF4-FFF2-40B4-BE49-F238E27FC236}">
                  <a16:creationId xmlns:a16="http://schemas.microsoft.com/office/drawing/2014/main" id="{1B3F1D76-DF3E-444E-8DDD-AD28D8DEFDA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261448" y="1570001"/>
              <a:ext cx="5459484" cy="3061392"/>
            </a:xfrm>
            <a:prstGeom prst="rect">
              <a:avLst/>
            </a:prstGeom>
            <a:solidFill>
              <a:schemeClr val="bg2"/>
            </a:solidFill>
            <a:ln>
              <a:solidFill>
                <a:schemeClr val="tx2"/>
              </a:solidFill>
            </a:ln>
          </p:spPr>
        </p:pic>
        <p:sp>
          <p:nvSpPr>
            <p:cNvPr id="14" name="Rectangle 13">
              <a:extLst>
                <a:ext uri="{FF2B5EF4-FFF2-40B4-BE49-F238E27FC236}">
                  <a16:creationId xmlns:a16="http://schemas.microsoft.com/office/drawing/2014/main" id="{7B0A1F82-65C4-AF4A-AAD8-C3776AC80F0D}"/>
                </a:ext>
              </a:extLst>
            </p:cNvPr>
            <p:cNvSpPr/>
            <p:nvPr userDrawn="1"/>
          </p:nvSpPr>
          <p:spPr bwMode="auto">
            <a:xfrm>
              <a:off x="6406087" y="4376781"/>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spTree>
    <p:extLst>
      <p:ext uri="{BB962C8B-B14F-4D97-AF65-F5344CB8AC3E}">
        <p14:creationId xmlns:p14="http://schemas.microsoft.com/office/powerpoint/2010/main" val="2110184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versions MISUS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pic>
        <p:nvPicPr>
          <p:cNvPr id="8" name="Picture 7">
            <a:extLst>
              <a:ext uri="{FF2B5EF4-FFF2-40B4-BE49-F238E27FC236}">
                <a16:creationId xmlns:a16="http://schemas.microsoft.com/office/drawing/2014/main" id="{60FD6485-CE70-FF4B-B631-1F0451E326C0}"/>
              </a:ext>
            </a:extLst>
          </p:cNvPr>
          <p:cNvPicPr>
            <a:picLocks noChangeAspect="1"/>
          </p:cNvPicPr>
          <p:nvPr userDrawn="1"/>
        </p:nvPicPr>
        <p:blipFill>
          <a:blip r:embed="rId2">
            <a:extLst>
              <a:ext uri="{28A0092B-C50C-407E-A947-70E740481C1C}">
                <a14:useLocalDpi xmlns:a14="http://schemas.microsoft.com/office/drawing/2010/main" val="0"/>
              </a:ext>
            </a:extLst>
          </a:blip>
          <a:srcRect l="12131" r="12131"/>
          <a:stretch/>
        </p:blipFill>
        <p:spPr>
          <a:xfrm>
            <a:off x="6245300" y="1687798"/>
            <a:ext cx="5484737" cy="3419343"/>
          </a:xfrm>
          <a:prstGeom prst="rect">
            <a:avLst/>
          </a:prstGeom>
          <a:solidFill>
            <a:schemeClr val="bg2">
              <a:lumMod val="95000"/>
            </a:schemeClr>
          </a:solidFill>
          <a:ln>
            <a:solidFill>
              <a:schemeClr val="tx2"/>
            </a:solidFill>
          </a:ln>
        </p:spPr>
      </p:pic>
      <p:sp>
        <p:nvSpPr>
          <p:cNvPr id="10" name="Content Placeholder 4">
            <a:extLst>
              <a:ext uri="{FF2B5EF4-FFF2-40B4-BE49-F238E27FC236}">
                <a16:creationId xmlns:a16="http://schemas.microsoft.com/office/drawing/2014/main" id="{150437C5-39DC-B34F-9223-A23F3DD1B9E9}"/>
              </a:ext>
            </a:extLst>
          </p:cNvPr>
          <p:cNvSpPr txBox="1">
            <a:spLocks/>
          </p:cNvSpPr>
          <p:nvPr userDrawn="1"/>
        </p:nvSpPr>
        <p:spPr>
          <a:xfrm>
            <a:off x="461963" y="5397335"/>
            <a:ext cx="5502274" cy="66056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copy entire slides from a previous PPT and paste them into this template.</a:t>
            </a:r>
          </a:p>
        </p:txBody>
      </p:sp>
      <p:sp>
        <p:nvSpPr>
          <p:cNvPr id="11" name="Content Placeholder 4">
            <a:extLst>
              <a:ext uri="{FF2B5EF4-FFF2-40B4-BE49-F238E27FC236}">
                <a16:creationId xmlns:a16="http://schemas.microsoft.com/office/drawing/2014/main" id="{5B211B44-CDF6-994C-B083-01B8C7C53AEE}"/>
              </a:ext>
            </a:extLst>
          </p:cNvPr>
          <p:cNvSpPr txBox="1">
            <a:spLocks/>
          </p:cNvSpPr>
          <p:nvPr userDrawn="1"/>
        </p:nvSpPr>
        <p:spPr>
          <a:xfrm>
            <a:off x="6245300" y="5390914"/>
            <a:ext cx="5484738" cy="66698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sizes, and random fonts to your content. It will also import incorrect master slides from the previous presentation (shown above). </a:t>
            </a:r>
          </a:p>
        </p:txBody>
      </p:sp>
      <p:pic>
        <p:nvPicPr>
          <p:cNvPr id="12" name="Picture 11">
            <a:extLst>
              <a:ext uri="{FF2B5EF4-FFF2-40B4-BE49-F238E27FC236}">
                <a16:creationId xmlns:a16="http://schemas.microsoft.com/office/drawing/2014/main" id="{9DE23F16-1315-3C41-BB62-66BB571C3B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1963" y="1687798"/>
            <a:ext cx="5502275" cy="3433786"/>
          </a:xfrm>
          <a:prstGeom prst="rect">
            <a:avLst/>
          </a:prstGeom>
          <a:solidFill>
            <a:schemeClr val="bg2"/>
          </a:solidFill>
          <a:ln>
            <a:solidFill>
              <a:schemeClr val="tx2"/>
            </a:solidFill>
          </a:ln>
        </p:spPr>
      </p:pic>
      <p:sp>
        <p:nvSpPr>
          <p:cNvPr id="13" name="Oval 12">
            <a:extLst>
              <a:ext uri="{FF2B5EF4-FFF2-40B4-BE49-F238E27FC236}">
                <a16:creationId xmlns:a16="http://schemas.microsoft.com/office/drawing/2014/main" id="{C705FD05-9941-B64C-9AA1-344A18495B19}"/>
              </a:ext>
            </a:extLst>
          </p:cNvPr>
          <p:cNvSpPr/>
          <p:nvPr userDrawn="1"/>
        </p:nvSpPr>
        <p:spPr bwMode="auto">
          <a:xfrm>
            <a:off x="6561981" y="4303173"/>
            <a:ext cx="1024647" cy="980602"/>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14" name="Oval 13">
            <a:extLst>
              <a:ext uri="{FF2B5EF4-FFF2-40B4-BE49-F238E27FC236}">
                <a16:creationId xmlns:a16="http://schemas.microsoft.com/office/drawing/2014/main" id="{A98A0858-C873-BE41-A003-B02DD80F5D94}"/>
              </a:ext>
            </a:extLst>
          </p:cNvPr>
          <p:cNvSpPr/>
          <p:nvPr userDrawn="1"/>
        </p:nvSpPr>
        <p:spPr bwMode="auto">
          <a:xfrm>
            <a:off x="351062" y="2117795"/>
            <a:ext cx="1088234" cy="972426"/>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5" name="Picture 14">
            <a:extLst>
              <a:ext uri="{FF2B5EF4-FFF2-40B4-BE49-F238E27FC236}">
                <a16:creationId xmlns:a16="http://schemas.microsoft.com/office/drawing/2014/main" id="{E223D7C8-A611-F44A-BB7E-C6F8411CED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8055" y="2704272"/>
            <a:ext cx="604553" cy="604553"/>
          </a:xfrm>
          <a:prstGeom prst="rect">
            <a:avLst/>
          </a:prstGeom>
        </p:spPr>
      </p:pic>
      <p:sp>
        <p:nvSpPr>
          <p:cNvPr id="17" name="TextBox 16">
            <a:extLst>
              <a:ext uri="{FF2B5EF4-FFF2-40B4-BE49-F238E27FC236}">
                <a16:creationId xmlns:a16="http://schemas.microsoft.com/office/drawing/2014/main" id="{FD5D0F52-CD65-6045-8B98-829E1870881E}"/>
              </a:ext>
            </a:extLst>
          </p:cNvPr>
          <p:cNvSpPr txBox="1"/>
          <p:nvPr userDrawn="1"/>
        </p:nvSpPr>
        <p:spPr>
          <a:xfrm>
            <a:off x="459368" y="232061"/>
            <a:ext cx="7424157"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Conversion Misuse</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18" name="Picture 17">
            <a:extLst>
              <a:ext uri="{FF2B5EF4-FFF2-40B4-BE49-F238E27FC236}">
                <a16:creationId xmlns:a16="http://schemas.microsoft.com/office/drawing/2014/main" id="{C81D2E42-17A0-894C-A4EA-2D2F8B2F0FB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244307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1963" y="653568"/>
            <a:ext cx="5486399" cy="3759406"/>
          </a:xfrm>
          <a:noFill/>
        </p:spPr>
        <p:txBody>
          <a:bodyPr lIns="1097280" tIns="868680" rIns="1554480" bIns="0" anchor="t" anchorCtr="0"/>
          <a:lstStyle>
            <a:lvl1pPr>
              <a:lnSpc>
                <a:spcPts val="3300"/>
              </a:lnSpc>
              <a:defRPr sz="3000" b="1" i="0">
                <a:solidFill>
                  <a:schemeClr val="bg1"/>
                </a:solidFill>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pic>
        <p:nvPicPr>
          <p:cNvPr id="9" name="Picture 8">
            <a:extLst>
              <a:ext uri="{FF2B5EF4-FFF2-40B4-BE49-F238E27FC236}">
                <a16:creationId xmlns:a16="http://schemas.microsoft.com/office/drawing/2014/main" id="{2E127645-D78D-DB47-AEFD-475006627E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18531926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1" name="Title 3">
            <a:extLst>
              <a:ext uri="{FF2B5EF4-FFF2-40B4-BE49-F238E27FC236}">
                <a16:creationId xmlns:a16="http://schemas.microsoft.com/office/drawing/2014/main" id="{10FA2E3B-3F05-8A49-A65A-A311A3A16CBE}"/>
              </a:ext>
            </a:extLst>
          </p:cNvPr>
          <p:cNvSpPr>
            <a:spLocks noGrp="1"/>
          </p:cNvSpPr>
          <p:nvPr>
            <p:ph type="title"/>
          </p:nvPr>
        </p:nvSpPr>
        <p:spPr>
          <a:xfrm>
            <a:off x="461963" y="653568"/>
            <a:ext cx="5486399" cy="3759406"/>
          </a:xfrm>
          <a:noFill/>
        </p:spPr>
        <p:txBody>
          <a:bodyPr lIns="1097280" tIns="868680" rIns="1554480" bIns="0" anchor="t" anchorCtr="0"/>
          <a:lstStyle>
            <a:lvl1pPr>
              <a:lnSpc>
                <a:spcPts val="3300"/>
              </a:lnSpc>
              <a:defRPr sz="3000" b="1" i="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E5EBA69F-2499-3347-8DEA-4CA372609F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32352329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1" name="Title 3">
            <a:extLst>
              <a:ext uri="{FF2B5EF4-FFF2-40B4-BE49-F238E27FC236}">
                <a16:creationId xmlns:a16="http://schemas.microsoft.com/office/drawing/2014/main" id="{2EEB5602-FC4F-1440-BEFB-CA6F2E13BBCB}"/>
              </a:ext>
            </a:extLst>
          </p:cNvPr>
          <p:cNvSpPr>
            <a:spLocks noGrp="1"/>
          </p:cNvSpPr>
          <p:nvPr>
            <p:ph type="title"/>
          </p:nvPr>
        </p:nvSpPr>
        <p:spPr>
          <a:xfrm>
            <a:off x="461963" y="653568"/>
            <a:ext cx="5486399" cy="3759406"/>
          </a:xfrm>
          <a:noFill/>
        </p:spPr>
        <p:txBody>
          <a:bodyPr lIns="1097280" tIns="868680" rIns="1554480" bIns="0" anchor="t" anchorCtr="0"/>
          <a:lstStyle>
            <a:lvl1pPr>
              <a:lnSpc>
                <a:spcPts val="3300"/>
              </a:lnSpc>
              <a:defRPr sz="3000" b="1" i="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8C38AC61-F576-0949-82FC-03AAE78E29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97730307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0" name="Title 9">
            <a:extLst>
              <a:ext uri="{FF2B5EF4-FFF2-40B4-BE49-F238E27FC236}">
                <a16:creationId xmlns:a16="http://schemas.microsoft.com/office/drawing/2014/main" id="{1D989026-D407-2E48-BC47-EA2C3ADECD32}"/>
              </a:ext>
            </a:extLst>
          </p:cNvPr>
          <p:cNvSpPr>
            <a:spLocks noGrp="1"/>
          </p:cNvSpPr>
          <p:nvPr>
            <p:ph type="title" hasCustomPrompt="1"/>
          </p:nvPr>
        </p:nvSpPr>
        <p:spPr>
          <a:xfrm>
            <a:off x="461964" y="412749"/>
            <a:ext cx="11268074" cy="1014414"/>
          </a:xfrm>
        </p:spPr>
        <p:txBody>
          <a:bodyPr/>
          <a:lstStyle>
            <a:lvl1pPr>
              <a:lnSpc>
                <a:spcPct val="100000"/>
              </a:lnSpc>
              <a:defRPr/>
            </a:lvl1pPr>
          </a:lstStyle>
          <a:p>
            <a:r>
              <a:rPr lang="en-US"/>
              <a:t>Agenda page headline here</a:t>
            </a:r>
          </a:p>
        </p:txBody>
      </p:sp>
      <p:pic>
        <p:nvPicPr>
          <p:cNvPr id="12" name="Picture 11">
            <a:extLst>
              <a:ext uri="{FF2B5EF4-FFF2-40B4-BE49-F238E27FC236}">
                <a16:creationId xmlns:a16="http://schemas.microsoft.com/office/drawing/2014/main" id="{E005E72B-3B1D-6244-9073-2DCB200F8A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
        <p:nvSpPr>
          <p:cNvPr id="11" name="Text Placeholder 7">
            <a:extLst>
              <a:ext uri="{FF2B5EF4-FFF2-40B4-BE49-F238E27FC236}">
                <a16:creationId xmlns:a16="http://schemas.microsoft.com/office/drawing/2014/main" id="{8E7CF021-F4B6-BF4D-AD8E-E02B8EDE1298}"/>
              </a:ext>
            </a:extLst>
          </p:cNvPr>
          <p:cNvSpPr>
            <a:spLocks noGrp="1"/>
          </p:cNvSpPr>
          <p:nvPr>
            <p:ph type="body" sz="quarter" idx="13"/>
          </p:nvPr>
        </p:nvSpPr>
        <p:spPr>
          <a:xfrm>
            <a:off x="461963" y="1687513"/>
            <a:ext cx="11268075" cy="4370387"/>
          </a:xfrm>
        </p:spPr>
        <p:txBody>
          <a:bodyPr/>
          <a:lstStyle>
            <a:lvl1pPr>
              <a:spcAft>
                <a:spcPts val="800"/>
              </a:spcAft>
              <a:defRPr sz="2200" b="1">
                <a:solidFill>
                  <a:schemeClr val="accent3"/>
                </a:solidFill>
              </a:defRPr>
            </a:lvl1pPr>
            <a:lvl2pPr marL="228600" indent="-228600">
              <a:spcAft>
                <a:spcPts val="800"/>
              </a:spcAft>
              <a:buFont typeface="Arial" panose="020B0604020202020204" pitchFamily="34" charset="0"/>
              <a:buChar char="•"/>
              <a:defRPr sz="1600" b="0">
                <a:solidFill>
                  <a:schemeClr val="tx1"/>
                </a:solidFill>
              </a:defRPr>
            </a:lvl2pPr>
            <a:lvl3pPr marL="457200" indent="-228600">
              <a:spcAft>
                <a:spcPts val="800"/>
              </a:spcAft>
              <a:buFont typeface="System Font Regular"/>
              <a:buChar char="–"/>
              <a:defRPr/>
            </a:lvl3pPr>
            <a:lvl4pPr marL="228600" indent="-228600">
              <a:spcAft>
                <a:spcPts val="800"/>
              </a:spcAft>
              <a:buFont typeface="Arial" panose="020B0604020202020204" pitchFamily="34" charset="0"/>
              <a:buChar char="•"/>
              <a:defRPr/>
            </a:lvl4pPr>
            <a:lvl5pPr marL="457200" indent="-228600">
              <a:spcAft>
                <a:spcPts val="800"/>
              </a:spcAft>
              <a:buFont typeface="System Font Regular"/>
              <a:buChar char="–"/>
              <a:defRPr sz="1600"/>
            </a:lvl5pPr>
            <a:lvl6pPr>
              <a:spcAft>
                <a:spcPts val="800"/>
              </a:spcAft>
              <a:defRPr/>
            </a:lvl6pPr>
            <a:lvl7pPr>
              <a:spcAft>
                <a:spcPts val="800"/>
              </a:spcAft>
              <a:defRPr/>
            </a:lvl7pPr>
            <a:lvl8pPr>
              <a:spcAft>
                <a:spcPts val="800"/>
              </a:spcAft>
              <a:defRPr/>
            </a:lvl8pPr>
            <a:lvl9pPr>
              <a:spcAft>
                <a:spcPts val="8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95384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table">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F8F399A2-C462-D449-9EEC-9F1501F7D641}"/>
              </a:ext>
            </a:extLst>
          </p:cNvPr>
          <p:cNvSpPr>
            <a:spLocks noGrp="1"/>
          </p:cNvSpPr>
          <p:nvPr>
            <p:ph type="ftr" sz="quarter" idx="21"/>
          </p:nvPr>
        </p:nvSpPr>
        <p:spPr/>
        <p:txBody>
          <a:bodyPr/>
          <a:lstStyle/>
          <a:p>
            <a:r>
              <a:rPr lang="en-US"/>
              <a:t>Confidential</a:t>
            </a:r>
          </a:p>
        </p:txBody>
      </p:sp>
      <p:sp>
        <p:nvSpPr>
          <p:cNvPr id="12" name="Title 11">
            <a:extLst>
              <a:ext uri="{FF2B5EF4-FFF2-40B4-BE49-F238E27FC236}">
                <a16:creationId xmlns:a16="http://schemas.microsoft.com/office/drawing/2014/main" id="{F845C16D-74E6-9A43-A800-0A2FFFA7356F}"/>
              </a:ext>
            </a:extLst>
          </p:cNvPr>
          <p:cNvSpPr>
            <a:spLocks noGrp="1"/>
          </p:cNvSpPr>
          <p:nvPr>
            <p:ph type="title" hasCustomPrompt="1"/>
          </p:nvPr>
        </p:nvSpPr>
        <p:spPr>
          <a:xfrm>
            <a:off x="461964" y="412749"/>
            <a:ext cx="11268074" cy="1014414"/>
          </a:xfrm>
        </p:spPr>
        <p:txBody>
          <a:bodyPr/>
          <a:lstStyle/>
          <a:p>
            <a:r>
              <a:rPr lang="en-US"/>
              <a:t>Agenda page headline here </a:t>
            </a:r>
          </a:p>
        </p:txBody>
      </p:sp>
      <p:sp>
        <p:nvSpPr>
          <p:cNvPr id="7" name="Table Placeholder 6">
            <a:extLst>
              <a:ext uri="{FF2B5EF4-FFF2-40B4-BE49-F238E27FC236}">
                <a16:creationId xmlns:a16="http://schemas.microsoft.com/office/drawing/2014/main" id="{679D7E77-FBAA-CF44-8346-2CCF326C2AA9}"/>
              </a:ext>
            </a:extLst>
          </p:cNvPr>
          <p:cNvSpPr>
            <a:spLocks noGrp="1"/>
          </p:cNvSpPr>
          <p:nvPr>
            <p:ph type="tbl" sz="quarter" idx="22"/>
          </p:nvPr>
        </p:nvSpPr>
        <p:spPr>
          <a:xfrm>
            <a:off x="461963" y="1687513"/>
            <a:ext cx="11268074" cy="4370387"/>
          </a:xfrm>
          <a:solidFill>
            <a:schemeClr val="bg1">
              <a:lumMod val="85000"/>
            </a:schemeClr>
          </a:solidFill>
        </p:spPr>
        <p:txBody>
          <a:bodyPr tIns="1645920"/>
          <a:lstStyle>
            <a:lvl1pPr algn="ctr">
              <a:defRPr/>
            </a:lvl1pPr>
          </a:lstStyle>
          <a:p>
            <a:r>
              <a:rPr lang="en-US"/>
              <a:t>Click icon to add table</a:t>
            </a:r>
          </a:p>
        </p:txBody>
      </p:sp>
      <p:pic>
        <p:nvPicPr>
          <p:cNvPr id="8" name="Picture 7">
            <a:extLst>
              <a:ext uri="{FF2B5EF4-FFF2-40B4-BE49-F238E27FC236}">
                <a16:creationId xmlns:a16="http://schemas.microsoft.com/office/drawing/2014/main" id="{1066BDF1-C6B6-624A-8B83-0A8B3B99C0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176466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2/3col_imageR">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49"/>
            <a:ext cx="7421562" cy="1014413"/>
          </a:xfrm>
        </p:spPr>
        <p:txBody>
          <a:bodyPr rIns="0"/>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8311" y="1687513"/>
            <a:ext cx="7415213"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8166100" y="412750"/>
            <a:ext cx="3563938" cy="5645150"/>
          </a:xfrm>
          <a:solidFill>
            <a:schemeClr val="bg1">
              <a:lumMod val="85000"/>
            </a:schemeClr>
          </a:solidFill>
        </p:spPr>
        <p:txBody>
          <a:bodyPr tIns="2286000"/>
          <a:lstStyle>
            <a:lvl1pPr algn="ctr">
              <a:defRPr/>
            </a:lvl1pPr>
          </a:lstStyle>
          <a:p>
            <a:r>
              <a:rPr lang="en-US"/>
              <a:t>Click icon to add picture</a:t>
            </a:r>
          </a:p>
        </p:txBody>
      </p:sp>
      <p:pic>
        <p:nvPicPr>
          <p:cNvPr id="10" name="Picture 9">
            <a:extLst>
              <a:ext uri="{FF2B5EF4-FFF2-40B4-BE49-F238E27FC236}">
                <a16:creationId xmlns:a16="http://schemas.microsoft.com/office/drawing/2014/main" id="{351E8B11-32FC-D14E-9B3C-A2B4C009D0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6337889"/>
            <a:ext cx="776288" cy="215321"/>
          </a:xfrm>
          <a:prstGeom prst="rect">
            <a:avLst/>
          </a:prstGeom>
        </p:spPr>
      </p:pic>
    </p:spTree>
    <p:extLst>
      <p:ext uri="{BB962C8B-B14F-4D97-AF65-F5344CB8AC3E}">
        <p14:creationId xmlns:p14="http://schemas.microsoft.com/office/powerpoint/2010/main" val="28974487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2.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4" y="415925"/>
            <a:ext cx="11268074" cy="1015967"/>
          </a:xfrm>
          <a:prstGeom prst="rect">
            <a:avLst/>
          </a:prstGeom>
        </p:spPr>
        <p:txBody>
          <a:bodyPr vert="horz" lIns="0" tIns="0" rIns="137160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1964" y="1720850"/>
            <a:ext cx="11268074" cy="4337050"/>
          </a:xfrm>
          <a:prstGeom prst="rect">
            <a:avLst/>
          </a:prstGeom>
        </p:spPr>
        <p:txBody>
          <a:bodyPr vert="horz" lIns="0" tIns="0" rIns="0" bIns="0" rtlCol="0">
            <a:noAutofit/>
          </a:bodyPr>
          <a:lstStyle/>
          <a:p>
            <a:pPr lvl="1"/>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a:t>
            </a:r>
          </a:p>
          <a:p>
            <a:pPr lvl="5"/>
            <a:r>
              <a:rPr lang="en-US" dirty="0"/>
              <a:t>Sixth</a:t>
            </a:r>
          </a:p>
          <a:p>
            <a:pPr lvl="6"/>
            <a:r>
              <a:rPr lang="en-US" dirty="0"/>
              <a:t>Seventh</a:t>
            </a:r>
          </a:p>
          <a:p>
            <a:pPr lvl="7"/>
            <a:r>
              <a:rPr lang="en-US" dirty="0"/>
              <a:t>Eighth</a:t>
            </a:r>
          </a:p>
          <a:p>
            <a:pPr lvl="8"/>
            <a:r>
              <a:rPr lang="en-US" dirty="0"/>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accent3"/>
                </a:solidFill>
                <a:latin typeface="+mn-lt"/>
                <a:ea typeface="Verdana" panose="020B0604030504040204" pitchFamily="34" charset="0"/>
                <a:cs typeface="Verdana" panose="020B0604030504040204" pitchFamily="34" charset="0"/>
              </a:defRPr>
            </a:lvl1pPr>
            <a:lvl2pPr marL="0" algn="r">
              <a:defRPr sz="1000" b="0" i="0">
                <a:solidFill>
                  <a:schemeClr val="accent3"/>
                </a:solidFill>
                <a:latin typeface="+mn-lt"/>
                <a:ea typeface="Verdana" panose="020B0604030504040204" pitchFamily="34" charset="0"/>
                <a:cs typeface="Verdana" panose="020B0604030504040204" pitchFamily="34" charset="0"/>
              </a:defRPr>
            </a:lvl2pPr>
            <a:lvl3pPr marL="0" algn="r">
              <a:defRPr sz="1000" b="0" i="0">
                <a:solidFill>
                  <a:schemeClr val="accent3"/>
                </a:solidFill>
                <a:latin typeface="+mn-lt"/>
                <a:ea typeface="Verdana" panose="020B0604030504040204" pitchFamily="34" charset="0"/>
                <a:cs typeface="Verdana" panose="020B0604030504040204" pitchFamily="34" charset="0"/>
              </a:defRPr>
            </a:lvl3pPr>
            <a:lvl4pPr marL="0" algn="r">
              <a:defRPr sz="1000" b="0" i="0">
                <a:solidFill>
                  <a:schemeClr val="accent3"/>
                </a:solidFill>
                <a:latin typeface="+mn-lt"/>
                <a:ea typeface="Verdana" panose="020B0604030504040204" pitchFamily="34" charset="0"/>
                <a:cs typeface="Verdana" panose="020B0604030504040204" pitchFamily="34" charset="0"/>
              </a:defRPr>
            </a:lvl4pPr>
            <a:lvl5pPr marL="0" algn="r">
              <a:defRPr sz="1000" b="0" i="0">
                <a:solidFill>
                  <a:schemeClr val="accent3"/>
                </a:solidFill>
                <a:latin typeface="+mn-lt"/>
                <a:ea typeface="Verdana" panose="020B0604030504040204" pitchFamily="34" charset="0"/>
                <a:cs typeface="Verdana" panose="020B0604030504040204" pitchFamily="34" charset="0"/>
              </a:defRPr>
            </a:lvl5pPr>
            <a:lvl6pPr marL="0" algn="r">
              <a:defRPr sz="1000" b="0" i="0">
                <a:solidFill>
                  <a:schemeClr val="accent3"/>
                </a:solidFill>
                <a:latin typeface="+mn-lt"/>
                <a:ea typeface="Verdana" panose="020B0604030504040204" pitchFamily="34" charset="0"/>
                <a:cs typeface="Verdana" panose="020B0604030504040204" pitchFamily="34" charset="0"/>
              </a:defRPr>
            </a:lvl6pPr>
            <a:lvl7pPr marL="0" algn="r">
              <a:defRPr sz="1000" b="0" i="0">
                <a:solidFill>
                  <a:schemeClr val="accent3"/>
                </a:solidFill>
                <a:latin typeface="+mn-lt"/>
                <a:ea typeface="Verdana" panose="020B0604030504040204" pitchFamily="34" charset="0"/>
                <a:cs typeface="Verdana" panose="020B0604030504040204" pitchFamily="34" charset="0"/>
              </a:defRPr>
            </a:lvl7pPr>
            <a:lvl8pPr marL="0" algn="r">
              <a:defRPr sz="1000" b="0" i="0">
                <a:solidFill>
                  <a:schemeClr val="accent3"/>
                </a:solidFill>
                <a:latin typeface="+mn-lt"/>
                <a:ea typeface="Verdana" panose="020B0604030504040204" pitchFamily="34" charset="0"/>
                <a:cs typeface="Verdana" panose="020B0604030504040204" pitchFamily="34" charset="0"/>
              </a:defRPr>
            </a:lvl8pPr>
            <a:lvl9pPr marL="0" algn="r">
              <a:defRPr sz="1000" b="0" i="0">
                <a:solidFill>
                  <a:schemeClr val="accent3"/>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24" name="Footer Placeholder 23">
            <a:extLst>
              <a:ext uri="{FF2B5EF4-FFF2-40B4-BE49-F238E27FC236}">
                <a16:creationId xmlns:a16="http://schemas.microsoft.com/office/drawing/2014/main" id="{C31E79FD-4941-894F-81D1-F0A672A7736A}"/>
              </a:ext>
            </a:extLst>
          </p:cNvPr>
          <p:cNvSpPr>
            <a:spLocks noGrp="1"/>
          </p:cNvSpPr>
          <p:nvPr>
            <p:ph type="ftr" sz="quarter" idx="3"/>
          </p:nvPr>
        </p:nvSpPr>
        <p:spPr>
          <a:xfrm>
            <a:off x="4038600" y="6343650"/>
            <a:ext cx="3844926" cy="203200"/>
          </a:xfrm>
          <a:prstGeom prst="rect">
            <a:avLst/>
          </a:prstGeom>
        </p:spPr>
        <p:txBody>
          <a:bodyPr vert="horz" lIns="0" tIns="0" rIns="0" bIns="0" rtlCol="0" anchor="b" anchorCtr="0"/>
          <a:lstStyle>
            <a:lvl1pPr algn="ctr">
              <a:defRPr sz="1000">
                <a:solidFill>
                  <a:schemeClr val="accent3"/>
                </a:solidFill>
              </a:defRPr>
            </a:lvl1pPr>
            <a:lvl2pPr marL="0" algn="ctr">
              <a:defRPr sz="1000">
                <a:solidFill>
                  <a:schemeClr val="accent3"/>
                </a:solidFill>
              </a:defRPr>
            </a:lvl2pPr>
            <a:lvl3pPr marL="0" algn="ctr">
              <a:defRPr sz="1000">
                <a:solidFill>
                  <a:schemeClr val="accent3"/>
                </a:solidFill>
              </a:defRPr>
            </a:lvl3pPr>
            <a:lvl4pPr marL="0" algn="ctr">
              <a:defRPr sz="1000">
                <a:solidFill>
                  <a:schemeClr val="accent3"/>
                </a:solidFill>
              </a:defRPr>
            </a:lvl4pPr>
            <a:lvl5pPr marL="0" algn="ctr">
              <a:defRPr sz="1000">
                <a:solidFill>
                  <a:schemeClr val="accent3"/>
                </a:solidFill>
              </a:defRPr>
            </a:lvl5pPr>
            <a:lvl6pPr marL="0" algn="ctr">
              <a:defRPr sz="1000">
                <a:solidFill>
                  <a:schemeClr val="accent3"/>
                </a:solidFill>
              </a:defRPr>
            </a:lvl6pPr>
            <a:lvl7pPr marL="0" algn="ctr">
              <a:defRPr sz="1000">
                <a:solidFill>
                  <a:schemeClr val="accent3"/>
                </a:solidFill>
              </a:defRPr>
            </a:lvl7pPr>
            <a:lvl8pPr marL="0" algn="ctr">
              <a:defRPr sz="1000">
                <a:solidFill>
                  <a:schemeClr val="accent3"/>
                </a:solidFill>
              </a:defRPr>
            </a:lvl8pPr>
            <a:lvl9pPr marL="0" algn="ctr">
              <a:defRPr sz="1000">
                <a:solidFill>
                  <a:schemeClr val="accent3"/>
                </a:solidFill>
              </a:defRPr>
            </a:lvl9pPr>
          </a:lstStyle>
          <a:p>
            <a:r>
              <a:rPr lang="en-US"/>
              <a:t>Confidential</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94" r:id="rId1"/>
    <p:sldLayoutId id="2147483864" r:id="rId2"/>
    <p:sldLayoutId id="2147483865" r:id="rId3"/>
    <p:sldLayoutId id="2147483866" r:id="rId4"/>
    <p:sldLayoutId id="2147483885" r:id="rId5"/>
    <p:sldLayoutId id="2147483886" r:id="rId6"/>
    <p:sldLayoutId id="2147483877" r:id="rId7"/>
    <p:sldLayoutId id="2147483848" r:id="rId8"/>
    <p:sldLayoutId id="2147483849" r:id="rId9"/>
    <p:sldLayoutId id="2147483745" r:id="rId10"/>
    <p:sldLayoutId id="2147483746" r:id="rId11"/>
    <p:sldLayoutId id="2147483747" r:id="rId12"/>
    <p:sldLayoutId id="2147483860" r:id="rId13"/>
    <p:sldLayoutId id="2147483859" r:id="rId14"/>
    <p:sldLayoutId id="2147483931" r:id="rId15"/>
    <p:sldLayoutId id="2147483834" r:id="rId16"/>
    <p:sldLayoutId id="2147483850" r:id="rId17"/>
    <p:sldLayoutId id="2147483851" r:id="rId18"/>
    <p:sldLayoutId id="2147483852" r:id="rId19"/>
    <p:sldLayoutId id="2147483930" r:id="rId20"/>
    <p:sldLayoutId id="2147483853" r:id="rId21"/>
    <p:sldLayoutId id="2147483928" r:id="rId22"/>
    <p:sldLayoutId id="2147483779" r:id="rId23"/>
    <p:sldLayoutId id="2147483878" r:id="rId24"/>
    <p:sldLayoutId id="2147483879" r:id="rId25"/>
    <p:sldLayoutId id="2147483880" r:id="rId26"/>
    <p:sldLayoutId id="2147483891" r:id="rId27"/>
    <p:sldLayoutId id="2147483889" r:id="rId28"/>
    <p:sldLayoutId id="2147483708" r:id="rId29"/>
    <p:sldLayoutId id="2147483780" r:id="rId30"/>
    <p:sldLayoutId id="2147483756" r:id="rId31"/>
    <p:sldLayoutId id="2147483929" r:id="rId32"/>
    <p:sldLayoutId id="2147483760" r:id="rId33"/>
    <p:sldLayoutId id="2147483862" r:id="rId34"/>
  </p:sldLayoutIdLst>
  <p:hf hdr="0" dt="0"/>
  <p:txStyles>
    <p:titleStyle>
      <a:lvl1pPr algn="l" defTabSz="914400" rtl="0" eaLnBrk="1" latinLnBrk="0" hangingPunct="1">
        <a:lnSpc>
          <a:spcPct val="100000"/>
        </a:lnSpc>
        <a:spcBef>
          <a:spcPct val="0"/>
        </a:spcBef>
        <a:buNone/>
        <a:defRPr sz="3200" b="1" i="0" kern="1200" cap="none" baseline="0">
          <a:solidFill>
            <a:schemeClr val="accent1"/>
          </a:solidFill>
          <a:latin typeface="Times New Roman" panose="02020603050405020304" pitchFamily="18" charset="0"/>
          <a:ea typeface="Verdana" panose="020B0604030504040204" pitchFamily="34" charset="0"/>
          <a:cs typeface="Times New Roman" panose="02020603050405020304" pitchFamily="18"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1600" b="0" i="0"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1600"/>
        </a:spcAft>
        <a:buClr>
          <a:schemeClr val="accent1"/>
        </a:buClr>
        <a:buFontTx/>
        <a:buNone/>
        <a:tabLst>
          <a:tab pos="280988" algn="l"/>
        </a:tabLst>
        <a:defRPr sz="2200" b="1" i="0" kern="1200" cap="none" baseline="0">
          <a:solidFill>
            <a:schemeClr val="accent3"/>
          </a:solidFill>
          <a:latin typeface="+mn-lt"/>
          <a:ea typeface="Verdana" panose="020B0604030504040204" pitchFamily="34" charset="0"/>
          <a:cs typeface="Verdana" panose="020B0604030504040204" pitchFamily="34" charset="0"/>
        </a:defRPr>
      </a:lvl2pPr>
      <a:lvl3pPr marL="228600" indent="-228600" algn="l" defTabSz="292608" rtl="0" eaLnBrk="1" latinLnBrk="0" hangingPunct="1">
        <a:lnSpc>
          <a:spcPct val="100000"/>
        </a:lnSpc>
        <a:spcBef>
          <a:spcPts val="0"/>
        </a:spcBef>
        <a:spcAft>
          <a:spcPts val="0"/>
        </a:spcAft>
        <a:buClr>
          <a:schemeClr val="tx1"/>
        </a:buClr>
        <a:buFont typeface="Arial" panose="020B0604020202020204" pitchFamily="34" charset="0"/>
        <a:buChar char="•"/>
        <a:tabLst>
          <a:tab pos="276225" algn="l"/>
          <a:tab pos="584200" algn="l"/>
        </a:tabLst>
        <a:defRPr sz="1600" b="0" i="0" kern="1200">
          <a:solidFill>
            <a:schemeClr val="tx1"/>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00000"/>
        </a:lnSpc>
        <a:spcBef>
          <a:spcPts val="0"/>
        </a:spcBef>
        <a:spcAft>
          <a:spcPts val="0"/>
        </a:spcAft>
        <a:buClr>
          <a:schemeClr val="tx1"/>
        </a:buClr>
        <a:buSzPct val="100000"/>
        <a:buFont typeface="System Font Regular"/>
        <a:buChar char="–"/>
        <a:tabLst/>
        <a:defRPr sz="1600" b="0" i="0" kern="1200">
          <a:solidFill>
            <a:schemeClr val="tx1"/>
          </a:solidFill>
          <a:latin typeface="+mn-lt"/>
          <a:ea typeface="Verdana" panose="020B0604030504040204" pitchFamily="34" charset="0"/>
          <a:cs typeface="Verdana" panose="020B0604030504040204"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400" b="0" i="0" kern="1200">
          <a:solidFill>
            <a:schemeClr val="tx1"/>
          </a:solidFill>
          <a:latin typeface="+mn-lt"/>
          <a:ea typeface="Verdana" panose="020B0604030504040204" pitchFamily="34" charset="0"/>
          <a:cs typeface="Verdana" panose="020B0604030504040204" pitchFamily="34" charset="0"/>
        </a:defRPr>
      </a:lvl5pPr>
      <a:lvl6pPr marL="228600" indent="-228600" algn="l" defTabSz="914400"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400" b="0" i="0" kern="1200">
          <a:solidFill>
            <a:schemeClr val="tx1"/>
          </a:solidFill>
          <a:latin typeface="+mn-lt"/>
          <a:ea typeface="Verdana" panose="020B0604030504040204" pitchFamily="34" charset="0"/>
          <a:cs typeface="Verdana" panose="020B0604030504040204" pitchFamily="34" charset="0"/>
        </a:defRPr>
      </a:lvl6pPr>
      <a:lvl7pPr marL="457200" indent="-228600" algn="l" defTabSz="914400" rtl="0" eaLnBrk="1" latinLnBrk="0" hangingPunct="1">
        <a:lnSpc>
          <a:spcPct val="100000"/>
        </a:lnSpc>
        <a:spcBef>
          <a:spcPts val="0"/>
        </a:spcBef>
        <a:spcAft>
          <a:spcPts val="0"/>
        </a:spcAft>
        <a:buClr>
          <a:schemeClr val="tx2"/>
        </a:buClr>
        <a:buSzPct val="100000"/>
        <a:buFont typeface="System Font Regular"/>
        <a:buChar char="–"/>
        <a:tabLst/>
        <a:defRPr sz="1400" b="0" i="0" kern="1200">
          <a:solidFill>
            <a:schemeClr val="tx1"/>
          </a:solidFill>
          <a:latin typeface="+mn-lt"/>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3" pos="291" userDrawn="1">
          <p15:clr>
            <a:srgbClr val="F26B43"/>
          </p15:clr>
        </p15:guide>
        <p15:guide id="8" pos="2536" userDrawn="1">
          <p15:clr>
            <a:srgbClr val="F26B43"/>
          </p15:clr>
        </p15:guide>
        <p15:guide id="9" pos="3747" userDrawn="1">
          <p15:clr>
            <a:srgbClr val="F26B43"/>
          </p15:clr>
        </p15:guide>
        <p15:guide id="10" pos="3840" userDrawn="1">
          <p15:clr>
            <a:srgbClr val="F26B43"/>
          </p15:clr>
        </p15:guide>
        <p15:guide id="12" pos="3933" userDrawn="1">
          <p15:clr>
            <a:srgbClr val="F26B43"/>
          </p15:clr>
        </p15:guide>
        <p15:guide id="13" pos="7389" userDrawn="1">
          <p15:clr>
            <a:srgbClr val="F26B43"/>
          </p15:clr>
        </p15:guide>
        <p15:guide id="15" pos="4966" userDrawn="1">
          <p15:clr>
            <a:srgbClr val="F26B43"/>
          </p15:clr>
        </p15:guide>
        <p15:guide id="16" pos="5144" userDrawn="1">
          <p15:clr>
            <a:srgbClr val="F26B43"/>
          </p15:clr>
        </p15:guide>
        <p15:guide id="26" orient="horz" pos="1063" userDrawn="1">
          <p15:clr>
            <a:srgbClr val="F26B43"/>
          </p15:clr>
        </p15:guide>
        <p15:guide id="31" orient="horz" pos="3816" userDrawn="1">
          <p15:clr>
            <a:srgbClr val="F26B43"/>
          </p15:clr>
        </p15:guide>
        <p15:guide id="32" orient="horz" pos="3996" userDrawn="1">
          <p15:clr>
            <a:srgbClr val="F26B43"/>
          </p15:clr>
        </p15:guide>
        <p15:guide id="33" orient="horz" pos="899" userDrawn="1">
          <p15:clr>
            <a:srgbClr val="F26B43"/>
          </p15:clr>
        </p15:guide>
        <p15:guide id="35" orient="horz" pos="4124" userDrawn="1">
          <p15:clr>
            <a:srgbClr val="F26B43"/>
          </p15:clr>
        </p15:guide>
        <p15:guide id="36" orient="horz" pos="2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4" y="407988"/>
            <a:ext cx="11268074" cy="1020762"/>
          </a:xfrm>
          <a:prstGeom prst="rect">
            <a:avLst/>
          </a:prstGeom>
        </p:spPr>
        <p:txBody>
          <a:bodyPr vert="horz" lIns="0" tIns="0" rIns="137160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61965" y="1692276"/>
            <a:ext cx="11268074" cy="4365624"/>
          </a:xfrm>
          <a:prstGeom prst="rect">
            <a:avLst/>
          </a:prstGeom>
        </p:spPr>
        <p:txBody>
          <a:bodyPr vert="horz" lIns="0" tIns="0" rIns="0" bIns="0" rtlCol="0">
            <a:noAutofit/>
          </a:bodyPr>
          <a:lstStyle/>
          <a:p>
            <a:pPr lvl="1"/>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a:t>
            </a:r>
          </a:p>
          <a:p>
            <a:pPr lvl="5"/>
            <a:r>
              <a:rPr lang="en-US" dirty="0"/>
              <a:t>Sixth</a:t>
            </a:r>
          </a:p>
          <a:p>
            <a:pPr lvl="6"/>
            <a:r>
              <a:rPr lang="en-US" dirty="0"/>
              <a:t>Seventh</a:t>
            </a:r>
          </a:p>
          <a:p>
            <a:pPr lvl="7"/>
            <a:r>
              <a:rPr lang="en-US" dirty="0"/>
              <a:t>Eighth</a:t>
            </a:r>
          </a:p>
          <a:p>
            <a:pPr lvl="8"/>
            <a:r>
              <a:rPr lang="en-US" dirty="0"/>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accent3"/>
                </a:solidFill>
                <a:latin typeface="+mn-lt"/>
                <a:ea typeface="Verdana" panose="020B0604030504040204" pitchFamily="34" charset="0"/>
                <a:cs typeface="Verdana" panose="020B0604030504040204" pitchFamily="34" charset="0"/>
              </a:defRPr>
            </a:lvl1pPr>
            <a:lvl2pPr marL="0" algn="r">
              <a:defRPr sz="1000" b="0" i="0">
                <a:solidFill>
                  <a:schemeClr val="accent3"/>
                </a:solidFill>
                <a:latin typeface="+mn-lt"/>
                <a:ea typeface="Verdana" panose="020B0604030504040204" pitchFamily="34" charset="0"/>
                <a:cs typeface="Verdana" panose="020B0604030504040204" pitchFamily="34" charset="0"/>
              </a:defRPr>
            </a:lvl2pPr>
            <a:lvl3pPr marL="0" algn="r">
              <a:defRPr sz="1000" b="0" i="0">
                <a:solidFill>
                  <a:schemeClr val="accent3"/>
                </a:solidFill>
                <a:latin typeface="+mn-lt"/>
                <a:ea typeface="Verdana" panose="020B0604030504040204" pitchFamily="34" charset="0"/>
                <a:cs typeface="Verdana" panose="020B0604030504040204" pitchFamily="34" charset="0"/>
              </a:defRPr>
            </a:lvl3pPr>
            <a:lvl4pPr marL="0" algn="r">
              <a:defRPr sz="1000" b="0" i="0">
                <a:solidFill>
                  <a:schemeClr val="accent3"/>
                </a:solidFill>
                <a:latin typeface="+mn-lt"/>
                <a:ea typeface="Verdana" panose="020B0604030504040204" pitchFamily="34" charset="0"/>
                <a:cs typeface="Verdana" panose="020B0604030504040204" pitchFamily="34" charset="0"/>
              </a:defRPr>
            </a:lvl4pPr>
            <a:lvl5pPr marL="0" algn="r">
              <a:defRPr sz="1000" b="0" i="0">
                <a:solidFill>
                  <a:schemeClr val="accent3"/>
                </a:solidFill>
                <a:latin typeface="+mn-lt"/>
                <a:ea typeface="Verdana" panose="020B0604030504040204" pitchFamily="34" charset="0"/>
                <a:cs typeface="Verdana" panose="020B0604030504040204" pitchFamily="34" charset="0"/>
              </a:defRPr>
            </a:lvl5pPr>
            <a:lvl6pPr marL="0" algn="r">
              <a:defRPr sz="1000" b="0" i="0">
                <a:solidFill>
                  <a:schemeClr val="accent3"/>
                </a:solidFill>
                <a:latin typeface="+mn-lt"/>
                <a:ea typeface="Verdana" panose="020B0604030504040204" pitchFamily="34" charset="0"/>
                <a:cs typeface="Verdana" panose="020B0604030504040204" pitchFamily="34" charset="0"/>
              </a:defRPr>
            </a:lvl6pPr>
            <a:lvl7pPr marL="0" algn="r">
              <a:defRPr sz="1000" b="0" i="0">
                <a:solidFill>
                  <a:schemeClr val="accent3"/>
                </a:solidFill>
                <a:latin typeface="+mn-lt"/>
                <a:ea typeface="Verdana" panose="020B0604030504040204" pitchFamily="34" charset="0"/>
                <a:cs typeface="Verdana" panose="020B0604030504040204" pitchFamily="34" charset="0"/>
              </a:defRPr>
            </a:lvl7pPr>
            <a:lvl8pPr marL="0" algn="r">
              <a:defRPr sz="1000" b="0" i="0">
                <a:solidFill>
                  <a:schemeClr val="accent3"/>
                </a:solidFill>
                <a:latin typeface="+mn-lt"/>
                <a:ea typeface="Verdana" panose="020B0604030504040204" pitchFamily="34" charset="0"/>
                <a:cs typeface="Verdana" panose="020B0604030504040204" pitchFamily="34" charset="0"/>
              </a:defRPr>
            </a:lvl8pPr>
            <a:lvl9pPr marL="0" algn="r">
              <a:defRPr sz="1000" b="0" i="0">
                <a:solidFill>
                  <a:schemeClr val="accent3"/>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24" name="Footer Placeholder 23">
            <a:extLst>
              <a:ext uri="{FF2B5EF4-FFF2-40B4-BE49-F238E27FC236}">
                <a16:creationId xmlns:a16="http://schemas.microsoft.com/office/drawing/2014/main" id="{C31E79FD-4941-894F-81D1-F0A672A7736A}"/>
              </a:ext>
            </a:extLst>
          </p:cNvPr>
          <p:cNvSpPr>
            <a:spLocks noGrp="1"/>
          </p:cNvSpPr>
          <p:nvPr>
            <p:ph type="ftr" sz="quarter" idx="3"/>
          </p:nvPr>
        </p:nvSpPr>
        <p:spPr>
          <a:xfrm>
            <a:off x="4038600" y="6343650"/>
            <a:ext cx="3844926" cy="203200"/>
          </a:xfrm>
          <a:prstGeom prst="rect">
            <a:avLst/>
          </a:prstGeom>
        </p:spPr>
        <p:txBody>
          <a:bodyPr vert="horz" lIns="0" tIns="0" rIns="0" bIns="0" rtlCol="0" anchor="b" anchorCtr="0"/>
          <a:lstStyle>
            <a:lvl1pPr algn="ctr">
              <a:defRPr sz="1000">
                <a:solidFill>
                  <a:schemeClr val="accent3"/>
                </a:solidFill>
              </a:defRPr>
            </a:lvl1pPr>
            <a:lvl2pPr marL="0" algn="ctr">
              <a:defRPr sz="1000">
                <a:solidFill>
                  <a:schemeClr val="accent3"/>
                </a:solidFill>
              </a:defRPr>
            </a:lvl2pPr>
            <a:lvl3pPr marL="0" algn="ctr">
              <a:defRPr sz="1000">
                <a:solidFill>
                  <a:schemeClr val="accent3"/>
                </a:solidFill>
              </a:defRPr>
            </a:lvl3pPr>
            <a:lvl4pPr marL="0" algn="ctr">
              <a:defRPr sz="1000">
                <a:solidFill>
                  <a:schemeClr val="accent3"/>
                </a:solidFill>
              </a:defRPr>
            </a:lvl4pPr>
            <a:lvl5pPr marL="0" algn="ctr">
              <a:defRPr sz="1000">
                <a:solidFill>
                  <a:schemeClr val="accent3"/>
                </a:solidFill>
              </a:defRPr>
            </a:lvl5pPr>
            <a:lvl6pPr marL="0" algn="ctr">
              <a:defRPr sz="1000">
                <a:solidFill>
                  <a:schemeClr val="accent3"/>
                </a:solidFill>
              </a:defRPr>
            </a:lvl6pPr>
            <a:lvl7pPr marL="0" algn="ctr">
              <a:defRPr sz="1000">
                <a:solidFill>
                  <a:schemeClr val="accent3"/>
                </a:solidFill>
              </a:defRPr>
            </a:lvl7pPr>
            <a:lvl8pPr marL="0" algn="ctr">
              <a:defRPr sz="1000">
                <a:solidFill>
                  <a:schemeClr val="accent3"/>
                </a:solidFill>
              </a:defRPr>
            </a:lvl8pPr>
            <a:lvl9pPr marL="0" algn="ctr">
              <a:defRPr sz="1000">
                <a:solidFill>
                  <a:schemeClr val="accent3"/>
                </a:solidFill>
              </a:defRPr>
            </a:lvl9pPr>
          </a:lstStyle>
          <a:p>
            <a:r>
              <a:rPr lang="en-US"/>
              <a:t>Confidential</a:t>
            </a:r>
          </a:p>
        </p:txBody>
      </p:sp>
    </p:spTree>
    <p:extLst>
      <p:ext uri="{BB962C8B-B14F-4D97-AF65-F5344CB8AC3E}">
        <p14:creationId xmlns:p14="http://schemas.microsoft.com/office/powerpoint/2010/main" val="295969908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p:hf hdr="0" dt="0"/>
  <p:txStyles>
    <p:titleStyle>
      <a:lvl1pPr algn="l" defTabSz="914400" rtl="0" eaLnBrk="1" latinLnBrk="0" hangingPunct="1">
        <a:lnSpc>
          <a:spcPct val="100000"/>
        </a:lnSpc>
        <a:spcBef>
          <a:spcPct val="0"/>
        </a:spcBef>
        <a:buNone/>
        <a:defRPr sz="3200" b="1" i="0" kern="1200" cap="none" baseline="0">
          <a:solidFill>
            <a:schemeClr val="accent1"/>
          </a:solidFill>
          <a:latin typeface="Times New Roman" panose="02020603050405020304" pitchFamily="18" charset="0"/>
          <a:ea typeface="Verdana" panose="020B0604030504040204" pitchFamily="34" charset="0"/>
          <a:cs typeface="Times New Roman" panose="02020603050405020304" pitchFamily="18"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1600" b="0" i="0"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1600"/>
        </a:spcAft>
        <a:buClr>
          <a:schemeClr val="accent1"/>
        </a:buClr>
        <a:buFontTx/>
        <a:buNone/>
        <a:tabLst>
          <a:tab pos="280988" algn="l"/>
        </a:tabLst>
        <a:defRPr sz="2200" b="1" i="0" kern="1200" cap="none" baseline="0">
          <a:solidFill>
            <a:schemeClr val="accent3"/>
          </a:solidFill>
          <a:latin typeface="+mn-lt"/>
          <a:ea typeface="Verdana" panose="020B0604030504040204" pitchFamily="34" charset="0"/>
          <a:cs typeface="Verdana" panose="020B0604030504040204" pitchFamily="34" charset="0"/>
        </a:defRPr>
      </a:lvl2pPr>
      <a:lvl3pPr marL="228600" indent="-228600" algn="l" defTabSz="292608" rtl="0" eaLnBrk="1" latinLnBrk="0" hangingPunct="1">
        <a:lnSpc>
          <a:spcPct val="100000"/>
        </a:lnSpc>
        <a:spcBef>
          <a:spcPts val="0"/>
        </a:spcBef>
        <a:spcAft>
          <a:spcPts val="0"/>
        </a:spcAft>
        <a:buClr>
          <a:schemeClr val="tx1"/>
        </a:buClr>
        <a:buFont typeface="Arial" panose="020B0604020202020204" pitchFamily="34" charset="0"/>
        <a:buChar char="•"/>
        <a:tabLst>
          <a:tab pos="276225" algn="l"/>
          <a:tab pos="584200" algn="l"/>
        </a:tabLst>
        <a:defRPr sz="1600" b="0" i="0" kern="1200">
          <a:solidFill>
            <a:schemeClr val="tx1"/>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00000"/>
        </a:lnSpc>
        <a:spcBef>
          <a:spcPts val="0"/>
        </a:spcBef>
        <a:spcAft>
          <a:spcPts val="0"/>
        </a:spcAft>
        <a:buClr>
          <a:schemeClr val="tx1"/>
        </a:buClr>
        <a:buSzPct val="100000"/>
        <a:buFont typeface="System Font Regular"/>
        <a:buChar char="–"/>
        <a:tabLst/>
        <a:defRPr sz="1600" b="0" i="0" kern="1200">
          <a:solidFill>
            <a:schemeClr val="tx1"/>
          </a:solidFill>
          <a:latin typeface="+mn-lt"/>
          <a:ea typeface="Verdana" panose="020B0604030504040204" pitchFamily="34" charset="0"/>
          <a:cs typeface="Verdana" panose="020B0604030504040204"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400" b="0" i="0" kern="1200">
          <a:solidFill>
            <a:schemeClr val="tx1"/>
          </a:solidFill>
          <a:latin typeface="+mn-lt"/>
          <a:ea typeface="Verdana" panose="020B0604030504040204" pitchFamily="34" charset="0"/>
          <a:cs typeface="Verdana" panose="020B0604030504040204" pitchFamily="34" charset="0"/>
        </a:defRPr>
      </a:lvl5pPr>
      <a:lvl6pPr marL="228600" indent="-228600" algn="l" defTabSz="914400"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400" b="0" i="0" kern="1200">
          <a:solidFill>
            <a:schemeClr val="tx1"/>
          </a:solidFill>
          <a:latin typeface="+mn-lt"/>
          <a:ea typeface="Verdana" panose="020B0604030504040204" pitchFamily="34" charset="0"/>
          <a:cs typeface="Verdana" panose="020B0604030504040204" pitchFamily="34" charset="0"/>
        </a:defRPr>
      </a:lvl6pPr>
      <a:lvl7pPr marL="457200" indent="-228600" algn="l" defTabSz="914400" rtl="0" eaLnBrk="1" latinLnBrk="0" hangingPunct="1">
        <a:lnSpc>
          <a:spcPct val="100000"/>
        </a:lnSpc>
        <a:spcBef>
          <a:spcPts val="0"/>
        </a:spcBef>
        <a:spcAft>
          <a:spcPts val="0"/>
        </a:spcAft>
        <a:buClr>
          <a:schemeClr val="tx2"/>
        </a:buClr>
        <a:buSzPct val="100000"/>
        <a:buFont typeface="System Font Regular"/>
        <a:buChar char="–"/>
        <a:tabLst/>
        <a:defRPr sz="1400" b="0" i="0" kern="1200">
          <a:solidFill>
            <a:schemeClr val="tx1"/>
          </a:solidFill>
          <a:latin typeface="+mn-lt"/>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1">
          <p15:clr>
            <a:srgbClr val="F26B43"/>
          </p15:clr>
        </p15:guide>
        <p15:guide id="8" pos="2536">
          <p15:clr>
            <a:srgbClr val="F26B43"/>
          </p15:clr>
        </p15:guide>
        <p15:guide id="9" pos="3747">
          <p15:clr>
            <a:srgbClr val="F26B43"/>
          </p15:clr>
        </p15:guide>
        <p15:guide id="10" pos="3840">
          <p15:clr>
            <a:srgbClr val="F26B43"/>
          </p15:clr>
        </p15:guide>
        <p15:guide id="12" pos="3933">
          <p15:clr>
            <a:srgbClr val="F26B43"/>
          </p15:clr>
        </p15:guide>
        <p15:guide id="13" pos="7389">
          <p15:clr>
            <a:srgbClr val="F26B43"/>
          </p15:clr>
        </p15:guide>
        <p15:guide id="15" pos="4966">
          <p15:clr>
            <a:srgbClr val="F26B43"/>
          </p15:clr>
        </p15:guide>
        <p15:guide id="16" pos="5144">
          <p15:clr>
            <a:srgbClr val="F26B43"/>
          </p15:clr>
        </p15:guide>
        <p15:guide id="25" orient="horz" pos="257" userDrawn="1">
          <p15:clr>
            <a:srgbClr val="F26B43"/>
          </p15:clr>
        </p15:guide>
        <p15:guide id="26" orient="horz" pos="1066" userDrawn="1">
          <p15:clr>
            <a:srgbClr val="F26B43"/>
          </p15:clr>
        </p15:guide>
        <p15:guide id="31" orient="horz" pos="3816">
          <p15:clr>
            <a:srgbClr val="F26B43"/>
          </p15:clr>
        </p15:guide>
        <p15:guide id="32" orient="horz" pos="3996">
          <p15:clr>
            <a:srgbClr val="F26B43"/>
          </p15:clr>
        </p15:guide>
        <p15:guide id="33" orient="horz" pos="900" userDrawn="1">
          <p15:clr>
            <a:srgbClr val="F26B43"/>
          </p15:clr>
        </p15:guide>
        <p15:guide id="35" orient="horz" pos="41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058B-3606-4E44-AC9C-DB47FE1A6838}"/>
              </a:ext>
            </a:extLst>
          </p:cNvPr>
          <p:cNvSpPr>
            <a:spLocks noGrp="1"/>
          </p:cNvSpPr>
          <p:nvPr>
            <p:ph type="title"/>
          </p:nvPr>
        </p:nvSpPr>
        <p:spPr>
          <a:xfrm>
            <a:off x="6245353" y="1720851"/>
            <a:ext cx="5486399" cy="1725476"/>
          </a:xfrm>
        </p:spPr>
        <p:txBody>
          <a:bodyPr/>
          <a:lstStyle/>
          <a:p>
            <a:r>
              <a:rPr lang="en-US" dirty="0"/>
              <a:t>Survey Based Analysis of T1DM Patient Training Experience with </a:t>
            </a:r>
            <a:r>
              <a:rPr lang="en-US" dirty="0" err="1"/>
              <a:t>Omnipod</a:t>
            </a:r>
            <a:r>
              <a:rPr lang="en-US" dirty="0"/>
              <a:t> 5 Pump</a:t>
            </a:r>
          </a:p>
        </p:txBody>
      </p:sp>
      <p:sp>
        <p:nvSpPr>
          <p:cNvPr id="3" name="Text Placeholder 2">
            <a:extLst>
              <a:ext uri="{FF2B5EF4-FFF2-40B4-BE49-F238E27FC236}">
                <a16:creationId xmlns:a16="http://schemas.microsoft.com/office/drawing/2014/main" id="{F424F64C-725D-3944-94D2-BCD91D767D99}"/>
              </a:ext>
            </a:extLst>
          </p:cNvPr>
          <p:cNvSpPr>
            <a:spLocks noGrp="1"/>
          </p:cNvSpPr>
          <p:nvPr>
            <p:ph type="body" sz="quarter" idx="19"/>
          </p:nvPr>
        </p:nvSpPr>
        <p:spPr>
          <a:xfrm>
            <a:off x="6245353" y="3446327"/>
            <a:ext cx="5484685" cy="1514026"/>
          </a:xfrm>
        </p:spPr>
        <p:txBody>
          <a:bodyPr/>
          <a:lstStyle/>
          <a:p>
            <a:r>
              <a:rPr lang="en-US" b="0" dirty="0"/>
              <a:t>Kaveri Bhargava, BA, Marina Basina, MD </a:t>
            </a:r>
          </a:p>
          <a:p>
            <a:r>
              <a:rPr lang="en-US" b="0" dirty="0"/>
              <a:t>Stanford Adult Endocrinology Clinic </a:t>
            </a:r>
          </a:p>
          <a:p>
            <a:r>
              <a:rPr lang="en-US" b="0" dirty="0" err="1"/>
              <a:t>kaverib@stanford.edu</a:t>
            </a:r>
            <a:r>
              <a:rPr lang="en-US" b="0" dirty="0"/>
              <a:t> </a:t>
            </a:r>
          </a:p>
        </p:txBody>
      </p:sp>
      <p:sp>
        <p:nvSpPr>
          <p:cNvPr id="4" name="Text Placeholder 3">
            <a:extLst>
              <a:ext uri="{FF2B5EF4-FFF2-40B4-BE49-F238E27FC236}">
                <a16:creationId xmlns:a16="http://schemas.microsoft.com/office/drawing/2014/main" id="{3FA09EB5-47E2-D94C-9808-4117EBB47923}"/>
              </a:ext>
            </a:extLst>
          </p:cNvPr>
          <p:cNvSpPr>
            <a:spLocks noGrp="1"/>
          </p:cNvSpPr>
          <p:nvPr>
            <p:ph type="body" sz="quarter" idx="20"/>
          </p:nvPr>
        </p:nvSpPr>
        <p:spPr>
          <a:xfrm>
            <a:off x="6245353" y="4960353"/>
            <a:ext cx="3846511" cy="1172513"/>
          </a:xfrm>
        </p:spPr>
        <p:txBody>
          <a:bodyPr/>
          <a:lstStyle/>
          <a:p>
            <a:r>
              <a:rPr lang="en-US"/>
              <a:t> </a:t>
            </a:r>
          </a:p>
        </p:txBody>
      </p:sp>
    </p:spTree>
    <p:extLst>
      <p:ext uri="{BB962C8B-B14F-4D97-AF65-F5344CB8AC3E}">
        <p14:creationId xmlns:p14="http://schemas.microsoft.com/office/powerpoint/2010/main" val="115171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DAFF44-BC14-347C-E8E8-A92C42264003}"/>
              </a:ext>
            </a:extLst>
          </p:cNvPr>
          <p:cNvSpPr>
            <a:spLocks noGrp="1"/>
          </p:cNvSpPr>
          <p:nvPr>
            <p:ph type="sldNum" sz="quarter" idx="12"/>
          </p:nvPr>
        </p:nvSpPr>
        <p:spPr/>
        <p:txBody>
          <a:bodyPr/>
          <a:lstStyle/>
          <a:p>
            <a:fld id="{63DCA5C9-2E11-4C67-86EB-AE1DE127DC64}" type="slidenum">
              <a:rPr lang="en-US" smtClean="0"/>
              <a:pPr/>
              <a:t>2</a:t>
            </a:fld>
            <a:endParaRPr lang="en-US"/>
          </a:p>
        </p:txBody>
      </p:sp>
      <p:sp>
        <p:nvSpPr>
          <p:cNvPr id="4" name="Title 3">
            <a:extLst>
              <a:ext uri="{FF2B5EF4-FFF2-40B4-BE49-F238E27FC236}">
                <a16:creationId xmlns:a16="http://schemas.microsoft.com/office/drawing/2014/main" id="{886942D7-74F0-9CB9-084C-DC896408FC8C}"/>
              </a:ext>
            </a:extLst>
          </p:cNvPr>
          <p:cNvSpPr>
            <a:spLocks noGrp="1"/>
          </p:cNvSpPr>
          <p:nvPr>
            <p:ph type="title"/>
          </p:nvPr>
        </p:nvSpPr>
        <p:spPr/>
        <p:txBody>
          <a:bodyPr/>
          <a:lstStyle/>
          <a:p>
            <a:r>
              <a:rPr lang="en-US" dirty="0"/>
              <a:t>Introduction &amp; Aim </a:t>
            </a:r>
          </a:p>
        </p:txBody>
      </p:sp>
      <p:sp>
        <p:nvSpPr>
          <p:cNvPr id="5" name="Text Placeholder 4">
            <a:extLst>
              <a:ext uri="{FF2B5EF4-FFF2-40B4-BE49-F238E27FC236}">
                <a16:creationId xmlns:a16="http://schemas.microsoft.com/office/drawing/2014/main" id="{AAF05C2E-2A04-8B80-58CB-D8E01B95D0BE}"/>
              </a:ext>
            </a:extLst>
          </p:cNvPr>
          <p:cNvSpPr>
            <a:spLocks noGrp="1"/>
          </p:cNvSpPr>
          <p:nvPr>
            <p:ph type="body" sz="quarter" idx="13"/>
          </p:nvPr>
        </p:nvSpPr>
        <p:spPr>
          <a:xfrm>
            <a:off x="461964" y="1427163"/>
            <a:ext cx="11268075" cy="4370387"/>
          </a:xfrm>
        </p:spPr>
        <p:txBody>
          <a:bodyPr/>
          <a:lstStyle/>
          <a:p>
            <a:r>
              <a:rPr lang="en-US" dirty="0">
                <a:solidFill>
                  <a:schemeClr val="accent1"/>
                </a:solidFill>
                <a:effectLst/>
                <a:latin typeface="Times New Roman" panose="02020603050405020304" pitchFamily="18" charset="0"/>
                <a:ea typeface="Times New Roman" panose="02020603050405020304" pitchFamily="18" charset="0"/>
              </a:rPr>
              <a:t>Introduction: </a:t>
            </a:r>
          </a:p>
          <a:p>
            <a:r>
              <a:rPr lang="en-US" b="0" dirty="0">
                <a:solidFill>
                  <a:schemeClr val="tx1"/>
                </a:solidFill>
                <a:effectLst/>
                <a:latin typeface="Times New Roman" panose="02020603050405020304" pitchFamily="18" charset="0"/>
                <a:ea typeface="Times New Roman" panose="02020603050405020304" pitchFamily="18" charset="0"/>
              </a:rPr>
              <a:t>Given the fairly recent FDA-approval of </a:t>
            </a:r>
            <a:r>
              <a:rPr lang="en-US" b="0" dirty="0" err="1">
                <a:solidFill>
                  <a:schemeClr val="tx1"/>
                </a:solidFill>
                <a:effectLst/>
                <a:latin typeface="Times New Roman" panose="02020603050405020304" pitchFamily="18" charset="0"/>
                <a:ea typeface="Times New Roman" panose="02020603050405020304" pitchFamily="18" charset="0"/>
              </a:rPr>
              <a:t>Omnipod</a:t>
            </a:r>
            <a:r>
              <a:rPr lang="en-US" b="0" dirty="0">
                <a:solidFill>
                  <a:schemeClr val="tx1"/>
                </a:solidFill>
                <a:effectLst/>
                <a:latin typeface="Times New Roman" panose="02020603050405020304" pitchFamily="18" charset="0"/>
                <a:ea typeface="Times New Roman" panose="02020603050405020304" pitchFamily="18" charset="0"/>
              </a:rPr>
              <a:t> 5 pump system (OP5), there is little information regarding its best pump training practices. We conducted a patient survey to evaluate educational needs, training satisfaction, and need for additional pump training sessions.</a:t>
            </a:r>
            <a:r>
              <a:rPr lang="en-US" b="0" dirty="0">
                <a:solidFill>
                  <a:schemeClr val="tx1"/>
                </a:solidFill>
                <a:effectLst/>
              </a:rPr>
              <a:t> </a:t>
            </a:r>
          </a:p>
          <a:p>
            <a:endParaRPr lang="en-US" dirty="0">
              <a:solidFill>
                <a:schemeClr val="tx1"/>
              </a:solidFill>
            </a:endParaRPr>
          </a:p>
          <a:p>
            <a:r>
              <a:rPr lang="en-US" dirty="0">
                <a:solidFill>
                  <a:schemeClr val="accent1"/>
                </a:solidFill>
                <a:latin typeface="Times New Roman" panose="02020603050405020304" pitchFamily="18" charset="0"/>
                <a:cs typeface="Times New Roman" panose="02020603050405020304" pitchFamily="18" charset="0"/>
              </a:rPr>
              <a:t>Aim: </a:t>
            </a:r>
          </a:p>
          <a:p>
            <a:r>
              <a:rPr lang="en-US" b="0" i="0" dirty="0">
                <a:solidFill>
                  <a:srgbClr val="000000"/>
                </a:solidFill>
                <a:effectLst/>
                <a:latin typeface="Times New Roman" panose="02020603050405020304" pitchFamily="18" charset="0"/>
                <a:cs typeface="Times New Roman" panose="02020603050405020304" pitchFamily="18" charset="0"/>
              </a:rPr>
              <a:t>To increase the proportion of adult patients (&gt;18 years) who report initial training as “Sufficient/ Somewhat Sufficient” by 20%, from current baseline of 50% (from self-trained cohort), or 79% (from formally trained cohort), by implementing a follow-up training process by October 2024.</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41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F99A55-97EE-7B31-594E-42EBECEE9534}"/>
              </a:ext>
            </a:extLst>
          </p:cNvPr>
          <p:cNvSpPr>
            <a:spLocks noGrp="1"/>
          </p:cNvSpPr>
          <p:nvPr>
            <p:ph type="ftr" sz="quarter" idx="11"/>
          </p:nvPr>
        </p:nvSpPr>
        <p:spPr/>
        <p:txBody>
          <a:bodyPr/>
          <a:lstStyle/>
          <a:p>
            <a:r>
              <a:rPr lang="en-US"/>
              <a:t>Confidential</a:t>
            </a:r>
          </a:p>
        </p:txBody>
      </p:sp>
      <p:sp>
        <p:nvSpPr>
          <p:cNvPr id="3" name="Slide Number Placeholder 2">
            <a:extLst>
              <a:ext uri="{FF2B5EF4-FFF2-40B4-BE49-F238E27FC236}">
                <a16:creationId xmlns:a16="http://schemas.microsoft.com/office/drawing/2014/main" id="{4102ED9A-49BB-B47B-91C1-B7994EFE1783}"/>
              </a:ext>
            </a:extLst>
          </p:cNvPr>
          <p:cNvSpPr>
            <a:spLocks noGrp="1"/>
          </p:cNvSpPr>
          <p:nvPr>
            <p:ph type="sldNum" sz="quarter" idx="12"/>
          </p:nvPr>
        </p:nvSpPr>
        <p:spPr/>
        <p:txBody>
          <a:bodyPr/>
          <a:lstStyle/>
          <a:p>
            <a:fld id="{63DCA5C9-2E11-4C67-86EB-AE1DE127DC64}" type="slidenum">
              <a:rPr lang="en-US" smtClean="0"/>
              <a:pPr/>
              <a:t>3</a:t>
            </a:fld>
            <a:endParaRPr lang="en-US"/>
          </a:p>
        </p:txBody>
      </p:sp>
      <p:sp>
        <p:nvSpPr>
          <p:cNvPr id="4" name="Title 3">
            <a:extLst>
              <a:ext uri="{FF2B5EF4-FFF2-40B4-BE49-F238E27FC236}">
                <a16:creationId xmlns:a16="http://schemas.microsoft.com/office/drawing/2014/main" id="{431F8728-B818-0976-57A1-4BE6FC317B93}"/>
              </a:ext>
            </a:extLst>
          </p:cNvPr>
          <p:cNvSpPr>
            <a:spLocks noGrp="1"/>
          </p:cNvSpPr>
          <p:nvPr>
            <p:ph type="title"/>
          </p:nvPr>
        </p:nvSpPr>
        <p:spPr>
          <a:xfrm>
            <a:off x="461963" y="311150"/>
            <a:ext cx="11268074" cy="1014414"/>
          </a:xfrm>
        </p:spPr>
        <p:txBody>
          <a:bodyPr/>
          <a:lstStyle/>
          <a:p>
            <a:r>
              <a:rPr lang="en-US" dirty="0"/>
              <a:t>Fishbone Diagram </a:t>
            </a:r>
          </a:p>
        </p:txBody>
      </p:sp>
      <p:pic>
        <p:nvPicPr>
          <p:cNvPr id="1026" name="Picture 2">
            <a:extLst>
              <a:ext uri="{FF2B5EF4-FFF2-40B4-BE49-F238E27FC236}">
                <a16:creationId xmlns:a16="http://schemas.microsoft.com/office/drawing/2014/main" id="{B4E04136-BD53-A3CD-F331-F73ABDA9E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889969"/>
            <a:ext cx="8505825" cy="5968031"/>
          </a:xfrm>
          <a:prstGeom prst="rect">
            <a:avLst/>
          </a:prstGeom>
          <a:noFill/>
          <a:extLst>
            <a:ext uri="{909E8E84-426E-40DD-AFC4-6F175D3DCCD1}">
              <a14:hiddenFill xmlns:a14="http://schemas.microsoft.com/office/drawing/2010/main">
                <a:solidFill>
                  <a:srgbClr val="FFFFFF"/>
                </a:solidFill>
              </a14:hiddenFill>
            </a:ext>
          </a:extLst>
        </p:spPr>
      </p:pic>
      <p:sp>
        <p:nvSpPr>
          <p:cNvPr id="6" name="5-Point Star 5">
            <a:extLst>
              <a:ext uri="{FF2B5EF4-FFF2-40B4-BE49-F238E27FC236}">
                <a16:creationId xmlns:a16="http://schemas.microsoft.com/office/drawing/2014/main" id="{74ACE6D8-7EB4-A55A-ECD5-C065BD57663A}"/>
              </a:ext>
            </a:extLst>
          </p:cNvPr>
          <p:cNvSpPr/>
          <p:nvPr/>
        </p:nvSpPr>
        <p:spPr bwMode="auto">
          <a:xfrm>
            <a:off x="7540626" y="4724400"/>
            <a:ext cx="342900" cy="342900"/>
          </a:xfrm>
          <a:prstGeom prst="star5">
            <a:avLst/>
          </a:prstGeom>
          <a:solidFill>
            <a:schemeClr val="accent1"/>
          </a:solidFill>
          <a:ln>
            <a:solidFill>
              <a:schemeClr val="accent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8" name="5-Point Star 7">
            <a:extLst>
              <a:ext uri="{FF2B5EF4-FFF2-40B4-BE49-F238E27FC236}">
                <a16:creationId xmlns:a16="http://schemas.microsoft.com/office/drawing/2014/main" id="{EC3D6C7A-8E87-A09A-6ED8-EFB32D828653}"/>
              </a:ext>
            </a:extLst>
          </p:cNvPr>
          <p:cNvSpPr/>
          <p:nvPr/>
        </p:nvSpPr>
        <p:spPr bwMode="auto">
          <a:xfrm>
            <a:off x="10093326" y="4724400"/>
            <a:ext cx="342900" cy="342900"/>
          </a:xfrm>
          <a:prstGeom prst="star5">
            <a:avLst/>
          </a:prstGeom>
          <a:solidFill>
            <a:schemeClr val="accent1"/>
          </a:solidFill>
          <a:ln>
            <a:solidFill>
              <a:schemeClr val="accent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Tree>
    <p:extLst>
      <p:ext uri="{BB962C8B-B14F-4D97-AF65-F5344CB8AC3E}">
        <p14:creationId xmlns:p14="http://schemas.microsoft.com/office/powerpoint/2010/main" val="222962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5C101E-F5DC-8D6D-B869-5B943DEE436D}"/>
              </a:ext>
            </a:extLst>
          </p:cNvPr>
          <p:cNvSpPr>
            <a:spLocks noGrp="1"/>
          </p:cNvSpPr>
          <p:nvPr>
            <p:ph type="sldNum" sz="quarter" idx="12"/>
          </p:nvPr>
        </p:nvSpPr>
        <p:spPr/>
        <p:txBody>
          <a:bodyPr/>
          <a:lstStyle/>
          <a:p>
            <a:fld id="{63DCA5C9-2E11-4C67-86EB-AE1DE127DC64}" type="slidenum">
              <a:rPr lang="en-US" smtClean="0"/>
              <a:pPr/>
              <a:t>4</a:t>
            </a:fld>
            <a:endParaRPr lang="en-US"/>
          </a:p>
        </p:txBody>
      </p:sp>
      <p:sp>
        <p:nvSpPr>
          <p:cNvPr id="4" name="Title 3">
            <a:extLst>
              <a:ext uri="{FF2B5EF4-FFF2-40B4-BE49-F238E27FC236}">
                <a16:creationId xmlns:a16="http://schemas.microsoft.com/office/drawing/2014/main" id="{80470C5B-C3DA-86F4-7E00-D8A8B35242A2}"/>
              </a:ext>
            </a:extLst>
          </p:cNvPr>
          <p:cNvSpPr>
            <a:spLocks noGrp="1"/>
          </p:cNvSpPr>
          <p:nvPr>
            <p:ph type="title"/>
          </p:nvPr>
        </p:nvSpPr>
        <p:spPr/>
        <p:txBody>
          <a:bodyPr/>
          <a:lstStyle/>
          <a:p>
            <a:r>
              <a:rPr lang="en-US" dirty="0"/>
              <a:t>Key Driver Diagram </a:t>
            </a:r>
          </a:p>
        </p:txBody>
      </p:sp>
      <p:pic>
        <p:nvPicPr>
          <p:cNvPr id="2" name="Picture 1">
            <a:extLst>
              <a:ext uri="{FF2B5EF4-FFF2-40B4-BE49-F238E27FC236}">
                <a16:creationId xmlns:a16="http://schemas.microsoft.com/office/drawing/2014/main" id="{695DE354-C8CB-4B84-1C9E-0A827C344100}"/>
              </a:ext>
            </a:extLst>
          </p:cNvPr>
          <p:cNvPicPr>
            <a:picLocks noChangeAspect="1"/>
          </p:cNvPicPr>
          <p:nvPr/>
        </p:nvPicPr>
        <p:blipFill>
          <a:blip r:embed="rId2"/>
          <a:stretch>
            <a:fillRect/>
          </a:stretch>
        </p:blipFill>
        <p:spPr>
          <a:xfrm>
            <a:off x="2329070" y="919956"/>
            <a:ext cx="7772400" cy="5674929"/>
          </a:xfrm>
          <a:prstGeom prst="rect">
            <a:avLst/>
          </a:prstGeom>
        </p:spPr>
      </p:pic>
    </p:spTree>
    <p:extLst>
      <p:ext uri="{BB962C8B-B14F-4D97-AF65-F5344CB8AC3E}">
        <p14:creationId xmlns:p14="http://schemas.microsoft.com/office/powerpoint/2010/main" val="37690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0A898C-967C-E36D-B3D9-EB0175E2D694}"/>
              </a:ext>
            </a:extLst>
          </p:cNvPr>
          <p:cNvSpPr>
            <a:spLocks noGrp="1"/>
          </p:cNvSpPr>
          <p:nvPr>
            <p:ph type="sldNum" sz="quarter" idx="12"/>
          </p:nvPr>
        </p:nvSpPr>
        <p:spPr/>
        <p:txBody>
          <a:bodyPr/>
          <a:lstStyle/>
          <a:p>
            <a:fld id="{63DCA5C9-2E11-4C67-86EB-AE1DE127DC64}" type="slidenum">
              <a:rPr lang="en-US" smtClean="0"/>
              <a:pPr/>
              <a:t>5</a:t>
            </a:fld>
            <a:endParaRPr lang="en-US"/>
          </a:p>
        </p:txBody>
      </p:sp>
      <p:sp>
        <p:nvSpPr>
          <p:cNvPr id="4" name="Title 3">
            <a:extLst>
              <a:ext uri="{FF2B5EF4-FFF2-40B4-BE49-F238E27FC236}">
                <a16:creationId xmlns:a16="http://schemas.microsoft.com/office/drawing/2014/main" id="{DDF6FFEE-98FF-9A9D-C877-E3089603A7A9}"/>
              </a:ext>
            </a:extLst>
          </p:cNvPr>
          <p:cNvSpPr>
            <a:spLocks noGrp="1"/>
          </p:cNvSpPr>
          <p:nvPr>
            <p:ph type="title"/>
          </p:nvPr>
        </p:nvSpPr>
        <p:spPr/>
        <p:txBody>
          <a:bodyPr/>
          <a:lstStyle/>
          <a:p>
            <a:r>
              <a:rPr lang="en-US" dirty="0"/>
              <a:t>Methods and Results</a:t>
            </a:r>
          </a:p>
        </p:txBody>
      </p:sp>
      <p:sp>
        <p:nvSpPr>
          <p:cNvPr id="5" name="Text Placeholder 4">
            <a:extLst>
              <a:ext uri="{FF2B5EF4-FFF2-40B4-BE49-F238E27FC236}">
                <a16:creationId xmlns:a16="http://schemas.microsoft.com/office/drawing/2014/main" id="{305D119C-2C22-EB23-6746-6210DB9A3585}"/>
              </a:ext>
            </a:extLst>
          </p:cNvPr>
          <p:cNvSpPr>
            <a:spLocks noGrp="1"/>
          </p:cNvSpPr>
          <p:nvPr>
            <p:ph type="body" sz="quarter" idx="13"/>
          </p:nvPr>
        </p:nvSpPr>
        <p:spPr>
          <a:xfrm>
            <a:off x="461962" y="1427163"/>
            <a:ext cx="11268075" cy="4397188"/>
          </a:xfrm>
        </p:spPr>
        <p:txBody>
          <a:bodyPr/>
          <a:lstStyle/>
          <a:p>
            <a:r>
              <a:rPr lang="en-US" dirty="0">
                <a:solidFill>
                  <a:schemeClr val="accent1"/>
                </a:solidFill>
                <a:effectLst/>
                <a:highlight>
                  <a:srgbClr val="FFFFFF"/>
                </a:highlight>
                <a:latin typeface="Times New Roman" panose="02020603050405020304" pitchFamily="18" charset="0"/>
                <a:ea typeface="Times New Roman" panose="02020603050405020304" pitchFamily="18" charset="0"/>
              </a:rPr>
              <a:t>Methods: </a:t>
            </a:r>
          </a:p>
          <a:p>
            <a:r>
              <a:rPr lang="en-US" b="0" dirty="0">
                <a:solidFill>
                  <a:schemeClr val="tx1"/>
                </a:solidFill>
                <a:effectLst/>
                <a:highlight>
                  <a:srgbClr val="FFFFFF"/>
                </a:highlight>
                <a:latin typeface="Times New Roman" panose="02020603050405020304" pitchFamily="18" charset="0"/>
                <a:ea typeface="Times New Roman" panose="02020603050405020304" pitchFamily="18" charset="0"/>
              </a:rPr>
              <a:t>Following IRB approval, an online </a:t>
            </a:r>
            <a:r>
              <a:rPr lang="en-US" b="0" dirty="0" err="1">
                <a:solidFill>
                  <a:schemeClr val="tx1"/>
                </a:solidFill>
                <a:effectLst/>
                <a:highlight>
                  <a:srgbClr val="FFFFFF"/>
                </a:highlight>
                <a:latin typeface="Times New Roman" panose="02020603050405020304" pitchFamily="18" charset="0"/>
                <a:ea typeface="Times New Roman" panose="02020603050405020304" pitchFamily="18" charset="0"/>
              </a:rPr>
              <a:t>REDCap</a:t>
            </a:r>
            <a:r>
              <a:rPr lang="en-US" b="0" dirty="0">
                <a:solidFill>
                  <a:schemeClr val="tx1"/>
                </a:solidFill>
                <a:effectLst/>
                <a:highlight>
                  <a:srgbClr val="FFFFFF"/>
                </a:highlight>
                <a:latin typeface="Times New Roman" panose="02020603050405020304" pitchFamily="18" charset="0"/>
                <a:ea typeface="Times New Roman" panose="02020603050405020304" pitchFamily="18" charset="0"/>
              </a:rPr>
              <a:t> survey was sent via email to patients of an outpatient Endocrinology clinic. Patients over 18 years with Type 1 Diabetes who were prescribed </a:t>
            </a:r>
            <a:r>
              <a:rPr lang="en-US" b="0" dirty="0" err="1">
                <a:solidFill>
                  <a:schemeClr val="tx1"/>
                </a:solidFill>
                <a:effectLst/>
                <a:highlight>
                  <a:srgbClr val="FFFFFF"/>
                </a:highlight>
                <a:latin typeface="Times New Roman" panose="02020603050405020304" pitchFamily="18" charset="0"/>
                <a:ea typeface="Times New Roman" panose="02020603050405020304" pitchFamily="18" charset="0"/>
              </a:rPr>
              <a:t>Omnipod</a:t>
            </a:r>
            <a:r>
              <a:rPr lang="en-US" b="0" dirty="0">
                <a:solidFill>
                  <a:schemeClr val="tx1"/>
                </a:solidFill>
                <a:effectLst/>
                <a:highlight>
                  <a:srgbClr val="FFFFFF"/>
                </a:highlight>
                <a:latin typeface="Times New Roman" panose="02020603050405020304" pitchFamily="18" charset="0"/>
                <a:ea typeface="Times New Roman" panose="02020603050405020304" pitchFamily="18" charset="0"/>
              </a:rPr>
              <a:t> 5 were included. Formal in person or virtual pump training was offered and conducted by the same certified clinic pump trainer for those who opted for it.</a:t>
            </a:r>
          </a:p>
          <a:p>
            <a:endParaRPr lang="en-US" b="0" dirty="0">
              <a:solidFill>
                <a:schemeClr val="tx1"/>
              </a:solidFill>
              <a:highlight>
                <a:srgbClr val="FFFFFF"/>
              </a:highlight>
              <a:latin typeface="Times New Roman" panose="02020603050405020304" pitchFamily="18" charset="0"/>
              <a:ea typeface="Arial" panose="020B0604020202020204" pitchFamily="34" charset="0"/>
            </a:endParaRPr>
          </a:p>
          <a:p>
            <a:r>
              <a:rPr lang="en-US" dirty="0">
                <a:solidFill>
                  <a:schemeClr val="accent1"/>
                </a:solidFill>
                <a:effectLst/>
                <a:highlight>
                  <a:srgbClr val="FFFFFF"/>
                </a:highlight>
                <a:latin typeface="Times New Roman" panose="02020603050405020304" pitchFamily="18" charset="0"/>
                <a:ea typeface="Arial" panose="020B0604020202020204" pitchFamily="34" charset="0"/>
              </a:rPr>
              <a:t>Results:</a:t>
            </a:r>
          </a:p>
          <a:p>
            <a:r>
              <a:rPr lang="en-US" b="0" dirty="0">
                <a:solidFill>
                  <a:schemeClr val="tx2"/>
                </a:solidFill>
                <a:effectLst/>
                <a:highlight>
                  <a:srgbClr val="FFFFFF"/>
                </a:highlight>
                <a:latin typeface="Times New Roman" panose="02020603050405020304" pitchFamily="18" charset="0"/>
                <a:ea typeface="Times New Roman" panose="02020603050405020304" pitchFamily="18" charset="0"/>
              </a:rPr>
              <a:t>Out of 181 invitations sent, 25 survey responses were received (13.8% response rate).  Patients were analyzed in two groups: formally trained (FT) (15/25; 60%) and self-trained (ST) using online resources (10/25; 40%). Results shown in Table 1.</a:t>
            </a:r>
            <a:endParaRPr lang="en-US" b="0" dirty="0">
              <a:solidFill>
                <a:schemeClr val="accent1"/>
              </a:solidFill>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77923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584076-F87F-9846-E628-4C79994ACBEF}"/>
              </a:ext>
            </a:extLst>
          </p:cNvPr>
          <p:cNvSpPr>
            <a:spLocks noGrp="1"/>
          </p:cNvSpPr>
          <p:nvPr>
            <p:ph type="ftr" sz="quarter" idx="11"/>
          </p:nvPr>
        </p:nvSpPr>
        <p:spPr/>
        <p:txBody>
          <a:bodyPr/>
          <a:lstStyle/>
          <a:p>
            <a:r>
              <a:rPr lang="en-US"/>
              <a:t>Confidential</a:t>
            </a:r>
          </a:p>
        </p:txBody>
      </p:sp>
      <p:sp>
        <p:nvSpPr>
          <p:cNvPr id="3" name="Slide Number Placeholder 2">
            <a:extLst>
              <a:ext uri="{FF2B5EF4-FFF2-40B4-BE49-F238E27FC236}">
                <a16:creationId xmlns:a16="http://schemas.microsoft.com/office/drawing/2014/main" id="{3B63A300-514B-22AD-7A98-AE592FDF369A}"/>
              </a:ext>
            </a:extLst>
          </p:cNvPr>
          <p:cNvSpPr>
            <a:spLocks noGrp="1"/>
          </p:cNvSpPr>
          <p:nvPr>
            <p:ph type="sldNum" sz="quarter" idx="12"/>
          </p:nvPr>
        </p:nvSpPr>
        <p:spPr/>
        <p:txBody>
          <a:bodyPr/>
          <a:lstStyle/>
          <a:p>
            <a:fld id="{63DCA5C9-2E11-4C67-86EB-AE1DE127DC64}" type="slidenum">
              <a:rPr lang="en-US" smtClean="0"/>
              <a:pPr/>
              <a:t>6</a:t>
            </a:fld>
            <a:endParaRPr lang="en-US"/>
          </a:p>
        </p:txBody>
      </p:sp>
      <p:sp>
        <p:nvSpPr>
          <p:cNvPr id="4" name="Title 3">
            <a:extLst>
              <a:ext uri="{FF2B5EF4-FFF2-40B4-BE49-F238E27FC236}">
                <a16:creationId xmlns:a16="http://schemas.microsoft.com/office/drawing/2014/main" id="{8541BA74-1780-7970-3F19-032926F9180A}"/>
              </a:ext>
            </a:extLst>
          </p:cNvPr>
          <p:cNvSpPr>
            <a:spLocks noGrp="1"/>
          </p:cNvSpPr>
          <p:nvPr>
            <p:ph type="title"/>
          </p:nvPr>
        </p:nvSpPr>
        <p:spPr>
          <a:xfrm>
            <a:off x="461964" y="412749"/>
            <a:ext cx="3483871" cy="1014414"/>
          </a:xfrm>
        </p:spPr>
        <p:txBody>
          <a:bodyPr/>
          <a:lstStyle/>
          <a:p>
            <a:pPr algn="ctr"/>
            <a:r>
              <a:rPr lang="en-US" dirty="0"/>
              <a:t>Preliminary Results </a:t>
            </a:r>
          </a:p>
        </p:txBody>
      </p:sp>
      <p:pic>
        <p:nvPicPr>
          <p:cNvPr id="3074" name="Picture 2">
            <a:extLst>
              <a:ext uri="{FF2B5EF4-FFF2-40B4-BE49-F238E27FC236}">
                <a16:creationId xmlns:a16="http://schemas.microsoft.com/office/drawing/2014/main" id="{7ABC9E30-199B-43E5-D4A8-7E139083C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492" y="0"/>
            <a:ext cx="7969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62DAC3-3D9B-3702-B317-98A5A2A42CA8}"/>
              </a:ext>
            </a:extLst>
          </p:cNvPr>
          <p:cNvSpPr txBox="1"/>
          <p:nvPr/>
        </p:nvSpPr>
        <p:spPr>
          <a:xfrm>
            <a:off x="3048828" y="3244334"/>
            <a:ext cx="6097656"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D74C2C54-0550-9EA7-DC1F-096B382EADE8}"/>
              </a:ext>
            </a:extLst>
          </p:cNvPr>
          <p:cNvSpPr txBox="1"/>
          <p:nvPr/>
        </p:nvSpPr>
        <p:spPr>
          <a:xfrm>
            <a:off x="3048828" y="3130034"/>
            <a:ext cx="6097656" cy="369332"/>
          </a:xfrm>
          <a:prstGeom prst="rect">
            <a:avLst/>
          </a:prstGeom>
          <a:noFill/>
        </p:spPr>
        <p:txBody>
          <a:bodyPr wrap="square">
            <a:spAutoFit/>
          </a:bodyPr>
          <a:lstStyle/>
          <a:p>
            <a:r>
              <a:rPr lang="en-US" b="0" dirty="0">
                <a:effectLst/>
              </a:rPr>
              <a:t> </a:t>
            </a:r>
            <a:endParaRPr lang="en-US" dirty="0"/>
          </a:p>
        </p:txBody>
      </p:sp>
      <p:sp>
        <p:nvSpPr>
          <p:cNvPr id="5" name="Rectangle 4">
            <a:extLst>
              <a:ext uri="{FF2B5EF4-FFF2-40B4-BE49-F238E27FC236}">
                <a16:creationId xmlns:a16="http://schemas.microsoft.com/office/drawing/2014/main" id="{440BC1B3-42FA-0B2C-FA8E-7D67F6A1F75D}"/>
              </a:ext>
            </a:extLst>
          </p:cNvPr>
          <p:cNvSpPr/>
          <p:nvPr/>
        </p:nvSpPr>
        <p:spPr bwMode="auto">
          <a:xfrm>
            <a:off x="5829300" y="2171700"/>
            <a:ext cx="4838700" cy="609600"/>
          </a:xfrm>
          <a:prstGeom prst="rect">
            <a:avLst/>
          </a:prstGeom>
          <a:noFill/>
          <a:ln w="57150">
            <a:solidFill>
              <a:srgbClr val="FF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6" name="Rectangle 5">
            <a:extLst>
              <a:ext uri="{FF2B5EF4-FFF2-40B4-BE49-F238E27FC236}">
                <a16:creationId xmlns:a16="http://schemas.microsoft.com/office/drawing/2014/main" id="{A5EED3CF-2866-9A82-B5A4-8347FB22DF9D}"/>
              </a:ext>
            </a:extLst>
          </p:cNvPr>
          <p:cNvSpPr/>
          <p:nvPr/>
        </p:nvSpPr>
        <p:spPr bwMode="auto">
          <a:xfrm>
            <a:off x="5829300" y="2979187"/>
            <a:ext cx="4838700" cy="228600"/>
          </a:xfrm>
          <a:prstGeom prst="rect">
            <a:avLst/>
          </a:prstGeom>
          <a:noFill/>
          <a:ln w="57150">
            <a:solidFill>
              <a:srgbClr val="FF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8" name="Rectangle 7">
            <a:extLst>
              <a:ext uri="{FF2B5EF4-FFF2-40B4-BE49-F238E27FC236}">
                <a16:creationId xmlns:a16="http://schemas.microsoft.com/office/drawing/2014/main" id="{DC695D58-969D-6FD9-9F46-70488A011359}"/>
              </a:ext>
            </a:extLst>
          </p:cNvPr>
          <p:cNvSpPr/>
          <p:nvPr/>
        </p:nvSpPr>
        <p:spPr bwMode="auto">
          <a:xfrm>
            <a:off x="5829300" y="5985986"/>
            <a:ext cx="4838700" cy="478609"/>
          </a:xfrm>
          <a:prstGeom prst="rect">
            <a:avLst/>
          </a:prstGeom>
          <a:noFill/>
          <a:ln w="57150">
            <a:solidFill>
              <a:srgbClr val="FF0000"/>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Tree>
    <p:extLst>
      <p:ext uri="{BB962C8B-B14F-4D97-AF65-F5344CB8AC3E}">
        <p14:creationId xmlns:p14="http://schemas.microsoft.com/office/powerpoint/2010/main" val="225236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971A81-15B5-CB03-9807-4C0EED77ED51}"/>
              </a:ext>
            </a:extLst>
          </p:cNvPr>
          <p:cNvSpPr>
            <a:spLocks noGrp="1"/>
          </p:cNvSpPr>
          <p:nvPr>
            <p:ph type="ftr" sz="quarter" idx="11"/>
          </p:nvPr>
        </p:nvSpPr>
        <p:spPr/>
        <p:txBody>
          <a:bodyPr/>
          <a:lstStyle/>
          <a:p>
            <a:r>
              <a:rPr lang="en-US"/>
              <a:t>Confidential</a:t>
            </a:r>
          </a:p>
        </p:txBody>
      </p:sp>
      <p:sp>
        <p:nvSpPr>
          <p:cNvPr id="3" name="Slide Number Placeholder 2">
            <a:extLst>
              <a:ext uri="{FF2B5EF4-FFF2-40B4-BE49-F238E27FC236}">
                <a16:creationId xmlns:a16="http://schemas.microsoft.com/office/drawing/2014/main" id="{F6E151C8-2517-3B2E-02D6-F0FF2BCAC203}"/>
              </a:ext>
            </a:extLst>
          </p:cNvPr>
          <p:cNvSpPr>
            <a:spLocks noGrp="1"/>
          </p:cNvSpPr>
          <p:nvPr>
            <p:ph type="sldNum" sz="quarter" idx="12"/>
          </p:nvPr>
        </p:nvSpPr>
        <p:spPr/>
        <p:txBody>
          <a:bodyPr/>
          <a:lstStyle/>
          <a:p>
            <a:fld id="{63DCA5C9-2E11-4C67-86EB-AE1DE127DC64}" type="slidenum">
              <a:rPr lang="en-US" smtClean="0"/>
              <a:pPr/>
              <a:t>7</a:t>
            </a:fld>
            <a:endParaRPr lang="en-US"/>
          </a:p>
        </p:txBody>
      </p:sp>
      <p:sp>
        <p:nvSpPr>
          <p:cNvPr id="4" name="Title 3">
            <a:extLst>
              <a:ext uri="{FF2B5EF4-FFF2-40B4-BE49-F238E27FC236}">
                <a16:creationId xmlns:a16="http://schemas.microsoft.com/office/drawing/2014/main" id="{C9E7B14A-CF76-5429-B83A-976DD52B448F}"/>
              </a:ext>
            </a:extLst>
          </p:cNvPr>
          <p:cNvSpPr>
            <a:spLocks noGrp="1"/>
          </p:cNvSpPr>
          <p:nvPr>
            <p:ph type="title"/>
          </p:nvPr>
        </p:nvSpPr>
        <p:spPr>
          <a:xfrm>
            <a:off x="461964" y="412749"/>
            <a:ext cx="5203340" cy="1014414"/>
          </a:xfrm>
        </p:spPr>
        <p:txBody>
          <a:bodyPr/>
          <a:lstStyle/>
          <a:p>
            <a:r>
              <a:rPr lang="en-US" dirty="0"/>
              <a:t>Formal Pump Training Process Map</a:t>
            </a:r>
          </a:p>
        </p:txBody>
      </p:sp>
      <p:sp>
        <p:nvSpPr>
          <p:cNvPr id="6" name="TextBox 5">
            <a:extLst>
              <a:ext uri="{FF2B5EF4-FFF2-40B4-BE49-F238E27FC236}">
                <a16:creationId xmlns:a16="http://schemas.microsoft.com/office/drawing/2014/main" id="{FDE6C416-BC57-3A6C-B96A-F390D200D010}"/>
              </a:ext>
            </a:extLst>
          </p:cNvPr>
          <p:cNvSpPr txBox="1"/>
          <p:nvPr/>
        </p:nvSpPr>
        <p:spPr>
          <a:xfrm>
            <a:off x="461964" y="1423091"/>
            <a:ext cx="3576636" cy="472384"/>
          </a:xfrm>
          <a:prstGeom prst="rect">
            <a:avLst/>
          </a:prstGeom>
          <a:noFill/>
        </p:spPr>
        <p:txBody>
          <a:bodyPr wrap="square" lIns="0" tIns="0" rIns="0" bIns="0" rtlCol="0">
            <a:normAutofit lnSpcReduction="10000"/>
          </a:bodyPr>
          <a:lstStyle/>
          <a:p>
            <a:pPr marL="0" indent="0" algn="l">
              <a:lnSpc>
                <a:spcPct val="100000"/>
              </a:lnSpc>
              <a:spcAft>
                <a:spcPts val="0"/>
              </a:spcAft>
              <a:buFontTx/>
              <a:buNone/>
              <a:tabLst/>
            </a:pPr>
            <a:r>
              <a:rPr lang="en-US" sz="1600" b="0" i="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Credits: Anna Simos and Jillian Ringrose, Diabetes Educators </a:t>
            </a:r>
          </a:p>
        </p:txBody>
      </p:sp>
      <p:pic>
        <p:nvPicPr>
          <p:cNvPr id="4098" name="Picture 2">
            <a:extLst>
              <a:ext uri="{FF2B5EF4-FFF2-40B4-BE49-F238E27FC236}">
                <a16:creationId xmlns:a16="http://schemas.microsoft.com/office/drawing/2014/main" id="{1070D081-811F-438F-11EF-73124455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844" y="0"/>
            <a:ext cx="5291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C96897-B1B8-EE4D-83F2-B6071BCC63F5}"/>
              </a:ext>
            </a:extLst>
          </p:cNvPr>
          <p:cNvSpPr>
            <a:spLocks noGrp="1"/>
          </p:cNvSpPr>
          <p:nvPr>
            <p:ph type="sldNum" sz="quarter" idx="12"/>
          </p:nvPr>
        </p:nvSpPr>
        <p:spPr/>
        <p:txBody>
          <a:bodyPr/>
          <a:lstStyle/>
          <a:p>
            <a:fld id="{63DCA5C9-2E11-4C67-86EB-AE1DE127DC64}" type="slidenum">
              <a:rPr lang="en-US" smtClean="0"/>
              <a:pPr/>
              <a:t>8</a:t>
            </a:fld>
            <a:endParaRPr lang="en-US"/>
          </a:p>
        </p:txBody>
      </p:sp>
      <p:sp>
        <p:nvSpPr>
          <p:cNvPr id="4" name="Title 3">
            <a:extLst>
              <a:ext uri="{FF2B5EF4-FFF2-40B4-BE49-F238E27FC236}">
                <a16:creationId xmlns:a16="http://schemas.microsoft.com/office/drawing/2014/main" id="{78A0F140-6E05-5D49-90AD-1E728B19F117}"/>
              </a:ext>
            </a:extLst>
          </p:cNvPr>
          <p:cNvSpPr>
            <a:spLocks noGrp="1"/>
          </p:cNvSpPr>
          <p:nvPr>
            <p:ph type="title"/>
          </p:nvPr>
        </p:nvSpPr>
        <p:spPr/>
        <p:txBody>
          <a:bodyPr/>
          <a:lstStyle/>
          <a:p>
            <a:r>
              <a:rPr lang="en-US" dirty="0"/>
              <a:t>Proposed Intervention </a:t>
            </a:r>
          </a:p>
        </p:txBody>
      </p:sp>
      <p:pic>
        <p:nvPicPr>
          <p:cNvPr id="5122" name="Picture 2">
            <a:extLst>
              <a:ext uri="{FF2B5EF4-FFF2-40B4-BE49-F238E27FC236}">
                <a16:creationId xmlns:a16="http://schemas.microsoft.com/office/drawing/2014/main" id="{8B2DFA51-75AD-1755-5945-0AA7FFBD3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3" y="919956"/>
            <a:ext cx="9439413" cy="527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2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7DEF95-110A-DFE1-BB84-24717CA4DC45}"/>
              </a:ext>
            </a:extLst>
          </p:cNvPr>
          <p:cNvSpPr>
            <a:spLocks noGrp="1"/>
          </p:cNvSpPr>
          <p:nvPr>
            <p:ph type="sldNum" sz="quarter" idx="12"/>
          </p:nvPr>
        </p:nvSpPr>
        <p:spPr/>
        <p:txBody>
          <a:bodyPr/>
          <a:lstStyle/>
          <a:p>
            <a:fld id="{63DCA5C9-2E11-4C67-86EB-AE1DE127DC64}" type="slidenum">
              <a:rPr lang="en-US" smtClean="0"/>
              <a:pPr/>
              <a:t>9</a:t>
            </a:fld>
            <a:endParaRPr lang="en-US"/>
          </a:p>
        </p:txBody>
      </p:sp>
      <p:sp>
        <p:nvSpPr>
          <p:cNvPr id="5" name="Title 4">
            <a:extLst>
              <a:ext uri="{FF2B5EF4-FFF2-40B4-BE49-F238E27FC236}">
                <a16:creationId xmlns:a16="http://schemas.microsoft.com/office/drawing/2014/main" id="{13761EC6-6224-2EDF-5D09-40A3A2358411}"/>
              </a:ext>
            </a:extLst>
          </p:cNvPr>
          <p:cNvSpPr>
            <a:spLocks noGrp="1"/>
          </p:cNvSpPr>
          <p:nvPr>
            <p:ph type="title"/>
          </p:nvPr>
        </p:nvSpPr>
        <p:spPr/>
        <p:txBody>
          <a:bodyPr/>
          <a:lstStyle/>
          <a:p>
            <a:r>
              <a:rPr lang="en-US" sz="4000" dirty="0"/>
              <a:t>Thank you for listening! </a:t>
            </a:r>
          </a:p>
        </p:txBody>
      </p:sp>
    </p:spTree>
    <p:extLst>
      <p:ext uri="{BB962C8B-B14F-4D97-AF65-F5344CB8AC3E}">
        <p14:creationId xmlns:p14="http://schemas.microsoft.com/office/powerpoint/2010/main" val="2579396384"/>
      </p:ext>
    </p:extLst>
  </p:cSld>
  <p:clrMapOvr>
    <a:masterClrMapping/>
  </p:clrMapOvr>
</p:sld>
</file>

<file path=ppt/theme/theme1.xml><?xml version="1.0" encoding="utf-8"?>
<a:theme xmlns:a="http://schemas.openxmlformats.org/drawingml/2006/main" name="Stanford Medicine">
  <a:themeElements>
    <a:clrScheme name="Stanford Medicine3">
      <a:dk1>
        <a:srgbClr val="000000"/>
      </a:dk1>
      <a:lt1>
        <a:srgbClr val="FFFFFF"/>
      </a:lt1>
      <a:dk2>
        <a:srgbClr val="000000"/>
      </a:dk2>
      <a:lt2>
        <a:srgbClr val="FFFFFF"/>
      </a:lt2>
      <a:accent1>
        <a:srgbClr val="8C1515"/>
      </a:accent1>
      <a:accent2>
        <a:srgbClr val="5F574F"/>
      </a:accent2>
      <a:accent3>
        <a:srgbClr val="7F7776"/>
      </a:accent3>
      <a:accent4>
        <a:srgbClr val="DAD7CB"/>
      </a:accent4>
      <a:accent5>
        <a:srgbClr val="E9E8E6"/>
      </a:accent5>
      <a:accent6>
        <a:srgbClr val="F8F7F5"/>
      </a:accent6>
      <a:hlink>
        <a:srgbClr val="0563C1"/>
      </a:hlink>
      <a:folHlink>
        <a:srgbClr val="954F7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00000"/>
          </a:lnSpc>
          <a:spcAft>
            <a:spcPts val="0"/>
          </a:spcAft>
          <a:buFontTx/>
          <a:buNone/>
          <a:tabLst/>
          <a:defRPr sz="16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sm_ppt_16x9_220223" id="{7978CE27-9D49-8F48-B09D-47CAC74892D2}" vid="{BD3A27DD-E03D-0A4F-8C43-19F0DBB45DB6}"/>
    </a:ext>
  </a:extLst>
</a:theme>
</file>

<file path=ppt/theme/theme2.xml><?xml version="1.0" encoding="utf-8"?>
<a:theme xmlns:a="http://schemas.openxmlformats.org/drawingml/2006/main" name="Instructions (reference only)">
  <a:themeElements>
    <a:clrScheme name="Stanford Medicine2">
      <a:dk1>
        <a:srgbClr val="000000"/>
      </a:dk1>
      <a:lt1>
        <a:srgbClr val="FFFFFF"/>
      </a:lt1>
      <a:dk2>
        <a:srgbClr val="000000"/>
      </a:dk2>
      <a:lt2>
        <a:srgbClr val="FFFFFF"/>
      </a:lt2>
      <a:accent1>
        <a:srgbClr val="8C1515"/>
      </a:accent1>
      <a:accent2>
        <a:srgbClr val="5F574F"/>
      </a:accent2>
      <a:accent3>
        <a:srgbClr val="7F7776"/>
      </a:accent3>
      <a:accent4>
        <a:srgbClr val="DAD7CB"/>
      </a:accent4>
      <a:accent5>
        <a:srgbClr val="000000"/>
      </a:accent5>
      <a:accent6>
        <a:srgbClr val="FFFFFF"/>
      </a:accent6>
      <a:hlink>
        <a:srgbClr val="0563C1"/>
      </a:hlink>
      <a:folHlink>
        <a:srgbClr val="954F7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00000"/>
          </a:lnSpc>
          <a:spcAft>
            <a:spcPts val="0"/>
          </a:spcAft>
          <a:defRPr sz="16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sm_ppt_16x9_220223" id="{7978CE27-9D49-8F48-B09D-47CAC74892D2}" vid="{4581D991-8C4B-7D4A-A864-D01749ACB7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52FA74F056AE479D46DD5CD9E51663" ma:contentTypeVersion="13" ma:contentTypeDescription="Create a new document." ma:contentTypeScope="" ma:versionID="93c225addc770cf4463f32ecbe967d69">
  <xsd:schema xmlns:xsd="http://www.w3.org/2001/XMLSchema" xmlns:xs="http://www.w3.org/2001/XMLSchema" xmlns:p="http://schemas.microsoft.com/office/2006/metadata/properties" xmlns:ns2="49077492-2aac-403f-a3b9-2c82def6f561" xmlns:ns3="29524c1e-ec20-4053-a71d-312917aa6ce2" targetNamespace="http://schemas.microsoft.com/office/2006/metadata/properties" ma:root="true" ma:fieldsID="648b81805d1fd41ef7803d701e10adac" ns2:_="" ns3:_="">
    <xsd:import namespace="49077492-2aac-403f-a3b9-2c82def6f561"/>
    <xsd:import namespace="29524c1e-ec20-4053-a71d-312917aa6c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77492-2aac-403f-a3b9-2c82def6f5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524c1e-ec20-4053-a71d-312917aa6c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EEF607C6-A57A-4B03-A83A-45F6327B7BA6}">
  <ds:schemaRefs>
    <ds:schemaRef ds:uri="http://www.w3.org/XML/1998/namespace"/>
    <ds:schemaRef ds:uri="http://purl.org/dc/terms/"/>
    <ds:schemaRef ds:uri="29524c1e-ec20-4053-a71d-312917aa6ce2"/>
    <ds:schemaRef ds:uri="http://purl.org/dc/dcmitype/"/>
    <ds:schemaRef ds:uri="http://purl.org/dc/elements/1.1/"/>
    <ds:schemaRef ds:uri="49077492-2aac-403f-a3b9-2c82def6f56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FEE0006-0EEF-4DC0-ACE7-72B5D7018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77492-2aac-403f-a3b9-2c82def6f561"/>
    <ds:schemaRef ds:uri="29524c1e-ec20-4053-a71d-312917aa6c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Stanford Medicine</Template>
  <TotalTime>1641</TotalTime>
  <Words>301</Words>
  <Application>Microsoft Macintosh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Corbel</vt:lpstr>
      <vt:lpstr>Franklin Gothic Book</vt:lpstr>
      <vt:lpstr>System Font Regular</vt:lpstr>
      <vt:lpstr>Times New Roman</vt:lpstr>
      <vt:lpstr>Verdana</vt:lpstr>
      <vt:lpstr>Stanford Medicine</vt:lpstr>
      <vt:lpstr>Instructions (reference only)</vt:lpstr>
      <vt:lpstr>Survey Based Analysis of T1DM Patient Training Experience with Omnipod 5 Pump</vt:lpstr>
      <vt:lpstr>Introduction &amp; Aim </vt:lpstr>
      <vt:lpstr>Fishbone Diagram </vt:lpstr>
      <vt:lpstr>Key Driver Diagram </vt:lpstr>
      <vt:lpstr>Methods and Results</vt:lpstr>
      <vt:lpstr>Preliminary Results </vt:lpstr>
      <vt:lpstr>Formal Pump Training Process Map</vt:lpstr>
      <vt:lpstr>Proposed Intervention </vt:lpstr>
      <vt:lpstr>Thank you for listening!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Based Analysis of T1DM Patient Training Experience with Omnipod 5 Pump</dc:title>
  <dc:subject/>
  <dc:creator>Kaveri Bhargava</dc:creator>
  <cp:keywords/>
  <dc:description/>
  <cp:lastModifiedBy>Kaveri Bhargava</cp:lastModifiedBy>
  <cp:revision>18</cp:revision>
  <dcterms:created xsi:type="dcterms:W3CDTF">2024-03-10T22:37:57Z</dcterms:created>
  <dcterms:modified xsi:type="dcterms:W3CDTF">2024-03-13T19:56:28Z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0x010100B552FA74F056AE479D46DD5CD9E51663</vt:lpwstr>
  </property>
</Properties>
</file>