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573" r:id="rId5"/>
  </p:sldMasterIdLst>
  <p:notesMasterIdLst>
    <p:notesMasterId r:id="rId17"/>
  </p:notesMasterIdLst>
  <p:handoutMasterIdLst>
    <p:handoutMasterId r:id="rId18"/>
  </p:handoutMasterIdLst>
  <p:sldIdLst>
    <p:sldId id="315" r:id="rId6"/>
    <p:sldId id="579" r:id="rId7"/>
    <p:sldId id="580" r:id="rId8"/>
    <p:sldId id="584" r:id="rId9"/>
    <p:sldId id="595" r:id="rId10"/>
    <p:sldId id="591" r:id="rId11"/>
    <p:sldId id="592" r:id="rId12"/>
    <p:sldId id="593" r:id="rId13"/>
    <p:sldId id="589" r:id="rId14"/>
    <p:sldId id="594" r:id="rId15"/>
    <p:sldId id="409" r:id="rId16"/>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orient="horz" pos="3103" userDrawn="1">
          <p15:clr>
            <a:srgbClr val="A4A3A4"/>
          </p15:clr>
        </p15:guide>
        <p15:guide id="3" orient="horz" pos="1620" userDrawn="1">
          <p15:clr>
            <a:srgbClr val="A4A3A4"/>
          </p15:clr>
        </p15:guide>
        <p15:guide id="4" orient="horz" pos="228" userDrawn="1">
          <p15:clr>
            <a:srgbClr val="A4A3A4"/>
          </p15:clr>
        </p15:guide>
        <p15:guide id="5" orient="horz" pos="1177" userDrawn="1">
          <p15:clr>
            <a:srgbClr val="A4A3A4"/>
          </p15:clr>
        </p15:guide>
        <p15:guide id="6" orient="horz" pos="673" userDrawn="1">
          <p15:clr>
            <a:srgbClr val="A4A3A4"/>
          </p15:clr>
        </p15:guide>
        <p15:guide id="7" pos="288" userDrawn="1">
          <p15:clr>
            <a:srgbClr val="A4A3A4"/>
          </p15:clr>
        </p15:guide>
        <p15:guide id="8" pos="4032" userDrawn="1">
          <p15:clr>
            <a:srgbClr val="A4A3A4"/>
          </p15:clr>
        </p15:guide>
        <p15:guide id="9" pos="2159" userDrawn="1">
          <p15:clr>
            <a:srgbClr val="A4A3A4"/>
          </p15:clr>
        </p15:guide>
        <p15:guide id="10" orient="horz" pos="2917" userDrawn="1">
          <p15:clr>
            <a:srgbClr val="A4A3A4"/>
          </p15:clr>
        </p15:guide>
        <p15:guide id="11" orient="horz" pos="348" userDrawn="1">
          <p15:clr>
            <a:srgbClr val="A4A3A4"/>
          </p15:clr>
        </p15:guide>
        <p15:guide id="12" pos="3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 Rebecca" initials="LR" lastIdx="1" clrIdx="0">
    <p:extLst>
      <p:ext uri="{19B8F6BF-5375-455C-9EA6-DF929625EA0E}">
        <p15:presenceInfo xmlns:p15="http://schemas.microsoft.com/office/powerpoint/2012/main" userId="S-1-5-21-117609710-1958367476-725345543-294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6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76" d="100"/>
          <a:sy n="76" d="100"/>
        </p:scale>
        <p:origin x="1112" y="56"/>
      </p:cViewPr>
      <p:guideLst>
        <p:guide orient="horz" pos="2748"/>
        <p:guide orient="horz" pos="3103"/>
        <p:guide orient="horz" pos="1620"/>
        <p:guide orient="horz" pos="228"/>
        <p:guide orient="horz" pos="1177"/>
        <p:guide orient="horz" pos="673"/>
        <p:guide pos="288"/>
        <p:guide pos="4032"/>
        <p:guide pos="2159"/>
        <p:guide orient="horz" pos="2917"/>
        <p:guide orient="horz" pos="348"/>
        <p:guide pos="3488"/>
      </p:guideLst>
    </p:cSldViewPr>
  </p:slideViewPr>
  <p:outlineViewPr>
    <p:cViewPr>
      <p:scale>
        <a:sx n="33" d="100"/>
        <a:sy n="33" d="100"/>
      </p:scale>
      <p:origin x="0" y="-8088"/>
    </p:cViewPr>
  </p:outlineViewPr>
  <p:notesTextViewPr>
    <p:cViewPr>
      <p:scale>
        <a:sx n="100" d="100"/>
        <a:sy n="100" d="100"/>
      </p:scale>
      <p:origin x="0" y="0"/>
    </p:cViewPr>
  </p:notesTextViewPr>
  <p:sorterViewPr>
    <p:cViewPr>
      <p:scale>
        <a:sx n="66" d="100"/>
        <a:sy n="66" d="100"/>
      </p:scale>
      <p:origin x="0" y="-3264"/>
    </p:cViewPr>
  </p:sorterViewPr>
  <p:notesViewPr>
    <p:cSldViewPr snapToGrid="0">
      <p:cViewPr varScale="1">
        <p:scale>
          <a:sx n="55" d="100"/>
          <a:sy n="55" d="100"/>
        </p:scale>
        <p:origin x="223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AssessingTheSupports_DATA_LABEL!$B$13:$B$15</c:f>
              <c:strCache>
                <c:ptCount val="3"/>
                <c:pt idx="0">
                  <c:v>2020-2021</c:v>
                </c:pt>
                <c:pt idx="1">
                  <c:v>2021-2022</c:v>
                </c:pt>
                <c:pt idx="2">
                  <c:v>2022-2023</c:v>
                </c:pt>
              </c:strCache>
            </c:strRef>
          </c:cat>
          <c:val>
            <c:numRef>
              <c:f>AssessingTheSupports_DATA_LABEL!$C$13:$C$15</c:f>
              <c:numCache>
                <c:formatCode>General</c:formatCode>
                <c:ptCount val="3"/>
                <c:pt idx="0">
                  <c:v>26</c:v>
                </c:pt>
                <c:pt idx="1">
                  <c:v>35</c:v>
                </c:pt>
                <c:pt idx="2">
                  <c:v>60</c:v>
                </c:pt>
              </c:numCache>
            </c:numRef>
          </c:val>
          <c:extLst>
            <c:ext xmlns:c16="http://schemas.microsoft.com/office/drawing/2014/chart" uri="{C3380CC4-5D6E-409C-BE32-E72D297353CC}">
              <c16:uniqueId val="{00000000-F256-4DE7-9E29-685B5F88B4C9}"/>
            </c:ext>
          </c:extLst>
        </c:ser>
        <c:dLbls>
          <c:showLegendKey val="0"/>
          <c:showVal val="0"/>
          <c:showCatName val="0"/>
          <c:showSerName val="0"/>
          <c:showPercent val="0"/>
          <c:showBubbleSize val="0"/>
        </c:dLbls>
        <c:gapWidth val="219"/>
        <c:overlap val="-27"/>
        <c:axId val="1633774783"/>
        <c:axId val="1633775199"/>
      </c:barChart>
      <c:catAx>
        <c:axId val="163377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33775199"/>
        <c:crosses val="autoZero"/>
        <c:auto val="1"/>
        <c:lblAlgn val="ctr"/>
        <c:lblOffset val="100"/>
        <c:noMultiLvlLbl val="0"/>
      </c:catAx>
      <c:valAx>
        <c:axId val="1633775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3377478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CDE28-0229-144E-B946-593D82D8A78B}" type="datetimeFigureOut">
              <a:rPr lang="en-US" smtClean="0"/>
              <a:pPr/>
              <a:t>5/10/2023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4788A9-349D-944E-8DED-B303F6B15C7C}" type="slidenum">
              <a:rPr lang="en-US" smtClean="0"/>
              <a:pPr/>
              <a:t>‹#›</a:t>
            </a:fld>
            <a:endParaRPr lang="en-US" dirty="0"/>
          </a:p>
        </p:txBody>
      </p:sp>
    </p:spTree>
    <p:extLst>
      <p:ext uri="{BB962C8B-B14F-4D97-AF65-F5344CB8AC3E}">
        <p14:creationId xmlns:p14="http://schemas.microsoft.com/office/powerpoint/2010/main" val="833107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A26F0-92ED-CA45-A5F4-A8116A2D3E7B}" type="datetimeFigureOut">
              <a:rPr lang="en-US" smtClean="0"/>
              <a:pPr/>
              <a:t>5/9/2023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A9B8F-4D59-E54A-9798-B3A50F1FDDAF}" type="slidenum">
              <a:rPr lang="en-US" smtClean="0"/>
              <a:pPr/>
              <a:t>‹#›</a:t>
            </a:fld>
            <a:endParaRPr lang="en-US" dirty="0"/>
          </a:p>
        </p:txBody>
      </p:sp>
    </p:spTree>
    <p:extLst>
      <p:ext uri="{BB962C8B-B14F-4D97-AF65-F5344CB8AC3E}">
        <p14:creationId xmlns:p14="http://schemas.microsoft.com/office/powerpoint/2010/main" val="271354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A9B8F-4D59-E54A-9798-B3A50F1FDDAF}" type="slidenum">
              <a:rPr lang="en-US" smtClean="0"/>
              <a:pPr/>
              <a:t>1</a:t>
            </a:fld>
            <a:endParaRPr lang="en-US" dirty="0"/>
          </a:p>
        </p:txBody>
      </p:sp>
    </p:spTree>
    <p:extLst>
      <p:ext uri="{BB962C8B-B14F-4D97-AF65-F5344CB8AC3E}">
        <p14:creationId xmlns:p14="http://schemas.microsoft.com/office/powerpoint/2010/main" val="103763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a:p>
            <a:r>
              <a:rPr lang="en-US" dirty="0"/>
              <a:t>We provided</a:t>
            </a:r>
            <a:r>
              <a:rPr lang="en-US" baseline="0" dirty="0"/>
              <a:t> what we felt was excellent</a:t>
            </a:r>
            <a:r>
              <a:rPr lang="en-US" dirty="0"/>
              <a:t> care,</a:t>
            </a:r>
            <a:r>
              <a:rPr lang="en-US" baseline="0" dirty="0"/>
              <a:t> reached out to schools/families/paperwork provided, discussed as a team, discussed school at diagnosis, thought we were doing everything. But no streamlined way to manage everything related to diabetes and school – go through fish bone here</a:t>
            </a:r>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268205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with the</a:t>
            </a:r>
            <a:r>
              <a:rPr lang="en-US" baseline="0" dirty="0"/>
              <a:t> QI initiatives the school education sessions per year increased</a:t>
            </a:r>
            <a:endParaRPr lang="en-US" dirty="0"/>
          </a:p>
        </p:txBody>
      </p:sp>
      <p:sp>
        <p:nvSpPr>
          <p:cNvPr id="4" name="Slide Number Placeholder 3"/>
          <p:cNvSpPr>
            <a:spLocks noGrp="1"/>
          </p:cNvSpPr>
          <p:nvPr>
            <p:ph type="sldNum" sz="quarter" idx="10"/>
          </p:nvPr>
        </p:nvSpPr>
        <p:spPr/>
        <p:txBody>
          <a:bodyPr/>
          <a:lstStyle/>
          <a:p>
            <a:fld id="{DEBA9B8F-4D59-E54A-9798-B3A50F1FDDAF}" type="slidenum">
              <a:rPr lang="en-US" smtClean="0"/>
              <a:pPr/>
              <a:t>7</a:t>
            </a:fld>
            <a:endParaRPr lang="en-US" dirty="0"/>
          </a:p>
        </p:txBody>
      </p:sp>
    </p:spTree>
    <p:extLst>
      <p:ext uri="{BB962C8B-B14F-4D97-AF65-F5344CB8AC3E}">
        <p14:creationId xmlns:p14="http://schemas.microsoft.com/office/powerpoint/2010/main" val="1018635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83419" y="232293"/>
            <a:ext cx="1907381" cy="716059"/>
          </a:xfrm>
          <a:prstGeom prst="rect">
            <a:avLst/>
          </a:prstGeom>
        </p:spPr>
      </p:pic>
      <p:sp>
        <p:nvSpPr>
          <p:cNvPr id="5" name="Content Placeholder 4"/>
          <p:cNvSpPr>
            <a:spLocks noGrp="1"/>
          </p:cNvSpPr>
          <p:nvPr>
            <p:ph sz="quarter" idx="11"/>
          </p:nvPr>
        </p:nvSpPr>
        <p:spPr>
          <a:xfrm>
            <a:off x="685800" y="4638675"/>
            <a:ext cx="487521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 name="Title 1"/>
          <p:cNvSpPr>
            <a:spLocks noGrp="1"/>
          </p:cNvSpPr>
          <p:nvPr>
            <p:ph type="ctrTitle" hasCustomPrompt="1"/>
          </p:nvPr>
        </p:nvSpPr>
        <p:spPr>
          <a:xfrm>
            <a:off x="685800" y="1224798"/>
            <a:ext cx="4862607" cy="2256208"/>
          </a:xfrm>
        </p:spPr>
        <p:txBody>
          <a:bodyPr anchor="b" anchorCtr="0">
            <a:normAutofit/>
          </a:bodyPr>
          <a:lstStyle>
            <a:lvl1pPr>
              <a:defRPr sz="36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685800" y="4360299"/>
            <a:ext cx="4862607"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11" name="Text Placeholder 10"/>
          <p:cNvSpPr>
            <a:spLocks noGrp="1"/>
          </p:cNvSpPr>
          <p:nvPr>
            <p:ph type="body" sz="quarter" idx="10" hasCustomPrompt="1"/>
          </p:nvPr>
        </p:nvSpPr>
        <p:spPr>
          <a:xfrm>
            <a:off x="685800" y="3545296"/>
            <a:ext cx="4862607" cy="509588"/>
          </a:xfrm>
          <a:prstGeom prst="rect">
            <a:avLst/>
          </a:prstGeom>
        </p:spPr>
        <p:txBody>
          <a:bodyPr>
            <a:normAutofit/>
          </a:bodyPr>
          <a:lstStyle>
            <a:lvl1pPr marL="0" indent="0">
              <a:lnSpc>
                <a:spcPct val="90000"/>
              </a:lnSpc>
              <a:buFontTx/>
              <a:buNone/>
              <a:defRPr sz="1800" b="0" i="0" cap="none" baseline="0">
                <a:solidFill>
                  <a:schemeClr val="accent5"/>
                </a:solidFill>
                <a:latin typeface="+mj-lt"/>
              </a:defRPr>
            </a:lvl1pPr>
          </a:lstStyle>
          <a:p>
            <a:pPr lvl="0"/>
            <a:r>
              <a:rPr lang="en-US" dirty="0"/>
              <a:t>Insert subheading here if needed</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Icon Green">
    <p:bg>
      <p:bgPr>
        <a:solidFill>
          <a:schemeClr val="accent5"/>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3509330" y="1846313"/>
            <a:ext cx="2896233" cy="2351985"/>
          </a:xfrm>
        </p:spPr>
        <p:txBody>
          <a:bodyPr anchor="t" anchorCtr="0">
            <a:normAutofit/>
          </a:bodyPr>
          <a:lstStyle>
            <a:lvl1pPr>
              <a:defRPr sz="36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3509330" y="4638675"/>
            <a:ext cx="289623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7" name="Subtitle 2"/>
          <p:cNvSpPr>
            <a:spLocks noGrp="1"/>
          </p:cNvSpPr>
          <p:nvPr>
            <p:ph type="subTitle" idx="1" hasCustomPrompt="1"/>
          </p:nvPr>
        </p:nvSpPr>
        <p:spPr>
          <a:xfrm>
            <a:off x="3509330" y="4360299"/>
            <a:ext cx="2896233"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12910" y="208616"/>
            <a:ext cx="2933166" cy="4644227"/>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6" name="Text Placeholder 10"/>
          <p:cNvSpPr>
            <a:spLocks noGrp="1"/>
          </p:cNvSpPr>
          <p:nvPr>
            <p:ph type="body" sz="quarter" idx="10" hasCustomPrompt="1"/>
          </p:nvPr>
        </p:nvSpPr>
        <p:spPr>
          <a:xfrm>
            <a:off x="3509330" y="1254403"/>
            <a:ext cx="2891470"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3511500" y="411676"/>
            <a:ext cx="903458" cy="473688"/>
          </a:xfrm>
          <a:prstGeom prst="rect">
            <a:avLst/>
          </a:prstGeom>
        </p:spPr>
      </p:pic>
    </p:spTree>
    <p:extLst>
      <p:ext uri="{BB962C8B-B14F-4D97-AF65-F5344CB8AC3E}">
        <p14:creationId xmlns:p14="http://schemas.microsoft.com/office/powerpoint/2010/main" val="32673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5499588" y="4703180"/>
            <a:ext cx="901212" cy="314184"/>
          </a:xfrm>
          <a:prstGeom prst="rect">
            <a:avLst/>
          </a:prstGeom>
        </p:spPr>
      </p:pic>
      <p:sp>
        <p:nvSpPr>
          <p:cNvPr id="10" name="Title 1"/>
          <p:cNvSpPr>
            <a:spLocks noGrp="1"/>
          </p:cNvSpPr>
          <p:nvPr>
            <p:ph type="ctrTitle" hasCustomPrompt="1"/>
          </p:nvPr>
        </p:nvSpPr>
        <p:spPr>
          <a:xfrm>
            <a:off x="457200" y="1008065"/>
            <a:ext cx="5079207" cy="2465943"/>
          </a:xfrm>
        </p:spPr>
        <p:txBody>
          <a:bodyPr anchor="b" anchorCtr="0">
            <a:normAutofit/>
          </a:bodyPr>
          <a:lstStyle>
            <a:lvl1pPr>
              <a:defRPr sz="3600" baseline="0">
                <a:solidFill>
                  <a:schemeClr val="bg1"/>
                </a:solidFill>
                <a:latin typeface="+mj-lt"/>
              </a:defRPr>
            </a:lvl1pPr>
          </a:lstStyle>
          <a:p>
            <a:r>
              <a:rPr lang="en-US" dirty="0"/>
              <a:t>Click to edit your </a:t>
            </a:r>
            <a:br>
              <a:rPr lang="en-US" dirty="0"/>
            </a:br>
            <a:r>
              <a:rPr lang="en-US" dirty="0"/>
              <a:t>Divider Page Title</a:t>
            </a:r>
          </a:p>
        </p:txBody>
      </p:sp>
      <p:sp>
        <p:nvSpPr>
          <p:cNvPr id="14" name="Text Placeholder 10"/>
          <p:cNvSpPr>
            <a:spLocks noGrp="1"/>
          </p:cNvSpPr>
          <p:nvPr>
            <p:ph type="body" sz="quarter" idx="10" hasCustomPrompt="1"/>
          </p:nvPr>
        </p:nvSpPr>
        <p:spPr>
          <a:xfrm>
            <a:off x="457200" y="3662362"/>
            <a:ext cx="5079207"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1734056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2"/>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499591" y="4702080"/>
            <a:ext cx="904363" cy="315283"/>
          </a:xfrm>
          <a:prstGeom prst="rect">
            <a:avLst/>
          </a:prstGeom>
        </p:spPr>
      </p:pic>
      <p:sp>
        <p:nvSpPr>
          <p:cNvPr id="5" name="Title 1"/>
          <p:cNvSpPr>
            <a:spLocks noGrp="1"/>
          </p:cNvSpPr>
          <p:nvPr>
            <p:ph type="ctrTitle" hasCustomPrompt="1"/>
          </p:nvPr>
        </p:nvSpPr>
        <p:spPr>
          <a:xfrm>
            <a:off x="457200" y="1008065"/>
            <a:ext cx="5079207" cy="2465943"/>
          </a:xfrm>
        </p:spPr>
        <p:txBody>
          <a:bodyPr anchor="b" anchorCtr="0">
            <a:normAutofit/>
          </a:bodyPr>
          <a:lstStyle>
            <a:lvl1pPr>
              <a:defRPr sz="36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457200" y="3662362"/>
            <a:ext cx="5079207"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299083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1008065"/>
            <a:ext cx="5079207" cy="2465943"/>
          </a:xfrm>
        </p:spPr>
        <p:txBody>
          <a:bodyPr anchor="b" anchorCtr="0">
            <a:normAutofit/>
          </a:bodyPr>
          <a:lstStyle>
            <a:lvl1pPr>
              <a:defRPr sz="36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457200" y="3662362"/>
            <a:ext cx="5079207"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403004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1008065"/>
            <a:ext cx="5079207" cy="2465943"/>
          </a:xfrm>
        </p:spPr>
        <p:txBody>
          <a:bodyPr anchor="b" anchorCtr="0">
            <a:normAutofit/>
          </a:bodyPr>
          <a:lstStyle>
            <a:lvl1pPr>
              <a:defRPr sz="36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457200" y="3662362"/>
            <a:ext cx="5079207"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254459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57200" y="1008065"/>
            <a:ext cx="5079207" cy="2465943"/>
          </a:xfrm>
        </p:spPr>
        <p:txBody>
          <a:bodyPr anchor="b" anchorCtr="0">
            <a:normAutofit/>
          </a:bodyPr>
          <a:lstStyle>
            <a:lvl1pPr>
              <a:defRPr sz="3600" baseline="0">
                <a:solidFill>
                  <a:schemeClr val="bg1"/>
                </a:solidFill>
                <a:latin typeface="+mj-lt"/>
              </a:defRPr>
            </a:lvl1pPr>
          </a:lstStyle>
          <a:p>
            <a:r>
              <a:rPr lang="en-US" dirty="0"/>
              <a:t>Click to edit your </a:t>
            </a:r>
            <a:br>
              <a:rPr lang="en-US" dirty="0"/>
            </a:br>
            <a:r>
              <a:rPr lang="en-US" dirty="0"/>
              <a:t>Divider Page Title</a:t>
            </a:r>
          </a:p>
        </p:txBody>
      </p:sp>
      <p:sp>
        <p:nvSpPr>
          <p:cNvPr id="6" name="Text Placeholder 10"/>
          <p:cNvSpPr>
            <a:spLocks noGrp="1"/>
          </p:cNvSpPr>
          <p:nvPr>
            <p:ph type="body" sz="quarter" idx="10" hasCustomPrompt="1"/>
          </p:nvPr>
        </p:nvSpPr>
        <p:spPr>
          <a:xfrm>
            <a:off x="457200" y="3662362"/>
            <a:ext cx="5079207" cy="968376"/>
          </a:xfrm>
          <a:prstGeom prst="rect">
            <a:avLst/>
          </a:prstGeom>
        </p:spPr>
        <p:txBody>
          <a:bodyPr>
            <a:normAutofit/>
          </a:bodyPr>
          <a:lstStyle>
            <a:lvl1pPr marL="0" indent="0">
              <a:lnSpc>
                <a:spcPct val="90000"/>
              </a:lnSpc>
              <a:buFontTx/>
              <a:buNone/>
              <a:defRPr sz="1800" b="0" i="0" cap="none" baseline="0">
                <a:solidFill>
                  <a:schemeClr val="bg1"/>
                </a:solidFill>
                <a:latin typeface="+mj-lt"/>
              </a:defRPr>
            </a:lvl1pPr>
          </a:lstStyle>
          <a:p>
            <a:pPr lvl="0"/>
            <a:r>
              <a:rPr lang="en-US" dirty="0"/>
              <a:t>Insert subheading here if needed</a:t>
            </a:r>
          </a:p>
        </p:txBody>
      </p:sp>
      <p:sp>
        <p:nvSpPr>
          <p:cNvPr id="10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1595033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ig Quote Purple">
    <p:spTree>
      <p:nvGrpSpPr>
        <p:cNvPr id="1" name=""/>
        <p:cNvGrpSpPr/>
        <p:nvPr/>
      </p:nvGrpSpPr>
      <p:grpSpPr>
        <a:xfrm>
          <a:off x="0" y="0"/>
          <a:ext cx="0" cy="0"/>
          <a:chOff x="0" y="0"/>
          <a:chExt cx="0" cy="0"/>
        </a:xfrm>
      </p:grpSpPr>
      <p:pic>
        <p:nvPicPr>
          <p:cNvPr id="304" name="Picture 30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6106"/>
            <a:ext cx="6858000" cy="1432722"/>
          </a:xfrm>
          <a:prstGeom prst="rect">
            <a:avLst/>
          </a:prstGeom>
        </p:spPr>
      </p:pic>
      <p:sp>
        <p:nvSpPr>
          <p:cNvPr id="16" name="Rectangle 15"/>
          <p:cNvSpPr/>
          <p:nvPr userDrawn="1"/>
        </p:nvSpPr>
        <p:spPr>
          <a:xfrm>
            <a:off x="0" y="1412848"/>
            <a:ext cx="6858000" cy="37306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userDrawn="1">
            <p:ph type="title" hasCustomPrompt="1"/>
          </p:nvPr>
        </p:nvSpPr>
        <p:spPr>
          <a:xfrm>
            <a:off x="457200" y="1557186"/>
            <a:ext cx="5079207" cy="2473780"/>
          </a:xfrm>
        </p:spPr>
        <p:txBody>
          <a:bodyPr anchor="b" anchorCtr="0"/>
          <a:lstStyle>
            <a:lvl1pPr algn="l">
              <a:defRPr sz="4000"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userDrawn="1">
            <p:ph type="body" idx="1" hasCustomPrompt="1"/>
          </p:nvPr>
        </p:nvSpPr>
        <p:spPr>
          <a:xfrm>
            <a:off x="457200" y="4086035"/>
            <a:ext cx="5079207" cy="543117"/>
          </a:xfrm>
          <a:prstGeom prst="rect">
            <a:avLst/>
          </a:prstGeom>
        </p:spPr>
        <p:txBody>
          <a:bodyPr anchor="t" anchorCtr="0">
            <a:normAutofit/>
          </a:bodyPr>
          <a:lstStyle>
            <a:lvl1pPr marL="0" indent="0">
              <a:lnSpc>
                <a:spcPct val="90000"/>
              </a:lnSpc>
              <a:buNone/>
              <a:defRPr sz="1800" baseline="0">
                <a:solidFill>
                  <a:schemeClr val="accent5"/>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text</a:t>
            </a:r>
          </a:p>
        </p:txBody>
      </p:sp>
      <p:sp>
        <p:nvSpPr>
          <p:cNvPr id="115"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17" name="Picture 16"/>
          <p:cNvPicPr>
            <a:picLocks noChangeAspect="1"/>
          </p:cNvPicPr>
          <p:nvPr userDrawn="1"/>
        </p:nvPicPr>
        <p:blipFill>
          <a:blip r:embed="rId3"/>
          <a:stretch>
            <a:fillRect/>
          </a:stretch>
        </p:blipFill>
        <p:spPr>
          <a:xfrm>
            <a:off x="5499588" y="4703180"/>
            <a:ext cx="901212" cy="314184"/>
          </a:xfrm>
          <a:prstGeom prst="rect">
            <a:avLst/>
          </a:prstGeom>
        </p:spPr>
      </p:pic>
    </p:spTree>
    <p:extLst>
      <p:ext uri="{BB962C8B-B14F-4D97-AF65-F5344CB8AC3E}">
        <p14:creationId xmlns:p14="http://schemas.microsoft.com/office/powerpoint/2010/main" val="134533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Big Quote Yellow">
    <p:spTree>
      <p:nvGrpSpPr>
        <p:cNvPr id="1" name=""/>
        <p:cNvGrpSpPr/>
        <p:nvPr/>
      </p:nvGrpSpPr>
      <p:grpSpPr>
        <a:xfrm>
          <a:off x="0" y="0"/>
          <a:ext cx="0" cy="0"/>
          <a:chOff x="0" y="0"/>
          <a:chExt cx="0" cy="0"/>
        </a:xfrm>
      </p:grpSpPr>
      <p:pic>
        <p:nvPicPr>
          <p:cNvPr id="216" name="Picture 215"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6106"/>
            <a:ext cx="6858000" cy="1432722"/>
          </a:xfrm>
          <a:prstGeom prst="rect">
            <a:avLst/>
          </a:prstGeom>
        </p:spPr>
      </p:pic>
      <p:sp>
        <p:nvSpPr>
          <p:cNvPr id="115" name="Rectangle 114"/>
          <p:cNvSpPr/>
          <p:nvPr userDrawn="1"/>
        </p:nvSpPr>
        <p:spPr>
          <a:xfrm>
            <a:off x="0" y="1412848"/>
            <a:ext cx="6858000" cy="37306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0" y="1557186"/>
            <a:ext cx="5079207" cy="2473780"/>
          </a:xfrm>
        </p:spPr>
        <p:txBody>
          <a:bodyPr anchor="b" anchorCtr="0"/>
          <a:lstStyle>
            <a:lvl1pPr algn="l">
              <a:defRPr sz="4000"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457200" y="4086035"/>
            <a:ext cx="5079207"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Big Quote Green">
    <p:spTree>
      <p:nvGrpSpPr>
        <p:cNvPr id="1" name=""/>
        <p:cNvGrpSpPr/>
        <p:nvPr/>
      </p:nvGrpSpPr>
      <p:grpSpPr>
        <a:xfrm>
          <a:off x="0" y="0"/>
          <a:ext cx="0" cy="0"/>
          <a:chOff x="0" y="0"/>
          <a:chExt cx="0" cy="0"/>
        </a:xfrm>
      </p:grpSpPr>
      <p:pic>
        <p:nvPicPr>
          <p:cNvPr id="216" name="Picture 215"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6106"/>
            <a:ext cx="6858000" cy="1432722"/>
          </a:xfrm>
          <a:prstGeom prst="rect">
            <a:avLst/>
          </a:prstGeom>
        </p:spPr>
      </p:pic>
      <p:sp>
        <p:nvSpPr>
          <p:cNvPr id="115" name="Rectangle 114"/>
          <p:cNvSpPr/>
          <p:nvPr userDrawn="1"/>
        </p:nvSpPr>
        <p:spPr>
          <a:xfrm>
            <a:off x="0" y="1412848"/>
            <a:ext cx="6858000" cy="373065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0" y="1557186"/>
            <a:ext cx="5079207" cy="2473780"/>
          </a:xfrm>
        </p:spPr>
        <p:txBody>
          <a:bodyPr anchor="b" anchorCtr="0"/>
          <a:lstStyle>
            <a:lvl1pPr algn="l">
              <a:defRPr sz="4000"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457200" y="4086035"/>
            <a:ext cx="5079207"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26978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ig Quote Red">
    <p:spTree>
      <p:nvGrpSpPr>
        <p:cNvPr id="1" name=""/>
        <p:cNvGrpSpPr/>
        <p:nvPr/>
      </p:nvGrpSpPr>
      <p:grpSpPr>
        <a:xfrm>
          <a:off x="0" y="0"/>
          <a:ext cx="0" cy="0"/>
          <a:chOff x="0" y="0"/>
          <a:chExt cx="0" cy="0"/>
        </a:xfrm>
      </p:grpSpPr>
      <p:pic>
        <p:nvPicPr>
          <p:cNvPr id="314" name="Picture 313"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6106"/>
            <a:ext cx="6858000" cy="1432722"/>
          </a:xfrm>
          <a:prstGeom prst="rect">
            <a:avLst/>
          </a:prstGeom>
        </p:spPr>
      </p:pic>
      <p:sp>
        <p:nvSpPr>
          <p:cNvPr id="115" name="Rectangle 114"/>
          <p:cNvSpPr/>
          <p:nvPr userDrawn="1"/>
        </p:nvSpPr>
        <p:spPr>
          <a:xfrm>
            <a:off x="0" y="1412848"/>
            <a:ext cx="6858000" cy="37306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0" y="1557186"/>
            <a:ext cx="5079207" cy="2473780"/>
          </a:xfrm>
        </p:spPr>
        <p:txBody>
          <a:bodyPr anchor="b" anchorCtr="0"/>
          <a:lstStyle>
            <a:lvl1pPr algn="l">
              <a:defRPr sz="4000"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457200" y="4086035"/>
            <a:ext cx="5079207"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1941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83418" y="232294"/>
            <a:ext cx="1907377" cy="716058"/>
          </a:xfrm>
          <a:prstGeom prst="rect">
            <a:avLst/>
          </a:prstGeom>
        </p:spPr>
      </p:pic>
      <p:sp>
        <p:nvSpPr>
          <p:cNvPr id="301" name="Content Placeholder 4"/>
          <p:cNvSpPr>
            <a:spLocks noGrp="1"/>
          </p:cNvSpPr>
          <p:nvPr>
            <p:ph sz="quarter" idx="11"/>
          </p:nvPr>
        </p:nvSpPr>
        <p:spPr>
          <a:xfrm>
            <a:off x="685800" y="4638675"/>
            <a:ext cx="487521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302" name="Subtitle 2"/>
          <p:cNvSpPr>
            <a:spLocks noGrp="1"/>
          </p:cNvSpPr>
          <p:nvPr>
            <p:ph type="subTitle" idx="1" hasCustomPrompt="1"/>
          </p:nvPr>
        </p:nvSpPr>
        <p:spPr>
          <a:xfrm>
            <a:off x="685800" y="4360299"/>
            <a:ext cx="4862607"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303" name="Text Placeholder 10"/>
          <p:cNvSpPr>
            <a:spLocks noGrp="1"/>
          </p:cNvSpPr>
          <p:nvPr>
            <p:ph type="body" sz="quarter" idx="10" hasCustomPrompt="1"/>
          </p:nvPr>
        </p:nvSpPr>
        <p:spPr>
          <a:xfrm>
            <a:off x="685800" y="3545296"/>
            <a:ext cx="4862607"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sp>
        <p:nvSpPr>
          <p:cNvPr id="111" name="Title 1"/>
          <p:cNvSpPr>
            <a:spLocks noGrp="1"/>
          </p:cNvSpPr>
          <p:nvPr>
            <p:ph type="ctrTitle" hasCustomPrompt="1"/>
          </p:nvPr>
        </p:nvSpPr>
        <p:spPr>
          <a:xfrm>
            <a:off x="685800" y="1224798"/>
            <a:ext cx="4862607" cy="2256208"/>
          </a:xfrm>
        </p:spPr>
        <p:txBody>
          <a:bodyPr anchor="b" anchorCtr="0">
            <a:normAutofit/>
          </a:bodyPr>
          <a:lstStyle>
            <a:lvl1pPr>
              <a:defRPr sz="36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spTree>
    <p:extLst>
      <p:ext uri="{BB962C8B-B14F-4D97-AF65-F5344CB8AC3E}">
        <p14:creationId xmlns:p14="http://schemas.microsoft.com/office/powerpoint/2010/main" val="2212662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ig Quote Blue">
    <p:spTree>
      <p:nvGrpSpPr>
        <p:cNvPr id="1" name=""/>
        <p:cNvGrpSpPr/>
        <p:nvPr/>
      </p:nvGrpSpPr>
      <p:grpSpPr>
        <a:xfrm>
          <a:off x="0" y="0"/>
          <a:ext cx="0" cy="0"/>
          <a:chOff x="0" y="0"/>
          <a:chExt cx="0" cy="0"/>
        </a:xfrm>
      </p:grpSpPr>
      <p:pic>
        <p:nvPicPr>
          <p:cNvPr id="215" name="Picture 214" descr="HCH_heart_ppt.ai"/>
          <p:cNvPicPr>
            <a:picLocks noChangeAspect="1"/>
          </p:cNvPicPr>
          <p:nvPr userDrawn="1"/>
        </p:nvPicPr>
        <p:blipFill rotWithShape="1">
          <a:blip r:embed="rId2">
            <a:extLst>
              <a:ext uri="{28A0092B-C50C-407E-A947-70E740481C1C}">
                <a14:useLocalDpi xmlns:a14="http://schemas.microsoft.com/office/drawing/2010/main" val="0"/>
              </a:ext>
            </a:extLst>
          </a:blip>
          <a:srcRect l="26508" t="29746" r="3374" b="52225"/>
          <a:stretch/>
        </p:blipFill>
        <p:spPr>
          <a:xfrm>
            <a:off x="0" y="-6106"/>
            <a:ext cx="6858000" cy="1432722"/>
          </a:xfrm>
          <a:prstGeom prst="rect">
            <a:avLst/>
          </a:prstGeom>
        </p:spPr>
      </p:pic>
      <p:sp>
        <p:nvSpPr>
          <p:cNvPr id="114" name="Rectangle 113"/>
          <p:cNvSpPr/>
          <p:nvPr userDrawn="1"/>
        </p:nvSpPr>
        <p:spPr>
          <a:xfrm>
            <a:off x="0" y="1412848"/>
            <a:ext cx="6858000" cy="373065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0" y="1557186"/>
            <a:ext cx="5079207" cy="2473780"/>
          </a:xfrm>
        </p:spPr>
        <p:txBody>
          <a:bodyPr anchor="b" anchorCtr="0"/>
          <a:lstStyle>
            <a:lvl1pPr algn="l">
              <a:defRPr sz="4000" b="1" cap="none" baseline="0">
                <a:solidFill>
                  <a:schemeClr val="bg1"/>
                </a:solidFill>
              </a:defRPr>
            </a:lvl1pPr>
          </a:lstStyle>
          <a:p>
            <a:r>
              <a:rPr lang="en-US" dirty="0"/>
              <a:t>Click to edit your </a:t>
            </a:r>
            <a:br>
              <a:rPr lang="en-US" dirty="0"/>
            </a:br>
            <a:r>
              <a:rPr lang="en-US" dirty="0"/>
              <a:t>big quote or </a:t>
            </a:r>
            <a:br>
              <a:rPr lang="en-US" dirty="0"/>
            </a:br>
            <a:r>
              <a:rPr lang="en-US" dirty="0"/>
              <a:t>statement here.</a:t>
            </a:r>
          </a:p>
        </p:txBody>
      </p:sp>
      <p:sp>
        <p:nvSpPr>
          <p:cNvPr id="3" name="Text Placeholder 2"/>
          <p:cNvSpPr>
            <a:spLocks noGrp="1"/>
          </p:cNvSpPr>
          <p:nvPr>
            <p:ph type="body" idx="1" hasCustomPrompt="1"/>
          </p:nvPr>
        </p:nvSpPr>
        <p:spPr>
          <a:xfrm>
            <a:off x="457200" y="4086035"/>
            <a:ext cx="5079207" cy="543117"/>
          </a:xfrm>
          <a:prstGeom prst="rect">
            <a:avLst/>
          </a:prstGeom>
        </p:spPr>
        <p:txBody>
          <a:bodyPr anchor="t" anchorCtr="0">
            <a:normAutofit/>
          </a:bodyPr>
          <a:lstStyle>
            <a:lvl1pPr marL="0" indent="0">
              <a:lnSpc>
                <a:spcPct val="90000"/>
              </a:lnSpc>
              <a:buNone/>
              <a:defRPr sz="1800" baseline="0">
                <a:solidFill>
                  <a:schemeClr val="accent1"/>
                </a:solidFill>
                <a:latin typeface="+mn-lt"/>
              </a:defRPr>
            </a:lvl1pPr>
            <a:lvl2pPr marL="342892" indent="0">
              <a:buNone/>
              <a:defRPr sz="1350">
                <a:solidFill>
                  <a:schemeClr val="tx1">
                    <a:tint val="75000"/>
                  </a:schemeClr>
                </a:solidFill>
              </a:defRPr>
            </a:lvl2pPr>
            <a:lvl3pPr marL="685784"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text</a:t>
            </a:r>
          </a:p>
        </p:txBody>
      </p:sp>
      <p:sp>
        <p:nvSpPr>
          <p:cNvPr id="10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7"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5499591" y="4702080"/>
            <a:ext cx="904363" cy="315283"/>
          </a:xfrm>
          <a:prstGeom prst="rect">
            <a:avLst/>
          </a:prstGeom>
        </p:spPr>
      </p:pic>
    </p:spTree>
    <p:extLst>
      <p:ext uri="{BB962C8B-B14F-4D97-AF65-F5344CB8AC3E}">
        <p14:creationId xmlns:p14="http://schemas.microsoft.com/office/powerpoint/2010/main" val="2530026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0"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11"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7" name="Content Placeholder 4"/>
          <p:cNvSpPr>
            <a:spLocks noGrp="1"/>
          </p:cNvSpPr>
          <p:nvPr>
            <p:ph sz="quarter" idx="10"/>
          </p:nvPr>
        </p:nvSpPr>
        <p:spPr>
          <a:xfrm>
            <a:off x="457200" y="1335024"/>
            <a:ext cx="5943600" cy="3027426"/>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545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4"/>
          <p:cNvSpPr>
            <a:spLocks noGrp="1"/>
          </p:cNvSpPr>
          <p:nvPr>
            <p:ph sz="quarter" idx="10"/>
          </p:nvPr>
        </p:nvSpPr>
        <p:spPr>
          <a:xfrm>
            <a:off x="457200" y="1335024"/>
            <a:ext cx="5943600" cy="3027426"/>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381979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4"/>
          <p:cNvSpPr>
            <a:spLocks noGrp="1"/>
          </p:cNvSpPr>
          <p:nvPr>
            <p:ph sz="quarter" idx="10"/>
          </p:nvPr>
        </p:nvSpPr>
        <p:spPr>
          <a:xfrm>
            <a:off x="457200" y="1335024"/>
            <a:ext cx="5943600" cy="3027426"/>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4"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396598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4"/>
          <p:cNvSpPr>
            <a:spLocks noGrp="1"/>
          </p:cNvSpPr>
          <p:nvPr>
            <p:ph sz="quarter" idx="10"/>
          </p:nvPr>
        </p:nvSpPr>
        <p:spPr>
          <a:xfrm>
            <a:off x="457200" y="1335024"/>
            <a:ext cx="5943600" cy="3027426"/>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2825505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4"/>
          <p:cNvSpPr>
            <a:spLocks noGrp="1"/>
          </p:cNvSpPr>
          <p:nvPr>
            <p:ph sz="quarter" idx="10"/>
          </p:nvPr>
        </p:nvSpPr>
        <p:spPr>
          <a:xfrm>
            <a:off x="457200" y="1335024"/>
            <a:ext cx="5943600" cy="3027426"/>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624369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1"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9"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25076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Yellow">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1851163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308579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2401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3"/>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685800" y="4638675"/>
            <a:ext cx="487521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10" name="Subtitle 2"/>
          <p:cNvSpPr>
            <a:spLocks noGrp="1"/>
          </p:cNvSpPr>
          <p:nvPr>
            <p:ph type="subTitle" idx="1" hasCustomPrompt="1"/>
          </p:nvPr>
        </p:nvSpPr>
        <p:spPr>
          <a:xfrm>
            <a:off x="685800" y="4360299"/>
            <a:ext cx="4862607"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685800" y="3545296"/>
            <a:ext cx="4862607"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685800" y="1224798"/>
            <a:ext cx="4862607" cy="2256208"/>
          </a:xfrm>
        </p:spPr>
        <p:txBody>
          <a:bodyPr anchor="b" anchorCtr="0">
            <a:normAutofit/>
          </a:bodyPr>
          <a:lstStyle>
            <a:lvl1pPr>
              <a:defRPr sz="36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770959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Green">
    <p:spTree>
      <p:nvGrpSpPr>
        <p:cNvPr id="1" name=""/>
        <p:cNvGrpSpPr/>
        <p:nvPr/>
      </p:nvGrpSpPr>
      <p:grpSpPr>
        <a:xfrm>
          <a:off x="0" y="0"/>
          <a:ext cx="0" cy="0"/>
          <a:chOff x="0" y="0"/>
          <a:chExt cx="0" cy="0"/>
        </a:xfrm>
      </p:grpSpPr>
      <p:sp>
        <p:nvSpPr>
          <p:cNvPr id="8" name="Rectangle 7"/>
          <p:cNvSpPr/>
          <p:nvPr userDrawn="1"/>
        </p:nvSpPr>
        <p:spPr>
          <a:xfrm>
            <a:off x="0" y="0"/>
            <a:ext cx="6858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3225408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9"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3870223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Large Head Purple">
    <p:spTree>
      <p:nvGrpSpPr>
        <p:cNvPr id="1" name=""/>
        <p:cNvGrpSpPr/>
        <p:nvPr/>
      </p:nvGrpSpPr>
      <p:grpSpPr>
        <a:xfrm>
          <a:off x="0" y="0"/>
          <a:ext cx="0" cy="0"/>
          <a:chOff x="0" y="0"/>
          <a:chExt cx="0" cy="0"/>
        </a:xfrm>
      </p:grpSpPr>
      <p:sp>
        <p:nvSpPr>
          <p:cNvPr id="12" name="Rectangle 11"/>
          <p:cNvSpPr/>
          <p:nvPr userDrawn="1"/>
        </p:nvSpPr>
        <p:spPr>
          <a:xfrm>
            <a:off x="0" y="1"/>
            <a:ext cx="6858000" cy="1975451"/>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57200" y="187377"/>
            <a:ext cx="5943600" cy="1622373"/>
          </a:xfrm>
        </p:spPr>
        <p:txBody>
          <a:bodyPr anchor="b" anchorCtr="0">
            <a:normAutofit/>
          </a:bodyPr>
          <a:lstStyle>
            <a:lvl1pPr>
              <a:defRPr sz="24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4" name="Content Placeholder 3"/>
          <p:cNvSpPr>
            <a:spLocks noGrp="1"/>
          </p:cNvSpPr>
          <p:nvPr>
            <p:ph sz="quarter" idx="11"/>
          </p:nvPr>
        </p:nvSpPr>
        <p:spPr>
          <a:xfrm>
            <a:off x="457200" y="2429807"/>
            <a:ext cx="5935186" cy="1932643"/>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0"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898967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Large Head Yellow">
    <p:spTree>
      <p:nvGrpSpPr>
        <p:cNvPr id="1" name=""/>
        <p:cNvGrpSpPr/>
        <p:nvPr/>
      </p:nvGrpSpPr>
      <p:grpSpPr>
        <a:xfrm>
          <a:off x="0" y="0"/>
          <a:ext cx="0" cy="0"/>
          <a:chOff x="0" y="0"/>
          <a:chExt cx="0" cy="0"/>
        </a:xfrm>
      </p:grpSpPr>
      <p:sp>
        <p:nvSpPr>
          <p:cNvPr id="12" name="Rectangle 11"/>
          <p:cNvSpPr/>
          <p:nvPr userDrawn="1"/>
        </p:nvSpPr>
        <p:spPr>
          <a:xfrm>
            <a:off x="0" y="1"/>
            <a:ext cx="6858000" cy="197545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457200" y="187377"/>
            <a:ext cx="5943600" cy="1622373"/>
          </a:xfrm>
        </p:spPr>
        <p:txBody>
          <a:bodyPr anchor="b" anchorCtr="0">
            <a:normAutofit/>
          </a:bodyPr>
          <a:lstStyle>
            <a:lvl1pPr>
              <a:defRPr sz="24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457200" y="2429807"/>
            <a:ext cx="5935186" cy="1932643"/>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9884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Large Head Blue">
    <p:spTree>
      <p:nvGrpSpPr>
        <p:cNvPr id="1" name=""/>
        <p:cNvGrpSpPr/>
        <p:nvPr/>
      </p:nvGrpSpPr>
      <p:grpSpPr>
        <a:xfrm>
          <a:off x="0" y="0"/>
          <a:ext cx="0" cy="0"/>
          <a:chOff x="0" y="0"/>
          <a:chExt cx="0" cy="0"/>
        </a:xfrm>
      </p:grpSpPr>
      <p:sp>
        <p:nvSpPr>
          <p:cNvPr id="12" name="Rectangle 11"/>
          <p:cNvSpPr/>
          <p:nvPr userDrawn="1"/>
        </p:nvSpPr>
        <p:spPr>
          <a:xfrm>
            <a:off x="0" y="1"/>
            <a:ext cx="6858000" cy="197545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457200" y="187377"/>
            <a:ext cx="5943600" cy="1622373"/>
          </a:xfrm>
        </p:spPr>
        <p:txBody>
          <a:bodyPr anchor="b" anchorCtr="0">
            <a:normAutofit/>
          </a:bodyPr>
          <a:lstStyle>
            <a:lvl1pPr>
              <a:defRPr sz="24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457200" y="2429807"/>
            <a:ext cx="5935186" cy="1932643"/>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3670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Large Head Red">
    <p:spTree>
      <p:nvGrpSpPr>
        <p:cNvPr id="1" name=""/>
        <p:cNvGrpSpPr/>
        <p:nvPr/>
      </p:nvGrpSpPr>
      <p:grpSpPr>
        <a:xfrm>
          <a:off x="0" y="0"/>
          <a:ext cx="0" cy="0"/>
          <a:chOff x="0" y="0"/>
          <a:chExt cx="0" cy="0"/>
        </a:xfrm>
      </p:grpSpPr>
      <p:sp>
        <p:nvSpPr>
          <p:cNvPr id="12" name="Rectangle 11"/>
          <p:cNvSpPr/>
          <p:nvPr userDrawn="1"/>
        </p:nvSpPr>
        <p:spPr>
          <a:xfrm>
            <a:off x="0" y="1"/>
            <a:ext cx="6858000" cy="1975451"/>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457200" y="187377"/>
            <a:ext cx="5943600" cy="1622373"/>
          </a:xfrm>
        </p:spPr>
        <p:txBody>
          <a:bodyPr anchor="b" anchorCtr="0">
            <a:normAutofit/>
          </a:bodyPr>
          <a:lstStyle>
            <a:lvl1pPr>
              <a:defRPr sz="24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457200" y="2429807"/>
            <a:ext cx="5935186" cy="1932643"/>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17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Large Head Green">
    <p:spTree>
      <p:nvGrpSpPr>
        <p:cNvPr id="1" name=""/>
        <p:cNvGrpSpPr/>
        <p:nvPr/>
      </p:nvGrpSpPr>
      <p:grpSpPr>
        <a:xfrm>
          <a:off x="0" y="0"/>
          <a:ext cx="0" cy="0"/>
          <a:chOff x="0" y="0"/>
          <a:chExt cx="0" cy="0"/>
        </a:xfrm>
      </p:grpSpPr>
      <p:sp>
        <p:nvSpPr>
          <p:cNvPr id="12" name="Rectangle 11"/>
          <p:cNvSpPr/>
          <p:nvPr userDrawn="1"/>
        </p:nvSpPr>
        <p:spPr>
          <a:xfrm>
            <a:off x="0" y="1"/>
            <a:ext cx="6858000" cy="197545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3"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1"/>
          <p:cNvSpPr>
            <a:spLocks noGrp="1"/>
          </p:cNvSpPr>
          <p:nvPr>
            <p:ph type="title" hasCustomPrompt="1"/>
          </p:nvPr>
        </p:nvSpPr>
        <p:spPr>
          <a:xfrm>
            <a:off x="457200" y="187377"/>
            <a:ext cx="5943600" cy="1622373"/>
          </a:xfrm>
        </p:spPr>
        <p:txBody>
          <a:bodyPr anchor="b" anchorCtr="0">
            <a:normAutofit/>
          </a:bodyPr>
          <a:lstStyle>
            <a:lvl1pPr>
              <a:defRPr sz="2400" cap="none" baseline="0">
                <a:solidFill>
                  <a:schemeClr val="bg1"/>
                </a:solidFill>
              </a:defRPr>
            </a:lvl1pPr>
          </a:lstStyle>
          <a:p>
            <a:r>
              <a:rPr lang="en-US" dirty="0"/>
              <a:t>Click to edit headline for your slide here. </a:t>
            </a:r>
            <a:br>
              <a:rPr lang="en-US" dirty="0"/>
            </a:br>
            <a:r>
              <a:rPr lang="en-US" dirty="0"/>
              <a:t>If long headline doesn’t fit here use alternative layout from next slide. </a:t>
            </a:r>
          </a:p>
        </p:txBody>
      </p:sp>
      <p:sp>
        <p:nvSpPr>
          <p:cNvPr id="7" name="Content Placeholder 3"/>
          <p:cNvSpPr>
            <a:spLocks noGrp="1"/>
          </p:cNvSpPr>
          <p:nvPr>
            <p:ph sz="quarter" idx="11"/>
          </p:nvPr>
        </p:nvSpPr>
        <p:spPr>
          <a:xfrm>
            <a:off x="457200" y="2429807"/>
            <a:ext cx="5935186" cy="1932643"/>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4813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Content Placeholder 2"/>
          <p:cNvSpPr>
            <a:spLocks noGrp="1"/>
          </p:cNvSpPr>
          <p:nvPr>
            <p:ph sz="quarter" idx="17"/>
          </p:nvPr>
        </p:nvSpPr>
        <p:spPr>
          <a:xfrm>
            <a:off x="457200" y="1335024"/>
            <a:ext cx="278892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335025"/>
            <a:ext cx="278892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8" name="Title Placeholder 1"/>
          <p:cNvSpPr>
            <a:spLocks noGrp="1"/>
          </p:cNvSpPr>
          <p:nvPr>
            <p:ph type="title"/>
          </p:nvPr>
        </p:nvSpPr>
        <p:spPr>
          <a:xfrm>
            <a:off x="457200" y="786384"/>
            <a:ext cx="5943600"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525290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Content Placeholder 2"/>
          <p:cNvSpPr>
            <a:spLocks noGrp="1"/>
          </p:cNvSpPr>
          <p:nvPr>
            <p:ph sz="quarter" idx="17"/>
          </p:nvPr>
        </p:nvSpPr>
        <p:spPr>
          <a:xfrm>
            <a:off x="457200" y="1335024"/>
            <a:ext cx="278892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335025"/>
            <a:ext cx="278892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2470607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Content Placeholder 2"/>
          <p:cNvSpPr>
            <a:spLocks noGrp="1"/>
          </p:cNvSpPr>
          <p:nvPr>
            <p:ph sz="quarter" idx="17"/>
          </p:nvPr>
        </p:nvSpPr>
        <p:spPr>
          <a:xfrm>
            <a:off x="457200" y="1335024"/>
            <a:ext cx="278892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335025"/>
            <a:ext cx="278892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231008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685800" y="4638675"/>
            <a:ext cx="487521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10" name="Subtitle 2"/>
          <p:cNvSpPr>
            <a:spLocks noGrp="1"/>
          </p:cNvSpPr>
          <p:nvPr>
            <p:ph type="subTitle" idx="1" hasCustomPrompt="1"/>
          </p:nvPr>
        </p:nvSpPr>
        <p:spPr>
          <a:xfrm>
            <a:off x="685800" y="4360299"/>
            <a:ext cx="4862607"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685800" y="3545296"/>
            <a:ext cx="4862607"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685800" y="1224798"/>
            <a:ext cx="4862607" cy="2256208"/>
          </a:xfrm>
        </p:spPr>
        <p:txBody>
          <a:bodyPr anchor="b" anchorCtr="0">
            <a:normAutofit/>
          </a:bodyPr>
          <a:lstStyle>
            <a:lvl1pPr>
              <a:defRPr sz="36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495231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Content Placeholder 2"/>
          <p:cNvSpPr>
            <a:spLocks noGrp="1"/>
          </p:cNvSpPr>
          <p:nvPr>
            <p:ph sz="quarter" idx="17"/>
          </p:nvPr>
        </p:nvSpPr>
        <p:spPr>
          <a:xfrm>
            <a:off x="457200" y="1335024"/>
            <a:ext cx="278892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335025"/>
            <a:ext cx="278892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154923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Content Placeholder 2"/>
          <p:cNvSpPr>
            <a:spLocks noGrp="1"/>
          </p:cNvSpPr>
          <p:nvPr>
            <p:ph sz="quarter" idx="17"/>
          </p:nvPr>
        </p:nvSpPr>
        <p:spPr>
          <a:xfrm>
            <a:off x="457200" y="1335024"/>
            <a:ext cx="2788920" cy="3026664"/>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335025"/>
            <a:ext cx="2788920" cy="3026664"/>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1"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50978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9" name="Text Placeholder 2"/>
          <p:cNvSpPr>
            <a:spLocks noGrp="1"/>
          </p:cNvSpPr>
          <p:nvPr>
            <p:ph type="body" idx="13"/>
          </p:nvPr>
        </p:nvSpPr>
        <p:spPr>
          <a:xfrm>
            <a:off x="457200" y="1131813"/>
            <a:ext cx="2788920" cy="550940"/>
          </a:xfrm>
          <a:prstGeom prst="rect">
            <a:avLst/>
          </a:prstGeom>
        </p:spPr>
        <p:txBody>
          <a:bodyPr anchor="b">
            <a:noAutofit/>
          </a:bodyPr>
          <a:lstStyle>
            <a:lvl1pPr marL="0" indent="0">
              <a:lnSpc>
                <a:spcPct val="90000"/>
              </a:lnSpc>
              <a:buNone/>
              <a:defRPr sz="1800" b="1" i="0">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0" name="Text Placeholder 4"/>
          <p:cNvSpPr>
            <a:spLocks noGrp="1"/>
          </p:cNvSpPr>
          <p:nvPr>
            <p:ph type="body" sz="quarter" idx="3"/>
          </p:nvPr>
        </p:nvSpPr>
        <p:spPr>
          <a:xfrm>
            <a:off x="3610740" y="1131813"/>
            <a:ext cx="2788920" cy="550940"/>
          </a:xfrm>
          <a:prstGeom prst="rect">
            <a:avLst/>
          </a:prstGeom>
        </p:spPr>
        <p:txBody>
          <a:bodyPr anchor="b">
            <a:noAutofit/>
          </a:bodyPr>
          <a:lstStyle>
            <a:lvl1pPr marL="0" indent="0">
              <a:lnSpc>
                <a:spcPct val="90000"/>
              </a:lnSpc>
              <a:buNone/>
              <a:defRPr sz="1800" b="1">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 name="Content Placeholder 2"/>
          <p:cNvSpPr>
            <a:spLocks noGrp="1"/>
          </p:cNvSpPr>
          <p:nvPr>
            <p:ph sz="quarter" idx="17"/>
          </p:nvPr>
        </p:nvSpPr>
        <p:spPr>
          <a:xfrm>
            <a:off x="457200" y="1758951"/>
            <a:ext cx="2788920" cy="26034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8"/>
          </p:nvPr>
        </p:nvSpPr>
        <p:spPr>
          <a:xfrm>
            <a:off x="3610740" y="1758951"/>
            <a:ext cx="2788920" cy="26034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4144653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Yellow">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21" name="Content Placeholder 2"/>
          <p:cNvSpPr>
            <a:spLocks noGrp="1"/>
          </p:cNvSpPr>
          <p:nvPr>
            <p:ph sz="quarter" idx="17"/>
          </p:nvPr>
        </p:nvSpPr>
        <p:spPr>
          <a:xfrm>
            <a:off x="457200" y="1758951"/>
            <a:ext cx="2788920" cy="26034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3610740" y="1758951"/>
            <a:ext cx="2788920" cy="26034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457200" y="1131813"/>
            <a:ext cx="2788920" cy="550940"/>
          </a:xfrm>
          <a:prstGeom prst="rect">
            <a:avLst/>
          </a:prstGeom>
        </p:spPr>
        <p:txBody>
          <a:bodyPr anchor="b">
            <a:noAutofit/>
          </a:bodyPr>
          <a:lstStyle>
            <a:lvl1pPr marL="0" indent="0">
              <a:lnSpc>
                <a:spcPct val="90000"/>
              </a:lnSpc>
              <a:buNone/>
              <a:defRPr sz="1800" b="1" i="0">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4"/>
          <p:cNvSpPr>
            <a:spLocks noGrp="1"/>
          </p:cNvSpPr>
          <p:nvPr>
            <p:ph type="body" sz="quarter" idx="3"/>
          </p:nvPr>
        </p:nvSpPr>
        <p:spPr>
          <a:xfrm>
            <a:off x="3610740" y="1131813"/>
            <a:ext cx="2788920" cy="550940"/>
          </a:xfrm>
          <a:prstGeom prst="rect">
            <a:avLst/>
          </a:prstGeom>
        </p:spPr>
        <p:txBody>
          <a:bodyPr anchor="b">
            <a:noAutofit/>
          </a:bodyPr>
          <a:lstStyle>
            <a:lvl1pPr marL="0" indent="0">
              <a:lnSpc>
                <a:spcPct val="90000"/>
              </a:lnSpc>
              <a:buNone/>
              <a:defRPr sz="1800" b="1">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4226799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21" name="Content Placeholder 2"/>
          <p:cNvSpPr>
            <a:spLocks noGrp="1"/>
          </p:cNvSpPr>
          <p:nvPr>
            <p:ph sz="quarter" idx="17"/>
          </p:nvPr>
        </p:nvSpPr>
        <p:spPr>
          <a:xfrm>
            <a:off x="457200" y="1758951"/>
            <a:ext cx="2788920" cy="26034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3610740" y="1758951"/>
            <a:ext cx="2788920" cy="26034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457200" y="1131813"/>
            <a:ext cx="2788920" cy="550940"/>
          </a:xfrm>
          <a:prstGeom prst="rect">
            <a:avLst/>
          </a:prstGeom>
        </p:spPr>
        <p:txBody>
          <a:bodyPr anchor="b">
            <a:noAutofit/>
          </a:bodyPr>
          <a:lstStyle>
            <a:lvl1pPr marL="0" indent="0">
              <a:lnSpc>
                <a:spcPct val="90000"/>
              </a:lnSpc>
              <a:buNone/>
              <a:defRPr sz="1800" b="1" i="0">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4"/>
          <p:cNvSpPr>
            <a:spLocks noGrp="1"/>
          </p:cNvSpPr>
          <p:nvPr>
            <p:ph type="body" sz="quarter" idx="3"/>
          </p:nvPr>
        </p:nvSpPr>
        <p:spPr>
          <a:xfrm>
            <a:off x="3610740" y="1131813"/>
            <a:ext cx="2788920" cy="550940"/>
          </a:xfrm>
          <a:prstGeom prst="rect">
            <a:avLst/>
          </a:prstGeom>
        </p:spPr>
        <p:txBody>
          <a:bodyPr anchor="b">
            <a:noAutofit/>
          </a:bodyPr>
          <a:lstStyle>
            <a:lvl1pPr marL="0" indent="0">
              <a:lnSpc>
                <a:spcPct val="90000"/>
              </a:lnSpc>
              <a:buNone/>
              <a:defRPr sz="1800" b="1">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395660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0" name="Rectangle 9"/>
          <p:cNvSpPr/>
          <p:nvPr userDrawn="1"/>
        </p:nvSpPr>
        <p:spPr>
          <a:xfrm>
            <a:off x="0" y="0"/>
            <a:ext cx="6858000" cy="25603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21" name="Content Placeholder 2"/>
          <p:cNvSpPr>
            <a:spLocks noGrp="1"/>
          </p:cNvSpPr>
          <p:nvPr>
            <p:ph sz="quarter" idx="17"/>
          </p:nvPr>
        </p:nvSpPr>
        <p:spPr>
          <a:xfrm>
            <a:off x="457200" y="1758951"/>
            <a:ext cx="2788920" cy="26034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3610740" y="1758951"/>
            <a:ext cx="2788920" cy="26034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type="body" idx="13"/>
          </p:nvPr>
        </p:nvSpPr>
        <p:spPr>
          <a:xfrm>
            <a:off x="457200" y="1131813"/>
            <a:ext cx="2788920" cy="550940"/>
          </a:xfrm>
          <a:prstGeom prst="rect">
            <a:avLst/>
          </a:prstGeom>
        </p:spPr>
        <p:txBody>
          <a:bodyPr anchor="b">
            <a:noAutofit/>
          </a:bodyPr>
          <a:lstStyle>
            <a:lvl1pPr marL="0" indent="0">
              <a:lnSpc>
                <a:spcPct val="90000"/>
              </a:lnSpc>
              <a:buNone/>
              <a:defRPr sz="1800" b="1" i="0">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4" name="Text Placeholder 4"/>
          <p:cNvSpPr>
            <a:spLocks noGrp="1"/>
          </p:cNvSpPr>
          <p:nvPr>
            <p:ph type="body" sz="quarter" idx="3"/>
          </p:nvPr>
        </p:nvSpPr>
        <p:spPr>
          <a:xfrm>
            <a:off x="3610740" y="1131813"/>
            <a:ext cx="2788920" cy="550940"/>
          </a:xfrm>
          <a:prstGeom prst="rect">
            <a:avLst/>
          </a:prstGeom>
        </p:spPr>
        <p:txBody>
          <a:bodyPr anchor="b">
            <a:noAutofit/>
          </a:bodyPr>
          <a:lstStyle>
            <a:lvl1pPr marL="0" indent="0">
              <a:lnSpc>
                <a:spcPct val="90000"/>
              </a:lnSpc>
              <a:buNone/>
              <a:defRPr sz="1800" b="1">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056712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Green">
    <p:spTree>
      <p:nvGrpSpPr>
        <p:cNvPr id="1" name=""/>
        <p:cNvGrpSpPr/>
        <p:nvPr/>
      </p:nvGrpSpPr>
      <p:grpSpPr>
        <a:xfrm>
          <a:off x="0" y="0"/>
          <a:ext cx="0" cy="0"/>
          <a:chOff x="0" y="0"/>
          <a:chExt cx="0" cy="0"/>
        </a:xfrm>
      </p:grpSpPr>
      <p:sp>
        <p:nvSpPr>
          <p:cNvPr id="11"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12"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14" name="Rectangle 13"/>
          <p:cNvSpPr/>
          <p:nvPr userDrawn="1"/>
        </p:nvSpPr>
        <p:spPr>
          <a:xfrm>
            <a:off x="0" y="0"/>
            <a:ext cx="6858000" cy="2560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Title Placeholder 1"/>
          <p:cNvSpPr>
            <a:spLocks noGrp="1"/>
          </p:cNvSpPr>
          <p:nvPr>
            <p:ph type="title"/>
          </p:nvPr>
        </p:nvSpPr>
        <p:spPr>
          <a:xfrm>
            <a:off x="457200" y="7863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21" name="Content Placeholder 2"/>
          <p:cNvSpPr>
            <a:spLocks noGrp="1"/>
          </p:cNvSpPr>
          <p:nvPr>
            <p:ph sz="quarter" idx="17"/>
          </p:nvPr>
        </p:nvSpPr>
        <p:spPr>
          <a:xfrm>
            <a:off x="457200" y="1758951"/>
            <a:ext cx="2788920" cy="2603499"/>
          </a:xfrm>
          <a:prstGeom prst="rect">
            <a:avLst/>
          </a:prstGeom>
        </p:spPr>
        <p:txBody>
          <a:bodyPr vert="horz" lIns="0" tIns="0" rIns="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p:cNvSpPr>
            <a:spLocks noGrp="1"/>
          </p:cNvSpPr>
          <p:nvPr>
            <p:ph sz="quarter" idx="18"/>
          </p:nvPr>
        </p:nvSpPr>
        <p:spPr>
          <a:xfrm>
            <a:off x="3610740" y="1758951"/>
            <a:ext cx="2788920" cy="2603499"/>
          </a:xfrm>
          <a:prstGeom prst="rect">
            <a:avLst/>
          </a:prstGeom>
        </p:spPr>
        <p:txBody>
          <a:bodyPr vert="horz" lIns="0" tIns="0" rIns="0" bIns="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3"/>
          </p:nvPr>
        </p:nvSpPr>
        <p:spPr>
          <a:xfrm>
            <a:off x="457200" y="1131813"/>
            <a:ext cx="2788920" cy="550940"/>
          </a:xfrm>
          <a:prstGeom prst="rect">
            <a:avLst/>
          </a:prstGeom>
        </p:spPr>
        <p:txBody>
          <a:bodyPr anchor="b">
            <a:noAutofit/>
          </a:bodyPr>
          <a:lstStyle>
            <a:lvl1pPr marL="0" indent="0">
              <a:lnSpc>
                <a:spcPct val="90000"/>
              </a:lnSpc>
              <a:buNone/>
              <a:defRPr sz="1800" b="1" i="0">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Text Placeholder 4"/>
          <p:cNvSpPr>
            <a:spLocks noGrp="1"/>
          </p:cNvSpPr>
          <p:nvPr>
            <p:ph type="body" sz="quarter" idx="3"/>
          </p:nvPr>
        </p:nvSpPr>
        <p:spPr>
          <a:xfrm>
            <a:off x="3610740" y="1131813"/>
            <a:ext cx="2788920" cy="550940"/>
          </a:xfrm>
          <a:prstGeom prst="rect">
            <a:avLst/>
          </a:prstGeom>
        </p:spPr>
        <p:txBody>
          <a:bodyPr anchor="b">
            <a:noAutofit/>
          </a:bodyPr>
          <a:lstStyle>
            <a:lvl1pPr marL="0" indent="0">
              <a:lnSpc>
                <a:spcPct val="90000"/>
              </a:lnSpc>
              <a:buNone/>
              <a:defRPr sz="1800" b="1">
                <a:solidFill>
                  <a:schemeClr val="accent1"/>
                </a:solidFill>
                <a:latin typeface="+mj-lt"/>
              </a:defRPr>
            </a:lvl1pPr>
            <a:lvl2pPr marL="342892" indent="0">
              <a:buNone/>
              <a:defRPr sz="1500" b="1"/>
            </a:lvl2pPr>
            <a:lvl3pPr marL="685784" indent="0">
              <a:buNone/>
              <a:defRPr sz="1350" b="1"/>
            </a:lvl3pPr>
            <a:lvl4pPr marL="1028675"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2" indent="0">
              <a:buNone/>
              <a:defRPr sz="1200" b="1"/>
            </a:lvl9p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618347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4"/>
          <p:cNvSpPr>
            <a:spLocks noGrp="1"/>
          </p:cNvSpPr>
          <p:nvPr>
            <p:ph type="pic" sz="quarter" idx="11"/>
          </p:nvPr>
        </p:nvSpPr>
        <p:spPr>
          <a:xfrm>
            <a:off x="3819906" y="1"/>
            <a:ext cx="3038094" cy="2571750"/>
          </a:xfrm>
          <a:prstGeom prst="rect">
            <a:avLst/>
          </a:prstGeom>
        </p:spPr>
        <p:txBody>
          <a:bodyPr/>
          <a:lstStyle/>
          <a:p>
            <a:r>
              <a:rPr lang="en-US"/>
              <a:t>Click icon to add picture</a:t>
            </a:r>
            <a:endParaRPr lang="en-US" dirty="0"/>
          </a:p>
        </p:txBody>
      </p:sp>
      <p:sp>
        <p:nvSpPr>
          <p:cNvPr id="12" name="Rectangle 11"/>
          <p:cNvSpPr/>
          <p:nvPr userDrawn="1"/>
        </p:nvSpPr>
        <p:spPr>
          <a:xfrm>
            <a:off x="0" y="0"/>
            <a:ext cx="381990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itle 1"/>
          <p:cNvSpPr>
            <a:spLocks noGrp="1"/>
          </p:cNvSpPr>
          <p:nvPr>
            <p:ph type="title"/>
          </p:nvPr>
        </p:nvSpPr>
        <p:spPr>
          <a:xfrm>
            <a:off x="457198" y="997712"/>
            <a:ext cx="2951504" cy="523220"/>
          </a:xfrm>
        </p:spPr>
        <p:txBody>
          <a:bodyPr vert="horz"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9" rtl="0" eaLnBrk="1" latinLnBrk="0" hangingPunct="1">
              <a:lnSpc>
                <a:spcPct val="85000"/>
              </a:lnSpc>
              <a:spcBef>
                <a:spcPct val="0"/>
              </a:spcBef>
              <a:buNone/>
            </a:pPr>
            <a:r>
              <a:rPr lang="en-US"/>
              <a:t>Click to edit Master title style</a:t>
            </a:r>
            <a:endParaRPr lang="en-US" dirty="0"/>
          </a:p>
        </p:txBody>
      </p:sp>
      <p:sp>
        <p:nvSpPr>
          <p:cNvPr id="8" name="Content Placeholder 7"/>
          <p:cNvSpPr>
            <a:spLocks noGrp="1"/>
          </p:cNvSpPr>
          <p:nvPr>
            <p:ph sz="quarter" idx="15" hasCustomPrompt="1"/>
          </p:nvPr>
        </p:nvSpPr>
        <p:spPr>
          <a:xfrm>
            <a:off x="3922776" y="3054096"/>
            <a:ext cx="2482786" cy="1463040"/>
          </a:xfrm>
          <a:prstGeom prst="rect">
            <a:avLst/>
          </a:prstGeom>
        </p:spPr>
        <p:txBody>
          <a:bodyPr>
            <a:normAutofit/>
          </a:bodyPr>
          <a:lstStyle>
            <a:lvl1pPr marL="0" indent="0">
              <a:lnSpc>
                <a:spcPct val="100000"/>
              </a:lnSpc>
              <a:buNone/>
              <a:defRPr sz="1200" b="1"/>
            </a:lvl1pPr>
            <a:lvl2pPr marL="0" indent="0">
              <a:lnSpc>
                <a:spcPct val="100000"/>
              </a:lnSpc>
              <a:buClr>
                <a:schemeClr val="accent1"/>
              </a:buClr>
              <a:buNone/>
              <a:defRPr sz="1200"/>
            </a:lvl2pPr>
            <a:lvl3pPr marL="228600" indent="-228600">
              <a:lnSpc>
                <a:spcPct val="100000"/>
              </a:lnSpc>
              <a:buClr>
                <a:schemeClr val="tx2"/>
              </a:buClr>
              <a:buFont typeface="Arial" panose="020B0604020202020204" pitchFamily="34" charset="0"/>
              <a:buChar char="•"/>
              <a:defRPr sz="1200"/>
            </a:lvl3pPr>
            <a:lvl4pPr marL="457200" indent="-228600">
              <a:lnSpc>
                <a:spcPct val="100000"/>
              </a:lnSpc>
              <a:buClr>
                <a:schemeClr val="tx2"/>
              </a:buClr>
              <a:buFont typeface="Arial" panose="020B0604020202020204" pitchFamily="34" charset="0"/>
              <a:buChar char="•"/>
              <a:defRPr sz="1200"/>
            </a:lvl4pPr>
            <a:lvl5pPr marL="685800" indent="-228600">
              <a:lnSpc>
                <a:spcPct val="100000"/>
              </a:lnSpc>
              <a:buClr>
                <a:schemeClr val="tx2"/>
              </a:buClr>
              <a:buFont typeface="Arial" panose="020B0604020202020204" pitchFamily="34" charset="0"/>
              <a:buChar char="•"/>
              <a:defRPr sz="12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6"/>
          </p:nvPr>
        </p:nvSpPr>
        <p:spPr>
          <a:xfrm>
            <a:off x="457200" y="1638300"/>
            <a:ext cx="2953512" cy="969496"/>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val="4177238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Yellow">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3819906" y="1"/>
            <a:ext cx="3038094" cy="2571750"/>
          </a:xfrm>
          <a:prstGeom prst="rect">
            <a:avLst/>
          </a:prstGeom>
        </p:spPr>
        <p:txBody>
          <a:bodyPr/>
          <a:lstStyle/>
          <a:p>
            <a:r>
              <a:rPr lang="en-US"/>
              <a:t>Click icon to add picture</a:t>
            </a:r>
            <a:endParaRPr lang="en-US" dirty="0"/>
          </a:p>
        </p:txBody>
      </p:sp>
      <p:sp>
        <p:nvSpPr>
          <p:cNvPr id="13" name="Rectangle 12"/>
          <p:cNvSpPr/>
          <p:nvPr userDrawn="1"/>
        </p:nvSpPr>
        <p:spPr>
          <a:xfrm>
            <a:off x="0" y="0"/>
            <a:ext cx="3819906"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4"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3922776" y="3054096"/>
            <a:ext cx="2482786"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600" indent="-228600">
              <a:lnSpc>
                <a:spcPct val="100000"/>
              </a:lnSpc>
              <a:buClr>
                <a:schemeClr val="tx2"/>
              </a:buClr>
              <a:buFont typeface="Arial" panose="020B0604020202020204" pitchFamily="34" charset="0"/>
              <a:buChar char="•"/>
              <a:defRPr sz="1200"/>
            </a:lvl3pPr>
            <a:lvl4pPr marL="457200" indent="-228600">
              <a:lnSpc>
                <a:spcPct val="100000"/>
              </a:lnSpc>
              <a:buClr>
                <a:schemeClr val="tx2"/>
              </a:buClr>
              <a:buFont typeface="Arial" panose="020B0604020202020204" pitchFamily="34" charset="0"/>
              <a:buChar char="•"/>
              <a:defRPr sz="1200"/>
            </a:lvl4pPr>
            <a:lvl5pPr marL="685800" indent="-228600">
              <a:lnSpc>
                <a:spcPct val="100000"/>
              </a:lnSpc>
              <a:buClr>
                <a:schemeClr val="tx2"/>
              </a:buClr>
              <a:buFont typeface="Arial" panose="020B0604020202020204" pitchFamily="34" charset="0"/>
              <a:buChar char="•"/>
              <a:defRPr sz="12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198" y="997712"/>
            <a:ext cx="2951504" cy="523220"/>
          </a:xfrm>
        </p:spPr>
        <p:txBody>
          <a:bodyPr vert="horz"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9" rtl="0" eaLnBrk="1" latinLnBrk="0" hangingPunct="1">
              <a:lnSpc>
                <a:spcPct val="85000"/>
              </a:lnSpc>
              <a:spcBef>
                <a:spcPct val="0"/>
              </a:spcBef>
              <a:buNone/>
            </a:pPr>
            <a:r>
              <a:rPr lang="en-US"/>
              <a:t>Click to edit Master title style</a:t>
            </a:r>
            <a:endParaRPr lang="en-US" dirty="0"/>
          </a:p>
        </p:txBody>
      </p:sp>
      <p:sp>
        <p:nvSpPr>
          <p:cNvPr id="17" name="Content Placeholder 2"/>
          <p:cNvSpPr>
            <a:spLocks noGrp="1"/>
          </p:cNvSpPr>
          <p:nvPr>
            <p:ph sz="quarter" idx="16"/>
          </p:nvPr>
        </p:nvSpPr>
        <p:spPr>
          <a:xfrm>
            <a:off x="457200" y="1638300"/>
            <a:ext cx="2953512" cy="969496"/>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Blue">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3819906" y="1"/>
            <a:ext cx="3038094" cy="2571750"/>
          </a:xfrm>
          <a:prstGeom prst="rect">
            <a:avLst/>
          </a:prstGeom>
        </p:spPr>
        <p:txBody>
          <a:bodyPr/>
          <a:lstStyle/>
          <a:p>
            <a:r>
              <a:rPr lang="en-US"/>
              <a:t>Click icon to add picture</a:t>
            </a:r>
            <a:endParaRPr lang="en-US" dirty="0"/>
          </a:p>
        </p:txBody>
      </p:sp>
      <p:sp>
        <p:nvSpPr>
          <p:cNvPr id="13" name="Rectangle 12"/>
          <p:cNvSpPr/>
          <p:nvPr userDrawn="1"/>
        </p:nvSpPr>
        <p:spPr>
          <a:xfrm>
            <a:off x="0" y="0"/>
            <a:ext cx="3819906"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3922776" y="3054096"/>
            <a:ext cx="2482786" cy="1463040"/>
          </a:xfrm>
          <a:prstGeom prst="rect">
            <a:avLst/>
          </a:prstGeom>
        </p:spPr>
        <p:txBody>
          <a:bodyPr>
            <a:normAutofit/>
          </a:bodyPr>
          <a:lstStyle>
            <a:lvl1pPr marL="0" indent="0">
              <a:lnSpc>
                <a:spcPct val="100000"/>
              </a:lnSpc>
              <a:buNone/>
              <a:defRPr sz="1200" b="1"/>
            </a:lvl1pPr>
            <a:lvl2pPr marL="0" indent="0">
              <a:lnSpc>
                <a:spcPct val="100000"/>
              </a:lnSpc>
              <a:buClr>
                <a:schemeClr val="accent1"/>
              </a:buClr>
              <a:buNone/>
              <a:defRPr sz="1200"/>
            </a:lvl2pPr>
            <a:lvl3pPr marL="228600" indent="-228600">
              <a:lnSpc>
                <a:spcPct val="100000"/>
              </a:lnSpc>
              <a:buClr>
                <a:schemeClr val="tx2"/>
              </a:buClr>
              <a:buFont typeface="Arial" panose="020B0604020202020204" pitchFamily="34" charset="0"/>
              <a:buChar char="•"/>
              <a:defRPr sz="1200"/>
            </a:lvl3pPr>
            <a:lvl4pPr marL="457200" indent="-228600">
              <a:lnSpc>
                <a:spcPct val="100000"/>
              </a:lnSpc>
              <a:buClr>
                <a:schemeClr val="tx2"/>
              </a:buClr>
              <a:buFont typeface="Arial" panose="020B0604020202020204" pitchFamily="34" charset="0"/>
              <a:buChar char="•"/>
              <a:defRPr sz="1200"/>
            </a:lvl4pPr>
            <a:lvl5pPr marL="685800" indent="-228600">
              <a:lnSpc>
                <a:spcPct val="100000"/>
              </a:lnSpc>
              <a:buClr>
                <a:schemeClr val="tx2"/>
              </a:buClr>
              <a:buFont typeface="Arial" panose="020B0604020202020204" pitchFamily="34" charset="0"/>
              <a:buChar char="•"/>
              <a:defRPr sz="12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457198" y="997712"/>
            <a:ext cx="2951504" cy="523220"/>
          </a:xfrm>
        </p:spPr>
        <p:txBody>
          <a:bodyPr vert="horz"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9"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457200" y="1638300"/>
            <a:ext cx="2953512" cy="969496"/>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34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accent5"/>
        </a:solidFill>
        <a:effectLst/>
      </p:bgPr>
    </p:bg>
    <p:spTree>
      <p:nvGrpSpPr>
        <p:cNvPr id="1" name=""/>
        <p:cNvGrpSpPr/>
        <p:nvPr/>
      </p:nvGrpSpPr>
      <p:grpSpPr>
        <a:xfrm>
          <a:off x="0" y="0"/>
          <a:ext cx="0" cy="0"/>
          <a:chOff x="0" y="0"/>
          <a:chExt cx="0" cy="0"/>
        </a:xfrm>
      </p:grpSpPr>
      <p:sp>
        <p:nvSpPr>
          <p:cNvPr id="209" name="Content Placeholder 4"/>
          <p:cNvSpPr>
            <a:spLocks noGrp="1"/>
          </p:cNvSpPr>
          <p:nvPr>
            <p:ph sz="quarter" idx="11"/>
          </p:nvPr>
        </p:nvSpPr>
        <p:spPr>
          <a:xfrm>
            <a:off x="685800" y="4638675"/>
            <a:ext cx="487521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10" name="Subtitle 2"/>
          <p:cNvSpPr>
            <a:spLocks noGrp="1"/>
          </p:cNvSpPr>
          <p:nvPr>
            <p:ph type="subTitle" idx="1" hasCustomPrompt="1"/>
          </p:nvPr>
        </p:nvSpPr>
        <p:spPr>
          <a:xfrm>
            <a:off x="685800" y="4360299"/>
            <a:ext cx="4862607"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211" name="Text Placeholder 10"/>
          <p:cNvSpPr>
            <a:spLocks noGrp="1"/>
          </p:cNvSpPr>
          <p:nvPr>
            <p:ph type="body" sz="quarter" idx="10" hasCustomPrompt="1"/>
          </p:nvPr>
        </p:nvSpPr>
        <p:spPr>
          <a:xfrm>
            <a:off x="685800" y="3545296"/>
            <a:ext cx="4862607" cy="509588"/>
          </a:xfrm>
          <a:prstGeom prst="rect">
            <a:avLst/>
          </a:prstGeom>
        </p:spPr>
        <p:txBody>
          <a:bodyPr>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sp>
        <p:nvSpPr>
          <p:cNvPr id="105" name="Title 1"/>
          <p:cNvSpPr>
            <a:spLocks noGrp="1"/>
          </p:cNvSpPr>
          <p:nvPr>
            <p:ph type="ctrTitle" hasCustomPrompt="1"/>
          </p:nvPr>
        </p:nvSpPr>
        <p:spPr>
          <a:xfrm>
            <a:off x="685800" y="1224798"/>
            <a:ext cx="4862607" cy="2256208"/>
          </a:xfrm>
        </p:spPr>
        <p:txBody>
          <a:bodyPr anchor="b" anchorCtr="0">
            <a:normAutofit/>
          </a:bodyPr>
          <a:lstStyle>
            <a:lvl1pPr>
              <a:defRPr sz="3600">
                <a:solidFill>
                  <a:schemeClr val="bg1"/>
                </a:solidFill>
                <a:latin typeface="+mj-lt"/>
              </a:defRPr>
            </a:lvl1pPr>
          </a:lstStyle>
          <a:p>
            <a:r>
              <a:rPr lang="en-US" dirty="0"/>
              <a:t>Click to edit your</a:t>
            </a:r>
            <a:br>
              <a:rPr lang="en-US" dirty="0"/>
            </a:br>
            <a:r>
              <a:rPr lang="en-US" dirty="0"/>
              <a:t>Presentation Title</a:t>
            </a:r>
            <a:br>
              <a:rPr lang="en-US" dirty="0"/>
            </a:br>
            <a:r>
              <a:rPr lang="en-US" dirty="0"/>
              <a:t>in this space</a:t>
            </a:r>
          </a:p>
        </p:txBody>
      </p:sp>
      <p:pic>
        <p:nvPicPr>
          <p:cNvPr id="106" name="Picture 105"/>
          <p:cNvPicPr>
            <a:picLocks noChangeAspect="1"/>
          </p:cNvPicPr>
          <p:nvPr userDrawn="1"/>
        </p:nvPicPr>
        <p:blipFill>
          <a:blip r:embed="rId2"/>
          <a:stretch>
            <a:fillRect/>
          </a:stretch>
        </p:blipFill>
        <p:spPr>
          <a:xfrm>
            <a:off x="683418" y="232294"/>
            <a:ext cx="1907377" cy="716058"/>
          </a:xfrm>
          <a:prstGeom prst="rect">
            <a:avLst/>
          </a:prstGeom>
        </p:spPr>
      </p:pic>
    </p:spTree>
    <p:extLst>
      <p:ext uri="{BB962C8B-B14F-4D97-AF65-F5344CB8AC3E}">
        <p14:creationId xmlns:p14="http://schemas.microsoft.com/office/powerpoint/2010/main" val="2436583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Red">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3819906" y="1"/>
            <a:ext cx="3038094" cy="2571750"/>
          </a:xfrm>
          <a:prstGeom prst="rect">
            <a:avLst/>
          </a:prstGeom>
        </p:spPr>
        <p:txBody>
          <a:bodyPr/>
          <a:lstStyle/>
          <a:p>
            <a:r>
              <a:rPr lang="en-US"/>
              <a:t>Click icon to add picture</a:t>
            </a:r>
            <a:endParaRPr lang="en-US" dirty="0"/>
          </a:p>
        </p:txBody>
      </p:sp>
      <p:sp>
        <p:nvSpPr>
          <p:cNvPr id="13" name="Rectangle 12"/>
          <p:cNvSpPr/>
          <p:nvPr userDrawn="1"/>
        </p:nvSpPr>
        <p:spPr>
          <a:xfrm>
            <a:off x="0" y="0"/>
            <a:ext cx="3819906"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3922776" y="3054096"/>
            <a:ext cx="2482786"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600" indent="-228600">
              <a:lnSpc>
                <a:spcPct val="100000"/>
              </a:lnSpc>
              <a:buClr>
                <a:schemeClr val="tx2"/>
              </a:buClr>
              <a:buFont typeface="Arial" panose="020B0604020202020204" pitchFamily="34" charset="0"/>
              <a:buChar char="•"/>
              <a:defRPr sz="1200"/>
            </a:lvl3pPr>
            <a:lvl4pPr marL="457200" indent="-228600">
              <a:lnSpc>
                <a:spcPct val="100000"/>
              </a:lnSpc>
              <a:buClr>
                <a:schemeClr val="tx2"/>
              </a:buClr>
              <a:buFont typeface="Arial" panose="020B0604020202020204" pitchFamily="34" charset="0"/>
              <a:buChar char="•"/>
              <a:defRPr sz="1200"/>
            </a:lvl4pPr>
            <a:lvl5pPr marL="685800" indent="-228600">
              <a:lnSpc>
                <a:spcPct val="100000"/>
              </a:lnSpc>
              <a:buClr>
                <a:schemeClr val="tx2"/>
              </a:buClr>
              <a:buFont typeface="Arial" panose="020B0604020202020204" pitchFamily="34" charset="0"/>
              <a:buChar char="•"/>
              <a:defRPr sz="12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457198" y="997712"/>
            <a:ext cx="2951504" cy="523220"/>
          </a:xfrm>
        </p:spPr>
        <p:txBody>
          <a:bodyPr vert="horz"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9"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457200" y="1638300"/>
            <a:ext cx="2953512" cy="969496"/>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2815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Green">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3819906" y="1"/>
            <a:ext cx="3038094" cy="2571750"/>
          </a:xfrm>
          <a:prstGeom prst="rect">
            <a:avLst/>
          </a:prstGeom>
        </p:spPr>
        <p:txBody>
          <a:bodyPr/>
          <a:lstStyle/>
          <a:p>
            <a:r>
              <a:rPr lang="en-US"/>
              <a:t>Click icon to add picture</a:t>
            </a:r>
            <a:endParaRPr lang="en-US" dirty="0"/>
          </a:p>
        </p:txBody>
      </p:sp>
      <p:sp>
        <p:nvSpPr>
          <p:cNvPr id="13" name="Rectangle 12"/>
          <p:cNvSpPr/>
          <p:nvPr userDrawn="1"/>
        </p:nvSpPr>
        <p:spPr>
          <a:xfrm>
            <a:off x="0" y="0"/>
            <a:ext cx="3819906"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5"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2" name="Content Placeholder 7"/>
          <p:cNvSpPr>
            <a:spLocks noGrp="1"/>
          </p:cNvSpPr>
          <p:nvPr>
            <p:ph sz="quarter" idx="15" hasCustomPrompt="1"/>
          </p:nvPr>
        </p:nvSpPr>
        <p:spPr>
          <a:xfrm>
            <a:off x="3922776" y="3054096"/>
            <a:ext cx="2482786" cy="1463040"/>
          </a:xfrm>
          <a:prstGeom prst="rect">
            <a:avLst/>
          </a:prstGeom>
        </p:spPr>
        <p:txBody>
          <a:bodyPr/>
          <a:lstStyle>
            <a:lvl1pPr marL="0" indent="0">
              <a:lnSpc>
                <a:spcPct val="100000"/>
              </a:lnSpc>
              <a:buNone/>
              <a:defRPr sz="1200" b="1"/>
            </a:lvl1pPr>
            <a:lvl2pPr marL="0" indent="0">
              <a:lnSpc>
                <a:spcPct val="100000"/>
              </a:lnSpc>
              <a:buClr>
                <a:schemeClr val="accent1"/>
              </a:buClr>
              <a:buNone/>
              <a:defRPr sz="1200"/>
            </a:lvl2pPr>
            <a:lvl3pPr marL="228600" indent="-228600">
              <a:lnSpc>
                <a:spcPct val="100000"/>
              </a:lnSpc>
              <a:buClr>
                <a:schemeClr val="tx2"/>
              </a:buClr>
              <a:buFont typeface="Arial" panose="020B0604020202020204" pitchFamily="34" charset="0"/>
              <a:buChar char="•"/>
              <a:defRPr sz="1200"/>
            </a:lvl3pPr>
            <a:lvl4pPr marL="457200" indent="-228600">
              <a:lnSpc>
                <a:spcPct val="100000"/>
              </a:lnSpc>
              <a:buClr>
                <a:schemeClr val="tx2"/>
              </a:buClr>
              <a:buFont typeface="Arial" panose="020B0604020202020204" pitchFamily="34" charset="0"/>
              <a:buChar char="•"/>
              <a:defRPr sz="1200"/>
            </a:lvl4pPr>
            <a:lvl5pPr marL="685800" indent="-228600">
              <a:lnSpc>
                <a:spcPct val="100000"/>
              </a:lnSpc>
              <a:buClr>
                <a:schemeClr val="tx2"/>
              </a:buClr>
              <a:buFont typeface="Arial" panose="020B0604020202020204" pitchFamily="34" charset="0"/>
              <a:buChar char="•"/>
              <a:defRPr sz="1200"/>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457198" y="997712"/>
            <a:ext cx="2951504" cy="523220"/>
          </a:xfrm>
        </p:spPr>
        <p:txBody>
          <a:bodyPr vert="horz" lIns="0" tIns="0" rIns="0" bIns="0" rtlCol="0" anchor="b" anchorCtr="0">
            <a:spAutoFit/>
          </a:bodyPr>
          <a:lstStyle>
            <a:lvl1pPr>
              <a:defRPr lang="en-US" sz="2000" b="1" i="0" kern="1200" cap="none" dirty="0">
                <a:solidFill>
                  <a:schemeClr val="bg1"/>
                </a:solidFill>
                <a:latin typeface="+mj-lt"/>
                <a:ea typeface="+mj-ea"/>
                <a:cs typeface="+mj-cs"/>
              </a:defRPr>
            </a:lvl1pPr>
          </a:lstStyle>
          <a:p>
            <a:pPr lvl="0" algn="l" defTabSz="257169" rtl="0" eaLnBrk="1" latinLnBrk="0" hangingPunct="1">
              <a:lnSpc>
                <a:spcPct val="85000"/>
              </a:lnSpc>
              <a:spcBef>
                <a:spcPct val="0"/>
              </a:spcBef>
              <a:buNone/>
            </a:pPr>
            <a:r>
              <a:rPr lang="en-US"/>
              <a:t>Click to edit Master title style</a:t>
            </a:r>
            <a:endParaRPr lang="en-US" dirty="0"/>
          </a:p>
        </p:txBody>
      </p:sp>
      <p:sp>
        <p:nvSpPr>
          <p:cNvPr id="18" name="Content Placeholder 2"/>
          <p:cNvSpPr>
            <a:spLocks noGrp="1"/>
          </p:cNvSpPr>
          <p:nvPr>
            <p:ph sz="quarter" idx="16"/>
          </p:nvPr>
        </p:nvSpPr>
        <p:spPr>
          <a:xfrm>
            <a:off x="457200" y="1638300"/>
            <a:ext cx="2953512" cy="969496"/>
          </a:xfrm>
        </p:spPr>
        <p:txBody>
          <a:bodyPr>
            <a:sp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668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Page Photo Below">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1068388"/>
            <a:ext cx="6858000" cy="4075112"/>
          </a:xfrm>
          <a:prstGeom prst="rect">
            <a:avLst/>
          </a:prstGeom>
        </p:spPr>
        <p:txBody>
          <a:bodyPr vert="horz" lIns="457200" tIns="457200" rIns="182880" bIns="18288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a:t>Footer can go here</a:t>
            </a:r>
            <a:endParaRPr lang="en-US" dirty="0"/>
          </a:p>
        </p:txBody>
      </p:sp>
      <p:sp>
        <p:nvSpPr>
          <p:cNvPr id="11"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6" name="Title Placeholder 1"/>
          <p:cNvSpPr>
            <a:spLocks noGrp="1"/>
          </p:cNvSpPr>
          <p:nvPr>
            <p:ph type="title"/>
          </p:nvPr>
        </p:nvSpPr>
        <p:spPr>
          <a:xfrm>
            <a:off x="457200" y="633984"/>
            <a:ext cx="5943602"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Tree>
    <p:extLst>
      <p:ext uri="{BB962C8B-B14F-4D97-AF65-F5344CB8AC3E}">
        <p14:creationId xmlns:p14="http://schemas.microsoft.com/office/powerpoint/2010/main" val="3238418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14" name="Rectangle 13"/>
          <p:cNvSpPr/>
          <p:nvPr userDrawn="1"/>
        </p:nvSpPr>
        <p:spPr>
          <a:xfrm>
            <a:off x="0" y="4019552"/>
            <a:ext cx="6858000" cy="1139385"/>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ctrTitle" hasCustomPrompt="1"/>
          </p:nvPr>
        </p:nvSpPr>
        <p:spPr>
          <a:xfrm>
            <a:off x="457200" y="4367348"/>
            <a:ext cx="5934400" cy="409158"/>
          </a:xfrm>
        </p:spPr>
        <p:txBody>
          <a:bodyPr anchor="b" anchorCtr="0">
            <a:noAutofit/>
          </a:bodyPr>
          <a:lstStyle>
            <a:lvl1pPr>
              <a:lnSpc>
                <a:spcPct val="90000"/>
              </a:lnSpc>
              <a:defRPr sz="2400" cap="none" baseline="0">
                <a:solidFill>
                  <a:schemeClr val="bg1"/>
                </a:solidFill>
                <a:latin typeface="+mj-lt"/>
              </a:defRPr>
            </a:lvl1pPr>
          </a:lstStyle>
          <a:p>
            <a:r>
              <a:rPr lang="en-US" dirty="0"/>
              <a:t>Click to edit subhead or caption for image above</a:t>
            </a:r>
          </a:p>
        </p:txBody>
      </p:sp>
      <p:sp>
        <p:nvSpPr>
          <p:cNvPr id="105"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5499588" y="4703180"/>
            <a:ext cx="901212" cy="314184"/>
          </a:xfrm>
          <a:prstGeom prst="rect">
            <a:avLst/>
          </a:prstGeom>
        </p:spPr>
      </p:pic>
      <p:sp>
        <p:nvSpPr>
          <p:cNvPr id="11" name="Content Placeholder 3"/>
          <p:cNvSpPr>
            <a:spLocks noGrp="1"/>
          </p:cNvSpPr>
          <p:nvPr>
            <p:ph sz="quarter" idx="12"/>
          </p:nvPr>
        </p:nvSpPr>
        <p:spPr>
          <a:xfrm>
            <a:off x="-9144" y="0"/>
            <a:ext cx="6876288" cy="4032504"/>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6008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hoto Yellow">
    <p:spTree>
      <p:nvGrpSpPr>
        <p:cNvPr id="1" name=""/>
        <p:cNvGrpSpPr/>
        <p:nvPr/>
      </p:nvGrpSpPr>
      <p:grpSpPr>
        <a:xfrm>
          <a:off x="0" y="0"/>
          <a:ext cx="0" cy="0"/>
          <a:chOff x="0" y="0"/>
          <a:chExt cx="0" cy="0"/>
        </a:xfrm>
      </p:grpSpPr>
      <p:sp>
        <p:nvSpPr>
          <p:cNvPr id="14" name="Rectangle 13"/>
          <p:cNvSpPr/>
          <p:nvPr userDrawn="1"/>
        </p:nvSpPr>
        <p:spPr>
          <a:xfrm>
            <a:off x="0" y="4019552"/>
            <a:ext cx="6858000" cy="113938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5"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9144" y="0"/>
            <a:ext cx="6876288" cy="4032504"/>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5499591" y="4702080"/>
            <a:ext cx="904363" cy="315283"/>
          </a:xfrm>
          <a:prstGeom prst="rect">
            <a:avLst/>
          </a:prstGeom>
        </p:spPr>
      </p:pic>
      <p:sp>
        <p:nvSpPr>
          <p:cNvPr id="9" name="Title 1"/>
          <p:cNvSpPr>
            <a:spLocks noGrp="1"/>
          </p:cNvSpPr>
          <p:nvPr>
            <p:ph type="ctrTitle" hasCustomPrompt="1"/>
          </p:nvPr>
        </p:nvSpPr>
        <p:spPr>
          <a:xfrm>
            <a:off x="457200" y="4367348"/>
            <a:ext cx="5934400" cy="409158"/>
          </a:xfrm>
        </p:spPr>
        <p:txBody>
          <a:bodyPr anchor="b" anchorCtr="0">
            <a:noAutofit/>
          </a:bodyPr>
          <a:lstStyle>
            <a:lvl1pPr>
              <a:lnSpc>
                <a:spcPct val="90000"/>
              </a:lnSpc>
              <a:defRPr sz="24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2823476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 Page Photo Blue">
    <p:spTree>
      <p:nvGrpSpPr>
        <p:cNvPr id="1" name=""/>
        <p:cNvGrpSpPr/>
        <p:nvPr/>
      </p:nvGrpSpPr>
      <p:grpSpPr>
        <a:xfrm>
          <a:off x="0" y="0"/>
          <a:ext cx="0" cy="0"/>
          <a:chOff x="0" y="0"/>
          <a:chExt cx="0" cy="0"/>
        </a:xfrm>
      </p:grpSpPr>
      <p:sp>
        <p:nvSpPr>
          <p:cNvPr id="14" name="Rectangle 13"/>
          <p:cNvSpPr/>
          <p:nvPr userDrawn="1"/>
        </p:nvSpPr>
        <p:spPr>
          <a:xfrm>
            <a:off x="0" y="4019552"/>
            <a:ext cx="6858000" cy="1139385"/>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5"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9144" y="0"/>
            <a:ext cx="6876288" cy="4032504"/>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5499591" y="4702080"/>
            <a:ext cx="904363" cy="315283"/>
          </a:xfrm>
          <a:prstGeom prst="rect">
            <a:avLst/>
          </a:prstGeom>
        </p:spPr>
      </p:pic>
      <p:sp>
        <p:nvSpPr>
          <p:cNvPr id="9" name="Title 1"/>
          <p:cNvSpPr>
            <a:spLocks noGrp="1"/>
          </p:cNvSpPr>
          <p:nvPr>
            <p:ph type="ctrTitle" hasCustomPrompt="1"/>
          </p:nvPr>
        </p:nvSpPr>
        <p:spPr>
          <a:xfrm>
            <a:off x="457200" y="4367348"/>
            <a:ext cx="5934400" cy="409158"/>
          </a:xfrm>
        </p:spPr>
        <p:txBody>
          <a:bodyPr anchor="b" anchorCtr="0">
            <a:noAutofit/>
          </a:bodyPr>
          <a:lstStyle>
            <a:lvl1pPr>
              <a:lnSpc>
                <a:spcPct val="90000"/>
              </a:lnSpc>
              <a:defRPr sz="24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2061968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Page Photo Red">
    <p:spTree>
      <p:nvGrpSpPr>
        <p:cNvPr id="1" name=""/>
        <p:cNvGrpSpPr/>
        <p:nvPr/>
      </p:nvGrpSpPr>
      <p:grpSpPr>
        <a:xfrm>
          <a:off x="0" y="0"/>
          <a:ext cx="0" cy="0"/>
          <a:chOff x="0" y="0"/>
          <a:chExt cx="0" cy="0"/>
        </a:xfrm>
      </p:grpSpPr>
      <p:sp>
        <p:nvSpPr>
          <p:cNvPr id="14" name="Rectangle 13"/>
          <p:cNvSpPr/>
          <p:nvPr userDrawn="1"/>
        </p:nvSpPr>
        <p:spPr>
          <a:xfrm>
            <a:off x="0" y="4019552"/>
            <a:ext cx="6858000" cy="1139385"/>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5"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9144" y="0"/>
            <a:ext cx="6876288" cy="4032504"/>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5499591" y="4702080"/>
            <a:ext cx="904363" cy="315283"/>
          </a:xfrm>
          <a:prstGeom prst="rect">
            <a:avLst/>
          </a:prstGeom>
        </p:spPr>
      </p:pic>
      <p:sp>
        <p:nvSpPr>
          <p:cNvPr id="9" name="Title 1"/>
          <p:cNvSpPr>
            <a:spLocks noGrp="1"/>
          </p:cNvSpPr>
          <p:nvPr>
            <p:ph type="ctrTitle" hasCustomPrompt="1"/>
          </p:nvPr>
        </p:nvSpPr>
        <p:spPr>
          <a:xfrm>
            <a:off x="457200" y="4367348"/>
            <a:ext cx="5934400" cy="409158"/>
          </a:xfrm>
        </p:spPr>
        <p:txBody>
          <a:bodyPr anchor="b" anchorCtr="0">
            <a:noAutofit/>
          </a:bodyPr>
          <a:lstStyle>
            <a:lvl1pPr>
              <a:lnSpc>
                <a:spcPct val="90000"/>
              </a:lnSpc>
              <a:defRPr sz="24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4185567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hoto Green">
    <p:spTree>
      <p:nvGrpSpPr>
        <p:cNvPr id="1" name=""/>
        <p:cNvGrpSpPr/>
        <p:nvPr/>
      </p:nvGrpSpPr>
      <p:grpSpPr>
        <a:xfrm>
          <a:off x="0" y="0"/>
          <a:ext cx="0" cy="0"/>
          <a:chOff x="0" y="0"/>
          <a:chExt cx="0" cy="0"/>
        </a:xfrm>
      </p:grpSpPr>
      <p:sp>
        <p:nvSpPr>
          <p:cNvPr id="14" name="Rectangle 13"/>
          <p:cNvSpPr/>
          <p:nvPr userDrawn="1"/>
        </p:nvSpPr>
        <p:spPr>
          <a:xfrm>
            <a:off x="0" y="4019552"/>
            <a:ext cx="6858000" cy="1139385"/>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5" name="Footer Placeholder 4"/>
          <p:cNvSpPr>
            <a:spLocks noGrp="1"/>
          </p:cNvSpPr>
          <p:nvPr>
            <p:ph type="ftr" sz="quarter" idx="19"/>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bg1"/>
                </a:solidFill>
              </a:defRPr>
            </a:lvl1pPr>
          </a:lstStyle>
          <a:p>
            <a:r>
              <a:rPr lang="en-US" dirty="0"/>
              <a:t>Footer can go here</a:t>
            </a:r>
          </a:p>
        </p:txBody>
      </p:sp>
      <p:sp>
        <p:nvSpPr>
          <p:cNvPr id="106"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bg1"/>
                </a:solidFill>
              </a:defRPr>
            </a:lvl1pPr>
          </a:lstStyle>
          <a:p>
            <a:fld id="{7FEEEA1A-CB49-3744-AA40-B896987410F9}" type="slidenum">
              <a:rPr lang="en-US" smtClean="0"/>
              <a:pPr/>
              <a:t>‹#›</a:t>
            </a:fld>
            <a:endParaRPr lang="en-US" dirty="0"/>
          </a:p>
        </p:txBody>
      </p:sp>
      <p:sp>
        <p:nvSpPr>
          <p:cNvPr id="10" name="Content Placeholder 3"/>
          <p:cNvSpPr>
            <a:spLocks noGrp="1"/>
          </p:cNvSpPr>
          <p:nvPr>
            <p:ph sz="quarter" idx="12"/>
          </p:nvPr>
        </p:nvSpPr>
        <p:spPr>
          <a:xfrm>
            <a:off x="-9144" y="0"/>
            <a:ext cx="6876288" cy="4032504"/>
          </a:xfrm>
          <a:prstGeom prst="rect">
            <a:avLst/>
          </a:prstGeom>
        </p:spPr>
        <p:txBody>
          <a:bodyPr vert="horz" lIns="457200" tIns="457200" rIns="182880" bIns="18288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5499591" y="4702080"/>
            <a:ext cx="904363" cy="315283"/>
          </a:xfrm>
          <a:prstGeom prst="rect">
            <a:avLst/>
          </a:prstGeom>
        </p:spPr>
      </p:pic>
      <p:sp>
        <p:nvSpPr>
          <p:cNvPr id="9" name="Title 1"/>
          <p:cNvSpPr>
            <a:spLocks noGrp="1"/>
          </p:cNvSpPr>
          <p:nvPr>
            <p:ph type="ctrTitle" hasCustomPrompt="1"/>
          </p:nvPr>
        </p:nvSpPr>
        <p:spPr>
          <a:xfrm>
            <a:off x="457200" y="4367348"/>
            <a:ext cx="5934400" cy="409158"/>
          </a:xfrm>
        </p:spPr>
        <p:txBody>
          <a:bodyPr anchor="b" anchorCtr="0">
            <a:noAutofit/>
          </a:bodyPr>
          <a:lstStyle>
            <a:lvl1pPr>
              <a:lnSpc>
                <a:spcPct val="90000"/>
              </a:lnSpc>
              <a:defRPr sz="2400" cap="none" baseline="0">
                <a:solidFill>
                  <a:schemeClr val="bg1"/>
                </a:solidFill>
                <a:latin typeface="+mj-lt"/>
              </a:defRPr>
            </a:lvl1pPr>
          </a:lstStyle>
          <a:p>
            <a:r>
              <a:rPr lang="en-US" dirty="0"/>
              <a:t>Click to edit subhead or caption for image above</a:t>
            </a:r>
          </a:p>
        </p:txBody>
      </p:sp>
    </p:spTree>
    <p:extLst>
      <p:ext uri="{BB962C8B-B14F-4D97-AF65-F5344CB8AC3E}">
        <p14:creationId xmlns:p14="http://schemas.microsoft.com/office/powerpoint/2010/main" val="1501031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32957" y="4223362"/>
            <a:ext cx="1924501" cy="722487"/>
          </a:xfrm>
          <a:prstGeom prst="rect">
            <a:avLst/>
          </a:prstGeom>
        </p:spPr>
      </p:pic>
      <p:sp>
        <p:nvSpPr>
          <p:cNvPr id="4" name="TextBox 3"/>
          <p:cNvSpPr txBox="1"/>
          <p:nvPr userDrawn="1"/>
        </p:nvSpPr>
        <p:spPr>
          <a:xfrm>
            <a:off x="506348" y="2115125"/>
            <a:ext cx="2401674" cy="498598"/>
          </a:xfrm>
          <a:prstGeom prst="rect">
            <a:avLst/>
          </a:prstGeom>
          <a:noFill/>
        </p:spPr>
        <p:txBody>
          <a:bodyPr wrap="square" lIns="0" tIns="0" rIns="0" bIns="0" rtlCol="0">
            <a:spAutoFit/>
          </a:bodyPr>
          <a:lstStyle/>
          <a:p>
            <a:pPr>
              <a:lnSpc>
                <a:spcPct val="90000"/>
              </a:lnSpc>
            </a:pPr>
            <a:r>
              <a:rPr lang="en-US" sz="3600" b="1" i="0" dirty="0">
                <a:solidFill>
                  <a:schemeClr val="bg1"/>
                </a:solidFill>
                <a:latin typeface="+mj-lt"/>
                <a:cs typeface="Arial"/>
              </a:rPr>
              <a:t>Thank you</a:t>
            </a:r>
          </a:p>
        </p:txBody>
      </p:sp>
    </p:spTree>
    <p:extLst>
      <p:ext uri="{BB962C8B-B14F-4D97-AF65-F5344CB8AC3E}">
        <p14:creationId xmlns:p14="http://schemas.microsoft.com/office/powerpoint/2010/main" val="2938722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No Seal)">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5241525" y="66343"/>
            <a:ext cx="1543050" cy="196208"/>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08700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con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509330" y="1846313"/>
            <a:ext cx="2891470" cy="2351985"/>
          </a:xfrm>
        </p:spPr>
        <p:txBody>
          <a:bodyPr anchor="t" anchorCtr="0">
            <a:normAutofit/>
          </a:bodyPr>
          <a:lstStyle>
            <a:lvl1pPr>
              <a:defRPr sz="3600" baseline="0">
                <a:solidFill>
                  <a:schemeClr val="bg1"/>
                </a:solidFill>
                <a:latin typeface="+mj-lt"/>
              </a:defRPr>
            </a:lvl1pPr>
          </a:lstStyle>
          <a:p>
            <a:r>
              <a:rPr lang="en-US" dirty="0"/>
              <a:t>Click to edit your</a:t>
            </a:r>
            <a:br>
              <a:rPr lang="en-US" dirty="0"/>
            </a:br>
            <a:r>
              <a:rPr lang="en-US" dirty="0"/>
              <a:t>Presentation Title Here</a:t>
            </a:r>
          </a:p>
        </p:txBody>
      </p:sp>
      <p:sp>
        <p:nvSpPr>
          <p:cNvPr id="11" name="Text Placeholder 10"/>
          <p:cNvSpPr>
            <a:spLocks noGrp="1"/>
          </p:cNvSpPr>
          <p:nvPr userDrawn="1">
            <p:ph type="body" sz="quarter" idx="10" hasCustomPrompt="1"/>
          </p:nvPr>
        </p:nvSpPr>
        <p:spPr>
          <a:xfrm>
            <a:off x="3509330" y="1254403"/>
            <a:ext cx="2891470" cy="509588"/>
          </a:xfrm>
          <a:prstGeom prst="rect">
            <a:avLst/>
          </a:prstGeom>
        </p:spPr>
        <p:txBody>
          <a:bodyPr anchor="b" anchorCtr="0">
            <a:normAutofit/>
          </a:bodyPr>
          <a:lstStyle>
            <a:lvl1pPr marL="0" indent="0">
              <a:lnSpc>
                <a:spcPct val="90000"/>
              </a:lnSpc>
              <a:buFontTx/>
              <a:buNone/>
              <a:defRPr sz="1800" b="0" i="0" cap="none" baseline="0">
                <a:solidFill>
                  <a:schemeClr val="accent5"/>
                </a:solidFill>
                <a:latin typeface="+mj-lt"/>
              </a:defRPr>
            </a:lvl1pPr>
          </a:lstStyle>
          <a:p>
            <a:pPr lvl="0"/>
            <a:r>
              <a:rPr lang="en-US" dirty="0"/>
              <a:t>Insert subheading here if needed</a:t>
            </a:r>
          </a:p>
        </p:txBody>
      </p:sp>
      <p:sp>
        <p:nvSpPr>
          <p:cNvPr id="10" name="AutoShape 3"/>
          <p:cNvSpPr>
            <a:spLocks noChangeAspect="1" noChangeArrowheads="1" noTextEdit="1"/>
          </p:cNvSpPr>
          <p:nvPr userDrawn="1"/>
        </p:nvSpPr>
        <p:spPr bwMode="auto">
          <a:xfrm>
            <a:off x="452438" y="0"/>
            <a:ext cx="59531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5" name="Content Placeholder 4"/>
          <p:cNvSpPr>
            <a:spLocks noGrp="1"/>
          </p:cNvSpPr>
          <p:nvPr>
            <p:ph sz="quarter" idx="11"/>
          </p:nvPr>
        </p:nvSpPr>
        <p:spPr>
          <a:xfrm>
            <a:off x="3509330" y="4638675"/>
            <a:ext cx="289623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6" name="Subtitle 2"/>
          <p:cNvSpPr>
            <a:spLocks noGrp="1"/>
          </p:cNvSpPr>
          <p:nvPr>
            <p:ph type="subTitle" idx="1" hasCustomPrompt="1"/>
          </p:nvPr>
        </p:nvSpPr>
        <p:spPr>
          <a:xfrm>
            <a:off x="3509330" y="4360299"/>
            <a:ext cx="2896233"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sp>
        <p:nvSpPr>
          <p:cNvPr id="5" name="Oval 4"/>
          <p:cNvSpPr/>
          <p:nvPr userDrawn="1"/>
        </p:nvSpPr>
        <p:spPr>
          <a:xfrm>
            <a:off x="566061" y="493071"/>
            <a:ext cx="72760" cy="7276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userDrawn="1"/>
        </p:nvSpPr>
        <p:spPr>
          <a:xfrm>
            <a:off x="458951" y="597152"/>
            <a:ext cx="72760" cy="72760"/>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2910" y="208616"/>
            <a:ext cx="2933166" cy="4644227"/>
            <a:chOff x="-12910" y="208616"/>
            <a:chExt cx="2933166" cy="4644227"/>
          </a:xfrm>
        </p:grpSpPr>
        <p:grpSp>
          <p:nvGrpSpPr>
            <p:cNvPr id="175" name="Group 174"/>
            <p:cNvGrpSpPr/>
            <p:nvPr userDrawn="1"/>
          </p:nvGrpSpPr>
          <p:grpSpPr>
            <a:xfrm>
              <a:off x="-12910" y="208616"/>
              <a:ext cx="2933166" cy="4644227"/>
              <a:chOff x="-12910" y="208616"/>
              <a:chExt cx="2933166" cy="4644227"/>
            </a:xfrm>
          </p:grpSpPr>
          <p:sp>
            <p:nvSpPr>
              <p:cNvPr id="176"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solidFill>
                <a:srgbClr val="6B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solidFill>
                <a:srgbClr val="ED9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solidFill>
                <a:srgbClr val="F43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solidFill>
                <a:srgbClr val="00B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p:cNvPicPr>
            <a:picLocks noChangeAspect="1"/>
          </p:cNvPicPr>
          <p:nvPr userDrawn="1"/>
        </p:nvPicPr>
        <p:blipFill>
          <a:blip r:embed="rId2"/>
          <a:stretch>
            <a:fillRect/>
          </a:stretch>
        </p:blipFill>
        <p:spPr>
          <a:xfrm>
            <a:off x="3511470" y="411290"/>
            <a:ext cx="906891" cy="475488"/>
          </a:xfrm>
          <a:prstGeom prst="rect">
            <a:avLst/>
          </a:prstGeom>
        </p:spPr>
      </p:pic>
    </p:spTree>
    <p:extLst>
      <p:ext uri="{BB962C8B-B14F-4D97-AF65-F5344CB8AC3E}">
        <p14:creationId xmlns:p14="http://schemas.microsoft.com/office/powerpoint/2010/main" val="28534515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9702" y="770428"/>
            <a:ext cx="5578595" cy="2501600"/>
          </a:xfrm>
        </p:spPr>
        <p:txBody>
          <a:bodyPr anchor="b"/>
          <a:lstStyle>
            <a:lvl1pPr algn="ctr">
              <a:defRPr sz="3375"/>
            </a:lvl1pPr>
          </a:lstStyle>
          <a:p>
            <a:r>
              <a:rPr lang="en-US" dirty="0"/>
              <a:t>Click to edit Master title style</a:t>
            </a:r>
          </a:p>
        </p:txBody>
      </p:sp>
      <p:sp>
        <p:nvSpPr>
          <p:cNvPr id="3" name="Subtitle 2" title="CLICK TO EDIT SUBTITLE"/>
          <p:cNvSpPr>
            <a:spLocks noGrp="1"/>
          </p:cNvSpPr>
          <p:nvPr>
            <p:ph type="subTitle" idx="1" hasCustomPrompt="1"/>
          </p:nvPr>
        </p:nvSpPr>
        <p:spPr>
          <a:xfrm>
            <a:off x="639703" y="3367139"/>
            <a:ext cx="5578594" cy="1135850"/>
          </a:xfrm>
        </p:spPr>
        <p:txBody>
          <a:bodyPr/>
          <a:lstStyle>
            <a:lvl1pPr marL="0" indent="0" algn="ctr">
              <a:buNone/>
              <a:defRPr lang="en-US" sz="1350" kern="1200" baseline="0" dirty="0">
                <a:solidFill>
                  <a:schemeClr val="tx2">
                    <a:lumMod val="60000"/>
                    <a:lumOff val="40000"/>
                  </a:schemeClr>
                </a:solidFill>
                <a:latin typeface="+mn-lt"/>
                <a:ea typeface="+mn-ea"/>
                <a:cs typeface="+mn-cs"/>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742341" y="402047"/>
            <a:ext cx="1373317" cy="1831090"/>
          </a:xfrm>
          <a:prstGeom prst="rect">
            <a:avLst/>
          </a:prstGeom>
        </p:spPr>
      </p:pic>
      <p:cxnSp>
        <p:nvCxnSpPr>
          <p:cNvPr id="6" name="Straight Connector 5"/>
          <p:cNvCxnSpPr/>
          <p:nvPr userDrawn="1"/>
        </p:nvCxnSpPr>
        <p:spPr>
          <a:xfrm>
            <a:off x="639702" y="3321658"/>
            <a:ext cx="5578595" cy="0"/>
          </a:xfrm>
          <a:prstGeom prst="line">
            <a:avLst/>
          </a:prstGeom>
        </p:spPr>
        <p:style>
          <a:lnRef idx="1">
            <a:schemeClr val="accent6"/>
          </a:lnRef>
          <a:fillRef idx="0">
            <a:schemeClr val="accent6"/>
          </a:fillRef>
          <a:effectRef idx="0">
            <a:schemeClr val="accent6"/>
          </a:effectRef>
          <a:fontRef idx="minor">
            <a:schemeClr val="tx1"/>
          </a:fontRef>
        </p:style>
      </p:cxnSp>
      <p:sp>
        <p:nvSpPr>
          <p:cNvPr id="7"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96211183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39702" y="1697837"/>
            <a:ext cx="5578595" cy="860484"/>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hasCustomPrompt="1"/>
          </p:nvPr>
        </p:nvSpPr>
        <p:spPr>
          <a:xfrm>
            <a:off x="639702" y="2684483"/>
            <a:ext cx="5578594" cy="799842"/>
          </a:xfrm>
        </p:spPr>
        <p:txBody>
          <a:bodyPr/>
          <a:lstStyle>
            <a:lvl1pPr marL="0" indent="0" algn="ctr">
              <a:buNone/>
              <a:defRPr sz="1350">
                <a:solidFill>
                  <a:schemeClr val="tx2">
                    <a:lumMod val="60000"/>
                    <a:lumOff val="40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890114" y="197731"/>
            <a:ext cx="1077769" cy="1437025"/>
          </a:xfrm>
          <a:prstGeom prst="rect">
            <a:avLst/>
          </a:prstGeom>
          <a:effectLst/>
        </p:spPr>
      </p:pic>
      <p:sp>
        <p:nvSpPr>
          <p:cNvPr id="5"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6494309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2pPr marL="385763" indent="-128588">
              <a:buFont typeface="Franklin Gothic Book" panose="020B05030201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cxnSp>
        <p:nvCxnSpPr>
          <p:cNvPr id="8" name="Straight Connector 7"/>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1025525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cxnSp>
        <p:nvCxnSpPr>
          <p:cNvPr id="8" name="Straight Connector 7"/>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9"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6"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512929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488" y="1369219"/>
            <a:ext cx="291465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cxnSp>
        <p:nvCxnSpPr>
          <p:cNvPr id="7" name="Straight Connector 6"/>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8"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9"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2627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72381" y="1260872"/>
            <a:ext cx="2901255" cy="617934"/>
          </a:xfrm>
        </p:spPr>
        <p:txBody>
          <a:bodyPr anchor="ctr"/>
          <a:lstStyle>
            <a:lvl1pPr marL="0" indent="0" algn="ctr">
              <a:buNone/>
              <a:defRPr sz="1350" b="0">
                <a:solidFill>
                  <a:schemeClr val="tx2">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3471863" y="1260872"/>
            <a:ext cx="2915543" cy="617934"/>
          </a:xfrm>
        </p:spPr>
        <p:txBody>
          <a:bodyPr anchor="ctr"/>
          <a:lstStyle>
            <a:lvl1pPr marL="0" indent="0" algn="ctr">
              <a:buNone/>
              <a:defRPr sz="1350" b="0">
                <a:solidFill>
                  <a:schemeClr val="tx2">
                    <a:lumMod val="60000"/>
                    <a:lumOff val="40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cxnSp>
        <p:nvCxnSpPr>
          <p:cNvPr id="9" name="Straight Connector 8"/>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11" name="Slide Number Placeholder 5"/>
          <p:cNvSpPr>
            <a:spLocks noGrp="1"/>
          </p:cNvSpPr>
          <p:nvPr>
            <p:ph type="sldNum" sz="quarter" idx="10"/>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587628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cxnSp>
        <p:nvCxnSpPr>
          <p:cNvPr id="5" name="Straight Connector 4"/>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443593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No Seal)">
    <p:spTree>
      <p:nvGrpSpPr>
        <p:cNvPr id="1" name=""/>
        <p:cNvGrpSpPr/>
        <p:nvPr/>
      </p:nvGrpSpPr>
      <p:grpSpPr>
        <a:xfrm>
          <a:off x="0" y="0"/>
          <a:ext cx="0" cy="0"/>
          <a:chOff x="0" y="0"/>
          <a:chExt cx="0" cy="0"/>
        </a:xfrm>
      </p:grpSpPr>
      <p:cxnSp>
        <p:nvCxnSpPr>
          <p:cNvPr id="3" name="Straight Connector 2"/>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395063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3"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019598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No Seal)">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420761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Icon Yellow">
    <p:bg>
      <p:bgPr>
        <a:solidFill>
          <a:schemeClr val="accent2"/>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3509330" y="1846313"/>
            <a:ext cx="2896233" cy="2351985"/>
          </a:xfrm>
        </p:spPr>
        <p:txBody>
          <a:bodyPr anchor="t" anchorCtr="0">
            <a:normAutofit/>
          </a:bodyPr>
          <a:lstStyle>
            <a:lvl1pPr>
              <a:defRPr sz="3600" baseline="0">
                <a:solidFill>
                  <a:schemeClr val="bg1"/>
                </a:solidFill>
                <a:latin typeface="+mj-lt"/>
              </a:defRPr>
            </a:lvl1pPr>
          </a:lstStyle>
          <a:p>
            <a:r>
              <a:rPr lang="en-US" dirty="0"/>
              <a:t>Click to edit your</a:t>
            </a:r>
            <a:br>
              <a:rPr lang="en-US" dirty="0"/>
            </a:br>
            <a:r>
              <a:rPr lang="en-US" dirty="0"/>
              <a:t>Presentation Title Here</a:t>
            </a:r>
          </a:p>
        </p:txBody>
      </p:sp>
      <p:sp>
        <p:nvSpPr>
          <p:cNvPr id="237" name="Content Placeholder 4"/>
          <p:cNvSpPr>
            <a:spLocks noGrp="1"/>
          </p:cNvSpPr>
          <p:nvPr>
            <p:ph sz="quarter" idx="11"/>
          </p:nvPr>
        </p:nvSpPr>
        <p:spPr>
          <a:xfrm>
            <a:off x="3509330" y="4638675"/>
            <a:ext cx="289623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8" name="Subtitle 2"/>
          <p:cNvSpPr>
            <a:spLocks noGrp="1"/>
          </p:cNvSpPr>
          <p:nvPr>
            <p:ph type="subTitle" idx="1" hasCustomPrompt="1"/>
          </p:nvPr>
        </p:nvSpPr>
        <p:spPr>
          <a:xfrm>
            <a:off x="3509330" y="4360299"/>
            <a:ext cx="2896233"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grpSp>
        <p:nvGrpSpPr>
          <p:cNvPr id="2" name="Group 1"/>
          <p:cNvGrpSpPr/>
          <p:nvPr userDrawn="1"/>
        </p:nvGrpSpPr>
        <p:grpSpPr>
          <a:xfrm>
            <a:off x="-12910" y="208616"/>
            <a:ext cx="2933166" cy="4644227"/>
            <a:chOff x="-12910" y="208616"/>
            <a:chExt cx="2933166" cy="4644227"/>
          </a:xfrm>
        </p:grpSpPr>
        <p:grpSp>
          <p:nvGrpSpPr>
            <p:cNvPr id="176" name="Group 175"/>
            <p:cNvGrpSpPr/>
            <p:nvPr userDrawn="1"/>
          </p:nvGrpSpPr>
          <p:grpSpPr>
            <a:xfrm>
              <a:off x="-12910" y="208616"/>
              <a:ext cx="2933166" cy="4644227"/>
              <a:chOff x="-12910" y="208616"/>
              <a:chExt cx="2933166" cy="4644227"/>
            </a:xfrm>
            <a:solidFill>
              <a:schemeClr val="bg1"/>
            </a:solidFill>
          </p:grpSpPr>
          <p:sp>
            <p:nvSpPr>
              <p:cNvPr id="177"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6"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7" name="Text Placeholder 10"/>
          <p:cNvSpPr>
            <a:spLocks noGrp="1"/>
          </p:cNvSpPr>
          <p:nvPr>
            <p:ph type="body" sz="quarter" idx="10" hasCustomPrompt="1"/>
          </p:nvPr>
        </p:nvSpPr>
        <p:spPr>
          <a:xfrm>
            <a:off x="3509330" y="1254403"/>
            <a:ext cx="2891470"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pic>
        <p:nvPicPr>
          <p:cNvPr id="6" name="Picture 5"/>
          <p:cNvPicPr>
            <a:picLocks noChangeAspect="1"/>
          </p:cNvPicPr>
          <p:nvPr userDrawn="1"/>
        </p:nvPicPr>
        <p:blipFill>
          <a:blip r:embed="rId2"/>
          <a:stretch>
            <a:fillRect/>
          </a:stretch>
        </p:blipFill>
        <p:spPr>
          <a:xfrm>
            <a:off x="3511500" y="411676"/>
            <a:ext cx="903458" cy="473688"/>
          </a:xfrm>
          <a:prstGeom prst="rect">
            <a:avLst/>
          </a:prstGeom>
        </p:spPr>
      </p:pic>
    </p:spTree>
    <p:extLst>
      <p:ext uri="{BB962C8B-B14F-4D97-AF65-F5344CB8AC3E}">
        <p14:creationId xmlns:p14="http://schemas.microsoft.com/office/powerpoint/2010/main" val="904647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740569"/>
            <a:ext cx="2211883" cy="802481"/>
          </a:xfrm>
        </p:spPr>
        <p:txBody>
          <a:bodyPr anchor="b"/>
          <a:lstStyle>
            <a:lvl1pPr>
              <a:defRPr sz="1800"/>
            </a:lvl1pPr>
          </a:lstStyle>
          <a:p>
            <a:r>
              <a:rPr lang="en-US" dirty="0"/>
              <a:t>Click to edit Master title style</a:t>
            </a:r>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Click to edit Master text styles</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6"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5032764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740569"/>
            <a:ext cx="2211883" cy="802481"/>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6"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513311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1487" y="1403950"/>
            <a:ext cx="5915024" cy="307316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cxnSp>
        <p:nvCxnSpPr>
          <p:cNvPr id="4" name="Straight Connector 3"/>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sp>
        <p:nvSpPr>
          <p:cNvPr id="6"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8"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1230409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e Picture Only">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663676" y="336431"/>
            <a:ext cx="5373466" cy="414067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3"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2875502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2701" y="617643"/>
            <a:ext cx="2872512" cy="3535976"/>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5" name="Picture Placeholder 2"/>
          <p:cNvSpPr>
            <a:spLocks noGrp="1"/>
          </p:cNvSpPr>
          <p:nvPr>
            <p:ph type="pic" idx="10"/>
          </p:nvPr>
        </p:nvSpPr>
        <p:spPr>
          <a:xfrm>
            <a:off x="3700816" y="617643"/>
            <a:ext cx="2872512" cy="3535976"/>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492874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5487" y="1395322"/>
            <a:ext cx="2790023" cy="320902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6" name="Picture Placeholder 2"/>
          <p:cNvSpPr>
            <a:spLocks noGrp="1"/>
          </p:cNvSpPr>
          <p:nvPr>
            <p:ph type="pic" idx="10"/>
          </p:nvPr>
        </p:nvSpPr>
        <p:spPr>
          <a:xfrm>
            <a:off x="3749339" y="1395322"/>
            <a:ext cx="2790023" cy="320902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5" name="Title 1"/>
          <p:cNvSpPr>
            <a:spLocks noGrp="1"/>
          </p:cNvSpPr>
          <p:nvPr>
            <p:ph type="title"/>
          </p:nvPr>
        </p:nvSpPr>
        <p:spPr>
          <a:xfrm>
            <a:off x="471487" y="188977"/>
            <a:ext cx="5915024" cy="994172"/>
          </a:xfrm>
        </p:spPr>
        <p:txBody>
          <a:bodyPr anchor="b"/>
          <a:lstStyle>
            <a:lvl1pPr algn="l">
              <a:defRPr/>
            </a:lvl1pPr>
          </a:lstStyle>
          <a:p>
            <a:r>
              <a:rPr lang="en-US" dirty="0"/>
              <a:t>Click to edit Master title style</a:t>
            </a:r>
          </a:p>
        </p:txBody>
      </p:sp>
      <p:cxnSp>
        <p:nvCxnSpPr>
          <p:cNvPr id="7" name="Straight Connector 6"/>
          <p:cNvCxnSpPr/>
          <p:nvPr userDrawn="1"/>
        </p:nvCxnSpPr>
        <p:spPr>
          <a:xfrm>
            <a:off x="471487" y="1183149"/>
            <a:ext cx="5915024" cy="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9"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13738245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p:cNvSpPr>
            <a:spLocks noGrp="1"/>
          </p:cNvSpPr>
          <p:nvPr>
            <p:ph type="media" sz="quarter" idx="11" hasCustomPrompt="1"/>
          </p:nvPr>
        </p:nvSpPr>
        <p:spPr>
          <a:xfrm>
            <a:off x="1376409" y="606676"/>
            <a:ext cx="4076086" cy="3682505"/>
          </a:xfrm>
        </p:spPr>
        <p:txBody>
          <a:bodyPr/>
          <a:lstStyle>
            <a:lvl1pPr marL="0" indent="0">
              <a:buNone/>
              <a:defRPr/>
            </a:lvl1pPr>
          </a:lstStyle>
          <a:p>
            <a:r>
              <a:rPr lang="en-US" dirty="0"/>
              <a:t>Video</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0598" y="92216"/>
            <a:ext cx="771688" cy="1028918"/>
          </a:xfrm>
          <a:prstGeom prst="rect">
            <a:avLst/>
          </a:prstGeom>
          <a:noFill/>
          <a:ln>
            <a:noFill/>
          </a:ln>
        </p:spPr>
      </p:pic>
      <p:sp>
        <p:nvSpPr>
          <p:cNvPr id="5" name="Slide Number Placeholder 5"/>
          <p:cNvSpPr>
            <a:spLocks noGrp="1"/>
          </p:cNvSpPr>
          <p:nvPr>
            <p:ph type="sldNum" sz="quarter" idx="4"/>
          </p:nvPr>
        </p:nvSpPr>
        <p:spPr>
          <a:xfrm>
            <a:off x="5241525" y="55050"/>
            <a:ext cx="1543050" cy="218795"/>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Tree>
    <p:custDataLst>
      <p:tags r:id="rId1"/>
    </p:custDataLst>
    <p:extLst>
      <p:ext uri="{BB962C8B-B14F-4D97-AF65-F5344CB8AC3E}">
        <p14:creationId xmlns:p14="http://schemas.microsoft.com/office/powerpoint/2010/main" val="3193614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p>
            <a:r>
              <a:rPr lang="en-US"/>
              <a:t>Click to edit Master title style</a:t>
            </a:r>
          </a:p>
        </p:txBody>
      </p:sp>
      <p:sp>
        <p:nvSpPr>
          <p:cNvPr id="3" name="Text Placeholder 2"/>
          <p:cNvSpPr>
            <a:spLocks noGrp="1"/>
          </p:cNvSpPr>
          <p:nvPr>
            <p:ph type="body" sz="half" idx="1"/>
          </p:nvPr>
        </p:nvSpPr>
        <p:spPr>
          <a:xfrm>
            <a:off x="342900" y="1200151"/>
            <a:ext cx="302895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486150" y="1200150"/>
            <a:ext cx="302895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86150" y="2953942"/>
            <a:ext cx="302895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342900" y="4767264"/>
            <a:ext cx="1600200" cy="273844"/>
          </a:xfrm>
          <a:prstGeom prst="rect">
            <a:avLst/>
          </a:prstGeom>
        </p:spPr>
        <p:txBody>
          <a:bodyPr/>
          <a:lstStyle>
            <a:lvl1pPr defTabSz="514350">
              <a:defRPr smtClean="0">
                <a:ea typeface="+mn-ea"/>
              </a:defRPr>
            </a:lvl1pPr>
          </a:lstStyle>
          <a:p>
            <a:pPr>
              <a:defRPr/>
            </a:pPr>
            <a:fld id="{7BF694C2-290E-4D2D-957C-251A140DD412}" type="datetime1">
              <a:rPr lang="en-US"/>
              <a:pPr>
                <a:defRPr/>
              </a:pPr>
              <a:t>5/9/2023</a:t>
            </a:fld>
            <a:endParaRPr lang="en-US"/>
          </a:p>
        </p:txBody>
      </p:sp>
      <p:sp>
        <p:nvSpPr>
          <p:cNvPr id="7" name="Footer Placeholder 6"/>
          <p:cNvSpPr>
            <a:spLocks noGrp="1"/>
          </p:cNvSpPr>
          <p:nvPr>
            <p:ph type="ftr" sz="quarter" idx="11"/>
          </p:nvPr>
        </p:nvSpPr>
        <p:spPr/>
        <p:txBody>
          <a:bodyPr/>
          <a:lstStyle>
            <a:lvl1pPr defTabSz="514350">
              <a:defRPr/>
            </a:lvl1pPr>
          </a:lstStyle>
          <a:p>
            <a:pPr>
              <a:defRPr/>
            </a:pPr>
            <a:endParaRPr lang="en-US"/>
          </a:p>
        </p:txBody>
      </p:sp>
      <p:sp>
        <p:nvSpPr>
          <p:cNvPr id="8" name="Slide Number Placeholder 7"/>
          <p:cNvSpPr>
            <a:spLocks noGrp="1"/>
          </p:cNvSpPr>
          <p:nvPr>
            <p:ph type="sldNum" sz="quarter" idx="12"/>
          </p:nvPr>
        </p:nvSpPr>
        <p:spPr/>
        <p:txBody>
          <a:bodyPr/>
          <a:lstStyle>
            <a:lvl1pPr defTabSz="514350">
              <a:defRPr smtClean="0">
                <a:ea typeface="+mn-ea"/>
              </a:defRPr>
            </a:lvl1pPr>
          </a:lstStyle>
          <a:p>
            <a:pPr>
              <a:defRPr/>
            </a:pPr>
            <a:fld id="{B603F69A-FA13-4F9E-85D2-BB3208C364F9}" type="slidenum">
              <a:rPr lang="en-US"/>
              <a:pPr>
                <a:defRPr/>
              </a:pPr>
              <a:t>‹#›</a:t>
            </a:fld>
            <a:endParaRPr lang="en-US"/>
          </a:p>
        </p:txBody>
      </p:sp>
    </p:spTree>
    <p:extLst>
      <p:ext uri="{BB962C8B-B14F-4D97-AF65-F5344CB8AC3E}">
        <p14:creationId xmlns:p14="http://schemas.microsoft.com/office/powerpoint/2010/main" val="13988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con Blue">
    <p:bg>
      <p:bgPr>
        <a:solidFill>
          <a:schemeClr val="accent3"/>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3509330" y="1846313"/>
            <a:ext cx="2891470" cy="2351985"/>
          </a:xfrm>
        </p:spPr>
        <p:txBody>
          <a:bodyPr anchor="t" anchorCtr="0">
            <a:normAutofit/>
          </a:bodyPr>
          <a:lstStyle>
            <a:lvl1pPr>
              <a:defRPr sz="36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3509330" y="4638675"/>
            <a:ext cx="289623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7" name="Subtitle 2"/>
          <p:cNvSpPr>
            <a:spLocks noGrp="1"/>
          </p:cNvSpPr>
          <p:nvPr>
            <p:ph type="subTitle" idx="1" hasCustomPrompt="1"/>
          </p:nvPr>
        </p:nvSpPr>
        <p:spPr>
          <a:xfrm>
            <a:off x="3509330" y="4360299"/>
            <a:ext cx="2896233"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12910" y="208616"/>
            <a:ext cx="2933166" cy="4644227"/>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6" name="Text Placeholder 10"/>
          <p:cNvSpPr>
            <a:spLocks noGrp="1"/>
          </p:cNvSpPr>
          <p:nvPr>
            <p:ph type="body" sz="quarter" idx="10" hasCustomPrompt="1"/>
          </p:nvPr>
        </p:nvSpPr>
        <p:spPr>
          <a:xfrm>
            <a:off x="3509330" y="1254403"/>
            <a:ext cx="2891470"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3511500" y="411676"/>
            <a:ext cx="903458" cy="473688"/>
          </a:xfrm>
          <a:prstGeom prst="rect">
            <a:avLst/>
          </a:prstGeom>
        </p:spPr>
      </p:pic>
    </p:spTree>
    <p:extLst>
      <p:ext uri="{BB962C8B-B14F-4D97-AF65-F5344CB8AC3E}">
        <p14:creationId xmlns:p14="http://schemas.microsoft.com/office/powerpoint/2010/main" val="354709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Icon Red">
    <p:bg>
      <p:bgPr>
        <a:solidFill>
          <a:schemeClr val="accent4"/>
        </a:solidFill>
        <a:effectLst/>
      </p:bgPr>
    </p:bg>
    <p:spTree>
      <p:nvGrpSpPr>
        <p:cNvPr id="1" name=""/>
        <p:cNvGrpSpPr/>
        <p:nvPr/>
      </p:nvGrpSpPr>
      <p:grpSpPr>
        <a:xfrm>
          <a:off x="0" y="0"/>
          <a:ext cx="0" cy="0"/>
          <a:chOff x="0" y="0"/>
          <a:chExt cx="0" cy="0"/>
        </a:xfrm>
      </p:grpSpPr>
      <p:sp>
        <p:nvSpPr>
          <p:cNvPr id="123" name="Title 1"/>
          <p:cNvSpPr>
            <a:spLocks noGrp="1"/>
          </p:cNvSpPr>
          <p:nvPr>
            <p:ph type="ctrTitle" hasCustomPrompt="1"/>
          </p:nvPr>
        </p:nvSpPr>
        <p:spPr>
          <a:xfrm>
            <a:off x="3509330" y="1846313"/>
            <a:ext cx="2896233" cy="2351985"/>
          </a:xfrm>
        </p:spPr>
        <p:txBody>
          <a:bodyPr anchor="t" anchorCtr="0">
            <a:normAutofit/>
          </a:bodyPr>
          <a:lstStyle>
            <a:lvl1pPr>
              <a:defRPr sz="3600" baseline="0">
                <a:solidFill>
                  <a:schemeClr val="bg1"/>
                </a:solidFill>
                <a:latin typeface="+mj-lt"/>
              </a:defRPr>
            </a:lvl1pPr>
          </a:lstStyle>
          <a:p>
            <a:r>
              <a:rPr lang="en-US" dirty="0"/>
              <a:t>Click to edit your</a:t>
            </a:r>
            <a:br>
              <a:rPr lang="en-US" dirty="0"/>
            </a:br>
            <a:r>
              <a:rPr lang="en-US" dirty="0"/>
              <a:t>Presentation Title Here</a:t>
            </a:r>
          </a:p>
        </p:txBody>
      </p:sp>
      <p:sp>
        <p:nvSpPr>
          <p:cNvPr id="236" name="Content Placeholder 4"/>
          <p:cNvSpPr>
            <a:spLocks noGrp="1"/>
          </p:cNvSpPr>
          <p:nvPr>
            <p:ph sz="quarter" idx="11"/>
          </p:nvPr>
        </p:nvSpPr>
        <p:spPr>
          <a:xfrm>
            <a:off x="3509330" y="4638675"/>
            <a:ext cx="2896233" cy="193899"/>
          </a:xfrm>
        </p:spPr>
        <p:txBody>
          <a:bodyPr vert="horz" lIns="0" tIns="0" rIns="0" bIns="0" rtlCol="0" anchor="t" anchorCtr="0">
            <a:noAutofit/>
          </a:bodyPr>
          <a:lstStyle>
            <a:lvl1pPr marL="0" indent="0" algn="l" defTabSz="342892" rtl="0" eaLnBrk="1" latinLnBrk="0" hangingPunct="1">
              <a:lnSpc>
                <a:spcPct val="90000"/>
              </a:lnSpc>
              <a:spcBef>
                <a:spcPts val="600"/>
              </a:spcBef>
              <a:buClr>
                <a:schemeClr val="accent1"/>
              </a:buClr>
              <a:buFont typeface="Arial" panose="020B0604020202020204" pitchFamily="34" charset="0"/>
              <a:buNone/>
              <a:defRPr lang="en-US" sz="1400" b="0" i="0" kern="1200" baseline="0" dirty="0" smtClean="0">
                <a:solidFill>
                  <a:schemeClr val="bg1"/>
                </a:solidFill>
                <a:latin typeface="+mn-lt"/>
                <a:ea typeface="+mn-ea"/>
                <a:cs typeface="+mn-cs"/>
              </a:defRPr>
            </a:lvl1pPr>
          </a:lstStyle>
          <a:p>
            <a:pPr marL="0" lvl="0" indent="0">
              <a:spcBef>
                <a:spcPts val="600"/>
              </a:spcBef>
              <a:buNone/>
            </a:pPr>
            <a:r>
              <a:rPr lang="en-US"/>
              <a:t>Click to edit Master text styles</a:t>
            </a:r>
          </a:p>
        </p:txBody>
      </p:sp>
      <p:sp>
        <p:nvSpPr>
          <p:cNvPr id="237" name="Subtitle 2"/>
          <p:cNvSpPr>
            <a:spLocks noGrp="1"/>
          </p:cNvSpPr>
          <p:nvPr>
            <p:ph type="subTitle" idx="1" hasCustomPrompt="1"/>
          </p:nvPr>
        </p:nvSpPr>
        <p:spPr>
          <a:xfrm>
            <a:off x="3509330" y="4360299"/>
            <a:ext cx="2896233" cy="221833"/>
          </a:xfrm>
          <a:prstGeom prst="rect">
            <a:avLst/>
          </a:prstGeom>
        </p:spPr>
        <p:txBody>
          <a:bodyPr anchor="t" anchorCtr="0">
            <a:normAutofit/>
          </a:bodyPr>
          <a:lstStyle>
            <a:lvl1pPr marL="0" indent="0" algn="l">
              <a:spcBef>
                <a:spcPts val="600"/>
              </a:spcBef>
              <a:buNone/>
              <a:defRPr sz="1400" baseline="0">
                <a:solidFill>
                  <a:schemeClr val="bg1"/>
                </a:solidFill>
                <a:latin typeface="+mn-lt"/>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Presenter’s name here</a:t>
            </a:r>
          </a:p>
        </p:txBody>
      </p:sp>
      <p:grpSp>
        <p:nvGrpSpPr>
          <p:cNvPr id="116" name="Group 115"/>
          <p:cNvGrpSpPr/>
          <p:nvPr userDrawn="1"/>
        </p:nvGrpSpPr>
        <p:grpSpPr>
          <a:xfrm>
            <a:off x="-12910" y="208616"/>
            <a:ext cx="2933166" cy="4644227"/>
            <a:chOff x="-12910" y="208616"/>
            <a:chExt cx="2933166" cy="4644227"/>
          </a:xfrm>
        </p:grpSpPr>
        <p:grpSp>
          <p:nvGrpSpPr>
            <p:cNvPr id="117" name="Group 116"/>
            <p:cNvGrpSpPr/>
            <p:nvPr userDrawn="1"/>
          </p:nvGrpSpPr>
          <p:grpSpPr>
            <a:xfrm>
              <a:off x="-12910" y="208616"/>
              <a:ext cx="2933166" cy="4644227"/>
              <a:chOff x="-12910" y="208616"/>
              <a:chExt cx="2933166" cy="4644227"/>
            </a:xfrm>
            <a:solidFill>
              <a:schemeClr val="bg1"/>
            </a:solidFill>
          </p:grpSpPr>
          <p:sp>
            <p:nvSpPr>
              <p:cNvPr id="119" name="Freeform 12"/>
              <p:cNvSpPr>
                <a:spLocks/>
              </p:cNvSpPr>
              <p:nvPr userDrawn="1"/>
            </p:nvSpPr>
            <p:spPr bwMode="auto">
              <a:xfrm>
                <a:off x="1589577" y="553119"/>
                <a:ext cx="536479" cy="578556"/>
              </a:xfrm>
              <a:custGeom>
                <a:avLst/>
                <a:gdLst>
                  <a:gd name="T0" fmla="*/ 25 w 200"/>
                  <a:gd name="T1" fmla="*/ 95 h 215"/>
                  <a:gd name="T2" fmla="*/ 70 w 200"/>
                  <a:gd name="T3" fmla="*/ 140 h 215"/>
                  <a:gd name="T4" fmla="*/ 97 w 200"/>
                  <a:gd name="T5" fmla="*/ 163 h 215"/>
                  <a:gd name="T6" fmla="*/ 127 w 200"/>
                  <a:gd name="T7" fmla="*/ 184 h 215"/>
                  <a:gd name="T8" fmla="*/ 158 w 200"/>
                  <a:gd name="T9" fmla="*/ 203 h 215"/>
                  <a:gd name="T10" fmla="*/ 182 w 200"/>
                  <a:gd name="T11" fmla="*/ 215 h 215"/>
                  <a:gd name="T12" fmla="*/ 185 w 200"/>
                  <a:gd name="T13" fmla="*/ 209 h 215"/>
                  <a:gd name="T14" fmla="*/ 193 w 200"/>
                  <a:gd name="T15" fmla="*/ 192 h 215"/>
                  <a:gd name="T16" fmla="*/ 200 w 200"/>
                  <a:gd name="T17" fmla="*/ 177 h 215"/>
                  <a:gd name="T18" fmla="*/ 194 w 200"/>
                  <a:gd name="T19" fmla="*/ 175 h 215"/>
                  <a:gd name="T20" fmla="*/ 162 w 200"/>
                  <a:gd name="T21" fmla="*/ 148 h 215"/>
                  <a:gd name="T22" fmla="*/ 140 w 200"/>
                  <a:gd name="T23" fmla="*/ 115 h 215"/>
                  <a:gd name="T24" fmla="*/ 113 w 200"/>
                  <a:gd name="T25" fmla="*/ 51 h 215"/>
                  <a:gd name="T26" fmla="*/ 99 w 200"/>
                  <a:gd name="T27" fmla="*/ 4 h 215"/>
                  <a:gd name="T28" fmla="*/ 98 w 200"/>
                  <a:gd name="T29" fmla="*/ 0 h 215"/>
                  <a:gd name="T30" fmla="*/ 0 w 200"/>
                  <a:gd name="T31" fmla="*/ 65 h 215"/>
                  <a:gd name="T32" fmla="*/ 25 w 200"/>
                  <a:gd name="T33" fmla="*/ 9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15">
                    <a:moveTo>
                      <a:pt x="25" y="95"/>
                    </a:moveTo>
                    <a:cubicBezTo>
                      <a:pt x="38" y="109"/>
                      <a:pt x="53" y="125"/>
                      <a:pt x="70" y="140"/>
                    </a:cubicBezTo>
                    <a:cubicBezTo>
                      <a:pt x="79" y="148"/>
                      <a:pt x="88" y="155"/>
                      <a:pt x="97" y="163"/>
                    </a:cubicBezTo>
                    <a:cubicBezTo>
                      <a:pt x="107" y="170"/>
                      <a:pt x="117" y="178"/>
                      <a:pt x="127" y="184"/>
                    </a:cubicBezTo>
                    <a:cubicBezTo>
                      <a:pt x="137" y="191"/>
                      <a:pt x="148" y="197"/>
                      <a:pt x="158" y="203"/>
                    </a:cubicBezTo>
                    <a:cubicBezTo>
                      <a:pt x="166" y="207"/>
                      <a:pt x="174" y="211"/>
                      <a:pt x="182" y="215"/>
                    </a:cubicBezTo>
                    <a:cubicBezTo>
                      <a:pt x="183" y="213"/>
                      <a:pt x="184" y="211"/>
                      <a:pt x="185" y="209"/>
                    </a:cubicBezTo>
                    <a:cubicBezTo>
                      <a:pt x="188" y="204"/>
                      <a:pt x="191" y="198"/>
                      <a:pt x="193" y="192"/>
                    </a:cubicBezTo>
                    <a:cubicBezTo>
                      <a:pt x="196" y="188"/>
                      <a:pt x="198" y="182"/>
                      <a:pt x="200" y="177"/>
                    </a:cubicBezTo>
                    <a:cubicBezTo>
                      <a:pt x="198" y="177"/>
                      <a:pt x="196" y="176"/>
                      <a:pt x="194" y="175"/>
                    </a:cubicBezTo>
                    <a:cubicBezTo>
                      <a:pt x="181" y="169"/>
                      <a:pt x="171" y="158"/>
                      <a:pt x="162" y="148"/>
                    </a:cubicBezTo>
                    <a:cubicBezTo>
                      <a:pt x="153" y="137"/>
                      <a:pt x="146" y="126"/>
                      <a:pt x="140" y="115"/>
                    </a:cubicBezTo>
                    <a:cubicBezTo>
                      <a:pt x="128" y="93"/>
                      <a:pt x="119" y="70"/>
                      <a:pt x="113" y="51"/>
                    </a:cubicBezTo>
                    <a:cubicBezTo>
                      <a:pt x="106" y="32"/>
                      <a:pt x="102" y="16"/>
                      <a:pt x="99" y="4"/>
                    </a:cubicBezTo>
                    <a:cubicBezTo>
                      <a:pt x="98" y="3"/>
                      <a:pt x="98" y="1"/>
                      <a:pt x="98" y="0"/>
                    </a:cubicBezTo>
                    <a:cubicBezTo>
                      <a:pt x="58" y="10"/>
                      <a:pt x="24" y="34"/>
                      <a:pt x="0" y="65"/>
                    </a:cubicBezTo>
                    <a:cubicBezTo>
                      <a:pt x="6" y="73"/>
                      <a:pt x="15" y="84"/>
                      <a:pt x="2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3"/>
              <p:cNvSpPr>
                <a:spLocks/>
              </p:cNvSpPr>
              <p:nvPr userDrawn="1"/>
            </p:nvSpPr>
            <p:spPr bwMode="auto">
              <a:xfrm>
                <a:off x="1494904" y="752984"/>
                <a:ext cx="554889" cy="481254"/>
              </a:xfrm>
              <a:custGeom>
                <a:avLst/>
                <a:gdLst>
                  <a:gd name="T0" fmla="*/ 26 w 206"/>
                  <a:gd name="T1" fmla="*/ 146 h 179"/>
                  <a:gd name="T2" fmla="*/ 39 w 206"/>
                  <a:gd name="T3" fmla="*/ 151 h 179"/>
                  <a:gd name="T4" fmla="*/ 52 w 206"/>
                  <a:gd name="T5" fmla="*/ 154 h 179"/>
                  <a:gd name="T6" fmla="*/ 66 w 206"/>
                  <a:gd name="T7" fmla="*/ 158 h 179"/>
                  <a:gd name="T8" fmla="*/ 81 w 206"/>
                  <a:gd name="T9" fmla="*/ 161 h 179"/>
                  <a:gd name="T10" fmla="*/ 97 w 206"/>
                  <a:gd name="T11" fmla="*/ 163 h 179"/>
                  <a:gd name="T12" fmla="*/ 113 w 206"/>
                  <a:gd name="T13" fmla="*/ 164 h 179"/>
                  <a:gd name="T14" fmla="*/ 130 w 206"/>
                  <a:gd name="T15" fmla="*/ 165 h 179"/>
                  <a:gd name="T16" fmla="*/ 146 w 206"/>
                  <a:gd name="T17" fmla="*/ 167 h 179"/>
                  <a:gd name="T18" fmla="*/ 180 w 206"/>
                  <a:gd name="T19" fmla="*/ 175 h 179"/>
                  <a:gd name="T20" fmla="*/ 188 w 206"/>
                  <a:gd name="T21" fmla="*/ 178 h 179"/>
                  <a:gd name="T22" fmla="*/ 189 w 206"/>
                  <a:gd name="T23" fmla="*/ 179 h 179"/>
                  <a:gd name="T24" fmla="*/ 206 w 206"/>
                  <a:gd name="T25" fmla="*/ 157 h 179"/>
                  <a:gd name="T26" fmla="*/ 184 w 206"/>
                  <a:gd name="T27" fmla="*/ 146 h 179"/>
                  <a:gd name="T28" fmla="*/ 152 w 206"/>
                  <a:gd name="T29" fmla="*/ 125 h 179"/>
                  <a:gd name="T30" fmla="*/ 94 w 206"/>
                  <a:gd name="T31" fmla="*/ 78 h 179"/>
                  <a:gd name="T32" fmla="*/ 50 w 206"/>
                  <a:gd name="T33" fmla="*/ 30 h 179"/>
                  <a:gd name="T34" fmla="*/ 29 w 206"/>
                  <a:gd name="T35" fmla="*/ 0 h 179"/>
                  <a:gd name="T36" fmla="*/ 0 w 206"/>
                  <a:gd name="T37" fmla="*/ 97 h 179"/>
                  <a:gd name="T38" fmla="*/ 5 w 206"/>
                  <a:gd name="T39" fmla="*/ 137 h 179"/>
                  <a:gd name="T40" fmla="*/ 26 w 206"/>
                  <a:gd name="T41"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 h="179">
                    <a:moveTo>
                      <a:pt x="26" y="146"/>
                    </a:moveTo>
                    <a:cubicBezTo>
                      <a:pt x="30" y="148"/>
                      <a:pt x="34" y="149"/>
                      <a:pt x="39" y="151"/>
                    </a:cubicBezTo>
                    <a:cubicBezTo>
                      <a:pt x="43" y="152"/>
                      <a:pt x="47" y="153"/>
                      <a:pt x="52" y="154"/>
                    </a:cubicBezTo>
                    <a:cubicBezTo>
                      <a:pt x="56" y="156"/>
                      <a:pt x="61" y="157"/>
                      <a:pt x="66" y="158"/>
                    </a:cubicBezTo>
                    <a:cubicBezTo>
                      <a:pt x="71" y="159"/>
                      <a:pt x="76" y="160"/>
                      <a:pt x="81" y="161"/>
                    </a:cubicBezTo>
                    <a:cubicBezTo>
                      <a:pt x="86" y="162"/>
                      <a:pt x="91" y="162"/>
                      <a:pt x="97" y="163"/>
                    </a:cubicBezTo>
                    <a:cubicBezTo>
                      <a:pt x="102" y="163"/>
                      <a:pt x="107" y="164"/>
                      <a:pt x="113" y="164"/>
                    </a:cubicBezTo>
                    <a:cubicBezTo>
                      <a:pt x="118" y="165"/>
                      <a:pt x="124" y="165"/>
                      <a:pt x="130" y="165"/>
                    </a:cubicBezTo>
                    <a:cubicBezTo>
                      <a:pt x="135" y="166"/>
                      <a:pt x="141" y="166"/>
                      <a:pt x="146" y="167"/>
                    </a:cubicBezTo>
                    <a:cubicBezTo>
                      <a:pt x="158" y="169"/>
                      <a:pt x="169" y="171"/>
                      <a:pt x="180" y="175"/>
                    </a:cubicBezTo>
                    <a:cubicBezTo>
                      <a:pt x="188" y="178"/>
                      <a:pt x="188" y="178"/>
                      <a:pt x="188" y="178"/>
                    </a:cubicBezTo>
                    <a:cubicBezTo>
                      <a:pt x="188" y="179"/>
                      <a:pt x="189" y="179"/>
                      <a:pt x="189" y="179"/>
                    </a:cubicBezTo>
                    <a:cubicBezTo>
                      <a:pt x="195" y="172"/>
                      <a:pt x="201" y="165"/>
                      <a:pt x="206" y="157"/>
                    </a:cubicBezTo>
                    <a:cubicBezTo>
                      <a:pt x="199" y="153"/>
                      <a:pt x="192" y="150"/>
                      <a:pt x="184" y="146"/>
                    </a:cubicBezTo>
                    <a:cubicBezTo>
                      <a:pt x="173" y="139"/>
                      <a:pt x="162" y="133"/>
                      <a:pt x="152" y="125"/>
                    </a:cubicBezTo>
                    <a:cubicBezTo>
                      <a:pt x="131" y="111"/>
                      <a:pt x="111" y="95"/>
                      <a:pt x="94" y="78"/>
                    </a:cubicBezTo>
                    <a:cubicBezTo>
                      <a:pt x="77" y="61"/>
                      <a:pt x="62" y="45"/>
                      <a:pt x="50" y="30"/>
                    </a:cubicBezTo>
                    <a:cubicBezTo>
                      <a:pt x="42" y="19"/>
                      <a:pt x="34" y="9"/>
                      <a:pt x="29" y="0"/>
                    </a:cubicBezTo>
                    <a:cubicBezTo>
                      <a:pt x="11" y="28"/>
                      <a:pt x="0" y="61"/>
                      <a:pt x="0" y="97"/>
                    </a:cubicBezTo>
                    <a:cubicBezTo>
                      <a:pt x="0" y="110"/>
                      <a:pt x="2" y="124"/>
                      <a:pt x="5" y="137"/>
                    </a:cubicBezTo>
                    <a:cubicBezTo>
                      <a:pt x="11" y="140"/>
                      <a:pt x="18" y="143"/>
                      <a:pt x="26"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4"/>
              <p:cNvSpPr>
                <a:spLocks/>
              </p:cNvSpPr>
              <p:nvPr userDrawn="1"/>
            </p:nvSpPr>
            <p:spPr bwMode="auto">
              <a:xfrm>
                <a:off x="1870965" y="539971"/>
                <a:ext cx="310316" cy="460216"/>
              </a:xfrm>
              <a:custGeom>
                <a:avLst/>
                <a:gdLst>
                  <a:gd name="T0" fmla="*/ 1 w 115"/>
                  <a:gd name="T1" fmla="*/ 7 h 171"/>
                  <a:gd name="T2" fmla="*/ 17 w 115"/>
                  <a:gd name="T3" fmla="*/ 53 h 171"/>
                  <a:gd name="T4" fmla="*/ 45 w 115"/>
                  <a:gd name="T5" fmla="*/ 114 h 171"/>
                  <a:gd name="T6" fmla="*/ 66 w 115"/>
                  <a:gd name="T7" fmla="*/ 145 h 171"/>
                  <a:gd name="T8" fmla="*/ 95 w 115"/>
                  <a:gd name="T9" fmla="*/ 169 h 171"/>
                  <a:gd name="T10" fmla="*/ 99 w 115"/>
                  <a:gd name="T11" fmla="*/ 171 h 171"/>
                  <a:gd name="T12" fmla="*/ 102 w 115"/>
                  <a:gd name="T13" fmla="*/ 163 h 171"/>
                  <a:gd name="T14" fmla="*/ 110 w 115"/>
                  <a:gd name="T15" fmla="*/ 127 h 171"/>
                  <a:gd name="T16" fmla="*/ 114 w 115"/>
                  <a:gd name="T17" fmla="*/ 93 h 171"/>
                  <a:gd name="T18" fmla="*/ 115 w 115"/>
                  <a:gd name="T19" fmla="*/ 62 h 171"/>
                  <a:gd name="T20" fmla="*/ 111 w 115"/>
                  <a:gd name="T21" fmla="*/ 17 h 171"/>
                  <a:gd name="T22" fmla="*/ 36 w 115"/>
                  <a:gd name="T23" fmla="*/ 0 h 171"/>
                  <a:gd name="T24" fmla="*/ 0 w 115"/>
                  <a:gd name="T25" fmla="*/ 4 h 171"/>
                  <a:gd name="T26" fmla="*/ 1 w 115"/>
                  <a:gd name="T2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71">
                    <a:moveTo>
                      <a:pt x="1" y="7"/>
                    </a:moveTo>
                    <a:cubicBezTo>
                      <a:pt x="4" y="19"/>
                      <a:pt x="10" y="34"/>
                      <a:pt x="17" y="53"/>
                    </a:cubicBezTo>
                    <a:cubicBezTo>
                      <a:pt x="24" y="72"/>
                      <a:pt x="33" y="93"/>
                      <a:pt x="45" y="114"/>
                    </a:cubicBezTo>
                    <a:cubicBezTo>
                      <a:pt x="51" y="125"/>
                      <a:pt x="58" y="136"/>
                      <a:pt x="66" y="145"/>
                    </a:cubicBezTo>
                    <a:cubicBezTo>
                      <a:pt x="74" y="155"/>
                      <a:pt x="84" y="164"/>
                      <a:pt x="95" y="169"/>
                    </a:cubicBezTo>
                    <a:cubicBezTo>
                      <a:pt x="96" y="170"/>
                      <a:pt x="98" y="170"/>
                      <a:pt x="99" y="171"/>
                    </a:cubicBezTo>
                    <a:cubicBezTo>
                      <a:pt x="100" y="168"/>
                      <a:pt x="101" y="165"/>
                      <a:pt x="102" y="163"/>
                    </a:cubicBezTo>
                    <a:cubicBezTo>
                      <a:pt x="106" y="151"/>
                      <a:pt x="108" y="139"/>
                      <a:pt x="110" y="127"/>
                    </a:cubicBezTo>
                    <a:cubicBezTo>
                      <a:pt x="112" y="116"/>
                      <a:pt x="114" y="104"/>
                      <a:pt x="114" y="93"/>
                    </a:cubicBezTo>
                    <a:cubicBezTo>
                      <a:pt x="115" y="82"/>
                      <a:pt x="115" y="72"/>
                      <a:pt x="115" y="62"/>
                    </a:cubicBezTo>
                    <a:cubicBezTo>
                      <a:pt x="114" y="43"/>
                      <a:pt x="113" y="28"/>
                      <a:pt x="111" y="17"/>
                    </a:cubicBezTo>
                    <a:cubicBezTo>
                      <a:pt x="88" y="6"/>
                      <a:pt x="63" y="0"/>
                      <a:pt x="36" y="0"/>
                    </a:cubicBezTo>
                    <a:cubicBezTo>
                      <a:pt x="24" y="0"/>
                      <a:pt x="11" y="1"/>
                      <a:pt x="0" y="4"/>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5"/>
              <p:cNvSpPr>
                <a:spLocks/>
              </p:cNvSpPr>
              <p:nvPr userDrawn="1"/>
            </p:nvSpPr>
            <p:spPr bwMode="auto">
              <a:xfrm>
                <a:off x="2204950" y="603086"/>
                <a:ext cx="191976" cy="404989"/>
              </a:xfrm>
              <a:custGeom>
                <a:avLst/>
                <a:gdLst>
                  <a:gd name="T0" fmla="*/ 8 w 72"/>
                  <a:gd name="T1" fmla="*/ 37 h 150"/>
                  <a:gd name="T2" fmla="*/ 10 w 72"/>
                  <a:gd name="T3" fmla="*/ 70 h 150"/>
                  <a:gd name="T4" fmla="*/ 9 w 72"/>
                  <a:gd name="T5" fmla="*/ 106 h 150"/>
                  <a:gd name="T6" fmla="*/ 1 w 72"/>
                  <a:gd name="T7" fmla="*/ 145 h 150"/>
                  <a:gd name="T8" fmla="*/ 0 w 72"/>
                  <a:gd name="T9" fmla="*/ 150 h 150"/>
                  <a:gd name="T10" fmla="*/ 7 w 72"/>
                  <a:gd name="T11" fmla="*/ 150 h 150"/>
                  <a:gd name="T12" fmla="*/ 40 w 72"/>
                  <a:gd name="T13" fmla="*/ 139 h 150"/>
                  <a:gd name="T14" fmla="*/ 60 w 72"/>
                  <a:gd name="T15" fmla="*/ 113 h 150"/>
                  <a:gd name="T16" fmla="*/ 70 w 72"/>
                  <a:gd name="T17" fmla="*/ 83 h 150"/>
                  <a:gd name="T18" fmla="*/ 72 w 72"/>
                  <a:gd name="T19" fmla="*/ 78 h 150"/>
                  <a:gd name="T20" fmla="*/ 1 w 72"/>
                  <a:gd name="T21" fmla="*/ 0 h 150"/>
                  <a:gd name="T22" fmla="*/ 8 w 72"/>
                  <a:gd name="T23"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50">
                    <a:moveTo>
                      <a:pt x="8" y="37"/>
                    </a:moveTo>
                    <a:cubicBezTo>
                      <a:pt x="9" y="47"/>
                      <a:pt x="10" y="58"/>
                      <a:pt x="10" y="70"/>
                    </a:cubicBezTo>
                    <a:cubicBezTo>
                      <a:pt x="11" y="81"/>
                      <a:pt x="10" y="94"/>
                      <a:pt x="9" y="106"/>
                    </a:cubicBezTo>
                    <a:cubicBezTo>
                      <a:pt x="7" y="119"/>
                      <a:pt x="5" y="132"/>
                      <a:pt x="1" y="145"/>
                    </a:cubicBezTo>
                    <a:cubicBezTo>
                      <a:pt x="1" y="147"/>
                      <a:pt x="0" y="149"/>
                      <a:pt x="0" y="150"/>
                    </a:cubicBezTo>
                    <a:cubicBezTo>
                      <a:pt x="2" y="150"/>
                      <a:pt x="5" y="150"/>
                      <a:pt x="7" y="150"/>
                    </a:cubicBezTo>
                    <a:cubicBezTo>
                      <a:pt x="19" y="149"/>
                      <a:pt x="31" y="146"/>
                      <a:pt x="40" y="139"/>
                    </a:cubicBezTo>
                    <a:cubicBezTo>
                      <a:pt x="49" y="132"/>
                      <a:pt x="55" y="123"/>
                      <a:pt x="60" y="113"/>
                    </a:cubicBezTo>
                    <a:cubicBezTo>
                      <a:pt x="65" y="103"/>
                      <a:pt x="68" y="93"/>
                      <a:pt x="70" y="83"/>
                    </a:cubicBezTo>
                    <a:cubicBezTo>
                      <a:pt x="71" y="81"/>
                      <a:pt x="71" y="80"/>
                      <a:pt x="72" y="78"/>
                    </a:cubicBezTo>
                    <a:cubicBezTo>
                      <a:pt x="56" y="45"/>
                      <a:pt x="32" y="18"/>
                      <a:pt x="1" y="0"/>
                    </a:cubicBezTo>
                    <a:cubicBezTo>
                      <a:pt x="3" y="10"/>
                      <a:pt x="6" y="22"/>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6"/>
              <p:cNvSpPr>
                <a:spLocks/>
              </p:cNvSpPr>
              <p:nvPr userDrawn="1"/>
            </p:nvSpPr>
            <p:spPr bwMode="auto">
              <a:xfrm>
                <a:off x="1513312" y="1144825"/>
                <a:ext cx="473364" cy="294538"/>
              </a:xfrm>
              <a:custGeom>
                <a:avLst/>
                <a:gdLst>
                  <a:gd name="T0" fmla="*/ 98 w 176"/>
                  <a:gd name="T1" fmla="*/ 107 h 109"/>
                  <a:gd name="T2" fmla="*/ 114 w 176"/>
                  <a:gd name="T3" fmla="*/ 95 h 109"/>
                  <a:gd name="T4" fmla="*/ 135 w 176"/>
                  <a:gd name="T5" fmla="*/ 79 h 109"/>
                  <a:gd name="T6" fmla="*/ 147 w 176"/>
                  <a:gd name="T7" fmla="*/ 69 h 109"/>
                  <a:gd name="T8" fmla="*/ 158 w 176"/>
                  <a:gd name="T9" fmla="*/ 59 h 109"/>
                  <a:gd name="T10" fmla="*/ 176 w 176"/>
                  <a:gd name="T11" fmla="*/ 41 h 109"/>
                  <a:gd name="T12" fmla="*/ 170 w 176"/>
                  <a:gd name="T13" fmla="*/ 38 h 109"/>
                  <a:gd name="T14" fmla="*/ 138 w 176"/>
                  <a:gd name="T15" fmla="*/ 31 h 109"/>
                  <a:gd name="T16" fmla="*/ 122 w 176"/>
                  <a:gd name="T17" fmla="*/ 29 h 109"/>
                  <a:gd name="T18" fmla="*/ 105 w 176"/>
                  <a:gd name="T19" fmla="*/ 27 h 109"/>
                  <a:gd name="T20" fmla="*/ 89 w 176"/>
                  <a:gd name="T21" fmla="*/ 26 h 109"/>
                  <a:gd name="T22" fmla="*/ 73 w 176"/>
                  <a:gd name="T23" fmla="*/ 23 h 109"/>
                  <a:gd name="T24" fmla="*/ 57 w 176"/>
                  <a:gd name="T25" fmla="*/ 20 h 109"/>
                  <a:gd name="T26" fmla="*/ 43 w 176"/>
                  <a:gd name="T27" fmla="*/ 17 h 109"/>
                  <a:gd name="T28" fmla="*/ 29 w 176"/>
                  <a:gd name="T29" fmla="*/ 12 h 109"/>
                  <a:gd name="T30" fmla="*/ 17 w 176"/>
                  <a:gd name="T31" fmla="*/ 8 h 109"/>
                  <a:gd name="T32" fmla="*/ 0 w 176"/>
                  <a:gd name="T33" fmla="*/ 0 h 109"/>
                  <a:gd name="T34" fmla="*/ 94 w 176"/>
                  <a:gd name="T35" fmla="*/ 109 h 109"/>
                  <a:gd name="T36" fmla="*/ 98 w 176"/>
                  <a:gd name="T3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09">
                    <a:moveTo>
                      <a:pt x="98" y="107"/>
                    </a:moveTo>
                    <a:cubicBezTo>
                      <a:pt x="102" y="104"/>
                      <a:pt x="108" y="100"/>
                      <a:pt x="114" y="95"/>
                    </a:cubicBezTo>
                    <a:cubicBezTo>
                      <a:pt x="121" y="91"/>
                      <a:pt x="128" y="85"/>
                      <a:pt x="135" y="79"/>
                    </a:cubicBezTo>
                    <a:cubicBezTo>
                      <a:pt x="139" y="76"/>
                      <a:pt x="143" y="73"/>
                      <a:pt x="147" y="69"/>
                    </a:cubicBezTo>
                    <a:cubicBezTo>
                      <a:pt x="150" y="66"/>
                      <a:pt x="154" y="63"/>
                      <a:pt x="158" y="59"/>
                    </a:cubicBezTo>
                    <a:cubicBezTo>
                      <a:pt x="164" y="53"/>
                      <a:pt x="170" y="47"/>
                      <a:pt x="176" y="41"/>
                    </a:cubicBezTo>
                    <a:cubicBezTo>
                      <a:pt x="170" y="38"/>
                      <a:pt x="170" y="38"/>
                      <a:pt x="170" y="38"/>
                    </a:cubicBezTo>
                    <a:cubicBezTo>
                      <a:pt x="160" y="35"/>
                      <a:pt x="149" y="32"/>
                      <a:pt x="138" y="31"/>
                    </a:cubicBezTo>
                    <a:cubicBezTo>
                      <a:pt x="133" y="29"/>
                      <a:pt x="127" y="29"/>
                      <a:pt x="122" y="29"/>
                    </a:cubicBezTo>
                    <a:cubicBezTo>
                      <a:pt x="116" y="28"/>
                      <a:pt x="111" y="28"/>
                      <a:pt x="105" y="27"/>
                    </a:cubicBezTo>
                    <a:cubicBezTo>
                      <a:pt x="100" y="27"/>
                      <a:pt x="94" y="27"/>
                      <a:pt x="89" y="26"/>
                    </a:cubicBezTo>
                    <a:cubicBezTo>
                      <a:pt x="83" y="25"/>
                      <a:pt x="78" y="25"/>
                      <a:pt x="73" y="23"/>
                    </a:cubicBezTo>
                    <a:cubicBezTo>
                      <a:pt x="67" y="23"/>
                      <a:pt x="62" y="22"/>
                      <a:pt x="57" y="20"/>
                    </a:cubicBezTo>
                    <a:cubicBezTo>
                      <a:pt x="52" y="19"/>
                      <a:pt x="47" y="18"/>
                      <a:pt x="43" y="17"/>
                    </a:cubicBezTo>
                    <a:cubicBezTo>
                      <a:pt x="38" y="15"/>
                      <a:pt x="33" y="14"/>
                      <a:pt x="29" y="12"/>
                    </a:cubicBezTo>
                    <a:cubicBezTo>
                      <a:pt x="25" y="11"/>
                      <a:pt x="21" y="9"/>
                      <a:pt x="17" y="8"/>
                    </a:cubicBezTo>
                    <a:cubicBezTo>
                      <a:pt x="11" y="5"/>
                      <a:pt x="5" y="3"/>
                      <a:pt x="0" y="0"/>
                    </a:cubicBezTo>
                    <a:cubicBezTo>
                      <a:pt x="14" y="48"/>
                      <a:pt x="49" y="88"/>
                      <a:pt x="94" y="109"/>
                    </a:cubicBezTo>
                    <a:cubicBezTo>
                      <a:pt x="95" y="109"/>
                      <a:pt x="96" y="108"/>
                      <a:pt x="98"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7"/>
              <p:cNvSpPr>
                <a:spLocks/>
              </p:cNvSpPr>
              <p:nvPr userDrawn="1"/>
            </p:nvSpPr>
            <p:spPr bwMode="auto">
              <a:xfrm>
                <a:off x="1805221" y="1286834"/>
                <a:ext cx="315576" cy="197236"/>
              </a:xfrm>
              <a:custGeom>
                <a:avLst/>
                <a:gdLst>
                  <a:gd name="T0" fmla="*/ 118 w 118"/>
                  <a:gd name="T1" fmla="*/ 55 h 73"/>
                  <a:gd name="T2" fmla="*/ 118 w 118"/>
                  <a:gd name="T3" fmla="*/ 43 h 73"/>
                  <a:gd name="T4" fmla="*/ 109 w 118"/>
                  <a:gd name="T5" fmla="*/ 20 h 73"/>
                  <a:gd name="T6" fmla="*/ 100 w 118"/>
                  <a:gd name="T7" fmla="*/ 9 h 73"/>
                  <a:gd name="T8" fmla="*/ 95 w 118"/>
                  <a:gd name="T9" fmla="*/ 4 h 73"/>
                  <a:gd name="T10" fmla="*/ 90 w 118"/>
                  <a:gd name="T11" fmla="*/ 0 h 73"/>
                  <a:gd name="T12" fmla="*/ 65 w 118"/>
                  <a:gd name="T13" fmla="*/ 23 h 73"/>
                  <a:gd name="T14" fmla="*/ 52 w 118"/>
                  <a:gd name="T15" fmla="*/ 33 h 73"/>
                  <a:gd name="T16" fmla="*/ 39 w 118"/>
                  <a:gd name="T17" fmla="*/ 42 h 73"/>
                  <a:gd name="T18" fmla="*/ 15 w 118"/>
                  <a:gd name="T19" fmla="*/ 56 h 73"/>
                  <a:gd name="T20" fmla="*/ 0 w 118"/>
                  <a:gd name="T21" fmla="*/ 63 h 73"/>
                  <a:gd name="T22" fmla="*/ 61 w 118"/>
                  <a:gd name="T23" fmla="*/ 73 h 73"/>
                  <a:gd name="T24" fmla="*/ 117 w 118"/>
                  <a:gd name="T25" fmla="*/ 64 h 73"/>
                  <a:gd name="T26" fmla="*/ 118 w 118"/>
                  <a:gd name="T2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73">
                    <a:moveTo>
                      <a:pt x="118" y="55"/>
                    </a:moveTo>
                    <a:cubicBezTo>
                      <a:pt x="118" y="51"/>
                      <a:pt x="118" y="47"/>
                      <a:pt x="118" y="43"/>
                    </a:cubicBezTo>
                    <a:cubicBezTo>
                      <a:pt x="116" y="36"/>
                      <a:pt x="114" y="27"/>
                      <a:pt x="109" y="20"/>
                    </a:cubicBezTo>
                    <a:cubicBezTo>
                      <a:pt x="107" y="16"/>
                      <a:pt x="103" y="13"/>
                      <a:pt x="100" y="9"/>
                    </a:cubicBezTo>
                    <a:cubicBezTo>
                      <a:pt x="99" y="7"/>
                      <a:pt x="97" y="6"/>
                      <a:pt x="95" y="4"/>
                    </a:cubicBezTo>
                    <a:cubicBezTo>
                      <a:pt x="93" y="3"/>
                      <a:pt x="92" y="1"/>
                      <a:pt x="90" y="0"/>
                    </a:cubicBezTo>
                    <a:cubicBezTo>
                      <a:pt x="82" y="8"/>
                      <a:pt x="74" y="16"/>
                      <a:pt x="65" y="23"/>
                    </a:cubicBezTo>
                    <a:cubicBezTo>
                      <a:pt x="61" y="27"/>
                      <a:pt x="56" y="30"/>
                      <a:pt x="52" y="33"/>
                    </a:cubicBezTo>
                    <a:cubicBezTo>
                      <a:pt x="47" y="36"/>
                      <a:pt x="43" y="40"/>
                      <a:pt x="39" y="42"/>
                    </a:cubicBezTo>
                    <a:cubicBezTo>
                      <a:pt x="30" y="47"/>
                      <a:pt x="22" y="52"/>
                      <a:pt x="15" y="56"/>
                    </a:cubicBezTo>
                    <a:cubicBezTo>
                      <a:pt x="9" y="58"/>
                      <a:pt x="4" y="61"/>
                      <a:pt x="0" y="63"/>
                    </a:cubicBezTo>
                    <a:cubicBezTo>
                      <a:pt x="19" y="70"/>
                      <a:pt x="40" y="73"/>
                      <a:pt x="61" y="73"/>
                    </a:cubicBezTo>
                    <a:cubicBezTo>
                      <a:pt x="81" y="73"/>
                      <a:pt x="99" y="70"/>
                      <a:pt x="117" y="64"/>
                    </a:cubicBezTo>
                    <a:cubicBezTo>
                      <a:pt x="118" y="61"/>
                      <a:pt x="118" y="58"/>
                      <a:pt x="11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8"/>
              <p:cNvSpPr>
                <a:spLocks/>
              </p:cNvSpPr>
              <p:nvPr userDrawn="1"/>
            </p:nvSpPr>
            <p:spPr bwMode="auto">
              <a:xfrm>
                <a:off x="2139204" y="855547"/>
                <a:ext cx="302428" cy="368172"/>
              </a:xfrm>
              <a:custGeom>
                <a:avLst/>
                <a:gdLst>
                  <a:gd name="T0" fmla="*/ 94 w 112"/>
                  <a:gd name="T1" fmla="*/ 24 h 137"/>
                  <a:gd name="T2" fmla="*/ 71 w 112"/>
                  <a:gd name="T3" fmla="*/ 55 h 137"/>
                  <a:gd name="T4" fmla="*/ 31 w 112"/>
                  <a:gd name="T5" fmla="*/ 69 h 137"/>
                  <a:gd name="T6" fmla="*/ 20 w 112"/>
                  <a:gd name="T7" fmla="*/ 69 h 137"/>
                  <a:gd name="T8" fmla="*/ 19 w 112"/>
                  <a:gd name="T9" fmla="*/ 72 h 137"/>
                  <a:gd name="T10" fmla="*/ 11 w 112"/>
                  <a:gd name="T11" fmla="*/ 91 h 137"/>
                  <a:gd name="T12" fmla="*/ 2 w 112"/>
                  <a:gd name="T13" fmla="*/ 109 h 137"/>
                  <a:gd name="T14" fmla="*/ 0 w 112"/>
                  <a:gd name="T15" fmla="*/ 113 h 137"/>
                  <a:gd name="T16" fmla="*/ 1 w 112"/>
                  <a:gd name="T17" fmla="*/ 113 h 137"/>
                  <a:gd name="T18" fmla="*/ 16 w 112"/>
                  <a:gd name="T19" fmla="*/ 118 h 137"/>
                  <a:gd name="T20" fmla="*/ 44 w 112"/>
                  <a:gd name="T21" fmla="*/ 127 h 137"/>
                  <a:gd name="T22" fmla="*/ 57 w 112"/>
                  <a:gd name="T23" fmla="*/ 130 h 137"/>
                  <a:gd name="T24" fmla="*/ 69 w 112"/>
                  <a:gd name="T25" fmla="*/ 133 h 137"/>
                  <a:gd name="T26" fmla="*/ 88 w 112"/>
                  <a:gd name="T27" fmla="*/ 136 h 137"/>
                  <a:gd name="T28" fmla="*/ 93 w 112"/>
                  <a:gd name="T29" fmla="*/ 137 h 137"/>
                  <a:gd name="T30" fmla="*/ 112 w 112"/>
                  <a:gd name="T31" fmla="*/ 59 h 137"/>
                  <a:gd name="T32" fmla="*/ 102 w 112"/>
                  <a:gd name="T33" fmla="*/ 0 h 137"/>
                  <a:gd name="T34" fmla="*/ 94 w 112"/>
                  <a:gd name="T35" fmla="*/ 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37">
                    <a:moveTo>
                      <a:pt x="94" y="24"/>
                    </a:moveTo>
                    <a:cubicBezTo>
                      <a:pt x="89" y="35"/>
                      <a:pt x="82" y="47"/>
                      <a:pt x="71" y="55"/>
                    </a:cubicBezTo>
                    <a:cubicBezTo>
                      <a:pt x="59" y="64"/>
                      <a:pt x="46" y="68"/>
                      <a:pt x="31" y="69"/>
                    </a:cubicBezTo>
                    <a:cubicBezTo>
                      <a:pt x="27" y="69"/>
                      <a:pt x="24" y="69"/>
                      <a:pt x="20" y="69"/>
                    </a:cubicBezTo>
                    <a:cubicBezTo>
                      <a:pt x="20" y="70"/>
                      <a:pt x="19" y="71"/>
                      <a:pt x="19" y="72"/>
                    </a:cubicBezTo>
                    <a:cubicBezTo>
                      <a:pt x="17" y="78"/>
                      <a:pt x="14" y="85"/>
                      <a:pt x="11" y="91"/>
                    </a:cubicBezTo>
                    <a:cubicBezTo>
                      <a:pt x="9" y="97"/>
                      <a:pt x="6" y="103"/>
                      <a:pt x="2" y="109"/>
                    </a:cubicBezTo>
                    <a:cubicBezTo>
                      <a:pt x="2" y="111"/>
                      <a:pt x="1" y="112"/>
                      <a:pt x="0" y="113"/>
                    </a:cubicBezTo>
                    <a:cubicBezTo>
                      <a:pt x="1" y="113"/>
                      <a:pt x="1" y="113"/>
                      <a:pt x="1" y="113"/>
                    </a:cubicBezTo>
                    <a:cubicBezTo>
                      <a:pt x="6" y="115"/>
                      <a:pt x="11" y="117"/>
                      <a:pt x="16" y="118"/>
                    </a:cubicBezTo>
                    <a:cubicBezTo>
                      <a:pt x="26" y="122"/>
                      <a:pt x="35" y="125"/>
                      <a:pt x="44" y="127"/>
                    </a:cubicBezTo>
                    <a:cubicBezTo>
                      <a:pt x="49" y="128"/>
                      <a:pt x="53" y="129"/>
                      <a:pt x="57" y="130"/>
                    </a:cubicBezTo>
                    <a:cubicBezTo>
                      <a:pt x="61" y="131"/>
                      <a:pt x="65" y="132"/>
                      <a:pt x="69" y="133"/>
                    </a:cubicBezTo>
                    <a:cubicBezTo>
                      <a:pt x="76" y="134"/>
                      <a:pt x="82" y="135"/>
                      <a:pt x="88" y="136"/>
                    </a:cubicBezTo>
                    <a:cubicBezTo>
                      <a:pt x="90" y="136"/>
                      <a:pt x="92" y="137"/>
                      <a:pt x="93" y="137"/>
                    </a:cubicBezTo>
                    <a:cubicBezTo>
                      <a:pt x="105" y="113"/>
                      <a:pt x="112" y="87"/>
                      <a:pt x="112" y="59"/>
                    </a:cubicBezTo>
                    <a:cubicBezTo>
                      <a:pt x="112" y="38"/>
                      <a:pt x="108" y="19"/>
                      <a:pt x="102" y="0"/>
                    </a:cubicBezTo>
                    <a:cubicBezTo>
                      <a:pt x="100" y="8"/>
                      <a:pt x="97" y="16"/>
                      <a:pt x="9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9"/>
              <p:cNvSpPr>
                <a:spLocks/>
              </p:cNvSpPr>
              <p:nvPr userDrawn="1"/>
            </p:nvSpPr>
            <p:spPr bwMode="auto">
              <a:xfrm>
                <a:off x="2062941" y="1202680"/>
                <a:ext cx="312947" cy="249832"/>
              </a:xfrm>
              <a:custGeom>
                <a:avLst/>
                <a:gdLst>
                  <a:gd name="T0" fmla="*/ 116 w 117"/>
                  <a:gd name="T1" fmla="*/ 18 h 93"/>
                  <a:gd name="T2" fmla="*/ 96 w 117"/>
                  <a:gd name="T3" fmla="*/ 18 h 93"/>
                  <a:gd name="T4" fmla="*/ 70 w 117"/>
                  <a:gd name="T5" fmla="*/ 14 h 93"/>
                  <a:gd name="T6" fmla="*/ 39 w 117"/>
                  <a:gd name="T7" fmla="*/ 7 h 93"/>
                  <a:gd name="T8" fmla="*/ 23 w 117"/>
                  <a:gd name="T9" fmla="*/ 2 h 93"/>
                  <a:gd name="T10" fmla="*/ 19 w 117"/>
                  <a:gd name="T11" fmla="*/ 0 h 93"/>
                  <a:gd name="T12" fmla="*/ 0 w 117"/>
                  <a:gd name="T13" fmla="*/ 25 h 93"/>
                  <a:gd name="T14" fmla="*/ 5 w 117"/>
                  <a:gd name="T15" fmla="*/ 29 h 93"/>
                  <a:gd name="T16" fmla="*/ 11 w 117"/>
                  <a:gd name="T17" fmla="*/ 35 h 93"/>
                  <a:gd name="T18" fmla="*/ 21 w 117"/>
                  <a:gd name="T19" fmla="*/ 47 h 93"/>
                  <a:gd name="T20" fmla="*/ 30 w 117"/>
                  <a:gd name="T21" fmla="*/ 74 h 93"/>
                  <a:gd name="T22" fmla="*/ 30 w 117"/>
                  <a:gd name="T23" fmla="*/ 87 h 93"/>
                  <a:gd name="T24" fmla="*/ 29 w 117"/>
                  <a:gd name="T25" fmla="*/ 93 h 93"/>
                  <a:gd name="T26" fmla="*/ 117 w 117"/>
                  <a:gd name="T27" fmla="*/ 18 h 93"/>
                  <a:gd name="T28" fmla="*/ 116 w 117"/>
                  <a:gd name="T29" fmla="*/ 1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93">
                    <a:moveTo>
                      <a:pt x="116" y="18"/>
                    </a:moveTo>
                    <a:cubicBezTo>
                      <a:pt x="110" y="18"/>
                      <a:pt x="103" y="18"/>
                      <a:pt x="96" y="18"/>
                    </a:cubicBezTo>
                    <a:cubicBezTo>
                      <a:pt x="88" y="17"/>
                      <a:pt x="79" y="16"/>
                      <a:pt x="70" y="14"/>
                    </a:cubicBezTo>
                    <a:cubicBezTo>
                      <a:pt x="60" y="13"/>
                      <a:pt x="50" y="10"/>
                      <a:pt x="39" y="7"/>
                    </a:cubicBezTo>
                    <a:cubicBezTo>
                      <a:pt x="34" y="5"/>
                      <a:pt x="29" y="3"/>
                      <a:pt x="23" y="2"/>
                    </a:cubicBezTo>
                    <a:cubicBezTo>
                      <a:pt x="22" y="1"/>
                      <a:pt x="21" y="1"/>
                      <a:pt x="19" y="0"/>
                    </a:cubicBezTo>
                    <a:cubicBezTo>
                      <a:pt x="13" y="9"/>
                      <a:pt x="7" y="17"/>
                      <a:pt x="0" y="25"/>
                    </a:cubicBezTo>
                    <a:cubicBezTo>
                      <a:pt x="2" y="26"/>
                      <a:pt x="4" y="28"/>
                      <a:pt x="5" y="29"/>
                    </a:cubicBezTo>
                    <a:cubicBezTo>
                      <a:pt x="7" y="31"/>
                      <a:pt x="9" y="33"/>
                      <a:pt x="11" y="35"/>
                    </a:cubicBezTo>
                    <a:cubicBezTo>
                      <a:pt x="14" y="39"/>
                      <a:pt x="18" y="42"/>
                      <a:pt x="21" y="47"/>
                    </a:cubicBezTo>
                    <a:cubicBezTo>
                      <a:pt x="26" y="56"/>
                      <a:pt x="29" y="65"/>
                      <a:pt x="30" y="74"/>
                    </a:cubicBezTo>
                    <a:cubicBezTo>
                      <a:pt x="30" y="79"/>
                      <a:pt x="31" y="83"/>
                      <a:pt x="30" y="87"/>
                    </a:cubicBezTo>
                    <a:cubicBezTo>
                      <a:pt x="30" y="89"/>
                      <a:pt x="30" y="91"/>
                      <a:pt x="29" y="93"/>
                    </a:cubicBezTo>
                    <a:cubicBezTo>
                      <a:pt x="66" y="79"/>
                      <a:pt x="97" y="52"/>
                      <a:pt x="117" y="18"/>
                    </a:cubicBezTo>
                    <a:cubicBezTo>
                      <a:pt x="116" y="18"/>
                      <a:pt x="116" y="18"/>
                      <a:pt x="11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0"/>
              <p:cNvSpPr>
                <a:spLocks/>
              </p:cNvSpPr>
              <p:nvPr userDrawn="1"/>
            </p:nvSpPr>
            <p:spPr bwMode="auto">
              <a:xfrm>
                <a:off x="180004" y="206525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1"/>
              <p:cNvSpPr>
                <a:spLocks/>
              </p:cNvSpPr>
              <p:nvPr userDrawn="1"/>
            </p:nvSpPr>
            <p:spPr bwMode="auto">
              <a:xfrm>
                <a:off x="-2466" y="2564917"/>
                <a:ext cx="413885" cy="181830"/>
              </a:xfrm>
              <a:custGeom>
                <a:avLst/>
                <a:gdLst>
                  <a:gd name="T0" fmla="*/ 178 w 213"/>
                  <a:gd name="T1" fmla="*/ 0 h 84"/>
                  <a:gd name="T2" fmla="*/ 184 w 213"/>
                  <a:gd name="T3" fmla="*/ 9 h 84"/>
                  <a:gd name="T4" fmla="*/ 190 w 213"/>
                  <a:gd name="T5" fmla="*/ 19 h 84"/>
                  <a:gd name="T6" fmla="*/ 188 w 213"/>
                  <a:gd name="T7" fmla="*/ 30 h 84"/>
                  <a:gd name="T8" fmla="*/ 166 w 213"/>
                  <a:gd name="T9" fmla="*/ 36 h 84"/>
                  <a:gd name="T10" fmla="*/ 153 w 213"/>
                  <a:gd name="T11" fmla="*/ 36 h 84"/>
                  <a:gd name="T12" fmla="*/ 140 w 213"/>
                  <a:gd name="T13" fmla="*/ 12 h 84"/>
                  <a:gd name="T14" fmla="*/ 140 w 213"/>
                  <a:gd name="T15" fmla="*/ 7 h 84"/>
                  <a:gd name="T16" fmla="*/ 95 w 213"/>
                  <a:gd name="T17" fmla="*/ 8 h 84"/>
                  <a:gd name="T18" fmla="*/ 95 w 213"/>
                  <a:gd name="T19" fmla="*/ 22 h 84"/>
                  <a:gd name="T20" fmla="*/ 81 w 213"/>
                  <a:gd name="T21" fmla="*/ 47 h 84"/>
                  <a:gd name="T22" fmla="*/ 62 w 213"/>
                  <a:gd name="T23" fmla="*/ 54 h 84"/>
                  <a:gd name="T24" fmla="*/ 46 w 213"/>
                  <a:gd name="T25" fmla="*/ 47 h 84"/>
                  <a:gd name="T26" fmla="*/ 49 w 213"/>
                  <a:gd name="T27" fmla="*/ 22 h 84"/>
                  <a:gd name="T28" fmla="*/ 58 w 213"/>
                  <a:gd name="T29" fmla="*/ 7 h 84"/>
                  <a:gd name="T30" fmla="*/ 2 w 213"/>
                  <a:gd name="T31" fmla="*/ 49 h 84"/>
                  <a:gd name="T32" fmla="*/ 126 w 213"/>
                  <a:gd name="T33" fmla="*/ 59 h 84"/>
                  <a:gd name="T34" fmla="*/ 212 w 213"/>
                  <a:gd name="T35" fmla="*/ 28 h 84"/>
                  <a:gd name="T36" fmla="*/ 178 w 213"/>
                  <a:gd name="T37" fmla="*/ 0 h 84"/>
                  <a:gd name="connsiteX0" fmla="*/ 8267 w 9864"/>
                  <a:gd name="connsiteY0" fmla="*/ 0 h 8039"/>
                  <a:gd name="connsiteX1" fmla="*/ 8548 w 9864"/>
                  <a:gd name="connsiteY1" fmla="*/ 1071 h 8039"/>
                  <a:gd name="connsiteX2" fmla="*/ 8830 w 9864"/>
                  <a:gd name="connsiteY2" fmla="*/ 2262 h 8039"/>
                  <a:gd name="connsiteX3" fmla="*/ 8736 w 9864"/>
                  <a:gd name="connsiteY3" fmla="*/ 3571 h 8039"/>
                  <a:gd name="connsiteX4" fmla="*/ 7703 w 9864"/>
                  <a:gd name="connsiteY4" fmla="*/ 4286 h 8039"/>
                  <a:gd name="connsiteX5" fmla="*/ 7093 w 9864"/>
                  <a:gd name="connsiteY5" fmla="*/ 4286 h 8039"/>
                  <a:gd name="connsiteX6" fmla="*/ 6483 w 9864"/>
                  <a:gd name="connsiteY6" fmla="*/ 1429 h 8039"/>
                  <a:gd name="connsiteX7" fmla="*/ 6483 w 9864"/>
                  <a:gd name="connsiteY7" fmla="*/ 833 h 8039"/>
                  <a:gd name="connsiteX8" fmla="*/ 4370 w 9864"/>
                  <a:gd name="connsiteY8" fmla="*/ 952 h 8039"/>
                  <a:gd name="connsiteX9" fmla="*/ 4370 w 9864"/>
                  <a:gd name="connsiteY9" fmla="*/ 2619 h 8039"/>
                  <a:gd name="connsiteX10" fmla="*/ 3713 w 9864"/>
                  <a:gd name="connsiteY10" fmla="*/ 5595 h 8039"/>
                  <a:gd name="connsiteX11" fmla="*/ 2821 w 9864"/>
                  <a:gd name="connsiteY11" fmla="*/ 6429 h 8039"/>
                  <a:gd name="connsiteX12" fmla="*/ 2070 w 9864"/>
                  <a:gd name="connsiteY12" fmla="*/ 5595 h 8039"/>
                  <a:gd name="connsiteX13" fmla="*/ 2210 w 9864"/>
                  <a:gd name="connsiteY13" fmla="*/ 2619 h 8039"/>
                  <a:gd name="connsiteX14" fmla="*/ 2633 w 9864"/>
                  <a:gd name="connsiteY14" fmla="*/ 833 h 8039"/>
                  <a:gd name="connsiteX15" fmla="*/ 4 w 9864"/>
                  <a:gd name="connsiteY15" fmla="*/ 5833 h 8039"/>
                  <a:gd name="connsiteX16" fmla="*/ 2646 w 9864"/>
                  <a:gd name="connsiteY16" fmla="*/ 7988 h 8039"/>
                  <a:gd name="connsiteX17" fmla="*/ 5825 w 9864"/>
                  <a:gd name="connsiteY17" fmla="*/ 7024 h 8039"/>
                  <a:gd name="connsiteX18" fmla="*/ 9863 w 9864"/>
                  <a:gd name="connsiteY18" fmla="*/ 3333 h 8039"/>
                  <a:gd name="connsiteX19" fmla="*/ 8267 w 9864"/>
                  <a:gd name="connsiteY19" fmla="*/ 0 h 8039"/>
                  <a:gd name="connsiteX0" fmla="*/ 6463 w 8082"/>
                  <a:gd name="connsiteY0" fmla="*/ 0 h 10001"/>
                  <a:gd name="connsiteX1" fmla="*/ 6748 w 8082"/>
                  <a:gd name="connsiteY1" fmla="*/ 1332 h 10001"/>
                  <a:gd name="connsiteX2" fmla="*/ 7034 w 8082"/>
                  <a:gd name="connsiteY2" fmla="*/ 2814 h 10001"/>
                  <a:gd name="connsiteX3" fmla="*/ 6938 w 8082"/>
                  <a:gd name="connsiteY3" fmla="*/ 4442 h 10001"/>
                  <a:gd name="connsiteX4" fmla="*/ 5891 w 8082"/>
                  <a:gd name="connsiteY4" fmla="*/ 5332 h 10001"/>
                  <a:gd name="connsiteX5" fmla="*/ 5273 w 8082"/>
                  <a:gd name="connsiteY5" fmla="*/ 5332 h 10001"/>
                  <a:gd name="connsiteX6" fmla="*/ 4654 w 8082"/>
                  <a:gd name="connsiteY6" fmla="*/ 1778 h 10001"/>
                  <a:gd name="connsiteX7" fmla="*/ 4654 w 8082"/>
                  <a:gd name="connsiteY7" fmla="*/ 1036 h 10001"/>
                  <a:gd name="connsiteX8" fmla="*/ 2512 w 8082"/>
                  <a:gd name="connsiteY8" fmla="*/ 1184 h 10001"/>
                  <a:gd name="connsiteX9" fmla="*/ 2512 w 8082"/>
                  <a:gd name="connsiteY9" fmla="*/ 3258 h 10001"/>
                  <a:gd name="connsiteX10" fmla="*/ 1846 w 8082"/>
                  <a:gd name="connsiteY10" fmla="*/ 6960 h 10001"/>
                  <a:gd name="connsiteX11" fmla="*/ 942 w 8082"/>
                  <a:gd name="connsiteY11" fmla="*/ 7997 h 10001"/>
                  <a:gd name="connsiteX12" fmla="*/ 181 w 8082"/>
                  <a:gd name="connsiteY12" fmla="*/ 6960 h 10001"/>
                  <a:gd name="connsiteX13" fmla="*/ 322 w 8082"/>
                  <a:gd name="connsiteY13" fmla="*/ 3258 h 10001"/>
                  <a:gd name="connsiteX14" fmla="*/ 751 w 8082"/>
                  <a:gd name="connsiteY14" fmla="*/ 1036 h 10001"/>
                  <a:gd name="connsiteX15" fmla="*/ 764 w 8082"/>
                  <a:gd name="connsiteY15" fmla="*/ 9937 h 10001"/>
                  <a:gd name="connsiteX16" fmla="*/ 3987 w 8082"/>
                  <a:gd name="connsiteY16" fmla="*/ 8737 h 10001"/>
                  <a:gd name="connsiteX17" fmla="*/ 8081 w 8082"/>
                  <a:gd name="connsiteY17" fmla="*/ 4146 h 10001"/>
                  <a:gd name="connsiteX18" fmla="*/ 6463 w 8082"/>
                  <a:gd name="connsiteY18" fmla="*/ 0 h 10001"/>
                  <a:gd name="connsiteX0" fmla="*/ 7775 w 9778"/>
                  <a:gd name="connsiteY0" fmla="*/ 0 h 10000"/>
                  <a:gd name="connsiteX1" fmla="*/ 8127 w 9778"/>
                  <a:gd name="connsiteY1" fmla="*/ 1332 h 10000"/>
                  <a:gd name="connsiteX2" fmla="*/ 8481 w 9778"/>
                  <a:gd name="connsiteY2" fmla="*/ 2814 h 10000"/>
                  <a:gd name="connsiteX3" fmla="*/ 8363 w 9778"/>
                  <a:gd name="connsiteY3" fmla="*/ 4442 h 10000"/>
                  <a:gd name="connsiteX4" fmla="*/ 7067 w 9778"/>
                  <a:gd name="connsiteY4" fmla="*/ 5331 h 10000"/>
                  <a:gd name="connsiteX5" fmla="*/ 6302 w 9778"/>
                  <a:gd name="connsiteY5" fmla="*/ 5331 h 10000"/>
                  <a:gd name="connsiteX6" fmla="*/ 5536 w 9778"/>
                  <a:gd name="connsiteY6" fmla="*/ 1778 h 10000"/>
                  <a:gd name="connsiteX7" fmla="*/ 5536 w 9778"/>
                  <a:gd name="connsiteY7" fmla="*/ 1036 h 10000"/>
                  <a:gd name="connsiteX8" fmla="*/ 2886 w 9778"/>
                  <a:gd name="connsiteY8" fmla="*/ 1184 h 10000"/>
                  <a:gd name="connsiteX9" fmla="*/ 2886 w 9778"/>
                  <a:gd name="connsiteY9" fmla="*/ 3258 h 10000"/>
                  <a:gd name="connsiteX10" fmla="*/ 2062 w 9778"/>
                  <a:gd name="connsiteY10" fmla="*/ 6959 h 10000"/>
                  <a:gd name="connsiteX11" fmla="*/ 944 w 9778"/>
                  <a:gd name="connsiteY11" fmla="*/ 7996 h 10000"/>
                  <a:gd name="connsiteX12" fmla="*/ 2 w 9778"/>
                  <a:gd name="connsiteY12" fmla="*/ 6959 h 10000"/>
                  <a:gd name="connsiteX13" fmla="*/ 707 w 9778"/>
                  <a:gd name="connsiteY13" fmla="*/ 1036 h 10000"/>
                  <a:gd name="connsiteX14" fmla="*/ 723 w 9778"/>
                  <a:gd name="connsiteY14" fmla="*/ 9936 h 10000"/>
                  <a:gd name="connsiteX15" fmla="*/ 4711 w 9778"/>
                  <a:gd name="connsiteY15" fmla="*/ 8736 h 10000"/>
                  <a:gd name="connsiteX16" fmla="*/ 9777 w 9778"/>
                  <a:gd name="connsiteY16" fmla="*/ 4146 h 10000"/>
                  <a:gd name="connsiteX17" fmla="*/ 7775 w 9778"/>
                  <a:gd name="connsiteY17" fmla="*/ 0 h 10000"/>
                  <a:gd name="connsiteX0" fmla="*/ 7965 w 10013"/>
                  <a:gd name="connsiteY0" fmla="*/ 0 h 10000"/>
                  <a:gd name="connsiteX1" fmla="*/ 8325 w 10013"/>
                  <a:gd name="connsiteY1" fmla="*/ 1332 h 10000"/>
                  <a:gd name="connsiteX2" fmla="*/ 8687 w 10013"/>
                  <a:gd name="connsiteY2" fmla="*/ 2814 h 10000"/>
                  <a:gd name="connsiteX3" fmla="*/ 8566 w 10013"/>
                  <a:gd name="connsiteY3" fmla="*/ 4442 h 10000"/>
                  <a:gd name="connsiteX4" fmla="*/ 7240 w 10013"/>
                  <a:gd name="connsiteY4" fmla="*/ 5331 h 10000"/>
                  <a:gd name="connsiteX5" fmla="*/ 6458 w 10013"/>
                  <a:gd name="connsiteY5" fmla="*/ 5331 h 10000"/>
                  <a:gd name="connsiteX6" fmla="*/ 5675 w 10013"/>
                  <a:gd name="connsiteY6" fmla="*/ 1778 h 10000"/>
                  <a:gd name="connsiteX7" fmla="*/ 5675 w 10013"/>
                  <a:gd name="connsiteY7" fmla="*/ 1036 h 10000"/>
                  <a:gd name="connsiteX8" fmla="*/ 2965 w 10013"/>
                  <a:gd name="connsiteY8" fmla="*/ 1184 h 10000"/>
                  <a:gd name="connsiteX9" fmla="*/ 2965 w 10013"/>
                  <a:gd name="connsiteY9" fmla="*/ 3258 h 10000"/>
                  <a:gd name="connsiteX10" fmla="*/ 2122 w 10013"/>
                  <a:gd name="connsiteY10" fmla="*/ 6959 h 10000"/>
                  <a:gd name="connsiteX11" fmla="*/ 978 w 10013"/>
                  <a:gd name="connsiteY11" fmla="*/ 7996 h 10000"/>
                  <a:gd name="connsiteX12" fmla="*/ 15 w 10013"/>
                  <a:gd name="connsiteY12" fmla="*/ 6959 h 10000"/>
                  <a:gd name="connsiteX13" fmla="*/ 752 w 10013"/>
                  <a:gd name="connsiteY13" fmla="*/ 9936 h 10000"/>
                  <a:gd name="connsiteX14" fmla="*/ 4831 w 10013"/>
                  <a:gd name="connsiteY14" fmla="*/ 8736 h 10000"/>
                  <a:gd name="connsiteX15" fmla="*/ 10012 w 10013"/>
                  <a:gd name="connsiteY15" fmla="*/ 4146 h 10000"/>
                  <a:gd name="connsiteX16" fmla="*/ 7965 w 10013"/>
                  <a:gd name="connsiteY16" fmla="*/ 0 h 10000"/>
                  <a:gd name="connsiteX0" fmla="*/ 7492 w 9540"/>
                  <a:gd name="connsiteY0" fmla="*/ 0 h 10000"/>
                  <a:gd name="connsiteX1" fmla="*/ 7852 w 9540"/>
                  <a:gd name="connsiteY1" fmla="*/ 1332 h 10000"/>
                  <a:gd name="connsiteX2" fmla="*/ 8214 w 9540"/>
                  <a:gd name="connsiteY2" fmla="*/ 2814 h 10000"/>
                  <a:gd name="connsiteX3" fmla="*/ 8093 w 9540"/>
                  <a:gd name="connsiteY3" fmla="*/ 4442 h 10000"/>
                  <a:gd name="connsiteX4" fmla="*/ 6767 w 9540"/>
                  <a:gd name="connsiteY4" fmla="*/ 5331 h 10000"/>
                  <a:gd name="connsiteX5" fmla="*/ 5985 w 9540"/>
                  <a:gd name="connsiteY5" fmla="*/ 5331 h 10000"/>
                  <a:gd name="connsiteX6" fmla="*/ 5202 w 9540"/>
                  <a:gd name="connsiteY6" fmla="*/ 1778 h 10000"/>
                  <a:gd name="connsiteX7" fmla="*/ 5202 w 9540"/>
                  <a:gd name="connsiteY7" fmla="*/ 1036 h 10000"/>
                  <a:gd name="connsiteX8" fmla="*/ 2492 w 9540"/>
                  <a:gd name="connsiteY8" fmla="*/ 1184 h 10000"/>
                  <a:gd name="connsiteX9" fmla="*/ 2492 w 9540"/>
                  <a:gd name="connsiteY9" fmla="*/ 3258 h 10000"/>
                  <a:gd name="connsiteX10" fmla="*/ 1649 w 9540"/>
                  <a:gd name="connsiteY10" fmla="*/ 6959 h 10000"/>
                  <a:gd name="connsiteX11" fmla="*/ 505 w 9540"/>
                  <a:gd name="connsiteY11" fmla="*/ 7996 h 10000"/>
                  <a:gd name="connsiteX12" fmla="*/ 279 w 9540"/>
                  <a:gd name="connsiteY12" fmla="*/ 9936 h 10000"/>
                  <a:gd name="connsiteX13" fmla="*/ 4358 w 9540"/>
                  <a:gd name="connsiteY13" fmla="*/ 8736 h 10000"/>
                  <a:gd name="connsiteX14" fmla="*/ 9539 w 9540"/>
                  <a:gd name="connsiteY14" fmla="*/ 4146 h 10000"/>
                  <a:gd name="connsiteX15" fmla="*/ 7492 w 9540"/>
                  <a:gd name="connsiteY15" fmla="*/ 0 h 10000"/>
                  <a:gd name="connsiteX0" fmla="*/ 7561 w 9708"/>
                  <a:gd name="connsiteY0" fmla="*/ 0 h 10000"/>
                  <a:gd name="connsiteX1" fmla="*/ 7939 w 9708"/>
                  <a:gd name="connsiteY1" fmla="*/ 1332 h 10000"/>
                  <a:gd name="connsiteX2" fmla="*/ 8318 w 9708"/>
                  <a:gd name="connsiteY2" fmla="*/ 2814 h 10000"/>
                  <a:gd name="connsiteX3" fmla="*/ 8191 w 9708"/>
                  <a:gd name="connsiteY3" fmla="*/ 4442 h 10000"/>
                  <a:gd name="connsiteX4" fmla="*/ 6801 w 9708"/>
                  <a:gd name="connsiteY4" fmla="*/ 5331 h 10000"/>
                  <a:gd name="connsiteX5" fmla="*/ 5982 w 9708"/>
                  <a:gd name="connsiteY5" fmla="*/ 5331 h 10000"/>
                  <a:gd name="connsiteX6" fmla="*/ 5161 w 9708"/>
                  <a:gd name="connsiteY6" fmla="*/ 1778 h 10000"/>
                  <a:gd name="connsiteX7" fmla="*/ 5161 w 9708"/>
                  <a:gd name="connsiteY7" fmla="*/ 1036 h 10000"/>
                  <a:gd name="connsiteX8" fmla="*/ 2320 w 9708"/>
                  <a:gd name="connsiteY8" fmla="*/ 1184 h 10000"/>
                  <a:gd name="connsiteX9" fmla="*/ 2320 w 9708"/>
                  <a:gd name="connsiteY9" fmla="*/ 3258 h 10000"/>
                  <a:gd name="connsiteX10" fmla="*/ 1437 w 9708"/>
                  <a:gd name="connsiteY10" fmla="*/ 6959 h 10000"/>
                  <a:gd name="connsiteX11" fmla="*/ 237 w 9708"/>
                  <a:gd name="connsiteY11" fmla="*/ 7996 h 10000"/>
                  <a:gd name="connsiteX12" fmla="*/ 0 w 9708"/>
                  <a:gd name="connsiteY12" fmla="*/ 9936 h 10000"/>
                  <a:gd name="connsiteX13" fmla="*/ 4276 w 9708"/>
                  <a:gd name="connsiteY13" fmla="*/ 8736 h 10000"/>
                  <a:gd name="connsiteX14" fmla="*/ 9707 w 9708"/>
                  <a:gd name="connsiteY14" fmla="*/ 4146 h 10000"/>
                  <a:gd name="connsiteX15" fmla="*/ 7561 w 9708"/>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08" h="10000">
                    <a:moveTo>
                      <a:pt x="7561" y="0"/>
                    </a:moveTo>
                    <a:cubicBezTo>
                      <a:pt x="7624" y="444"/>
                      <a:pt x="7751" y="888"/>
                      <a:pt x="7939" y="1332"/>
                    </a:cubicBezTo>
                    <a:cubicBezTo>
                      <a:pt x="8064" y="1778"/>
                      <a:pt x="8254" y="2370"/>
                      <a:pt x="8318" y="2814"/>
                    </a:cubicBezTo>
                    <a:cubicBezTo>
                      <a:pt x="8380" y="3406"/>
                      <a:pt x="8318" y="3998"/>
                      <a:pt x="8191" y="4442"/>
                    </a:cubicBezTo>
                    <a:cubicBezTo>
                      <a:pt x="7876" y="5182"/>
                      <a:pt x="7307" y="5331"/>
                      <a:pt x="6801" y="5331"/>
                    </a:cubicBezTo>
                    <a:lnTo>
                      <a:pt x="5982" y="5331"/>
                    </a:lnTo>
                    <a:cubicBezTo>
                      <a:pt x="5098" y="5034"/>
                      <a:pt x="5161" y="3258"/>
                      <a:pt x="5161" y="1778"/>
                    </a:cubicBezTo>
                    <a:lnTo>
                      <a:pt x="5161" y="1036"/>
                    </a:lnTo>
                    <a:lnTo>
                      <a:pt x="2320" y="1184"/>
                    </a:lnTo>
                    <a:cubicBezTo>
                      <a:pt x="2257" y="2074"/>
                      <a:pt x="2257" y="2814"/>
                      <a:pt x="2320" y="3258"/>
                    </a:cubicBezTo>
                    <a:cubicBezTo>
                      <a:pt x="2384" y="4590"/>
                      <a:pt x="2384" y="5182"/>
                      <a:pt x="1437" y="6959"/>
                    </a:cubicBezTo>
                    <a:cubicBezTo>
                      <a:pt x="994" y="7551"/>
                      <a:pt x="553" y="7996"/>
                      <a:pt x="237" y="7996"/>
                    </a:cubicBezTo>
                    <a:cubicBezTo>
                      <a:pt x="-2" y="8492"/>
                      <a:pt x="53" y="8634"/>
                      <a:pt x="0" y="9936"/>
                    </a:cubicBezTo>
                    <a:cubicBezTo>
                      <a:pt x="1307" y="10183"/>
                      <a:pt x="2660" y="9702"/>
                      <a:pt x="4276" y="8736"/>
                    </a:cubicBezTo>
                    <a:cubicBezTo>
                      <a:pt x="6929" y="7848"/>
                      <a:pt x="9643" y="9032"/>
                      <a:pt x="9707" y="4146"/>
                    </a:cubicBezTo>
                    <a:cubicBezTo>
                      <a:pt x="9770" y="444"/>
                      <a:pt x="8318" y="0"/>
                      <a:pt x="7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2"/>
              <p:cNvSpPr>
                <a:spLocks/>
              </p:cNvSpPr>
              <p:nvPr userDrawn="1"/>
            </p:nvSpPr>
            <p:spPr bwMode="auto">
              <a:xfrm>
                <a:off x="27475" y="1655006"/>
                <a:ext cx="239313" cy="142009"/>
              </a:xfrm>
              <a:custGeom>
                <a:avLst/>
                <a:gdLst>
                  <a:gd name="T0" fmla="*/ 10 w 90"/>
                  <a:gd name="T1" fmla="*/ 49 h 52"/>
                  <a:gd name="T2" fmla="*/ 43 w 90"/>
                  <a:gd name="T3" fmla="*/ 42 h 52"/>
                  <a:gd name="T4" fmla="*/ 45 w 90"/>
                  <a:gd name="T5" fmla="*/ 41 h 52"/>
                  <a:gd name="T6" fmla="*/ 84 w 90"/>
                  <a:gd name="T7" fmla="*/ 44 h 52"/>
                  <a:gd name="T8" fmla="*/ 90 w 90"/>
                  <a:gd name="T9" fmla="*/ 41 h 52"/>
                  <a:gd name="T10" fmla="*/ 40 w 90"/>
                  <a:gd name="T11" fmla="*/ 5 h 52"/>
                  <a:gd name="T12" fmla="*/ 9 w 90"/>
                  <a:gd name="T13" fmla="*/ 49 h 52"/>
                  <a:gd name="T14" fmla="*/ 10 w 90"/>
                  <a:gd name="T15" fmla="*/ 4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2">
                    <a:moveTo>
                      <a:pt x="10" y="49"/>
                    </a:moveTo>
                    <a:cubicBezTo>
                      <a:pt x="26" y="52"/>
                      <a:pt x="36" y="47"/>
                      <a:pt x="43" y="42"/>
                    </a:cubicBezTo>
                    <a:cubicBezTo>
                      <a:pt x="45" y="41"/>
                      <a:pt x="45" y="41"/>
                      <a:pt x="45" y="41"/>
                    </a:cubicBezTo>
                    <a:cubicBezTo>
                      <a:pt x="54" y="36"/>
                      <a:pt x="68" y="34"/>
                      <a:pt x="84" y="44"/>
                    </a:cubicBezTo>
                    <a:cubicBezTo>
                      <a:pt x="90" y="41"/>
                      <a:pt x="90" y="41"/>
                      <a:pt x="90" y="41"/>
                    </a:cubicBezTo>
                    <a:cubicBezTo>
                      <a:pt x="90" y="41"/>
                      <a:pt x="88" y="0"/>
                      <a:pt x="40" y="5"/>
                    </a:cubicBezTo>
                    <a:cubicBezTo>
                      <a:pt x="0" y="8"/>
                      <a:pt x="6" y="40"/>
                      <a:pt x="9" y="49"/>
                    </a:cubicBezTo>
                    <a:cubicBezTo>
                      <a:pt x="9" y="49"/>
                      <a:pt x="10" y="49"/>
                      <a:pt x="1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3"/>
              <p:cNvSpPr>
                <a:spLocks/>
              </p:cNvSpPr>
              <p:nvPr userDrawn="1"/>
            </p:nvSpPr>
            <p:spPr bwMode="auto">
              <a:xfrm>
                <a:off x="140556" y="1828573"/>
                <a:ext cx="163048" cy="76265"/>
              </a:xfrm>
              <a:custGeom>
                <a:avLst/>
                <a:gdLst>
                  <a:gd name="T0" fmla="*/ 30 w 60"/>
                  <a:gd name="T1" fmla="*/ 24 h 29"/>
                  <a:gd name="T2" fmla="*/ 35 w 60"/>
                  <a:gd name="T3" fmla="*/ 23 h 29"/>
                  <a:gd name="T4" fmla="*/ 43 w 60"/>
                  <a:gd name="T5" fmla="*/ 25 h 29"/>
                  <a:gd name="T6" fmla="*/ 44 w 60"/>
                  <a:gd name="T7" fmla="*/ 25 h 29"/>
                  <a:gd name="T8" fmla="*/ 45 w 60"/>
                  <a:gd name="T9" fmla="*/ 26 h 29"/>
                  <a:gd name="T10" fmla="*/ 48 w 60"/>
                  <a:gd name="T11" fmla="*/ 26 h 29"/>
                  <a:gd name="T12" fmla="*/ 52 w 60"/>
                  <a:gd name="T13" fmla="*/ 26 h 29"/>
                  <a:gd name="T14" fmla="*/ 56 w 60"/>
                  <a:gd name="T15" fmla="*/ 24 h 29"/>
                  <a:gd name="T16" fmla="*/ 58 w 60"/>
                  <a:gd name="T17" fmla="*/ 20 h 29"/>
                  <a:gd name="T18" fmla="*/ 60 w 60"/>
                  <a:gd name="T19" fmla="*/ 16 h 29"/>
                  <a:gd name="T20" fmla="*/ 60 w 60"/>
                  <a:gd name="T21" fmla="*/ 11 h 29"/>
                  <a:gd name="T22" fmla="*/ 59 w 60"/>
                  <a:gd name="T23" fmla="*/ 8 h 29"/>
                  <a:gd name="T24" fmla="*/ 57 w 60"/>
                  <a:gd name="T25" fmla="*/ 6 h 29"/>
                  <a:gd name="T26" fmla="*/ 56 w 60"/>
                  <a:gd name="T27" fmla="*/ 4 h 29"/>
                  <a:gd name="T28" fmla="*/ 55 w 60"/>
                  <a:gd name="T29" fmla="*/ 4 h 29"/>
                  <a:gd name="T30" fmla="*/ 55 w 60"/>
                  <a:gd name="T31" fmla="*/ 3 h 29"/>
                  <a:gd name="T32" fmla="*/ 52 w 60"/>
                  <a:gd name="T33" fmla="*/ 1 h 29"/>
                  <a:gd name="T34" fmla="*/ 44 w 60"/>
                  <a:gd name="T35" fmla="*/ 2 h 29"/>
                  <a:gd name="T36" fmla="*/ 38 w 60"/>
                  <a:gd name="T37" fmla="*/ 5 h 29"/>
                  <a:gd name="T38" fmla="*/ 30 w 60"/>
                  <a:gd name="T39" fmla="*/ 7 h 29"/>
                  <a:gd name="T40" fmla="*/ 22 w 60"/>
                  <a:gd name="T41" fmla="*/ 5 h 29"/>
                  <a:gd name="T42" fmla="*/ 15 w 60"/>
                  <a:gd name="T43" fmla="*/ 4 h 29"/>
                  <a:gd name="T44" fmla="*/ 3 w 60"/>
                  <a:gd name="T45" fmla="*/ 10 h 29"/>
                  <a:gd name="T46" fmla="*/ 0 w 60"/>
                  <a:gd name="T47" fmla="*/ 19 h 29"/>
                  <a:gd name="T48" fmla="*/ 4 w 60"/>
                  <a:gd name="T49" fmla="*/ 28 h 29"/>
                  <a:gd name="T50" fmla="*/ 18 w 60"/>
                  <a:gd name="T51" fmla="*/ 28 h 29"/>
                  <a:gd name="T52" fmla="*/ 19 w 60"/>
                  <a:gd name="T53" fmla="*/ 29 h 29"/>
                  <a:gd name="T54" fmla="*/ 21 w 60"/>
                  <a:gd name="T55" fmla="*/ 28 h 29"/>
                  <a:gd name="T56" fmla="*/ 28 w 60"/>
                  <a:gd name="T57" fmla="*/ 25 h 29"/>
                  <a:gd name="T58" fmla="*/ 30 w 60"/>
                  <a:gd name="T5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29">
                    <a:moveTo>
                      <a:pt x="30" y="24"/>
                    </a:moveTo>
                    <a:cubicBezTo>
                      <a:pt x="31" y="23"/>
                      <a:pt x="33" y="23"/>
                      <a:pt x="35" y="23"/>
                    </a:cubicBezTo>
                    <a:cubicBezTo>
                      <a:pt x="38" y="23"/>
                      <a:pt x="40" y="24"/>
                      <a:pt x="43" y="25"/>
                    </a:cubicBezTo>
                    <a:cubicBezTo>
                      <a:pt x="44" y="25"/>
                      <a:pt x="44" y="25"/>
                      <a:pt x="44" y="25"/>
                    </a:cubicBezTo>
                    <a:cubicBezTo>
                      <a:pt x="44" y="25"/>
                      <a:pt x="45" y="25"/>
                      <a:pt x="45" y="26"/>
                    </a:cubicBezTo>
                    <a:cubicBezTo>
                      <a:pt x="46" y="26"/>
                      <a:pt x="48" y="26"/>
                      <a:pt x="48" y="26"/>
                    </a:cubicBezTo>
                    <a:cubicBezTo>
                      <a:pt x="49" y="26"/>
                      <a:pt x="51" y="26"/>
                      <a:pt x="52" y="26"/>
                    </a:cubicBezTo>
                    <a:cubicBezTo>
                      <a:pt x="54" y="26"/>
                      <a:pt x="55" y="25"/>
                      <a:pt x="56" y="24"/>
                    </a:cubicBezTo>
                    <a:cubicBezTo>
                      <a:pt x="57" y="23"/>
                      <a:pt x="58" y="21"/>
                      <a:pt x="58" y="20"/>
                    </a:cubicBezTo>
                    <a:cubicBezTo>
                      <a:pt x="59" y="19"/>
                      <a:pt x="59" y="17"/>
                      <a:pt x="60" y="16"/>
                    </a:cubicBezTo>
                    <a:cubicBezTo>
                      <a:pt x="60" y="14"/>
                      <a:pt x="60" y="13"/>
                      <a:pt x="60" y="11"/>
                    </a:cubicBezTo>
                    <a:cubicBezTo>
                      <a:pt x="59" y="10"/>
                      <a:pt x="59" y="9"/>
                      <a:pt x="59" y="8"/>
                    </a:cubicBezTo>
                    <a:cubicBezTo>
                      <a:pt x="58" y="7"/>
                      <a:pt x="58" y="6"/>
                      <a:pt x="57" y="6"/>
                    </a:cubicBezTo>
                    <a:cubicBezTo>
                      <a:pt x="56" y="5"/>
                      <a:pt x="56" y="4"/>
                      <a:pt x="56" y="4"/>
                    </a:cubicBezTo>
                    <a:cubicBezTo>
                      <a:pt x="55" y="4"/>
                      <a:pt x="55" y="4"/>
                      <a:pt x="55" y="4"/>
                    </a:cubicBezTo>
                    <a:cubicBezTo>
                      <a:pt x="55" y="3"/>
                      <a:pt x="55" y="3"/>
                      <a:pt x="55" y="3"/>
                    </a:cubicBezTo>
                    <a:cubicBezTo>
                      <a:pt x="55" y="3"/>
                      <a:pt x="54" y="2"/>
                      <a:pt x="52" y="1"/>
                    </a:cubicBezTo>
                    <a:cubicBezTo>
                      <a:pt x="50" y="1"/>
                      <a:pt x="47" y="0"/>
                      <a:pt x="44" y="2"/>
                    </a:cubicBezTo>
                    <a:cubicBezTo>
                      <a:pt x="42" y="2"/>
                      <a:pt x="41" y="4"/>
                      <a:pt x="38" y="5"/>
                    </a:cubicBezTo>
                    <a:cubicBezTo>
                      <a:pt x="36" y="6"/>
                      <a:pt x="33" y="7"/>
                      <a:pt x="30" y="7"/>
                    </a:cubicBezTo>
                    <a:cubicBezTo>
                      <a:pt x="27" y="7"/>
                      <a:pt x="24" y="6"/>
                      <a:pt x="22" y="5"/>
                    </a:cubicBezTo>
                    <a:cubicBezTo>
                      <a:pt x="19" y="4"/>
                      <a:pt x="17" y="4"/>
                      <a:pt x="15" y="4"/>
                    </a:cubicBezTo>
                    <a:cubicBezTo>
                      <a:pt x="10" y="5"/>
                      <a:pt x="6" y="7"/>
                      <a:pt x="3" y="10"/>
                    </a:cubicBezTo>
                    <a:cubicBezTo>
                      <a:pt x="1" y="13"/>
                      <a:pt x="0" y="16"/>
                      <a:pt x="0" y="19"/>
                    </a:cubicBezTo>
                    <a:cubicBezTo>
                      <a:pt x="1" y="24"/>
                      <a:pt x="3" y="27"/>
                      <a:pt x="4" y="28"/>
                    </a:cubicBezTo>
                    <a:cubicBezTo>
                      <a:pt x="8" y="27"/>
                      <a:pt x="12" y="26"/>
                      <a:pt x="18" y="28"/>
                    </a:cubicBezTo>
                    <a:cubicBezTo>
                      <a:pt x="18" y="28"/>
                      <a:pt x="19" y="29"/>
                      <a:pt x="19" y="29"/>
                    </a:cubicBezTo>
                    <a:cubicBezTo>
                      <a:pt x="20" y="29"/>
                      <a:pt x="20" y="29"/>
                      <a:pt x="21" y="28"/>
                    </a:cubicBezTo>
                    <a:cubicBezTo>
                      <a:pt x="23" y="28"/>
                      <a:pt x="25" y="27"/>
                      <a:pt x="28" y="25"/>
                    </a:cubicBezTo>
                    <a:cubicBezTo>
                      <a:pt x="29" y="25"/>
                      <a:pt x="29" y="24"/>
                      <a:pt x="3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4"/>
              <p:cNvSpPr>
                <a:spLocks/>
              </p:cNvSpPr>
              <p:nvPr userDrawn="1"/>
            </p:nvSpPr>
            <p:spPr bwMode="auto">
              <a:xfrm>
                <a:off x="306234" y="2115220"/>
                <a:ext cx="97303" cy="105192"/>
              </a:xfrm>
              <a:custGeom>
                <a:avLst/>
                <a:gdLst>
                  <a:gd name="T0" fmla="*/ 0 w 36"/>
                  <a:gd name="T1" fmla="*/ 9 h 39"/>
                  <a:gd name="T2" fmla="*/ 5 w 36"/>
                  <a:gd name="T3" fmla="*/ 32 h 39"/>
                  <a:gd name="T4" fmla="*/ 7 w 36"/>
                  <a:gd name="T5" fmla="*/ 39 h 39"/>
                  <a:gd name="T6" fmla="*/ 24 w 36"/>
                  <a:gd name="T7" fmla="*/ 11 h 39"/>
                  <a:gd name="T8" fmla="*/ 14 w 36"/>
                  <a:gd name="T9" fmla="*/ 0 h 39"/>
                  <a:gd name="T10" fmla="*/ 13 w 36"/>
                  <a:gd name="T11" fmla="*/ 2 h 39"/>
                  <a:gd name="T12" fmla="*/ 4 w 36"/>
                  <a:gd name="T13" fmla="*/ 8 h 39"/>
                  <a:gd name="T14" fmla="*/ 0 w 36"/>
                  <a:gd name="T15" fmla="*/ 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0" y="9"/>
                    </a:moveTo>
                    <a:cubicBezTo>
                      <a:pt x="2" y="17"/>
                      <a:pt x="4" y="25"/>
                      <a:pt x="5" y="32"/>
                    </a:cubicBezTo>
                    <a:cubicBezTo>
                      <a:pt x="6" y="35"/>
                      <a:pt x="6" y="37"/>
                      <a:pt x="7" y="39"/>
                    </a:cubicBezTo>
                    <a:cubicBezTo>
                      <a:pt x="17" y="36"/>
                      <a:pt x="36" y="27"/>
                      <a:pt x="24" y="11"/>
                    </a:cubicBezTo>
                    <a:cubicBezTo>
                      <a:pt x="20" y="7"/>
                      <a:pt x="17" y="3"/>
                      <a:pt x="14" y="0"/>
                    </a:cubicBezTo>
                    <a:cubicBezTo>
                      <a:pt x="14" y="1"/>
                      <a:pt x="13" y="1"/>
                      <a:pt x="13" y="2"/>
                    </a:cubicBezTo>
                    <a:cubicBezTo>
                      <a:pt x="10" y="3"/>
                      <a:pt x="7" y="6"/>
                      <a:pt x="4" y="8"/>
                    </a:cubicBezTo>
                    <a:cubicBezTo>
                      <a:pt x="3"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25"/>
              <p:cNvSpPr>
                <a:spLocks/>
              </p:cNvSpPr>
              <p:nvPr userDrawn="1"/>
            </p:nvSpPr>
            <p:spPr bwMode="auto">
              <a:xfrm>
                <a:off x="30104" y="1605039"/>
                <a:ext cx="439178" cy="546998"/>
              </a:xfrm>
              <a:custGeom>
                <a:avLst/>
                <a:gdLst>
                  <a:gd name="T0" fmla="*/ 132 w 164"/>
                  <a:gd name="T1" fmla="*/ 1 h 203"/>
                  <a:gd name="T2" fmla="*/ 116 w 164"/>
                  <a:gd name="T3" fmla="*/ 29 h 203"/>
                  <a:gd name="T4" fmla="*/ 107 w 164"/>
                  <a:gd name="T5" fmla="*/ 39 h 203"/>
                  <a:gd name="T6" fmla="*/ 121 w 164"/>
                  <a:gd name="T7" fmla="*/ 78 h 203"/>
                  <a:gd name="T8" fmla="*/ 105 w 164"/>
                  <a:gd name="T9" fmla="*/ 85 h 203"/>
                  <a:gd name="T10" fmla="*/ 107 w 164"/>
                  <a:gd name="T11" fmla="*/ 87 h 203"/>
                  <a:gd name="T12" fmla="*/ 110 w 164"/>
                  <a:gd name="T13" fmla="*/ 92 h 203"/>
                  <a:gd name="T14" fmla="*/ 109 w 164"/>
                  <a:gd name="T15" fmla="*/ 107 h 203"/>
                  <a:gd name="T16" fmla="*/ 105 w 164"/>
                  <a:gd name="T17" fmla="*/ 114 h 203"/>
                  <a:gd name="T18" fmla="*/ 97 w 164"/>
                  <a:gd name="T19" fmla="*/ 119 h 203"/>
                  <a:gd name="T20" fmla="*/ 88 w 164"/>
                  <a:gd name="T21" fmla="*/ 119 h 203"/>
                  <a:gd name="T22" fmla="*/ 84 w 164"/>
                  <a:gd name="T23" fmla="*/ 118 h 203"/>
                  <a:gd name="T24" fmla="*/ 82 w 164"/>
                  <a:gd name="T25" fmla="*/ 117 h 203"/>
                  <a:gd name="T26" fmla="*/ 81 w 164"/>
                  <a:gd name="T27" fmla="*/ 117 h 203"/>
                  <a:gd name="T28" fmla="*/ 77 w 164"/>
                  <a:gd name="T29" fmla="*/ 115 h 203"/>
                  <a:gd name="T30" fmla="*/ 76 w 164"/>
                  <a:gd name="T31" fmla="*/ 115 h 203"/>
                  <a:gd name="T32" fmla="*/ 74 w 164"/>
                  <a:gd name="T33" fmla="*/ 116 h 203"/>
                  <a:gd name="T34" fmla="*/ 68 w 164"/>
                  <a:gd name="T35" fmla="*/ 118 h 203"/>
                  <a:gd name="T36" fmla="*/ 71 w 164"/>
                  <a:gd name="T37" fmla="*/ 130 h 203"/>
                  <a:gd name="T38" fmla="*/ 68 w 164"/>
                  <a:gd name="T39" fmla="*/ 143 h 203"/>
                  <a:gd name="T40" fmla="*/ 61 w 164"/>
                  <a:gd name="T41" fmla="*/ 147 h 203"/>
                  <a:gd name="T42" fmla="*/ 58 w 164"/>
                  <a:gd name="T43" fmla="*/ 148 h 203"/>
                  <a:gd name="T44" fmla="*/ 56 w 164"/>
                  <a:gd name="T45" fmla="*/ 149 h 203"/>
                  <a:gd name="T46" fmla="*/ 43 w 164"/>
                  <a:gd name="T47" fmla="*/ 161 h 203"/>
                  <a:gd name="T48" fmla="*/ 24 w 164"/>
                  <a:gd name="T49" fmla="*/ 176 h 203"/>
                  <a:gd name="T50" fmla="*/ 4 w 164"/>
                  <a:gd name="T51" fmla="*/ 181 h 203"/>
                  <a:gd name="T52" fmla="*/ 0 w 164"/>
                  <a:gd name="T53" fmla="*/ 198 h 203"/>
                  <a:gd name="T54" fmla="*/ 8 w 164"/>
                  <a:gd name="T55" fmla="*/ 199 h 203"/>
                  <a:gd name="T56" fmla="*/ 21 w 164"/>
                  <a:gd name="T57" fmla="*/ 201 h 203"/>
                  <a:gd name="T58" fmla="*/ 36 w 164"/>
                  <a:gd name="T59" fmla="*/ 202 h 203"/>
                  <a:gd name="T60" fmla="*/ 51 w 164"/>
                  <a:gd name="T61" fmla="*/ 203 h 203"/>
                  <a:gd name="T62" fmla="*/ 65 w 164"/>
                  <a:gd name="T63" fmla="*/ 202 h 203"/>
                  <a:gd name="T64" fmla="*/ 80 w 164"/>
                  <a:gd name="T65" fmla="*/ 200 h 203"/>
                  <a:gd name="T66" fmla="*/ 93 w 164"/>
                  <a:gd name="T67" fmla="*/ 196 h 203"/>
                  <a:gd name="T68" fmla="*/ 104 w 164"/>
                  <a:gd name="T69" fmla="*/ 192 h 203"/>
                  <a:gd name="T70" fmla="*/ 112 w 164"/>
                  <a:gd name="T71" fmla="*/ 187 h 203"/>
                  <a:gd name="T72" fmla="*/ 113 w 164"/>
                  <a:gd name="T73" fmla="*/ 186 h 203"/>
                  <a:gd name="T74" fmla="*/ 96 w 164"/>
                  <a:gd name="T75" fmla="*/ 125 h 203"/>
                  <a:gd name="T76" fmla="*/ 151 w 164"/>
                  <a:gd name="T77" fmla="*/ 107 h 203"/>
                  <a:gd name="T78" fmla="*/ 132 w 164"/>
                  <a:gd name="T79" fmla="*/ 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203">
                    <a:moveTo>
                      <a:pt x="132" y="1"/>
                    </a:moveTo>
                    <a:cubicBezTo>
                      <a:pt x="99" y="0"/>
                      <a:pt x="116" y="29"/>
                      <a:pt x="116" y="29"/>
                    </a:cubicBezTo>
                    <a:cubicBezTo>
                      <a:pt x="116" y="29"/>
                      <a:pt x="103" y="26"/>
                      <a:pt x="107" y="39"/>
                    </a:cubicBezTo>
                    <a:cubicBezTo>
                      <a:pt x="110" y="53"/>
                      <a:pt x="132" y="37"/>
                      <a:pt x="121" y="78"/>
                    </a:cubicBezTo>
                    <a:cubicBezTo>
                      <a:pt x="105" y="85"/>
                      <a:pt x="105" y="85"/>
                      <a:pt x="105" y="85"/>
                    </a:cubicBezTo>
                    <a:cubicBezTo>
                      <a:pt x="106" y="85"/>
                      <a:pt x="107" y="86"/>
                      <a:pt x="107" y="87"/>
                    </a:cubicBezTo>
                    <a:cubicBezTo>
                      <a:pt x="108" y="89"/>
                      <a:pt x="109" y="90"/>
                      <a:pt x="110" y="92"/>
                    </a:cubicBezTo>
                    <a:cubicBezTo>
                      <a:pt x="111" y="96"/>
                      <a:pt x="111" y="101"/>
                      <a:pt x="109" y="107"/>
                    </a:cubicBezTo>
                    <a:cubicBezTo>
                      <a:pt x="108" y="109"/>
                      <a:pt x="107" y="112"/>
                      <a:pt x="105" y="114"/>
                    </a:cubicBezTo>
                    <a:cubicBezTo>
                      <a:pt x="103" y="116"/>
                      <a:pt x="100" y="118"/>
                      <a:pt x="97" y="119"/>
                    </a:cubicBezTo>
                    <a:cubicBezTo>
                      <a:pt x="94" y="120"/>
                      <a:pt x="91" y="120"/>
                      <a:pt x="88" y="119"/>
                    </a:cubicBezTo>
                    <a:cubicBezTo>
                      <a:pt x="86" y="119"/>
                      <a:pt x="86" y="118"/>
                      <a:pt x="84" y="118"/>
                    </a:cubicBezTo>
                    <a:cubicBezTo>
                      <a:pt x="82" y="117"/>
                      <a:pt x="82" y="117"/>
                      <a:pt x="82" y="117"/>
                    </a:cubicBezTo>
                    <a:cubicBezTo>
                      <a:pt x="81" y="117"/>
                      <a:pt x="81" y="117"/>
                      <a:pt x="81" y="117"/>
                    </a:cubicBezTo>
                    <a:cubicBezTo>
                      <a:pt x="79" y="116"/>
                      <a:pt x="77" y="115"/>
                      <a:pt x="77" y="115"/>
                    </a:cubicBezTo>
                    <a:cubicBezTo>
                      <a:pt x="76" y="115"/>
                      <a:pt x="77" y="115"/>
                      <a:pt x="76" y="115"/>
                    </a:cubicBezTo>
                    <a:cubicBezTo>
                      <a:pt x="75" y="115"/>
                      <a:pt x="74" y="116"/>
                      <a:pt x="74" y="116"/>
                    </a:cubicBezTo>
                    <a:cubicBezTo>
                      <a:pt x="71" y="117"/>
                      <a:pt x="69" y="118"/>
                      <a:pt x="68" y="118"/>
                    </a:cubicBezTo>
                    <a:cubicBezTo>
                      <a:pt x="70" y="122"/>
                      <a:pt x="71" y="126"/>
                      <a:pt x="71" y="130"/>
                    </a:cubicBezTo>
                    <a:cubicBezTo>
                      <a:pt x="71" y="134"/>
                      <a:pt x="71" y="138"/>
                      <a:pt x="68" y="143"/>
                    </a:cubicBezTo>
                    <a:cubicBezTo>
                      <a:pt x="66" y="145"/>
                      <a:pt x="64" y="147"/>
                      <a:pt x="61" y="147"/>
                    </a:cubicBezTo>
                    <a:cubicBezTo>
                      <a:pt x="58" y="148"/>
                      <a:pt x="58" y="148"/>
                      <a:pt x="58" y="148"/>
                    </a:cubicBezTo>
                    <a:cubicBezTo>
                      <a:pt x="56" y="149"/>
                      <a:pt x="56" y="149"/>
                      <a:pt x="56" y="149"/>
                    </a:cubicBezTo>
                    <a:cubicBezTo>
                      <a:pt x="51" y="152"/>
                      <a:pt x="48" y="156"/>
                      <a:pt x="43" y="161"/>
                    </a:cubicBezTo>
                    <a:cubicBezTo>
                      <a:pt x="38" y="166"/>
                      <a:pt x="32" y="172"/>
                      <a:pt x="24" y="176"/>
                    </a:cubicBezTo>
                    <a:cubicBezTo>
                      <a:pt x="18" y="179"/>
                      <a:pt x="11" y="180"/>
                      <a:pt x="4" y="181"/>
                    </a:cubicBezTo>
                    <a:cubicBezTo>
                      <a:pt x="4" y="184"/>
                      <a:pt x="3" y="191"/>
                      <a:pt x="0" y="198"/>
                    </a:cubicBezTo>
                    <a:cubicBezTo>
                      <a:pt x="2" y="198"/>
                      <a:pt x="5" y="199"/>
                      <a:pt x="8" y="199"/>
                    </a:cubicBezTo>
                    <a:cubicBezTo>
                      <a:pt x="12" y="200"/>
                      <a:pt x="17" y="200"/>
                      <a:pt x="21" y="201"/>
                    </a:cubicBezTo>
                    <a:cubicBezTo>
                      <a:pt x="26" y="201"/>
                      <a:pt x="31" y="202"/>
                      <a:pt x="36" y="202"/>
                    </a:cubicBezTo>
                    <a:cubicBezTo>
                      <a:pt x="41" y="202"/>
                      <a:pt x="46" y="203"/>
                      <a:pt x="51" y="203"/>
                    </a:cubicBezTo>
                    <a:cubicBezTo>
                      <a:pt x="56" y="203"/>
                      <a:pt x="61" y="202"/>
                      <a:pt x="65" y="202"/>
                    </a:cubicBezTo>
                    <a:cubicBezTo>
                      <a:pt x="70" y="201"/>
                      <a:pt x="75" y="201"/>
                      <a:pt x="80" y="200"/>
                    </a:cubicBezTo>
                    <a:cubicBezTo>
                      <a:pt x="84" y="199"/>
                      <a:pt x="88" y="197"/>
                      <a:pt x="93" y="196"/>
                    </a:cubicBezTo>
                    <a:cubicBezTo>
                      <a:pt x="96" y="195"/>
                      <a:pt x="100" y="193"/>
                      <a:pt x="104" y="192"/>
                    </a:cubicBezTo>
                    <a:cubicBezTo>
                      <a:pt x="107" y="190"/>
                      <a:pt x="110" y="188"/>
                      <a:pt x="112" y="187"/>
                    </a:cubicBezTo>
                    <a:cubicBezTo>
                      <a:pt x="113" y="186"/>
                      <a:pt x="113" y="186"/>
                      <a:pt x="113" y="186"/>
                    </a:cubicBezTo>
                    <a:cubicBezTo>
                      <a:pt x="103" y="175"/>
                      <a:pt x="95" y="163"/>
                      <a:pt x="96" y="125"/>
                    </a:cubicBezTo>
                    <a:cubicBezTo>
                      <a:pt x="96" y="125"/>
                      <a:pt x="139" y="124"/>
                      <a:pt x="151" y="107"/>
                    </a:cubicBezTo>
                    <a:cubicBezTo>
                      <a:pt x="164" y="90"/>
                      <a:pt x="164" y="2"/>
                      <a:pt x="13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26"/>
              <p:cNvSpPr>
                <a:spLocks/>
              </p:cNvSpPr>
              <p:nvPr userDrawn="1"/>
            </p:nvSpPr>
            <p:spPr bwMode="auto">
              <a:xfrm>
                <a:off x="-2378" y="2157297"/>
                <a:ext cx="114008" cy="105968"/>
              </a:xfrm>
              <a:custGeom>
                <a:avLst/>
                <a:gdLst>
                  <a:gd name="T0" fmla="*/ 28 w 53"/>
                  <a:gd name="T1" fmla="*/ 2 h 40"/>
                  <a:gd name="T2" fmla="*/ 17 w 53"/>
                  <a:gd name="T3" fmla="*/ 0 h 40"/>
                  <a:gd name="T4" fmla="*/ 12 w 53"/>
                  <a:gd name="T5" fmla="*/ 6 h 40"/>
                  <a:gd name="T6" fmla="*/ 24 w 53"/>
                  <a:gd name="T7" fmla="*/ 36 h 40"/>
                  <a:gd name="T8" fmla="*/ 39 w 53"/>
                  <a:gd name="T9" fmla="*/ 38 h 40"/>
                  <a:gd name="T10" fmla="*/ 53 w 53"/>
                  <a:gd name="T11" fmla="*/ 6 h 40"/>
                  <a:gd name="T12" fmla="*/ 42 w 53"/>
                  <a:gd name="T13" fmla="*/ 4 h 40"/>
                  <a:gd name="T14" fmla="*/ 28 w 53"/>
                  <a:gd name="T15" fmla="*/ 2 h 40"/>
                  <a:gd name="connsiteX0" fmla="*/ 3455 w 8172"/>
                  <a:gd name="connsiteY0" fmla="*/ 500 h 9828"/>
                  <a:gd name="connsiteX1" fmla="*/ 1380 w 8172"/>
                  <a:gd name="connsiteY1" fmla="*/ 0 h 9828"/>
                  <a:gd name="connsiteX2" fmla="*/ 436 w 8172"/>
                  <a:gd name="connsiteY2" fmla="*/ 1500 h 9828"/>
                  <a:gd name="connsiteX3" fmla="*/ 144 w 8172"/>
                  <a:gd name="connsiteY3" fmla="*/ 6195 h 9828"/>
                  <a:gd name="connsiteX4" fmla="*/ 2700 w 8172"/>
                  <a:gd name="connsiteY4" fmla="*/ 9000 h 9828"/>
                  <a:gd name="connsiteX5" fmla="*/ 5530 w 8172"/>
                  <a:gd name="connsiteY5" fmla="*/ 9500 h 9828"/>
                  <a:gd name="connsiteX6" fmla="*/ 8172 w 8172"/>
                  <a:gd name="connsiteY6" fmla="*/ 1500 h 9828"/>
                  <a:gd name="connsiteX7" fmla="*/ 6097 w 8172"/>
                  <a:gd name="connsiteY7" fmla="*/ 1000 h 9828"/>
                  <a:gd name="connsiteX8" fmla="*/ 3455 w 8172"/>
                  <a:gd name="connsiteY8" fmla="*/ 500 h 9828"/>
                  <a:gd name="connsiteX0" fmla="*/ 4052 w 9824"/>
                  <a:gd name="connsiteY0" fmla="*/ 509 h 10000"/>
                  <a:gd name="connsiteX1" fmla="*/ 1513 w 9824"/>
                  <a:gd name="connsiteY1" fmla="*/ 0 h 10000"/>
                  <a:gd name="connsiteX2" fmla="*/ 358 w 9824"/>
                  <a:gd name="connsiteY2" fmla="*/ 1526 h 10000"/>
                  <a:gd name="connsiteX3" fmla="*/ 0 w 9824"/>
                  <a:gd name="connsiteY3" fmla="*/ 6303 h 10000"/>
                  <a:gd name="connsiteX4" fmla="*/ 3128 w 9824"/>
                  <a:gd name="connsiteY4" fmla="*/ 9158 h 10000"/>
                  <a:gd name="connsiteX5" fmla="*/ 6591 w 9824"/>
                  <a:gd name="connsiteY5" fmla="*/ 9666 h 10000"/>
                  <a:gd name="connsiteX6" fmla="*/ 9824 w 9824"/>
                  <a:gd name="connsiteY6" fmla="*/ 1526 h 10000"/>
                  <a:gd name="connsiteX7" fmla="*/ 7285 w 9824"/>
                  <a:gd name="connsiteY7" fmla="*/ 1018 h 10000"/>
                  <a:gd name="connsiteX8" fmla="*/ 4052 w 9824"/>
                  <a:gd name="connsiteY8" fmla="*/ 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4" h="10000">
                    <a:moveTo>
                      <a:pt x="4052" y="509"/>
                    </a:moveTo>
                    <a:cubicBezTo>
                      <a:pt x="3359" y="254"/>
                      <a:pt x="2435" y="254"/>
                      <a:pt x="1513" y="0"/>
                    </a:cubicBezTo>
                    <a:cubicBezTo>
                      <a:pt x="1281" y="509"/>
                      <a:pt x="820" y="1018"/>
                      <a:pt x="358" y="1526"/>
                    </a:cubicBezTo>
                    <a:cubicBezTo>
                      <a:pt x="105" y="2576"/>
                      <a:pt x="770" y="3684"/>
                      <a:pt x="0" y="6303"/>
                    </a:cubicBezTo>
                    <a:cubicBezTo>
                      <a:pt x="462" y="7575"/>
                      <a:pt x="2029" y="8597"/>
                      <a:pt x="3128" y="9158"/>
                    </a:cubicBezTo>
                    <a:cubicBezTo>
                      <a:pt x="4513" y="10175"/>
                      <a:pt x="5668" y="10175"/>
                      <a:pt x="6591" y="9666"/>
                    </a:cubicBezTo>
                    <a:cubicBezTo>
                      <a:pt x="8439" y="8649"/>
                      <a:pt x="9593" y="5851"/>
                      <a:pt x="9824" y="1526"/>
                    </a:cubicBezTo>
                    <a:cubicBezTo>
                      <a:pt x="9131" y="1272"/>
                      <a:pt x="8208" y="1272"/>
                      <a:pt x="7285" y="1018"/>
                    </a:cubicBezTo>
                    <a:cubicBezTo>
                      <a:pt x="6130" y="1018"/>
                      <a:pt x="5206" y="763"/>
                      <a:pt x="405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27"/>
              <p:cNvSpPr>
                <a:spLocks/>
              </p:cNvSpPr>
              <p:nvPr userDrawn="1"/>
            </p:nvSpPr>
            <p:spPr bwMode="auto">
              <a:xfrm>
                <a:off x="-12910" y="2149408"/>
                <a:ext cx="369904" cy="543833"/>
              </a:xfrm>
              <a:custGeom>
                <a:avLst/>
                <a:gdLst>
                  <a:gd name="T0" fmla="*/ 105 w 156"/>
                  <a:gd name="T1" fmla="*/ 5 h 205"/>
                  <a:gd name="T2" fmla="*/ 90 w 156"/>
                  <a:gd name="T3" fmla="*/ 8 h 205"/>
                  <a:gd name="T4" fmla="*/ 75 w 156"/>
                  <a:gd name="T5" fmla="*/ 9 h 205"/>
                  <a:gd name="T6" fmla="*/ 62 w 156"/>
                  <a:gd name="T7" fmla="*/ 9 h 205"/>
                  <a:gd name="T8" fmla="*/ 44 w 156"/>
                  <a:gd name="T9" fmla="*/ 47 h 205"/>
                  <a:gd name="T10" fmla="*/ 36 w 156"/>
                  <a:gd name="T11" fmla="*/ 49 h 205"/>
                  <a:gd name="T12" fmla="*/ 31 w 156"/>
                  <a:gd name="T13" fmla="*/ 48 h 205"/>
                  <a:gd name="T14" fmla="*/ 14 w 156"/>
                  <a:gd name="T15" fmla="*/ 112 h 205"/>
                  <a:gd name="T16" fmla="*/ 18 w 156"/>
                  <a:gd name="T17" fmla="*/ 157 h 205"/>
                  <a:gd name="T18" fmla="*/ 8 w 156"/>
                  <a:gd name="T19" fmla="*/ 182 h 205"/>
                  <a:gd name="T20" fmla="*/ 5 w 156"/>
                  <a:gd name="T21" fmla="*/ 198 h 205"/>
                  <a:gd name="T22" fmla="*/ 31 w 156"/>
                  <a:gd name="T23" fmla="*/ 196 h 205"/>
                  <a:gd name="T24" fmla="*/ 42 w 156"/>
                  <a:gd name="T25" fmla="*/ 178 h 205"/>
                  <a:gd name="T26" fmla="*/ 43 w 156"/>
                  <a:gd name="T27" fmla="*/ 161 h 205"/>
                  <a:gd name="T28" fmla="*/ 56 w 156"/>
                  <a:gd name="T29" fmla="*/ 137 h 205"/>
                  <a:gd name="T30" fmla="*/ 70 w 156"/>
                  <a:gd name="T31" fmla="*/ 98 h 205"/>
                  <a:gd name="T32" fmla="*/ 82 w 156"/>
                  <a:gd name="T33" fmla="*/ 33 h 205"/>
                  <a:gd name="T34" fmla="*/ 95 w 156"/>
                  <a:gd name="T35" fmla="*/ 98 h 205"/>
                  <a:gd name="T36" fmla="*/ 91 w 156"/>
                  <a:gd name="T37" fmla="*/ 136 h 205"/>
                  <a:gd name="T38" fmla="*/ 94 w 156"/>
                  <a:gd name="T39" fmla="*/ 139 h 205"/>
                  <a:gd name="T40" fmla="*/ 101 w 156"/>
                  <a:gd name="T41" fmla="*/ 167 h 205"/>
                  <a:gd name="T42" fmla="*/ 108 w 156"/>
                  <a:gd name="T43" fmla="*/ 184 h 205"/>
                  <a:gd name="T44" fmla="*/ 137 w 156"/>
                  <a:gd name="T45" fmla="*/ 181 h 205"/>
                  <a:gd name="T46" fmla="*/ 138 w 156"/>
                  <a:gd name="T47" fmla="*/ 176 h 205"/>
                  <a:gd name="T48" fmla="*/ 133 w 156"/>
                  <a:gd name="T49" fmla="*/ 168 h 205"/>
                  <a:gd name="T50" fmla="*/ 125 w 156"/>
                  <a:gd name="T51" fmla="*/ 150 h 205"/>
                  <a:gd name="T52" fmla="*/ 139 w 156"/>
                  <a:gd name="T53" fmla="*/ 126 h 205"/>
                  <a:gd name="T54" fmla="*/ 131 w 156"/>
                  <a:gd name="T55" fmla="*/ 44 h 205"/>
                  <a:gd name="T56" fmla="*/ 126 w 156"/>
                  <a:gd name="T57" fmla="*/ 22 h 205"/>
                  <a:gd name="T58" fmla="*/ 121 w 156"/>
                  <a:gd name="T59" fmla="*/ 0 h 205"/>
                  <a:gd name="T60" fmla="*/ 119 w 156"/>
                  <a:gd name="T61" fmla="*/ 1 h 205"/>
                  <a:gd name="T62" fmla="*/ 105 w 156"/>
                  <a:gd name="T63" fmla="*/ 5 h 205"/>
                  <a:gd name="connsiteX0" fmla="*/ 6558 w 9217"/>
                  <a:gd name="connsiteY0" fmla="*/ 244 h 9865"/>
                  <a:gd name="connsiteX1" fmla="*/ 5596 w 9217"/>
                  <a:gd name="connsiteY1" fmla="*/ 390 h 9865"/>
                  <a:gd name="connsiteX2" fmla="*/ 4635 w 9217"/>
                  <a:gd name="connsiteY2" fmla="*/ 439 h 9865"/>
                  <a:gd name="connsiteX3" fmla="*/ 3801 w 9217"/>
                  <a:gd name="connsiteY3" fmla="*/ 439 h 9865"/>
                  <a:gd name="connsiteX4" fmla="*/ 2648 w 9217"/>
                  <a:gd name="connsiteY4" fmla="*/ 2293 h 9865"/>
                  <a:gd name="connsiteX5" fmla="*/ 2135 w 9217"/>
                  <a:gd name="connsiteY5" fmla="*/ 2390 h 9865"/>
                  <a:gd name="connsiteX6" fmla="*/ 1814 w 9217"/>
                  <a:gd name="connsiteY6" fmla="*/ 2341 h 9865"/>
                  <a:gd name="connsiteX7" fmla="*/ 724 w 9217"/>
                  <a:gd name="connsiteY7" fmla="*/ 5463 h 9865"/>
                  <a:gd name="connsiteX8" fmla="*/ 981 w 9217"/>
                  <a:gd name="connsiteY8" fmla="*/ 7659 h 9865"/>
                  <a:gd name="connsiteX9" fmla="*/ 793 w 9217"/>
                  <a:gd name="connsiteY9" fmla="*/ 8551 h 9865"/>
                  <a:gd name="connsiteX10" fmla="*/ 340 w 9217"/>
                  <a:gd name="connsiteY10" fmla="*/ 8878 h 9865"/>
                  <a:gd name="connsiteX11" fmla="*/ 148 w 9217"/>
                  <a:gd name="connsiteY11" fmla="*/ 9659 h 9865"/>
                  <a:gd name="connsiteX12" fmla="*/ 1814 w 9217"/>
                  <a:gd name="connsiteY12" fmla="*/ 9561 h 9865"/>
                  <a:gd name="connsiteX13" fmla="*/ 2519 w 9217"/>
                  <a:gd name="connsiteY13" fmla="*/ 8683 h 9865"/>
                  <a:gd name="connsiteX14" fmla="*/ 2583 w 9217"/>
                  <a:gd name="connsiteY14" fmla="*/ 7854 h 9865"/>
                  <a:gd name="connsiteX15" fmla="*/ 3417 w 9217"/>
                  <a:gd name="connsiteY15" fmla="*/ 6683 h 9865"/>
                  <a:gd name="connsiteX16" fmla="*/ 4314 w 9217"/>
                  <a:gd name="connsiteY16" fmla="*/ 4780 h 9865"/>
                  <a:gd name="connsiteX17" fmla="*/ 5083 w 9217"/>
                  <a:gd name="connsiteY17" fmla="*/ 1610 h 9865"/>
                  <a:gd name="connsiteX18" fmla="*/ 5917 w 9217"/>
                  <a:gd name="connsiteY18" fmla="*/ 4780 h 9865"/>
                  <a:gd name="connsiteX19" fmla="*/ 5660 w 9217"/>
                  <a:gd name="connsiteY19" fmla="*/ 6634 h 9865"/>
                  <a:gd name="connsiteX20" fmla="*/ 5853 w 9217"/>
                  <a:gd name="connsiteY20" fmla="*/ 6780 h 9865"/>
                  <a:gd name="connsiteX21" fmla="*/ 6301 w 9217"/>
                  <a:gd name="connsiteY21" fmla="*/ 8146 h 9865"/>
                  <a:gd name="connsiteX22" fmla="*/ 6750 w 9217"/>
                  <a:gd name="connsiteY22" fmla="*/ 8976 h 9865"/>
                  <a:gd name="connsiteX23" fmla="*/ 8609 w 9217"/>
                  <a:gd name="connsiteY23" fmla="*/ 8829 h 9865"/>
                  <a:gd name="connsiteX24" fmla="*/ 8673 w 9217"/>
                  <a:gd name="connsiteY24" fmla="*/ 8585 h 9865"/>
                  <a:gd name="connsiteX25" fmla="*/ 8353 w 9217"/>
                  <a:gd name="connsiteY25" fmla="*/ 8195 h 9865"/>
                  <a:gd name="connsiteX26" fmla="*/ 7840 w 9217"/>
                  <a:gd name="connsiteY26" fmla="*/ 7317 h 9865"/>
                  <a:gd name="connsiteX27" fmla="*/ 8737 w 9217"/>
                  <a:gd name="connsiteY27" fmla="*/ 6146 h 9865"/>
                  <a:gd name="connsiteX28" fmla="*/ 8224 w 9217"/>
                  <a:gd name="connsiteY28" fmla="*/ 2146 h 9865"/>
                  <a:gd name="connsiteX29" fmla="*/ 7904 w 9217"/>
                  <a:gd name="connsiteY29" fmla="*/ 1073 h 9865"/>
                  <a:gd name="connsiteX30" fmla="*/ 7583 w 9217"/>
                  <a:gd name="connsiteY30" fmla="*/ 0 h 9865"/>
                  <a:gd name="connsiteX31" fmla="*/ 7455 w 9217"/>
                  <a:gd name="connsiteY31" fmla="*/ 49 h 9865"/>
                  <a:gd name="connsiteX32" fmla="*/ 6558 w 9217"/>
                  <a:gd name="connsiteY32" fmla="*/ 244 h 9865"/>
                  <a:gd name="connsiteX0" fmla="*/ 7115 w 10000"/>
                  <a:gd name="connsiteY0" fmla="*/ 247 h 10001"/>
                  <a:gd name="connsiteX1" fmla="*/ 6071 w 10000"/>
                  <a:gd name="connsiteY1" fmla="*/ 395 h 10001"/>
                  <a:gd name="connsiteX2" fmla="*/ 5029 w 10000"/>
                  <a:gd name="connsiteY2" fmla="*/ 445 h 10001"/>
                  <a:gd name="connsiteX3" fmla="*/ 4124 w 10000"/>
                  <a:gd name="connsiteY3" fmla="*/ 445 h 10001"/>
                  <a:gd name="connsiteX4" fmla="*/ 2873 w 10000"/>
                  <a:gd name="connsiteY4" fmla="*/ 2324 h 10001"/>
                  <a:gd name="connsiteX5" fmla="*/ 2316 w 10000"/>
                  <a:gd name="connsiteY5" fmla="*/ 2423 h 10001"/>
                  <a:gd name="connsiteX6" fmla="*/ 1968 w 10000"/>
                  <a:gd name="connsiteY6" fmla="*/ 2373 h 10001"/>
                  <a:gd name="connsiteX7" fmla="*/ 786 w 10000"/>
                  <a:gd name="connsiteY7" fmla="*/ 5538 h 10001"/>
                  <a:gd name="connsiteX8" fmla="*/ 1064 w 10000"/>
                  <a:gd name="connsiteY8" fmla="*/ 7764 h 10001"/>
                  <a:gd name="connsiteX9" fmla="*/ 736 w 10000"/>
                  <a:gd name="connsiteY9" fmla="*/ 8800 h 10001"/>
                  <a:gd name="connsiteX10" fmla="*/ 369 w 10000"/>
                  <a:gd name="connsiteY10" fmla="*/ 8999 h 10001"/>
                  <a:gd name="connsiteX11" fmla="*/ 161 w 10000"/>
                  <a:gd name="connsiteY11" fmla="*/ 9791 h 10001"/>
                  <a:gd name="connsiteX12" fmla="*/ 1968 w 10000"/>
                  <a:gd name="connsiteY12" fmla="*/ 9692 h 10001"/>
                  <a:gd name="connsiteX13" fmla="*/ 2733 w 10000"/>
                  <a:gd name="connsiteY13" fmla="*/ 8802 h 10001"/>
                  <a:gd name="connsiteX14" fmla="*/ 2802 w 10000"/>
                  <a:gd name="connsiteY14" fmla="*/ 7961 h 10001"/>
                  <a:gd name="connsiteX15" fmla="*/ 3707 w 10000"/>
                  <a:gd name="connsiteY15" fmla="*/ 6774 h 10001"/>
                  <a:gd name="connsiteX16" fmla="*/ 4680 w 10000"/>
                  <a:gd name="connsiteY16" fmla="*/ 4845 h 10001"/>
                  <a:gd name="connsiteX17" fmla="*/ 5515 w 10000"/>
                  <a:gd name="connsiteY17" fmla="*/ 1632 h 10001"/>
                  <a:gd name="connsiteX18" fmla="*/ 6420 w 10000"/>
                  <a:gd name="connsiteY18" fmla="*/ 4845 h 10001"/>
                  <a:gd name="connsiteX19" fmla="*/ 6141 w 10000"/>
                  <a:gd name="connsiteY19" fmla="*/ 6725 h 10001"/>
                  <a:gd name="connsiteX20" fmla="*/ 6350 w 10000"/>
                  <a:gd name="connsiteY20" fmla="*/ 6873 h 10001"/>
                  <a:gd name="connsiteX21" fmla="*/ 6836 w 10000"/>
                  <a:gd name="connsiteY21" fmla="*/ 8257 h 10001"/>
                  <a:gd name="connsiteX22" fmla="*/ 7323 w 10000"/>
                  <a:gd name="connsiteY22" fmla="*/ 9099 h 10001"/>
                  <a:gd name="connsiteX23" fmla="*/ 9340 w 10000"/>
                  <a:gd name="connsiteY23" fmla="*/ 8950 h 10001"/>
                  <a:gd name="connsiteX24" fmla="*/ 9410 w 10000"/>
                  <a:gd name="connsiteY24" fmla="*/ 8702 h 10001"/>
                  <a:gd name="connsiteX25" fmla="*/ 9063 w 10000"/>
                  <a:gd name="connsiteY25" fmla="*/ 8307 h 10001"/>
                  <a:gd name="connsiteX26" fmla="*/ 8506 w 10000"/>
                  <a:gd name="connsiteY26" fmla="*/ 7417 h 10001"/>
                  <a:gd name="connsiteX27" fmla="*/ 9479 w 10000"/>
                  <a:gd name="connsiteY27" fmla="*/ 6230 h 10001"/>
                  <a:gd name="connsiteX28" fmla="*/ 8923 w 10000"/>
                  <a:gd name="connsiteY28" fmla="*/ 2175 h 10001"/>
                  <a:gd name="connsiteX29" fmla="*/ 8575 w 10000"/>
                  <a:gd name="connsiteY29" fmla="*/ 1088 h 10001"/>
                  <a:gd name="connsiteX30" fmla="*/ 8227 w 10000"/>
                  <a:gd name="connsiteY30" fmla="*/ 0 h 10001"/>
                  <a:gd name="connsiteX31" fmla="*/ 8088 w 10000"/>
                  <a:gd name="connsiteY31" fmla="*/ 50 h 10001"/>
                  <a:gd name="connsiteX32" fmla="*/ 7115 w 10000"/>
                  <a:gd name="connsiteY32" fmla="*/ 247 h 10001"/>
                  <a:gd name="connsiteX0" fmla="*/ 7115 w 10000"/>
                  <a:gd name="connsiteY0" fmla="*/ 247 h 9987"/>
                  <a:gd name="connsiteX1" fmla="*/ 6071 w 10000"/>
                  <a:gd name="connsiteY1" fmla="*/ 395 h 9987"/>
                  <a:gd name="connsiteX2" fmla="*/ 5029 w 10000"/>
                  <a:gd name="connsiteY2" fmla="*/ 445 h 9987"/>
                  <a:gd name="connsiteX3" fmla="*/ 4124 w 10000"/>
                  <a:gd name="connsiteY3" fmla="*/ 445 h 9987"/>
                  <a:gd name="connsiteX4" fmla="*/ 2873 w 10000"/>
                  <a:gd name="connsiteY4" fmla="*/ 2324 h 9987"/>
                  <a:gd name="connsiteX5" fmla="*/ 2316 w 10000"/>
                  <a:gd name="connsiteY5" fmla="*/ 2423 h 9987"/>
                  <a:gd name="connsiteX6" fmla="*/ 1968 w 10000"/>
                  <a:gd name="connsiteY6" fmla="*/ 2373 h 9987"/>
                  <a:gd name="connsiteX7" fmla="*/ 786 w 10000"/>
                  <a:gd name="connsiteY7" fmla="*/ 5538 h 9987"/>
                  <a:gd name="connsiteX8" fmla="*/ 1064 w 10000"/>
                  <a:gd name="connsiteY8" fmla="*/ 7764 h 9987"/>
                  <a:gd name="connsiteX9" fmla="*/ 736 w 10000"/>
                  <a:gd name="connsiteY9" fmla="*/ 8800 h 9987"/>
                  <a:gd name="connsiteX10" fmla="*/ 369 w 10000"/>
                  <a:gd name="connsiteY10" fmla="*/ 8999 h 9987"/>
                  <a:gd name="connsiteX11" fmla="*/ 161 w 10000"/>
                  <a:gd name="connsiteY11" fmla="*/ 9791 h 9987"/>
                  <a:gd name="connsiteX12" fmla="*/ 737 w 10000"/>
                  <a:gd name="connsiteY12" fmla="*/ 9985 h 9987"/>
                  <a:gd name="connsiteX13" fmla="*/ 1968 w 10000"/>
                  <a:gd name="connsiteY13" fmla="*/ 9692 h 9987"/>
                  <a:gd name="connsiteX14" fmla="*/ 2733 w 10000"/>
                  <a:gd name="connsiteY14" fmla="*/ 8802 h 9987"/>
                  <a:gd name="connsiteX15" fmla="*/ 2802 w 10000"/>
                  <a:gd name="connsiteY15" fmla="*/ 7961 h 9987"/>
                  <a:gd name="connsiteX16" fmla="*/ 3707 w 10000"/>
                  <a:gd name="connsiteY16" fmla="*/ 6774 h 9987"/>
                  <a:gd name="connsiteX17" fmla="*/ 4680 w 10000"/>
                  <a:gd name="connsiteY17" fmla="*/ 4845 h 9987"/>
                  <a:gd name="connsiteX18" fmla="*/ 5515 w 10000"/>
                  <a:gd name="connsiteY18" fmla="*/ 1632 h 9987"/>
                  <a:gd name="connsiteX19" fmla="*/ 6420 w 10000"/>
                  <a:gd name="connsiteY19" fmla="*/ 4845 h 9987"/>
                  <a:gd name="connsiteX20" fmla="*/ 6141 w 10000"/>
                  <a:gd name="connsiteY20" fmla="*/ 6725 h 9987"/>
                  <a:gd name="connsiteX21" fmla="*/ 6350 w 10000"/>
                  <a:gd name="connsiteY21" fmla="*/ 6873 h 9987"/>
                  <a:gd name="connsiteX22" fmla="*/ 6836 w 10000"/>
                  <a:gd name="connsiteY22" fmla="*/ 8257 h 9987"/>
                  <a:gd name="connsiteX23" fmla="*/ 7323 w 10000"/>
                  <a:gd name="connsiteY23" fmla="*/ 9099 h 9987"/>
                  <a:gd name="connsiteX24" fmla="*/ 9340 w 10000"/>
                  <a:gd name="connsiteY24" fmla="*/ 8950 h 9987"/>
                  <a:gd name="connsiteX25" fmla="*/ 9410 w 10000"/>
                  <a:gd name="connsiteY25" fmla="*/ 8702 h 9987"/>
                  <a:gd name="connsiteX26" fmla="*/ 9063 w 10000"/>
                  <a:gd name="connsiteY26" fmla="*/ 8307 h 9987"/>
                  <a:gd name="connsiteX27" fmla="*/ 8506 w 10000"/>
                  <a:gd name="connsiteY27" fmla="*/ 7417 h 9987"/>
                  <a:gd name="connsiteX28" fmla="*/ 9479 w 10000"/>
                  <a:gd name="connsiteY28" fmla="*/ 6230 h 9987"/>
                  <a:gd name="connsiteX29" fmla="*/ 8923 w 10000"/>
                  <a:gd name="connsiteY29" fmla="*/ 2175 h 9987"/>
                  <a:gd name="connsiteX30" fmla="*/ 8575 w 10000"/>
                  <a:gd name="connsiteY30" fmla="*/ 1088 h 9987"/>
                  <a:gd name="connsiteX31" fmla="*/ 8227 w 10000"/>
                  <a:gd name="connsiteY31" fmla="*/ 0 h 9987"/>
                  <a:gd name="connsiteX32" fmla="*/ 8088 w 10000"/>
                  <a:gd name="connsiteY32" fmla="*/ 50 h 9987"/>
                  <a:gd name="connsiteX33" fmla="*/ 7115 w 10000"/>
                  <a:gd name="connsiteY33" fmla="*/ 247 h 9987"/>
                  <a:gd name="connsiteX0" fmla="*/ 6954 w 9839"/>
                  <a:gd name="connsiteY0" fmla="*/ 247 h 10003"/>
                  <a:gd name="connsiteX1" fmla="*/ 5910 w 9839"/>
                  <a:gd name="connsiteY1" fmla="*/ 396 h 10003"/>
                  <a:gd name="connsiteX2" fmla="*/ 4868 w 9839"/>
                  <a:gd name="connsiteY2" fmla="*/ 446 h 10003"/>
                  <a:gd name="connsiteX3" fmla="*/ 3963 w 9839"/>
                  <a:gd name="connsiteY3" fmla="*/ 446 h 10003"/>
                  <a:gd name="connsiteX4" fmla="*/ 2712 w 9839"/>
                  <a:gd name="connsiteY4" fmla="*/ 2327 h 10003"/>
                  <a:gd name="connsiteX5" fmla="*/ 2155 w 9839"/>
                  <a:gd name="connsiteY5" fmla="*/ 2426 h 10003"/>
                  <a:gd name="connsiteX6" fmla="*/ 1807 w 9839"/>
                  <a:gd name="connsiteY6" fmla="*/ 2376 h 10003"/>
                  <a:gd name="connsiteX7" fmla="*/ 625 w 9839"/>
                  <a:gd name="connsiteY7" fmla="*/ 5545 h 10003"/>
                  <a:gd name="connsiteX8" fmla="*/ 903 w 9839"/>
                  <a:gd name="connsiteY8" fmla="*/ 7774 h 10003"/>
                  <a:gd name="connsiteX9" fmla="*/ 575 w 9839"/>
                  <a:gd name="connsiteY9" fmla="*/ 8811 h 10003"/>
                  <a:gd name="connsiteX10" fmla="*/ 0 w 9839"/>
                  <a:gd name="connsiteY10" fmla="*/ 9804 h 10003"/>
                  <a:gd name="connsiteX11" fmla="*/ 576 w 9839"/>
                  <a:gd name="connsiteY11" fmla="*/ 9998 h 10003"/>
                  <a:gd name="connsiteX12" fmla="*/ 1807 w 9839"/>
                  <a:gd name="connsiteY12" fmla="*/ 9705 h 10003"/>
                  <a:gd name="connsiteX13" fmla="*/ 2572 w 9839"/>
                  <a:gd name="connsiteY13" fmla="*/ 8813 h 10003"/>
                  <a:gd name="connsiteX14" fmla="*/ 2641 w 9839"/>
                  <a:gd name="connsiteY14" fmla="*/ 7971 h 10003"/>
                  <a:gd name="connsiteX15" fmla="*/ 3546 w 9839"/>
                  <a:gd name="connsiteY15" fmla="*/ 6783 h 10003"/>
                  <a:gd name="connsiteX16" fmla="*/ 4519 w 9839"/>
                  <a:gd name="connsiteY16" fmla="*/ 4851 h 10003"/>
                  <a:gd name="connsiteX17" fmla="*/ 5354 w 9839"/>
                  <a:gd name="connsiteY17" fmla="*/ 1634 h 10003"/>
                  <a:gd name="connsiteX18" fmla="*/ 6259 w 9839"/>
                  <a:gd name="connsiteY18" fmla="*/ 4851 h 10003"/>
                  <a:gd name="connsiteX19" fmla="*/ 5980 w 9839"/>
                  <a:gd name="connsiteY19" fmla="*/ 6734 h 10003"/>
                  <a:gd name="connsiteX20" fmla="*/ 6189 w 9839"/>
                  <a:gd name="connsiteY20" fmla="*/ 6882 h 10003"/>
                  <a:gd name="connsiteX21" fmla="*/ 6675 w 9839"/>
                  <a:gd name="connsiteY21" fmla="*/ 8268 h 10003"/>
                  <a:gd name="connsiteX22" fmla="*/ 7162 w 9839"/>
                  <a:gd name="connsiteY22" fmla="*/ 9111 h 10003"/>
                  <a:gd name="connsiteX23" fmla="*/ 9179 w 9839"/>
                  <a:gd name="connsiteY23" fmla="*/ 8962 h 10003"/>
                  <a:gd name="connsiteX24" fmla="*/ 9249 w 9839"/>
                  <a:gd name="connsiteY24" fmla="*/ 8713 h 10003"/>
                  <a:gd name="connsiteX25" fmla="*/ 8902 w 9839"/>
                  <a:gd name="connsiteY25" fmla="*/ 8318 h 10003"/>
                  <a:gd name="connsiteX26" fmla="*/ 8345 w 9839"/>
                  <a:gd name="connsiteY26" fmla="*/ 7427 h 10003"/>
                  <a:gd name="connsiteX27" fmla="*/ 9318 w 9839"/>
                  <a:gd name="connsiteY27" fmla="*/ 6238 h 10003"/>
                  <a:gd name="connsiteX28" fmla="*/ 8762 w 9839"/>
                  <a:gd name="connsiteY28" fmla="*/ 2178 h 10003"/>
                  <a:gd name="connsiteX29" fmla="*/ 8414 w 9839"/>
                  <a:gd name="connsiteY29" fmla="*/ 1089 h 10003"/>
                  <a:gd name="connsiteX30" fmla="*/ 8066 w 9839"/>
                  <a:gd name="connsiteY30" fmla="*/ 0 h 10003"/>
                  <a:gd name="connsiteX31" fmla="*/ 7927 w 9839"/>
                  <a:gd name="connsiteY31" fmla="*/ 50 h 10003"/>
                  <a:gd name="connsiteX32" fmla="*/ 6954 w 9839"/>
                  <a:gd name="connsiteY32" fmla="*/ 247 h 10003"/>
                  <a:gd name="connsiteX0" fmla="*/ 6823 w 9755"/>
                  <a:gd name="connsiteY0" fmla="*/ 247 h 10040"/>
                  <a:gd name="connsiteX1" fmla="*/ 5762 w 9755"/>
                  <a:gd name="connsiteY1" fmla="*/ 396 h 10040"/>
                  <a:gd name="connsiteX2" fmla="*/ 4703 w 9755"/>
                  <a:gd name="connsiteY2" fmla="*/ 446 h 10040"/>
                  <a:gd name="connsiteX3" fmla="*/ 3783 w 9755"/>
                  <a:gd name="connsiteY3" fmla="*/ 446 h 10040"/>
                  <a:gd name="connsiteX4" fmla="*/ 2511 w 9755"/>
                  <a:gd name="connsiteY4" fmla="*/ 2326 h 10040"/>
                  <a:gd name="connsiteX5" fmla="*/ 1945 w 9755"/>
                  <a:gd name="connsiteY5" fmla="*/ 2425 h 10040"/>
                  <a:gd name="connsiteX6" fmla="*/ 1592 w 9755"/>
                  <a:gd name="connsiteY6" fmla="*/ 2375 h 10040"/>
                  <a:gd name="connsiteX7" fmla="*/ 390 w 9755"/>
                  <a:gd name="connsiteY7" fmla="*/ 5543 h 10040"/>
                  <a:gd name="connsiteX8" fmla="*/ 673 w 9755"/>
                  <a:gd name="connsiteY8" fmla="*/ 7772 h 10040"/>
                  <a:gd name="connsiteX9" fmla="*/ 339 w 9755"/>
                  <a:gd name="connsiteY9" fmla="*/ 8808 h 10040"/>
                  <a:gd name="connsiteX10" fmla="*/ 340 w 9755"/>
                  <a:gd name="connsiteY10" fmla="*/ 9995 h 10040"/>
                  <a:gd name="connsiteX11" fmla="*/ 1592 w 9755"/>
                  <a:gd name="connsiteY11" fmla="*/ 9702 h 10040"/>
                  <a:gd name="connsiteX12" fmla="*/ 2369 w 9755"/>
                  <a:gd name="connsiteY12" fmla="*/ 8810 h 10040"/>
                  <a:gd name="connsiteX13" fmla="*/ 2439 w 9755"/>
                  <a:gd name="connsiteY13" fmla="*/ 7969 h 10040"/>
                  <a:gd name="connsiteX14" fmla="*/ 3359 w 9755"/>
                  <a:gd name="connsiteY14" fmla="*/ 6781 h 10040"/>
                  <a:gd name="connsiteX15" fmla="*/ 4348 w 9755"/>
                  <a:gd name="connsiteY15" fmla="*/ 4850 h 10040"/>
                  <a:gd name="connsiteX16" fmla="*/ 5197 w 9755"/>
                  <a:gd name="connsiteY16" fmla="*/ 1634 h 10040"/>
                  <a:gd name="connsiteX17" fmla="*/ 6116 w 9755"/>
                  <a:gd name="connsiteY17" fmla="*/ 4850 h 10040"/>
                  <a:gd name="connsiteX18" fmla="*/ 5833 w 9755"/>
                  <a:gd name="connsiteY18" fmla="*/ 6732 h 10040"/>
                  <a:gd name="connsiteX19" fmla="*/ 6045 w 9755"/>
                  <a:gd name="connsiteY19" fmla="*/ 6880 h 10040"/>
                  <a:gd name="connsiteX20" fmla="*/ 6539 w 9755"/>
                  <a:gd name="connsiteY20" fmla="*/ 8266 h 10040"/>
                  <a:gd name="connsiteX21" fmla="*/ 7034 w 9755"/>
                  <a:gd name="connsiteY21" fmla="*/ 9108 h 10040"/>
                  <a:gd name="connsiteX22" fmla="*/ 9084 w 9755"/>
                  <a:gd name="connsiteY22" fmla="*/ 8959 h 10040"/>
                  <a:gd name="connsiteX23" fmla="*/ 9155 w 9755"/>
                  <a:gd name="connsiteY23" fmla="*/ 8710 h 10040"/>
                  <a:gd name="connsiteX24" fmla="*/ 8803 w 9755"/>
                  <a:gd name="connsiteY24" fmla="*/ 8316 h 10040"/>
                  <a:gd name="connsiteX25" fmla="*/ 8237 w 9755"/>
                  <a:gd name="connsiteY25" fmla="*/ 7425 h 10040"/>
                  <a:gd name="connsiteX26" fmla="*/ 9225 w 9755"/>
                  <a:gd name="connsiteY26" fmla="*/ 6236 h 10040"/>
                  <a:gd name="connsiteX27" fmla="*/ 8660 w 9755"/>
                  <a:gd name="connsiteY27" fmla="*/ 2177 h 10040"/>
                  <a:gd name="connsiteX28" fmla="*/ 8307 w 9755"/>
                  <a:gd name="connsiteY28" fmla="*/ 1089 h 10040"/>
                  <a:gd name="connsiteX29" fmla="*/ 7953 w 9755"/>
                  <a:gd name="connsiteY29" fmla="*/ 0 h 10040"/>
                  <a:gd name="connsiteX30" fmla="*/ 7812 w 9755"/>
                  <a:gd name="connsiteY30" fmla="*/ 50 h 10040"/>
                  <a:gd name="connsiteX31" fmla="*/ 6823 w 9755"/>
                  <a:gd name="connsiteY31" fmla="*/ 247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5" h="10040">
                    <a:moveTo>
                      <a:pt x="6823" y="247"/>
                    </a:moveTo>
                    <a:cubicBezTo>
                      <a:pt x="6539" y="297"/>
                      <a:pt x="6187" y="396"/>
                      <a:pt x="5762" y="396"/>
                    </a:cubicBezTo>
                    <a:cubicBezTo>
                      <a:pt x="5409" y="446"/>
                      <a:pt x="5055" y="446"/>
                      <a:pt x="4703" y="446"/>
                    </a:cubicBezTo>
                    <a:lnTo>
                      <a:pt x="3783" y="446"/>
                    </a:lnTo>
                    <a:cubicBezTo>
                      <a:pt x="3642" y="1436"/>
                      <a:pt x="3218" y="2079"/>
                      <a:pt x="2511" y="2326"/>
                    </a:cubicBezTo>
                    <a:cubicBezTo>
                      <a:pt x="2369" y="2375"/>
                      <a:pt x="2158" y="2425"/>
                      <a:pt x="1945" y="2425"/>
                    </a:cubicBezTo>
                    <a:cubicBezTo>
                      <a:pt x="1875" y="2425"/>
                      <a:pt x="1733" y="2425"/>
                      <a:pt x="1592" y="2375"/>
                    </a:cubicBezTo>
                    <a:cubicBezTo>
                      <a:pt x="1521" y="3020"/>
                      <a:pt x="1239" y="4554"/>
                      <a:pt x="390" y="5543"/>
                    </a:cubicBezTo>
                    <a:cubicBezTo>
                      <a:pt x="-600" y="6732"/>
                      <a:pt x="603" y="6335"/>
                      <a:pt x="673" y="7772"/>
                    </a:cubicBezTo>
                    <a:cubicBezTo>
                      <a:pt x="686" y="8295"/>
                      <a:pt x="394" y="8438"/>
                      <a:pt x="339" y="8808"/>
                    </a:cubicBezTo>
                    <a:cubicBezTo>
                      <a:pt x="284" y="9178"/>
                      <a:pt x="131" y="9846"/>
                      <a:pt x="340" y="9995"/>
                    </a:cubicBezTo>
                    <a:cubicBezTo>
                      <a:pt x="549" y="10144"/>
                      <a:pt x="1253" y="9899"/>
                      <a:pt x="1592" y="9702"/>
                    </a:cubicBezTo>
                    <a:cubicBezTo>
                      <a:pt x="1930" y="9504"/>
                      <a:pt x="2439" y="9108"/>
                      <a:pt x="2369" y="8810"/>
                    </a:cubicBezTo>
                    <a:cubicBezTo>
                      <a:pt x="2299" y="8612"/>
                      <a:pt x="2299" y="8365"/>
                      <a:pt x="2439" y="7969"/>
                    </a:cubicBezTo>
                    <a:cubicBezTo>
                      <a:pt x="2439" y="7672"/>
                      <a:pt x="2511" y="7078"/>
                      <a:pt x="3359" y="6781"/>
                    </a:cubicBezTo>
                    <a:cubicBezTo>
                      <a:pt x="4419" y="6385"/>
                      <a:pt x="4632" y="6483"/>
                      <a:pt x="4348" y="4850"/>
                    </a:cubicBezTo>
                    <a:cubicBezTo>
                      <a:pt x="4066" y="3217"/>
                      <a:pt x="3995" y="3020"/>
                      <a:pt x="5197" y="1634"/>
                    </a:cubicBezTo>
                    <a:cubicBezTo>
                      <a:pt x="5197" y="1634"/>
                      <a:pt x="6753" y="3614"/>
                      <a:pt x="6116" y="4850"/>
                    </a:cubicBezTo>
                    <a:cubicBezTo>
                      <a:pt x="5550" y="6138"/>
                      <a:pt x="4984" y="6038"/>
                      <a:pt x="5833" y="6732"/>
                    </a:cubicBezTo>
                    <a:lnTo>
                      <a:pt x="6045" y="6880"/>
                    </a:lnTo>
                    <a:cubicBezTo>
                      <a:pt x="6539" y="7327"/>
                      <a:pt x="6539" y="7820"/>
                      <a:pt x="6539" y="8266"/>
                    </a:cubicBezTo>
                    <a:cubicBezTo>
                      <a:pt x="6469" y="8860"/>
                      <a:pt x="6539" y="9058"/>
                      <a:pt x="7034" y="9108"/>
                    </a:cubicBezTo>
                    <a:cubicBezTo>
                      <a:pt x="8025" y="9206"/>
                      <a:pt x="8803" y="9156"/>
                      <a:pt x="9084" y="8959"/>
                    </a:cubicBezTo>
                    <a:cubicBezTo>
                      <a:pt x="9155" y="8909"/>
                      <a:pt x="9225" y="8860"/>
                      <a:pt x="9155" y="8710"/>
                    </a:cubicBezTo>
                    <a:cubicBezTo>
                      <a:pt x="9084" y="8612"/>
                      <a:pt x="8943" y="8463"/>
                      <a:pt x="8803" y="8316"/>
                    </a:cubicBezTo>
                    <a:cubicBezTo>
                      <a:pt x="8519" y="8068"/>
                      <a:pt x="8166" y="7820"/>
                      <a:pt x="8237" y="7425"/>
                    </a:cubicBezTo>
                    <a:cubicBezTo>
                      <a:pt x="8166" y="7078"/>
                      <a:pt x="8237" y="6434"/>
                      <a:pt x="9225" y="6236"/>
                    </a:cubicBezTo>
                    <a:cubicBezTo>
                      <a:pt x="10428" y="5940"/>
                      <a:pt x="9297" y="4405"/>
                      <a:pt x="8660" y="2177"/>
                    </a:cubicBezTo>
                    <a:cubicBezTo>
                      <a:pt x="8519" y="1831"/>
                      <a:pt x="8448" y="1485"/>
                      <a:pt x="8307" y="1089"/>
                    </a:cubicBezTo>
                    <a:cubicBezTo>
                      <a:pt x="8166" y="743"/>
                      <a:pt x="8095" y="396"/>
                      <a:pt x="7953" y="0"/>
                    </a:cubicBezTo>
                    <a:cubicBezTo>
                      <a:pt x="7883" y="0"/>
                      <a:pt x="7883" y="50"/>
                      <a:pt x="7812" y="50"/>
                    </a:cubicBezTo>
                    <a:cubicBezTo>
                      <a:pt x="7530" y="99"/>
                      <a:pt x="7175" y="198"/>
                      <a:pt x="6823"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8"/>
              <p:cNvSpPr>
                <a:spLocks/>
              </p:cNvSpPr>
              <p:nvPr userDrawn="1"/>
            </p:nvSpPr>
            <p:spPr bwMode="auto">
              <a:xfrm>
                <a:off x="-463" y="1772024"/>
                <a:ext cx="267252" cy="302554"/>
              </a:xfrm>
              <a:custGeom>
                <a:avLst/>
                <a:gdLst>
                  <a:gd name="T0" fmla="*/ 144 w 144"/>
                  <a:gd name="T1" fmla="*/ 19 h 112"/>
                  <a:gd name="T2" fmla="*/ 132 w 144"/>
                  <a:gd name="T3" fmla="*/ 10 h 112"/>
                  <a:gd name="T4" fmla="*/ 102 w 144"/>
                  <a:gd name="T5" fmla="*/ 8 h 112"/>
                  <a:gd name="T6" fmla="*/ 100 w 144"/>
                  <a:gd name="T7" fmla="*/ 9 h 112"/>
                  <a:gd name="T8" fmla="*/ 76 w 144"/>
                  <a:gd name="T9" fmla="*/ 17 h 112"/>
                  <a:gd name="T10" fmla="*/ 75 w 144"/>
                  <a:gd name="T11" fmla="*/ 28 h 112"/>
                  <a:gd name="T12" fmla="*/ 16 w 144"/>
                  <a:gd name="T13" fmla="*/ 63 h 112"/>
                  <a:gd name="T14" fmla="*/ 6 w 144"/>
                  <a:gd name="T15" fmla="*/ 91 h 112"/>
                  <a:gd name="T16" fmla="*/ 23 w 144"/>
                  <a:gd name="T17" fmla="*/ 106 h 112"/>
                  <a:gd name="T18" fmla="*/ 38 w 144"/>
                  <a:gd name="T19" fmla="*/ 111 h 112"/>
                  <a:gd name="T20" fmla="*/ 56 w 144"/>
                  <a:gd name="T21" fmla="*/ 111 h 112"/>
                  <a:gd name="T22" fmla="*/ 73 w 144"/>
                  <a:gd name="T23" fmla="*/ 106 h 112"/>
                  <a:gd name="T24" fmla="*/ 87 w 144"/>
                  <a:gd name="T25" fmla="*/ 93 h 112"/>
                  <a:gd name="T26" fmla="*/ 96 w 144"/>
                  <a:gd name="T27" fmla="*/ 85 h 112"/>
                  <a:gd name="T28" fmla="*/ 108 w 144"/>
                  <a:gd name="T29" fmla="*/ 80 h 112"/>
                  <a:gd name="T30" fmla="*/ 111 w 144"/>
                  <a:gd name="T31" fmla="*/ 79 h 112"/>
                  <a:gd name="T32" fmla="*/ 114 w 144"/>
                  <a:gd name="T33" fmla="*/ 79 h 112"/>
                  <a:gd name="T34" fmla="*/ 116 w 144"/>
                  <a:gd name="T35" fmla="*/ 79 h 112"/>
                  <a:gd name="T36" fmla="*/ 118 w 144"/>
                  <a:gd name="T37" fmla="*/ 72 h 112"/>
                  <a:gd name="T38" fmla="*/ 112 w 144"/>
                  <a:gd name="T39" fmla="*/ 59 h 112"/>
                  <a:gd name="T40" fmla="*/ 105 w 144"/>
                  <a:gd name="T41" fmla="*/ 58 h 112"/>
                  <a:gd name="T42" fmla="*/ 101 w 144"/>
                  <a:gd name="T43" fmla="*/ 59 h 112"/>
                  <a:gd name="T44" fmla="*/ 98 w 144"/>
                  <a:gd name="T45" fmla="*/ 61 h 112"/>
                  <a:gd name="T46" fmla="*/ 84 w 144"/>
                  <a:gd name="T47" fmla="*/ 67 h 112"/>
                  <a:gd name="T48" fmla="*/ 72 w 144"/>
                  <a:gd name="T49" fmla="*/ 70 h 112"/>
                  <a:gd name="T50" fmla="*/ 65 w 144"/>
                  <a:gd name="T51" fmla="*/ 66 h 112"/>
                  <a:gd name="T52" fmla="*/ 63 w 144"/>
                  <a:gd name="T53" fmla="*/ 65 h 112"/>
                  <a:gd name="T54" fmla="*/ 63 w 144"/>
                  <a:gd name="T55" fmla="*/ 63 h 112"/>
                  <a:gd name="T56" fmla="*/ 64 w 144"/>
                  <a:gd name="T57" fmla="*/ 63 h 112"/>
                  <a:gd name="T58" fmla="*/ 67 w 144"/>
                  <a:gd name="T59" fmla="*/ 64 h 112"/>
                  <a:gd name="T60" fmla="*/ 73 w 144"/>
                  <a:gd name="T61" fmla="*/ 67 h 112"/>
                  <a:gd name="T62" fmla="*/ 83 w 144"/>
                  <a:gd name="T63" fmla="*/ 63 h 112"/>
                  <a:gd name="T64" fmla="*/ 89 w 144"/>
                  <a:gd name="T65" fmla="*/ 59 h 112"/>
                  <a:gd name="T66" fmla="*/ 88 w 144"/>
                  <a:gd name="T67" fmla="*/ 56 h 112"/>
                  <a:gd name="T68" fmla="*/ 87 w 144"/>
                  <a:gd name="T69" fmla="*/ 51 h 112"/>
                  <a:gd name="T70" fmla="*/ 87 w 144"/>
                  <a:gd name="T71" fmla="*/ 44 h 112"/>
                  <a:gd name="T72" fmla="*/ 94 w 144"/>
                  <a:gd name="T73" fmla="*/ 29 h 112"/>
                  <a:gd name="T74" fmla="*/ 112 w 144"/>
                  <a:gd name="T75" fmla="*/ 23 h 112"/>
                  <a:gd name="T76" fmla="*/ 121 w 144"/>
                  <a:gd name="T77" fmla="*/ 24 h 112"/>
                  <a:gd name="T78" fmla="*/ 127 w 144"/>
                  <a:gd name="T79" fmla="*/ 27 h 112"/>
                  <a:gd name="T80" fmla="*/ 133 w 144"/>
                  <a:gd name="T81" fmla="*/ 26 h 112"/>
                  <a:gd name="T82" fmla="*/ 139 w 144"/>
                  <a:gd name="T83" fmla="*/ 23 h 112"/>
                  <a:gd name="T84" fmla="*/ 144 w 144"/>
                  <a:gd name="T85" fmla="*/ 22 h 112"/>
                  <a:gd name="T86" fmla="*/ 144 w 144"/>
                  <a:gd name="T87" fmla="*/ 19 h 112"/>
                  <a:gd name="connsiteX0" fmla="*/ 9805 w 9805"/>
                  <a:gd name="connsiteY0" fmla="*/ 1305 h 9559"/>
                  <a:gd name="connsiteX1" fmla="*/ 8972 w 9805"/>
                  <a:gd name="connsiteY1" fmla="*/ 502 h 9559"/>
                  <a:gd name="connsiteX2" fmla="*/ 6888 w 9805"/>
                  <a:gd name="connsiteY2" fmla="*/ 323 h 9559"/>
                  <a:gd name="connsiteX3" fmla="*/ 6749 w 9805"/>
                  <a:gd name="connsiteY3" fmla="*/ 413 h 9559"/>
                  <a:gd name="connsiteX4" fmla="*/ 5083 w 9805"/>
                  <a:gd name="connsiteY4" fmla="*/ 1127 h 9559"/>
                  <a:gd name="connsiteX5" fmla="*/ 5013 w 9805"/>
                  <a:gd name="connsiteY5" fmla="*/ 2109 h 9559"/>
                  <a:gd name="connsiteX6" fmla="*/ 2904 w 9805"/>
                  <a:gd name="connsiteY6" fmla="*/ 3767 h 9559"/>
                  <a:gd name="connsiteX7" fmla="*/ 916 w 9805"/>
                  <a:gd name="connsiteY7" fmla="*/ 5234 h 9559"/>
                  <a:gd name="connsiteX8" fmla="*/ 222 w 9805"/>
                  <a:gd name="connsiteY8" fmla="*/ 7734 h 9559"/>
                  <a:gd name="connsiteX9" fmla="*/ 1402 w 9805"/>
                  <a:gd name="connsiteY9" fmla="*/ 9073 h 9559"/>
                  <a:gd name="connsiteX10" fmla="*/ 2444 w 9805"/>
                  <a:gd name="connsiteY10" fmla="*/ 9520 h 9559"/>
                  <a:gd name="connsiteX11" fmla="*/ 3694 w 9805"/>
                  <a:gd name="connsiteY11" fmla="*/ 9520 h 9559"/>
                  <a:gd name="connsiteX12" fmla="*/ 4874 w 9805"/>
                  <a:gd name="connsiteY12" fmla="*/ 9073 h 9559"/>
                  <a:gd name="connsiteX13" fmla="*/ 5847 w 9805"/>
                  <a:gd name="connsiteY13" fmla="*/ 7913 h 9559"/>
                  <a:gd name="connsiteX14" fmla="*/ 6472 w 9805"/>
                  <a:gd name="connsiteY14" fmla="*/ 7198 h 9559"/>
                  <a:gd name="connsiteX15" fmla="*/ 7305 w 9805"/>
                  <a:gd name="connsiteY15" fmla="*/ 6752 h 9559"/>
                  <a:gd name="connsiteX16" fmla="*/ 7513 w 9805"/>
                  <a:gd name="connsiteY16" fmla="*/ 6663 h 9559"/>
                  <a:gd name="connsiteX17" fmla="*/ 7722 w 9805"/>
                  <a:gd name="connsiteY17" fmla="*/ 6663 h 9559"/>
                  <a:gd name="connsiteX18" fmla="*/ 7861 w 9805"/>
                  <a:gd name="connsiteY18" fmla="*/ 6663 h 9559"/>
                  <a:gd name="connsiteX19" fmla="*/ 7999 w 9805"/>
                  <a:gd name="connsiteY19" fmla="*/ 6038 h 9559"/>
                  <a:gd name="connsiteX20" fmla="*/ 7583 w 9805"/>
                  <a:gd name="connsiteY20" fmla="*/ 4877 h 9559"/>
                  <a:gd name="connsiteX21" fmla="*/ 7097 w 9805"/>
                  <a:gd name="connsiteY21" fmla="*/ 4788 h 9559"/>
                  <a:gd name="connsiteX22" fmla="*/ 6819 w 9805"/>
                  <a:gd name="connsiteY22" fmla="*/ 4877 h 9559"/>
                  <a:gd name="connsiteX23" fmla="*/ 6611 w 9805"/>
                  <a:gd name="connsiteY23" fmla="*/ 5055 h 9559"/>
                  <a:gd name="connsiteX24" fmla="*/ 5638 w 9805"/>
                  <a:gd name="connsiteY24" fmla="*/ 5591 h 9559"/>
                  <a:gd name="connsiteX25" fmla="*/ 4805 w 9805"/>
                  <a:gd name="connsiteY25" fmla="*/ 5859 h 9559"/>
                  <a:gd name="connsiteX26" fmla="*/ 4319 w 9805"/>
                  <a:gd name="connsiteY26" fmla="*/ 5502 h 9559"/>
                  <a:gd name="connsiteX27" fmla="*/ 4180 w 9805"/>
                  <a:gd name="connsiteY27" fmla="*/ 5413 h 9559"/>
                  <a:gd name="connsiteX28" fmla="*/ 4180 w 9805"/>
                  <a:gd name="connsiteY28" fmla="*/ 5234 h 9559"/>
                  <a:gd name="connsiteX29" fmla="*/ 4249 w 9805"/>
                  <a:gd name="connsiteY29" fmla="*/ 5234 h 9559"/>
                  <a:gd name="connsiteX30" fmla="*/ 4458 w 9805"/>
                  <a:gd name="connsiteY30" fmla="*/ 5323 h 9559"/>
                  <a:gd name="connsiteX31" fmla="*/ 4874 w 9805"/>
                  <a:gd name="connsiteY31" fmla="*/ 5591 h 9559"/>
                  <a:gd name="connsiteX32" fmla="*/ 5569 w 9805"/>
                  <a:gd name="connsiteY32" fmla="*/ 5234 h 9559"/>
                  <a:gd name="connsiteX33" fmla="*/ 5986 w 9805"/>
                  <a:gd name="connsiteY33" fmla="*/ 4877 h 9559"/>
                  <a:gd name="connsiteX34" fmla="*/ 5916 w 9805"/>
                  <a:gd name="connsiteY34" fmla="*/ 4609 h 9559"/>
                  <a:gd name="connsiteX35" fmla="*/ 5847 w 9805"/>
                  <a:gd name="connsiteY35" fmla="*/ 4163 h 9559"/>
                  <a:gd name="connsiteX36" fmla="*/ 5847 w 9805"/>
                  <a:gd name="connsiteY36" fmla="*/ 3538 h 9559"/>
                  <a:gd name="connsiteX37" fmla="*/ 6333 w 9805"/>
                  <a:gd name="connsiteY37" fmla="*/ 2198 h 9559"/>
                  <a:gd name="connsiteX38" fmla="*/ 7583 w 9805"/>
                  <a:gd name="connsiteY38" fmla="*/ 1663 h 9559"/>
                  <a:gd name="connsiteX39" fmla="*/ 8208 w 9805"/>
                  <a:gd name="connsiteY39" fmla="*/ 1752 h 9559"/>
                  <a:gd name="connsiteX40" fmla="*/ 8624 w 9805"/>
                  <a:gd name="connsiteY40" fmla="*/ 2020 h 9559"/>
                  <a:gd name="connsiteX41" fmla="*/ 9041 w 9805"/>
                  <a:gd name="connsiteY41" fmla="*/ 1930 h 9559"/>
                  <a:gd name="connsiteX42" fmla="*/ 9458 w 9805"/>
                  <a:gd name="connsiteY42" fmla="*/ 1663 h 9559"/>
                  <a:gd name="connsiteX43" fmla="*/ 9805 w 9805"/>
                  <a:gd name="connsiteY43" fmla="*/ 1573 h 9559"/>
                  <a:gd name="connsiteX44" fmla="*/ 9805 w 9805"/>
                  <a:gd name="connsiteY44" fmla="*/ 1305 h 9559"/>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1430 w 10000"/>
                  <a:gd name="connsiteY9" fmla="*/ 9492 h 10068"/>
                  <a:gd name="connsiteX10" fmla="*/ 2996 w 10000"/>
                  <a:gd name="connsiteY10" fmla="*/ 10041 h 10068"/>
                  <a:gd name="connsiteX11" fmla="*/ 3767 w 10000"/>
                  <a:gd name="connsiteY11" fmla="*/ 9959 h 10068"/>
                  <a:gd name="connsiteX12" fmla="*/ 4971 w 10000"/>
                  <a:gd name="connsiteY12" fmla="*/ 9492 h 10068"/>
                  <a:gd name="connsiteX13" fmla="*/ 5963 w 10000"/>
                  <a:gd name="connsiteY13" fmla="*/ 8278 h 10068"/>
                  <a:gd name="connsiteX14" fmla="*/ 6601 w 10000"/>
                  <a:gd name="connsiteY14" fmla="*/ 7530 h 10068"/>
                  <a:gd name="connsiteX15" fmla="*/ 7450 w 10000"/>
                  <a:gd name="connsiteY15" fmla="*/ 7064 h 10068"/>
                  <a:gd name="connsiteX16" fmla="*/ 7662 w 10000"/>
                  <a:gd name="connsiteY16" fmla="*/ 6970 h 10068"/>
                  <a:gd name="connsiteX17" fmla="*/ 7876 w 10000"/>
                  <a:gd name="connsiteY17" fmla="*/ 6970 h 10068"/>
                  <a:gd name="connsiteX18" fmla="*/ 8017 w 10000"/>
                  <a:gd name="connsiteY18" fmla="*/ 6970 h 10068"/>
                  <a:gd name="connsiteX19" fmla="*/ 8158 w 10000"/>
                  <a:gd name="connsiteY19" fmla="*/ 6317 h 10068"/>
                  <a:gd name="connsiteX20" fmla="*/ 7734 w 10000"/>
                  <a:gd name="connsiteY20" fmla="*/ 5102 h 10068"/>
                  <a:gd name="connsiteX21" fmla="*/ 7238 w 10000"/>
                  <a:gd name="connsiteY21" fmla="*/ 5009 h 10068"/>
                  <a:gd name="connsiteX22" fmla="*/ 6955 w 10000"/>
                  <a:gd name="connsiteY22" fmla="*/ 5102 h 10068"/>
                  <a:gd name="connsiteX23" fmla="*/ 6742 w 10000"/>
                  <a:gd name="connsiteY23" fmla="*/ 5288 h 10068"/>
                  <a:gd name="connsiteX24" fmla="*/ 5750 w 10000"/>
                  <a:gd name="connsiteY24" fmla="*/ 5849 h 10068"/>
                  <a:gd name="connsiteX25" fmla="*/ 4901 w 10000"/>
                  <a:gd name="connsiteY25" fmla="*/ 6129 h 10068"/>
                  <a:gd name="connsiteX26" fmla="*/ 4405 w 10000"/>
                  <a:gd name="connsiteY26" fmla="*/ 5756 h 10068"/>
                  <a:gd name="connsiteX27" fmla="*/ 4263 w 10000"/>
                  <a:gd name="connsiteY27" fmla="*/ 5663 h 10068"/>
                  <a:gd name="connsiteX28" fmla="*/ 4263 w 10000"/>
                  <a:gd name="connsiteY28" fmla="*/ 5475 h 10068"/>
                  <a:gd name="connsiteX29" fmla="*/ 4334 w 10000"/>
                  <a:gd name="connsiteY29" fmla="*/ 5475 h 10068"/>
                  <a:gd name="connsiteX30" fmla="*/ 4547 w 10000"/>
                  <a:gd name="connsiteY30" fmla="*/ 5569 h 10068"/>
                  <a:gd name="connsiteX31" fmla="*/ 4971 w 10000"/>
                  <a:gd name="connsiteY31" fmla="*/ 5849 h 10068"/>
                  <a:gd name="connsiteX32" fmla="*/ 5680 w 10000"/>
                  <a:gd name="connsiteY32" fmla="*/ 5475 h 10068"/>
                  <a:gd name="connsiteX33" fmla="*/ 6105 w 10000"/>
                  <a:gd name="connsiteY33" fmla="*/ 5102 h 10068"/>
                  <a:gd name="connsiteX34" fmla="*/ 6034 w 10000"/>
                  <a:gd name="connsiteY34" fmla="*/ 4822 h 10068"/>
                  <a:gd name="connsiteX35" fmla="*/ 5963 w 10000"/>
                  <a:gd name="connsiteY35" fmla="*/ 4355 h 10068"/>
                  <a:gd name="connsiteX36" fmla="*/ 5963 w 10000"/>
                  <a:gd name="connsiteY36" fmla="*/ 3701 h 10068"/>
                  <a:gd name="connsiteX37" fmla="*/ 6459 w 10000"/>
                  <a:gd name="connsiteY37" fmla="*/ 2299 h 10068"/>
                  <a:gd name="connsiteX38" fmla="*/ 7734 w 10000"/>
                  <a:gd name="connsiteY38" fmla="*/ 1740 h 10068"/>
                  <a:gd name="connsiteX39" fmla="*/ 8371 w 10000"/>
                  <a:gd name="connsiteY39" fmla="*/ 1833 h 10068"/>
                  <a:gd name="connsiteX40" fmla="*/ 8796 w 10000"/>
                  <a:gd name="connsiteY40" fmla="*/ 2113 h 10068"/>
                  <a:gd name="connsiteX41" fmla="*/ 9221 w 10000"/>
                  <a:gd name="connsiteY41" fmla="*/ 2019 h 10068"/>
                  <a:gd name="connsiteX42" fmla="*/ 9646 w 10000"/>
                  <a:gd name="connsiteY42" fmla="*/ 1740 h 10068"/>
                  <a:gd name="connsiteX43" fmla="*/ 10000 w 10000"/>
                  <a:gd name="connsiteY43" fmla="*/ 1646 h 10068"/>
                  <a:gd name="connsiteX44" fmla="*/ 10000 w 10000"/>
                  <a:gd name="connsiteY44" fmla="*/ 1365 h 10068"/>
                  <a:gd name="connsiteX0" fmla="*/ 10000 w 10000"/>
                  <a:gd name="connsiteY0" fmla="*/ 1365 h 10068"/>
                  <a:gd name="connsiteX1" fmla="*/ 9150 w 10000"/>
                  <a:gd name="connsiteY1" fmla="*/ 525 h 10068"/>
                  <a:gd name="connsiteX2" fmla="*/ 7025 w 10000"/>
                  <a:gd name="connsiteY2" fmla="*/ 338 h 10068"/>
                  <a:gd name="connsiteX3" fmla="*/ 6883 w 10000"/>
                  <a:gd name="connsiteY3" fmla="*/ 432 h 10068"/>
                  <a:gd name="connsiteX4" fmla="*/ 5184 w 10000"/>
                  <a:gd name="connsiteY4" fmla="*/ 1179 h 10068"/>
                  <a:gd name="connsiteX5" fmla="*/ 5113 w 10000"/>
                  <a:gd name="connsiteY5" fmla="*/ 2206 h 10068"/>
                  <a:gd name="connsiteX6" fmla="*/ 2962 w 10000"/>
                  <a:gd name="connsiteY6" fmla="*/ 3941 h 10068"/>
                  <a:gd name="connsiteX7" fmla="*/ 934 w 10000"/>
                  <a:gd name="connsiteY7" fmla="*/ 5475 h 10068"/>
                  <a:gd name="connsiteX8" fmla="*/ 226 w 10000"/>
                  <a:gd name="connsiteY8" fmla="*/ 8091 h 10068"/>
                  <a:gd name="connsiteX9" fmla="*/ 2996 w 10000"/>
                  <a:gd name="connsiteY9" fmla="*/ 10041 h 10068"/>
                  <a:gd name="connsiteX10" fmla="*/ 3767 w 10000"/>
                  <a:gd name="connsiteY10" fmla="*/ 9959 h 10068"/>
                  <a:gd name="connsiteX11" fmla="*/ 4971 w 10000"/>
                  <a:gd name="connsiteY11" fmla="*/ 9492 h 10068"/>
                  <a:gd name="connsiteX12" fmla="*/ 5963 w 10000"/>
                  <a:gd name="connsiteY12" fmla="*/ 8278 h 10068"/>
                  <a:gd name="connsiteX13" fmla="*/ 6601 w 10000"/>
                  <a:gd name="connsiteY13" fmla="*/ 7530 h 10068"/>
                  <a:gd name="connsiteX14" fmla="*/ 7450 w 10000"/>
                  <a:gd name="connsiteY14" fmla="*/ 7064 h 10068"/>
                  <a:gd name="connsiteX15" fmla="*/ 7662 w 10000"/>
                  <a:gd name="connsiteY15" fmla="*/ 6970 h 10068"/>
                  <a:gd name="connsiteX16" fmla="*/ 7876 w 10000"/>
                  <a:gd name="connsiteY16" fmla="*/ 6970 h 10068"/>
                  <a:gd name="connsiteX17" fmla="*/ 8017 w 10000"/>
                  <a:gd name="connsiteY17" fmla="*/ 6970 h 10068"/>
                  <a:gd name="connsiteX18" fmla="*/ 8158 w 10000"/>
                  <a:gd name="connsiteY18" fmla="*/ 6317 h 10068"/>
                  <a:gd name="connsiteX19" fmla="*/ 7734 w 10000"/>
                  <a:gd name="connsiteY19" fmla="*/ 5102 h 10068"/>
                  <a:gd name="connsiteX20" fmla="*/ 7238 w 10000"/>
                  <a:gd name="connsiteY20" fmla="*/ 5009 h 10068"/>
                  <a:gd name="connsiteX21" fmla="*/ 6955 w 10000"/>
                  <a:gd name="connsiteY21" fmla="*/ 5102 h 10068"/>
                  <a:gd name="connsiteX22" fmla="*/ 6742 w 10000"/>
                  <a:gd name="connsiteY22" fmla="*/ 5288 h 10068"/>
                  <a:gd name="connsiteX23" fmla="*/ 5750 w 10000"/>
                  <a:gd name="connsiteY23" fmla="*/ 5849 h 10068"/>
                  <a:gd name="connsiteX24" fmla="*/ 4901 w 10000"/>
                  <a:gd name="connsiteY24" fmla="*/ 6129 h 10068"/>
                  <a:gd name="connsiteX25" fmla="*/ 4405 w 10000"/>
                  <a:gd name="connsiteY25" fmla="*/ 5756 h 10068"/>
                  <a:gd name="connsiteX26" fmla="*/ 4263 w 10000"/>
                  <a:gd name="connsiteY26" fmla="*/ 5663 h 10068"/>
                  <a:gd name="connsiteX27" fmla="*/ 4263 w 10000"/>
                  <a:gd name="connsiteY27" fmla="*/ 5475 h 10068"/>
                  <a:gd name="connsiteX28" fmla="*/ 4334 w 10000"/>
                  <a:gd name="connsiteY28" fmla="*/ 5475 h 10068"/>
                  <a:gd name="connsiteX29" fmla="*/ 4547 w 10000"/>
                  <a:gd name="connsiteY29" fmla="*/ 5569 h 10068"/>
                  <a:gd name="connsiteX30" fmla="*/ 4971 w 10000"/>
                  <a:gd name="connsiteY30" fmla="*/ 5849 h 10068"/>
                  <a:gd name="connsiteX31" fmla="*/ 5680 w 10000"/>
                  <a:gd name="connsiteY31" fmla="*/ 5475 h 10068"/>
                  <a:gd name="connsiteX32" fmla="*/ 6105 w 10000"/>
                  <a:gd name="connsiteY32" fmla="*/ 5102 h 10068"/>
                  <a:gd name="connsiteX33" fmla="*/ 6034 w 10000"/>
                  <a:gd name="connsiteY33" fmla="*/ 4822 h 10068"/>
                  <a:gd name="connsiteX34" fmla="*/ 5963 w 10000"/>
                  <a:gd name="connsiteY34" fmla="*/ 4355 h 10068"/>
                  <a:gd name="connsiteX35" fmla="*/ 5963 w 10000"/>
                  <a:gd name="connsiteY35" fmla="*/ 3701 h 10068"/>
                  <a:gd name="connsiteX36" fmla="*/ 6459 w 10000"/>
                  <a:gd name="connsiteY36" fmla="*/ 2299 h 10068"/>
                  <a:gd name="connsiteX37" fmla="*/ 7734 w 10000"/>
                  <a:gd name="connsiteY37" fmla="*/ 1740 h 10068"/>
                  <a:gd name="connsiteX38" fmla="*/ 8371 w 10000"/>
                  <a:gd name="connsiteY38" fmla="*/ 1833 h 10068"/>
                  <a:gd name="connsiteX39" fmla="*/ 8796 w 10000"/>
                  <a:gd name="connsiteY39" fmla="*/ 2113 h 10068"/>
                  <a:gd name="connsiteX40" fmla="*/ 9221 w 10000"/>
                  <a:gd name="connsiteY40" fmla="*/ 2019 h 10068"/>
                  <a:gd name="connsiteX41" fmla="*/ 9646 w 10000"/>
                  <a:gd name="connsiteY41" fmla="*/ 1740 h 10068"/>
                  <a:gd name="connsiteX42" fmla="*/ 10000 w 10000"/>
                  <a:gd name="connsiteY42" fmla="*/ 1646 h 10068"/>
                  <a:gd name="connsiteX43" fmla="*/ 10000 w 10000"/>
                  <a:gd name="connsiteY43" fmla="*/ 1365 h 10068"/>
                  <a:gd name="connsiteX0" fmla="*/ 9067 w 9067"/>
                  <a:gd name="connsiteY0" fmla="*/ 1365 h 10068"/>
                  <a:gd name="connsiteX1" fmla="*/ 8217 w 9067"/>
                  <a:gd name="connsiteY1" fmla="*/ 525 h 10068"/>
                  <a:gd name="connsiteX2" fmla="*/ 6092 w 9067"/>
                  <a:gd name="connsiteY2" fmla="*/ 338 h 10068"/>
                  <a:gd name="connsiteX3" fmla="*/ 5950 w 9067"/>
                  <a:gd name="connsiteY3" fmla="*/ 432 h 10068"/>
                  <a:gd name="connsiteX4" fmla="*/ 4251 w 9067"/>
                  <a:gd name="connsiteY4" fmla="*/ 1179 h 10068"/>
                  <a:gd name="connsiteX5" fmla="*/ 4180 w 9067"/>
                  <a:gd name="connsiteY5" fmla="*/ 2206 h 10068"/>
                  <a:gd name="connsiteX6" fmla="*/ 2029 w 9067"/>
                  <a:gd name="connsiteY6" fmla="*/ 3941 h 10068"/>
                  <a:gd name="connsiteX7" fmla="*/ 1 w 9067"/>
                  <a:gd name="connsiteY7" fmla="*/ 5475 h 10068"/>
                  <a:gd name="connsiteX8" fmla="*/ 2063 w 9067"/>
                  <a:gd name="connsiteY8" fmla="*/ 10041 h 10068"/>
                  <a:gd name="connsiteX9" fmla="*/ 2834 w 9067"/>
                  <a:gd name="connsiteY9" fmla="*/ 9959 h 10068"/>
                  <a:gd name="connsiteX10" fmla="*/ 4038 w 9067"/>
                  <a:gd name="connsiteY10" fmla="*/ 9492 h 10068"/>
                  <a:gd name="connsiteX11" fmla="*/ 5030 w 9067"/>
                  <a:gd name="connsiteY11" fmla="*/ 8278 h 10068"/>
                  <a:gd name="connsiteX12" fmla="*/ 5668 w 9067"/>
                  <a:gd name="connsiteY12" fmla="*/ 7530 h 10068"/>
                  <a:gd name="connsiteX13" fmla="*/ 6517 w 9067"/>
                  <a:gd name="connsiteY13" fmla="*/ 7064 h 10068"/>
                  <a:gd name="connsiteX14" fmla="*/ 6729 w 9067"/>
                  <a:gd name="connsiteY14" fmla="*/ 6970 h 10068"/>
                  <a:gd name="connsiteX15" fmla="*/ 6943 w 9067"/>
                  <a:gd name="connsiteY15" fmla="*/ 6970 h 10068"/>
                  <a:gd name="connsiteX16" fmla="*/ 7084 w 9067"/>
                  <a:gd name="connsiteY16" fmla="*/ 6970 h 10068"/>
                  <a:gd name="connsiteX17" fmla="*/ 7225 w 9067"/>
                  <a:gd name="connsiteY17" fmla="*/ 6317 h 10068"/>
                  <a:gd name="connsiteX18" fmla="*/ 6801 w 9067"/>
                  <a:gd name="connsiteY18" fmla="*/ 5102 h 10068"/>
                  <a:gd name="connsiteX19" fmla="*/ 6305 w 9067"/>
                  <a:gd name="connsiteY19" fmla="*/ 5009 h 10068"/>
                  <a:gd name="connsiteX20" fmla="*/ 6022 w 9067"/>
                  <a:gd name="connsiteY20" fmla="*/ 5102 h 10068"/>
                  <a:gd name="connsiteX21" fmla="*/ 5809 w 9067"/>
                  <a:gd name="connsiteY21" fmla="*/ 5288 h 10068"/>
                  <a:gd name="connsiteX22" fmla="*/ 4817 w 9067"/>
                  <a:gd name="connsiteY22" fmla="*/ 5849 h 10068"/>
                  <a:gd name="connsiteX23" fmla="*/ 3968 w 9067"/>
                  <a:gd name="connsiteY23" fmla="*/ 6129 h 10068"/>
                  <a:gd name="connsiteX24" fmla="*/ 3472 w 9067"/>
                  <a:gd name="connsiteY24" fmla="*/ 5756 h 10068"/>
                  <a:gd name="connsiteX25" fmla="*/ 3330 w 9067"/>
                  <a:gd name="connsiteY25" fmla="*/ 5663 h 10068"/>
                  <a:gd name="connsiteX26" fmla="*/ 3330 w 9067"/>
                  <a:gd name="connsiteY26" fmla="*/ 5475 h 10068"/>
                  <a:gd name="connsiteX27" fmla="*/ 3401 w 9067"/>
                  <a:gd name="connsiteY27" fmla="*/ 5475 h 10068"/>
                  <a:gd name="connsiteX28" fmla="*/ 3614 w 9067"/>
                  <a:gd name="connsiteY28" fmla="*/ 5569 h 10068"/>
                  <a:gd name="connsiteX29" fmla="*/ 4038 w 9067"/>
                  <a:gd name="connsiteY29" fmla="*/ 5849 h 10068"/>
                  <a:gd name="connsiteX30" fmla="*/ 4747 w 9067"/>
                  <a:gd name="connsiteY30" fmla="*/ 5475 h 10068"/>
                  <a:gd name="connsiteX31" fmla="*/ 5172 w 9067"/>
                  <a:gd name="connsiteY31" fmla="*/ 5102 h 10068"/>
                  <a:gd name="connsiteX32" fmla="*/ 5101 w 9067"/>
                  <a:gd name="connsiteY32" fmla="*/ 4822 h 10068"/>
                  <a:gd name="connsiteX33" fmla="*/ 5030 w 9067"/>
                  <a:gd name="connsiteY33" fmla="*/ 4355 h 10068"/>
                  <a:gd name="connsiteX34" fmla="*/ 5030 w 9067"/>
                  <a:gd name="connsiteY34" fmla="*/ 3701 h 10068"/>
                  <a:gd name="connsiteX35" fmla="*/ 5526 w 9067"/>
                  <a:gd name="connsiteY35" fmla="*/ 2299 h 10068"/>
                  <a:gd name="connsiteX36" fmla="*/ 6801 w 9067"/>
                  <a:gd name="connsiteY36" fmla="*/ 1740 h 10068"/>
                  <a:gd name="connsiteX37" fmla="*/ 7438 w 9067"/>
                  <a:gd name="connsiteY37" fmla="*/ 1833 h 10068"/>
                  <a:gd name="connsiteX38" fmla="*/ 7863 w 9067"/>
                  <a:gd name="connsiteY38" fmla="*/ 2113 h 10068"/>
                  <a:gd name="connsiteX39" fmla="*/ 8288 w 9067"/>
                  <a:gd name="connsiteY39" fmla="*/ 2019 h 10068"/>
                  <a:gd name="connsiteX40" fmla="*/ 8713 w 9067"/>
                  <a:gd name="connsiteY40" fmla="*/ 1740 h 10068"/>
                  <a:gd name="connsiteX41" fmla="*/ 9067 w 9067"/>
                  <a:gd name="connsiteY41" fmla="*/ 1646 h 10068"/>
                  <a:gd name="connsiteX42" fmla="*/ 9067 w 9067"/>
                  <a:gd name="connsiteY42" fmla="*/ 1365 h 10068"/>
                  <a:gd name="connsiteX0" fmla="*/ 7961 w 7961"/>
                  <a:gd name="connsiteY0" fmla="*/ 1356 h 10000"/>
                  <a:gd name="connsiteX1" fmla="*/ 7024 w 7961"/>
                  <a:gd name="connsiteY1" fmla="*/ 521 h 10000"/>
                  <a:gd name="connsiteX2" fmla="*/ 4680 w 7961"/>
                  <a:gd name="connsiteY2" fmla="*/ 336 h 10000"/>
                  <a:gd name="connsiteX3" fmla="*/ 4523 w 7961"/>
                  <a:gd name="connsiteY3" fmla="*/ 429 h 10000"/>
                  <a:gd name="connsiteX4" fmla="*/ 2649 w 7961"/>
                  <a:gd name="connsiteY4" fmla="*/ 1171 h 10000"/>
                  <a:gd name="connsiteX5" fmla="*/ 2571 w 7961"/>
                  <a:gd name="connsiteY5" fmla="*/ 2191 h 10000"/>
                  <a:gd name="connsiteX6" fmla="*/ 199 w 7961"/>
                  <a:gd name="connsiteY6" fmla="*/ 3914 h 10000"/>
                  <a:gd name="connsiteX7" fmla="*/ 236 w 7961"/>
                  <a:gd name="connsiteY7" fmla="*/ 9973 h 10000"/>
                  <a:gd name="connsiteX8" fmla="*/ 1087 w 7961"/>
                  <a:gd name="connsiteY8" fmla="*/ 9892 h 10000"/>
                  <a:gd name="connsiteX9" fmla="*/ 2415 w 7961"/>
                  <a:gd name="connsiteY9" fmla="*/ 9428 h 10000"/>
                  <a:gd name="connsiteX10" fmla="*/ 3509 w 7961"/>
                  <a:gd name="connsiteY10" fmla="*/ 8222 h 10000"/>
                  <a:gd name="connsiteX11" fmla="*/ 4212 w 7961"/>
                  <a:gd name="connsiteY11" fmla="*/ 7479 h 10000"/>
                  <a:gd name="connsiteX12" fmla="*/ 5149 w 7961"/>
                  <a:gd name="connsiteY12" fmla="*/ 7016 h 10000"/>
                  <a:gd name="connsiteX13" fmla="*/ 5382 w 7961"/>
                  <a:gd name="connsiteY13" fmla="*/ 6923 h 10000"/>
                  <a:gd name="connsiteX14" fmla="*/ 5618 w 7961"/>
                  <a:gd name="connsiteY14" fmla="*/ 6923 h 10000"/>
                  <a:gd name="connsiteX15" fmla="*/ 5774 w 7961"/>
                  <a:gd name="connsiteY15" fmla="*/ 6923 h 10000"/>
                  <a:gd name="connsiteX16" fmla="*/ 5929 w 7961"/>
                  <a:gd name="connsiteY16" fmla="*/ 6274 h 10000"/>
                  <a:gd name="connsiteX17" fmla="*/ 5462 w 7961"/>
                  <a:gd name="connsiteY17" fmla="*/ 5068 h 10000"/>
                  <a:gd name="connsiteX18" fmla="*/ 4915 w 7961"/>
                  <a:gd name="connsiteY18" fmla="*/ 4975 h 10000"/>
                  <a:gd name="connsiteX19" fmla="*/ 4603 w 7961"/>
                  <a:gd name="connsiteY19" fmla="*/ 5068 h 10000"/>
                  <a:gd name="connsiteX20" fmla="*/ 4368 w 7961"/>
                  <a:gd name="connsiteY20" fmla="*/ 5252 h 10000"/>
                  <a:gd name="connsiteX21" fmla="*/ 3274 w 7961"/>
                  <a:gd name="connsiteY21" fmla="*/ 5809 h 10000"/>
                  <a:gd name="connsiteX22" fmla="*/ 2337 w 7961"/>
                  <a:gd name="connsiteY22" fmla="*/ 6088 h 10000"/>
                  <a:gd name="connsiteX23" fmla="*/ 1790 w 7961"/>
                  <a:gd name="connsiteY23" fmla="*/ 5717 h 10000"/>
                  <a:gd name="connsiteX24" fmla="*/ 1634 w 7961"/>
                  <a:gd name="connsiteY24" fmla="*/ 5625 h 10000"/>
                  <a:gd name="connsiteX25" fmla="*/ 1634 w 7961"/>
                  <a:gd name="connsiteY25" fmla="*/ 5438 h 10000"/>
                  <a:gd name="connsiteX26" fmla="*/ 1712 w 7961"/>
                  <a:gd name="connsiteY26" fmla="*/ 5438 h 10000"/>
                  <a:gd name="connsiteX27" fmla="*/ 1947 w 7961"/>
                  <a:gd name="connsiteY27" fmla="*/ 5531 h 10000"/>
                  <a:gd name="connsiteX28" fmla="*/ 2415 w 7961"/>
                  <a:gd name="connsiteY28" fmla="*/ 5809 h 10000"/>
                  <a:gd name="connsiteX29" fmla="*/ 3196 w 7961"/>
                  <a:gd name="connsiteY29" fmla="*/ 5438 h 10000"/>
                  <a:gd name="connsiteX30" fmla="*/ 3665 w 7961"/>
                  <a:gd name="connsiteY30" fmla="*/ 5068 h 10000"/>
                  <a:gd name="connsiteX31" fmla="*/ 3587 w 7961"/>
                  <a:gd name="connsiteY31" fmla="*/ 4789 h 10000"/>
                  <a:gd name="connsiteX32" fmla="*/ 3509 w 7961"/>
                  <a:gd name="connsiteY32" fmla="*/ 4326 h 10000"/>
                  <a:gd name="connsiteX33" fmla="*/ 3509 w 7961"/>
                  <a:gd name="connsiteY33" fmla="*/ 3676 h 10000"/>
                  <a:gd name="connsiteX34" fmla="*/ 4056 w 7961"/>
                  <a:gd name="connsiteY34" fmla="*/ 2283 h 10000"/>
                  <a:gd name="connsiteX35" fmla="*/ 5462 w 7961"/>
                  <a:gd name="connsiteY35" fmla="*/ 1728 h 10000"/>
                  <a:gd name="connsiteX36" fmla="*/ 6164 w 7961"/>
                  <a:gd name="connsiteY36" fmla="*/ 1821 h 10000"/>
                  <a:gd name="connsiteX37" fmla="*/ 6633 w 7961"/>
                  <a:gd name="connsiteY37" fmla="*/ 2099 h 10000"/>
                  <a:gd name="connsiteX38" fmla="*/ 7102 w 7961"/>
                  <a:gd name="connsiteY38" fmla="*/ 2005 h 10000"/>
                  <a:gd name="connsiteX39" fmla="*/ 7571 w 7961"/>
                  <a:gd name="connsiteY39" fmla="*/ 1728 h 10000"/>
                  <a:gd name="connsiteX40" fmla="*/ 7961 w 7961"/>
                  <a:gd name="connsiteY40" fmla="*/ 1635 h 10000"/>
                  <a:gd name="connsiteX41" fmla="*/ 7961 w 7961"/>
                  <a:gd name="connsiteY41" fmla="*/ 1356 h 10000"/>
                  <a:gd name="connsiteX0" fmla="*/ 9818 w 9818"/>
                  <a:gd name="connsiteY0" fmla="*/ 1356 h 10000"/>
                  <a:gd name="connsiteX1" fmla="*/ 8641 w 9818"/>
                  <a:gd name="connsiteY1" fmla="*/ 521 h 10000"/>
                  <a:gd name="connsiteX2" fmla="*/ 5697 w 9818"/>
                  <a:gd name="connsiteY2" fmla="*/ 336 h 10000"/>
                  <a:gd name="connsiteX3" fmla="*/ 5499 w 9818"/>
                  <a:gd name="connsiteY3" fmla="*/ 429 h 10000"/>
                  <a:gd name="connsiteX4" fmla="*/ 3145 w 9818"/>
                  <a:gd name="connsiteY4" fmla="*/ 1171 h 10000"/>
                  <a:gd name="connsiteX5" fmla="*/ 3047 w 9818"/>
                  <a:gd name="connsiteY5" fmla="*/ 2191 h 10000"/>
                  <a:gd name="connsiteX6" fmla="*/ 68 w 9818"/>
                  <a:gd name="connsiteY6" fmla="*/ 3914 h 10000"/>
                  <a:gd name="connsiteX7" fmla="*/ 114 w 9818"/>
                  <a:gd name="connsiteY7" fmla="*/ 9973 h 10000"/>
                  <a:gd name="connsiteX8" fmla="*/ 1183 w 9818"/>
                  <a:gd name="connsiteY8" fmla="*/ 9892 h 10000"/>
                  <a:gd name="connsiteX9" fmla="*/ 2852 w 9818"/>
                  <a:gd name="connsiteY9" fmla="*/ 9428 h 10000"/>
                  <a:gd name="connsiteX10" fmla="*/ 4226 w 9818"/>
                  <a:gd name="connsiteY10" fmla="*/ 8222 h 10000"/>
                  <a:gd name="connsiteX11" fmla="*/ 5109 w 9818"/>
                  <a:gd name="connsiteY11" fmla="*/ 7479 h 10000"/>
                  <a:gd name="connsiteX12" fmla="*/ 6286 w 9818"/>
                  <a:gd name="connsiteY12" fmla="*/ 7016 h 10000"/>
                  <a:gd name="connsiteX13" fmla="*/ 6578 w 9818"/>
                  <a:gd name="connsiteY13" fmla="*/ 6923 h 10000"/>
                  <a:gd name="connsiteX14" fmla="*/ 6875 w 9818"/>
                  <a:gd name="connsiteY14" fmla="*/ 6923 h 10000"/>
                  <a:gd name="connsiteX15" fmla="*/ 7071 w 9818"/>
                  <a:gd name="connsiteY15" fmla="*/ 6923 h 10000"/>
                  <a:gd name="connsiteX16" fmla="*/ 7266 w 9818"/>
                  <a:gd name="connsiteY16" fmla="*/ 6274 h 10000"/>
                  <a:gd name="connsiteX17" fmla="*/ 6679 w 9818"/>
                  <a:gd name="connsiteY17" fmla="*/ 5068 h 10000"/>
                  <a:gd name="connsiteX18" fmla="*/ 5992 w 9818"/>
                  <a:gd name="connsiteY18" fmla="*/ 4975 h 10000"/>
                  <a:gd name="connsiteX19" fmla="*/ 5600 w 9818"/>
                  <a:gd name="connsiteY19" fmla="*/ 5068 h 10000"/>
                  <a:gd name="connsiteX20" fmla="*/ 5305 w 9818"/>
                  <a:gd name="connsiteY20" fmla="*/ 5252 h 10000"/>
                  <a:gd name="connsiteX21" fmla="*/ 3931 w 9818"/>
                  <a:gd name="connsiteY21" fmla="*/ 5809 h 10000"/>
                  <a:gd name="connsiteX22" fmla="*/ 2754 w 9818"/>
                  <a:gd name="connsiteY22" fmla="*/ 6088 h 10000"/>
                  <a:gd name="connsiteX23" fmla="*/ 2066 w 9818"/>
                  <a:gd name="connsiteY23" fmla="*/ 5717 h 10000"/>
                  <a:gd name="connsiteX24" fmla="*/ 1871 w 9818"/>
                  <a:gd name="connsiteY24" fmla="*/ 5625 h 10000"/>
                  <a:gd name="connsiteX25" fmla="*/ 1871 w 9818"/>
                  <a:gd name="connsiteY25" fmla="*/ 5438 h 10000"/>
                  <a:gd name="connsiteX26" fmla="*/ 1968 w 9818"/>
                  <a:gd name="connsiteY26" fmla="*/ 5438 h 10000"/>
                  <a:gd name="connsiteX27" fmla="*/ 2264 w 9818"/>
                  <a:gd name="connsiteY27" fmla="*/ 5531 h 10000"/>
                  <a:gd name="connsiteX28" fmla="*/ 2852 w 9818"/>
                  <a:gd name="connsiteY28" fmla="*/ 5809 h 10000"/>
                  <a:gd name="connsiteX29" fmla="*/ 3833 w 9818"/>
                  <a:gd name="connsiteY29" fmla="*/ 5438 h 10000"/>
                  <a:gd name="connsiteX30" fmla="*/ 4422 w 9818"/>
                  <a:gd name="connsiteY30" fmla="*/ 5068 h 10000"/>
                  <a:gd name="connsiteX31" fmla="*/ 4324 w 9818"/>
                  <a:gd name="connsiteY31" fmla="*/ 4789 h 10000"/>
                  <a:gd name="connsiteX32" fmla="*/ 4226 w 9818"/>
                  <a:gd name="connsiteY32" fmla="*/ 4326 h 10000"/>
                  <a:gd name="connsiteX33" fmla="*/ 4226 w 9818"/>
                  <a:gd name="connsiteY33" fmla="*/ 3676 h 10000"/>
                  <a:gd name="connsiteX34" fmla="*/ 4913 w 9818"/>
                  <a:gd name="connsiteY34" fmla="*/ 2283 h 10000"/>
                  <a:gd name="connsiteX35" fmla="*/ 6679 w 9818"/>
                  <a:gd name="connsiteY35" fmla="*/ 1728 h 10000"/>
                  <a:gd name="connsiteX36" fmla="*/ 7561 w 9818"/>
                  <a:gd name="connsiteY36" fmla="*/ 1821 h 10000"/>
                  <a:gd name="connsiteX37" fmla="*/ 8150 w 9818"/>
                  <a:gd name="connsiteY37" fmla="*/ 2099 h 10000"/>
                  <a:gd name="connsiteX38" fmla="*/ 8739 w 9818"/>
                  <a:gd name="connsiteY38" fmla="*/ 2005 h 10000"/>
                  <a:gd name="connsiteX39" fmla="*/ 9328 w 9818"/>
                  <a:gd name="connsiteY39" fmla="*/ 1728 h 10000"/>
                  <a:gd name="connsiteX40" fmla="*/ 9818 w 9818"/>
                  <a:gd name="connsiteY40" fmla="*/ 1635 h 10000"/>
                  <a:gd name="connsiteX41" fmla="*/ 9818 w 9818"/>
                  <a:gd name="connsiteY41" fmla="*/ 1356 h 10000"/>
                  <a:gd name="connsiteX0" fmla="*/ 9949 w 9949"/>
                  <a:gd name="connsiteY0" fmla="*/ 1356 h 10395"/>
                  <a:gd name="connsiteX1" fmla="*/ 8750 w 9949"/>
                  <a:gd name="connsiteY1" fmla="*/ 521 h 10395"/>
                  <a:gd name="connsiteX2" fmla="*/ 5752 w 9949"/>
                  <a:gd name="connsiteY2" fmla="*/ 336 h 10395"/>
                  <a:gd name="connsiteX3" fmla="*/ 5550 w 9949"/>
                  <a:gd name="connsiteY3" fmla="*/ 429 h 10395"/>
                  <a:gd name="connsiteX4" fmla="*/ 3152 w 9949"/>
                  <a:gd name="connsiteY4" fmla="*/ 1171 h 10395"/>
                  <a:gd name="connsiteX5" fmla="*/ 3052 w 9949"/>
                  <a:gd name="connsiteY5" fmla="*/ 2191 h 10395"/>
                  <a:gd name="connsiteX6" fmla="*/ 18 w 9949"/>
                  <a:gd name="connsiteY6" fmla="*/ 3914 h 10395"/>
                  <a:gd name="connsiteX7" fmla="*/ 65 w 9949"/>
                  <a:gd name="connsiteY7" fmla="*/ 9973 h 10395"/>
                  <a:gd name="connsiteX8" fmla="*/ 1154 w 9949"/>
                  <a:gd name="connsiteY8" fmla="*/ 9892 h 10395"/>
                  <a:gd name="connsiteX9" fmla="*/ 2854 w 9949"/>
                  <a:gd name="connsiteY9" fmla="*/ 9428 h 10395"/>
                  <a:gd name="connsiteX10" fmla="*/ 4253 w 9949"/>
                  <a:gd name="connsiteY10" fmla="*/ 8222 h 10395"/>
                  <a:gd name="connsiteX11" fmla="*/ 5153 w 9949"/>
                  <a:gd name="connsiteY11" fmla="*/ 7479 h 10395"/>
                  <a:gd name="connsiteX12" fmla="*/ 6352 w 9949"/>
                  <a:gd name="connsiteY12" fmla="*/ 7016 h 10395"/>
                  <a:gd name="connsiteX13" fmla="*/ 6649 w 9949"/>
                  <a:gd name="connsiteY13" fmla="*/ 6923 h 10395"/>
                  <a:gd name="connsiteX14" fmla="*/ 6951 w 9949"/>
                  <a:gd name="connsiteY14" fmla="*/ 6923 h 10395"/>
                  <a:gd name="connsiteX15" fmla="*/ 7151 w 9949"/>
                  <a:gd name="connsiteY15" fmla="*/ 6923 h 10395"/>
                  <a:gd name="connsiteX16" fmla="*/ 7350 w 9949"/>
                  <a:gd name="connsiteY16" fmla="*/ 6274 h 10395"/>
                  <a:gd name="connsiteX17" fmla="*/ 6752 w 9949"/>
                  <a:gd name="connsiteY17" fmla="*/ 5068 h 10395"/>
                  <a:gd name="connsiteX18" fmla="*/ 6052 w 9949"/>
                  <a:gd name="connsiteY18" fmla="*/ 4975 h 10395"/>
                  <a:gd name="connsiteX19" fmla="*/ 5653 w 9949"/>
                  <a:gd name="connsiteY19" fmla="*/ 5068 h 10395"/>
                  <a:gd name="connsiteX20" fmla="*/ 5352 w 9949"/>
                  <a:gd name="connsiteY20" fmla="*/ 5252 h 10395"/>
                  <a:gd name="connsiteX21" fmla="*/ 3953 w 9949"/>
                  <a:gd name="connsiteY21" fmla="*/ 5809 h 10395"/>
                  <a:gd name="connsiteX22" fmla="*/ 2754 w 9949"/>
                  <a:gd name="connsiteY22" fmla="*/ 6088 h 10395"/>
                  <a:gd name="connsiteX23" fmla="*/ 2053 w 9949"/>
                  <a:gd name="connsiteY23" fmla="*/ 5717 h 10395"/>
                  <a:gd name="connsiteX24" fmla="*/ 1855 w 9949"/>
                  <a:gd name="connsiteY24" fmla="*/ 5625 h 10395"/>
                  <a:gd name="connsiteX25" fmla="*/ 1855 w 9949"/>
                  <a:gd name="connsiteY25" fmla="*/ 5438 h 10395"/>
                  <a:gd name="connsiteX26" fmla="*/ 1953 w 9949"/>
                  <a:gd name="connsiteY26" fmla="*/ 5438 h 10395"/>
                  <a:gd name="connsiteX27" fmla="*/ 2255 w 9949"/>
                  <a:gd name="connsiteY27" fmla="*/ 5531 h 10395"/>
                  <a:gd name="connsiteX28" fmla="*/ 2854 w 9949"/>
                  <a:gd name="connsiteY28" fmla="*/ 5809 h 10395"/>
                  <a:gd name="connsiteX29" fmla="*/ 3853 w 9949"/>
                  <a:gd name="connsiteY29" fmla="*/ 5438 h 10395"/>
                  <a:gd name="connsiteX30" fmla="*/ 4453 w 9949"/>
                  <a:gd name="connsiteY30" fmla="*/ 5068 h 10395"/>
                  <a:gd name="connsiteX31" fmla="*/ 4353 w 9949"/>
                  <a:gd name="connsiteY31" fmla="*/ 4789 h 10395"/>
                  <a:gd name="connsiteX32" fmla="*/ 4253 w 9949"/>
                  <a:gd name="connsiteY32" fmla="*/ 4326 h 10395"/>
                  <a:gd name="connsiteX33" fmla="*/ 4253 w 9949"/>
                  <a:gd name="connsiteY33" fmla="*/ 3676 h 10395"/>
                  <a:gd name="connsiteX34" fmla="*/ 4953 w 9949"/>
                  <a:gd name="connsiteY34" fmla="*/ 2283 h 10395"/>
                  <a:gd name="connsiteX35" fmla="*/ 6752 w 9949"/>
                  <a:gd name="connsiteY35" fmla="*/ 1728 h 10395"/>
                  <a:gd name="connsiteX36" fmla="*/ 7650 w 9949"/>
                  <a:gd name="connsiteY36" fmla="*/ 1821 h 10395"/>
                  <a:gd name="connsiteX37" fmla="*/ 8250 w 9949"/>
                  <a:gd name="connsiteY37" fmla="*/ 2099 h 10395"/>
                  <a:gd name="connsiteX38" fmla="*/ 8850 w 9949"/>
                  <a:gd name="connsiteY38" fmla="*/ 2005 h 10395"/>
                  <a:gd name="connsiteX39" fmla="*/ 9450 w 9949"/>
                  <a:gd name="connsiteY39" fmla="*/ 1728 h 10395"/>
                  <a:gd name="connsiteX40" fmla="*/ 9949 w 9949"/>
                  <a:gd name="connsiteY40" fmla="*/ 1635 h 10395"/>
                  <a:gd name="connsiteX41" fmla="*/ 9949 w 9949"/>
                  <a:gd name="connsiteY41" fmla="*/ 1356 h 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9" h="10395">
                    <a:moveTo>
                      <a:pt x="9949" y="1356"/>
                    </a:moveTo>
                    <a:cubicBezTo>
                      <a:pt x="9349" y="1356"/>
                      <a:pt x="8750" y="1263"/>
                      <a:pt x="8750" y="521"/>
                    </a:cubicBezTo>
                    <a:cubicBezTo>
                      <a:pt x="7251" y="-406"/>
                      <a:pt x="6052" y="151"/>
                      <a:pt x="5752" y="336"/>
                    </a:cubicBezTo>
                    <a:lnTo>
                      <a:pt x="5550" y="429"/>
                    </a:lnTo>
                    <a:cubicBezTo>
                      <a:pt x="5052" y="706"/>
                      <a:pt x="4253" y="1171"/>
                      <a:pt x="3152" y="1171"/>
                    </a:cubicBezTo>
                    <a:cubicBezTo>
                      <a:pt x="3120" y="1511"/>
                      <a:pt x="3087" y="1851"/>
                      <a:pt x="3052" y="2191"/>
                    </a:cubicBezTo>
                    <a:cubicBezTo>
                      <a:pt x="2530" y="2649"/>
                      <a:pt x="516" y="2617"/>
                      <a:pt x="18" y="3914"/>
                    </a:cubicBezTo>
                    <a:cubicBezTo>
                      <a:pt x="-37" y="5211"/>
                      <a:pt x="54" y="8977"/>
                      <a:pt x="65" y="9973"/>
                    </a:cubicBezTo>
                    <a:cubicBezTo>
                      <a:pt x="76" y="10969"/>
                      <a:pt x="554" y="9892"/>
                      <a:pt x="1154" y="9892"/>
                    </a:cubicBezTo>
                    <a:cubicBezTo>
                      <a:pt x="1755" y="9798"/>
                      <a:pt x="2353" y="9706"/>
                      <a:pt x="2854" y="9428"/>
                    </a:cubicBezTo>
                    <a:cubicBezTo>
                      <a:pt x="3452" y="9149"/>
                      <a:pt x="3853" y="8778"/>
                      <a:pt x="4253" y="8222"/>
                    </a:cubicBezTo>
                    <a:cubicBezTo>
                      <a:pt x="4551" y="8036"/>
                      <a:pt x="4752" y="7757"/>
                      <a:pt x="5153" y="7479"/>
                    </a:cubicBezTo>
                    <a:cubicBezTo>
                      <a:pt x="5452" y="7201"/>
                      <a:pt x="5951" y="7109"/>
                      <a:pt x="6352" y="7016"/>
                    </a:cubicBezTo>
                    <a:cubicBezTo>
                      <a:pt x="6451" y="7016"/>
                      <a:pt x="6551" y="7016"/>
                      <a:pt x="6649" y="6923"/>
                    </a:cubicBezTo>
                    <a:lnTo>
                      <a:pt x="6951" y="6923"/>
                    </a:lnTo>
                    <a:lnTo>
                      <a:pt x="7151" y="6923"/>
                    </a:lnTo>
                    <a:cubicBezTo>
                      <a:pt x="7251" y="6830"/>
                      <a:pt x="7350" y="6551"/>
                      <a:pt x="7350" y="6274"/>
                    </a:cubicBezTo>
                    <a:cubicBezTo>
                      <a:pt x="7350" y="5809"/>
                      <a:pt x="7151" y="5252"/>
                      <a:pt x="6752" y="5068"/>
                    </a:cubicBezTo>
                    <a:cubicBezTo>
                      <a:pt x="6551" y="4975"/>
                      <a:pt x="6252" y="4975"/>
                      <a:pt x="6052" y="4975"/>
                    </a:cubicBezTo>
                    <a:cubicBezTo>
                      <a:pt x="5951" y="4975"/>
                      <a:pt x="5851" y="5068"/>
                      <a:pt x="5653" y="5068"/>
                    </a:cubicBezTo>
                    <a:cubicBezTo>
                      <a:pt x="5550" y="5068"/>
                      <a:pt x="5452" y="5160"/>
                      <a:pt x="5352" y="5252"/>
                    </a:cubicBezTo>
                    <a:cubicBezTo>
                      <a:pt x="4852" y="5438"/>
                      <a:pt x="4353" y="5625"/>
                      <a:pt x="3953" y="5809"/>
                    </a:cubicBezTo>
                    <a:cubicBezTo>
                      <a:pt x="3555" y="5902"/>
                      <a:pt x="3252" y="6088"/>
                      <a:pt x="2754" y="6088"/>
                    </a:cubicBezTo>
                    <a:cubicBezTo>
                      <a:pt x="2453" y="5995"/>
                      <a:pt x="2255" y="5809"/>
                      <a:pt x="2053" y="5717"/>
                    </a:cubicBezTo>
                    <a:cubicBezTo>
                      <a:pt x="1953" y="5717"/>
                      <a:pt x="1855" y="5625"/>
                      <a:pt x="1855" y="5625"/>
                    </a:cubicBezTo>
                    <a:cubicBezTo>
                      <a:pt x="1855" y="5625"/>
                      <a:pt x="1755" y="5531"/>
                      <a:pt x="1855" y="5438"/>
                    </a:cubicBezTo>
                    <a:lnTo>
                      <a:pt x="1953" y="5438"/>
                    </a:lnTo>
                    <a:cubicBezTo>
                      <a:pt x="1953" y="5438"/>
                      <a:pt x="2053" y="5438"/>
                      <a:pt x="2255" y="5531"/>
                    </a:cubicBezTo>
                    <a:cubicBezTo>
                      <a:pt x="2353" y="5625"/>
                      <a:pt x="2554" y="5717"/>
                      <a:pt x="2854" y="5809"/>
                    </a:cubicBezTo>
                    <a:cubicBezTo>
                      <a:pt x="3052" y="5809"/>
                      <a:pt x="3452" y="5625"/>
                      <a:pt x="3853" y="5438"/>
                    </a:cubicBezTo>
                    <a:cubicBezTo>
                      <a:pt x="4054" y="5346"/>
                      <a:pt x="4253" y="5252"/>
                      <a:pt x="4453" y="5068"/>
                    </a:cubicBezTo>
                    <a:cubicBezTo>
                      <a:pt x="4453" y="5068"/>
                      <a:pt x="4453" y="4975"/>
                      <a:pt x="4353" y="4789"/>
                    </a:cubicBezTo>
                    <a:cubicBezTo>
                      <a:pt x="4353" y="4697"/>
                      <a:pt x="4253" y="4510"/>
                      <a:pt x="4253" y="4326"/>
                    </a:cubicBezTo>
                    <a:cubicBezTo>
                      <a:pt x="4253" y="4140"/>
                      <a:pt x="4153" y="3954"/>
                      <a:pt x="4253" y="3676"/>
                    </a:cubicBezTo>
                    <a:cubicBezTo>
                      <a:pt x="4253" y="3212"/>
                      <a:pt x="4453" y="2655"/>
                      <a:pt x="4953" y="2283"/>
                    </a:cubicBezTo>
                    <a:cubicBezTo>
                      <a:pt x="5452" y="1821"/>
                      <a:pt x="6052" y="1635"/>
                      <a:pt x="6752" y="1728"/>
                    </a:cubicBezTo>
                    <a:cubicBezTo>
                      <a:pt x="6951" y="1728"/>
                      <a:pt x="7350" y="1728"/>
                      <a:pt x="7650" y="1821"/>
                    </a:cubicBezTo>
                    <a:lnTo>
                      <a:pt x="8250" y="2099"/>
                    </a:lnTo>
                    <a:cubicBezTo>
                      <a:pt x="8551" y="2099"/>
                      <a:pt x="8649" y="2099"/>
                      <a:pt x="8850" y="2005"/>
                    </a:cubicBezTo>
                    <a:lnTo>
                      <a:pt x="9450" y="1728"/>
                    </a:lnTo>
                    <a:cubicBezTo>
                      <a:pt x="9650" y="1635"/>
                      <a:pt x="9748" y="1635"/>
                      <a:pt x="9949" y="1635"/>
                    </a:cubicBezTo>
                    <a:lnTo>
                      <a:pt x="9949" y="1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9"/>
              <p:cNvSpPr>
                <a:spLocks/>
              </p:cNvSpPr>
              <p:nvPr userDrawn="1"/>
            </p:nvSpPr>
            <p:spPr bwMode="auto">
              <a:xfrm>
                <a:off x="1781552" y="3051429"/>
                <a:ext cx="223534" cy="142009"/>
              </a:xfrm>
              <a:custGeom>
                <a:avLst/>
                <a:gdLst>
                  <a:gd name="T0" fmla="*/ 1 w 83"/>
                  <a:gd name="T1" fmla="*/ 9 h 53"/>
                  <a:gd name="T2" fmla="*/ 0 w 83"/>
                  <a:gd name="T3" fmla="*/ 24 h 53"/>
                  <a:gd name="T4" fmla="*/ 0 w 83"/>
                  <a:gd name="T5" fmla="*/ 32 h 53"/>
                  <a:gd name="T6" fmla="*/ 1 w 83"/>
                  <a:gd name="T7" fmla="*/ 40 h 53"/>
                  <a:gd name="T8" fmla="*/ 1 w 83"/>
                  <a:gd name="T9" fmla="*/ 43 h 53"/>
                  <a:gd name="T10" fmla="*/ 83 w 83"/>
                  <a:gd name="T11" fmla="*/ 53 h 53"/>
                  <a:gd name="T12" fmla="*/ 32 w 83"/>
                  <a:gd name="T13" fmla="*/ 35 h 53"/>
                  <a:gd name="T14" fmla="*/ 3 w 83"/>
                  <a:gd name="T15" fmla="*/ 0 h 53"/>
                  <a:gd name="T16" fmla="*/ 1 w 83"/>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1" y="9"/>
                    </a:moveTo>
                    <a:cubicBezTo>
                      <a:pt x="1" y="13"/>
                      <a:pt x="0" y="18"/>
                      <a:pt x="0" y="24"/>
                    </a:cubicBezTo>
                    <a:cubicBezTo>
                      <a:pt x="0" y="26"/>
                      <a:pt x="0" y="29"/>
                      <a:pt x="0" y="32"/>
                    </a:cubicBezTo>
                    <a:cubicBezTo>
                      <a:pt x="0" y="35"/>
                      <a:pt x="0" y="38"/>
                      <a:pt x="1" y="40"/>
                    </a:cubicBezTo>
                    <a:cubicBezTo>
                      <a:pt x="1" y="41"/>
                      <a:pt x="1" y="42"/>
                      <a:pt x="1" y="43"/>
                    </a:cubicBezTo>
                    <a:cubicBezTo>
                      <a:pt x="26" y="43"/>
                      <a:pt x="63" y="49"/>
                      <a:pt x="83" y="53"/>
                    </a:cubicBezTo>
                    <a:cubicBezTo>
                      <a:pt x="32" y="35"/>
                      <a:pt x="32" y="35"/>
                      <a:pt x="32" y="35"/>
                    </a:cubicBezTo>
                    <a:cubicBezTo>
                      <a:pt x="3" y="0"/>
                      <a:pt x="3" y="0"/>
                      <a:pt x="3" y="0"/>
                    </a:cubicBezTo>
                    <a:cubicBezTo>
                      <a:pt x="3" y="2"/>
                      <a:pt x="2" y="5"/>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0"/>
              <p:cNvSpPr>
                <a:spLocks noEditPoints="1"/>
              </p:cNvSpPr>
              <p:nvPr userDrawn="1"/>
            </p:nvSpPr>
            <p:spPr bwMode="auto">
              <a:xfrm>
                <a:off x="734891" y="3043541"/>
                <a:ext cx="1072959" cy="988805"/>
              </a:xfrm>
              <a:custGeom>
                <a:avLst/>
                <a:gdLst>
                  <a:gd name="T0" fmla="*/ 393 w 399"/>
                  <a:gd name="T1" fmla="*/ 71 h 368"/>
                  <a:gd name="T2" fmla="*/ 383 w 399"/>
                  <a:gd name="T3" fmla="*/ 55 h 368"/>
                  <a:gd name="T4" fmla="*/ 381 w 399"/>
                  <a:gd name="T5" fmla="*/ 26 h 368"/>
                  <a:gd name="T6" fmla="*/ 386 w 399"/>
                  <a:gd name="T7" fmla="*/ 0 h 368"/>
                  <a:gd name="T8" fmla="*/ 211 w 399"/>
                  <a:gd name="T9" fmla="*/ 186 h 368"/>
                  <a:gd name="T10" fmla="*/ 0 w 399"/>
                  <a:gd name="T11" fmla="*/ 214 h 368"/>
                  <a:gd name="T12" fmla="*/ 26 w 399"/>
                  <a:gd name="T13" fmla="*/ 258 h 368"/>
                  <a:gd name="T14" fmla="*/ 27 w 399"/>
                  <a:gd name="T15" fmla="*/ 258 h 368"/>
                  <a:gd name="T16" fmla="*/ 40 w 399"/>
                  <a:gd name="T17" fmla="*/ 262 h 368"/>
                  <a:gd name="T18" fmla="*/ 66 w 399"/>
                  <a:gd name="T19" fmla="*/ 267 h 368"/>
                  <a:gd name="T20" fmla="*/ 79 w 399"/>
                  <a:gd name="T21" fmla="*/ 267 h 368"/>
                  <a:gd name="T22" fmla="*/ 99 w 399"/>
                  <a:gd name="T23" fmla="*/ 266 h 368"/>
                  <a:gd name="T24" fmla="*/ 116 w 399"/>
                  <a:gd name="T25" fmla="*/ 259 h 368"/>
                  <a:gd name="T26" fmla="*/ 125 w 399"/>
                  <a:gd name="T27" fmla="*/ 253 h 368"/>
                  <a:gd name="T28" fmla="*/ 137 w 399"/>
                  <a:gd name="T29" fmla="*/ 253 h 368"/>
                  <a:gd name="T30" fmla="*/ 152 w 399"/>
                  <a:gd name="T31" fmla="*/ 263 h 368"/>
                  <a:gd name="T32" fmla="*/ 213 w 399"/>
                  <a:gd name="T33" fmla="*/ 238 h 368"/>
                  <a:gd name="T34" fmla="*/ 217 w 399"/>
                  <a:gd name="T35" fmla="*/ 238 h 368"/>
                  <a:gd name="T36" fmla="*/ 229 w 399"/>
                  <a:gd name="T37" fmla="*/ 246 h 368"/>
                  <a:gd name="T38" fmla="*/ 269 w 399"/>
                  <a:gd name="T39" fmla="*/ 222 h 368"/>
                  <a:gd name="T40" fmla="*/ 287 w 399"/>
                  <a:gd name="T41" fmla="*/ 176 h 368"/>
                  <a:gd name="T42" fmla="*/ 290 w 399"/>
                  <a:gd name="T43" fmla="*/ 155 h 368"/>
                  <a:gd name="T44" fmla="*/ 294 w 399"/>
                  <a:gd name="T45" fmla="*/ 158 h 368"/>
                  <a:gd name="T46" fmla="*/ 290 w 399"/>
                  <a:gd name="T47" fmla="*/ 194 h 368"/>
                  <a:gd name="T48" fmla="*/ 247 w 399"/>
                  <a:gd name="T49" fmla="*/ 250 h 368"/>
                  <a:gd name="T50" fmla="*/ 219 w 399"/>
                  <a:gd name="T51" fmla="*/ 249 h 368"/>
                  <a:gd name="T52" fmla="*/ 198 w 399"/>
                  <a:gd name="T53" fmla="*/ 258 h 368"/>
                  <a:gd name="T54" fmla="*/ 150 w 399"/>
                  <a:gd name="T55" fmla="*/ 276 h 368"/>
                  <a:gd name="T56" fmla="*/ 136 w 399"/>
                  <a:gd name="T57" fmla="*/ 271 h 368"/>
                  <a:gd name="T58" fmla="*/ 130 w 399"/>
                  <a:gd name="T59" fmla="*/ 268 h 368"/>
                  <a:gd name="T60" fmla="*/ 109 w 399"/>
                  <a:gd name="T61" fmla="*/ 279 h 368"/>
                  <a:gd name="T62" fmla="*/ 95 w 399"/>
                  <a:gd name="T63" fmla="*/ 282 h 368"/>
                  <a:gd name="T64" fmla="*/ 100 w 399"/>
                  <a:gd name="T65" fmla="*/ 289 h 368"/>
                  <a:gd name="T66" fmla="*/ 221 w 399"/>
                  <a:gd name="T67" fmla="*/ 368 h 368"/>
                  <a:gd name="T68" fmla="*/ 267 w 399"/>
                  <a:gd name="T69" fmla="*/ 358 h 368"/>
                  <a:gd name="T70" fmla="*/ 359 w 399"/>
                  <a:gd name="T71" fmla="*/ 237 h 368"/>
                  <a:gd name="T72" fmla="*/ 399 w 399"/>
                  <a:gd name="T73" fmla="*/ 76 h 368"/>
                  <a:gd name="T74" fmla="*/ 342 w 399"/>
                  <a:gd name="T75" fmla="*/ 43 h 368"/>
                  <a:gd name="T76" fmla="*/ 364 w 399"/>
                  <a:gd name="T77" fmla="*/ 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 h="368">
                    <a:moveTo>
                      <a:pt x="399" y="76"/>
                    </a:moveTo>
                    <a:cubicBezTo>
                      <a:pt x="396" y="75"/>
                      <a:pt x="395" y="73"/>
                      <a:pt x="393" y="71"/>
                    </a:cubicBezTo>
                    <a:cubicBezTo>
                      <a:pt x="390" y="69"/>
                      <a:pt x="389" y="66"/>
                      <a:pt x="387" y="63"/>
                    </a:cubicBezTo>
                    <a:cubicBezTo>
                      <a:pt x="385" y="61"/>
                      <a:pt x="385" y="58"/>
                      <a:pt x="383" y="55"/>
                    </a:cubicBezTo>
                    <a:cubicBezTo>
                      <a:pt x="382" y="51"/>
                      <a:pt x="382" y="48"/>
                      <a:pt x="381" y="45"/>
                    </a:cubicBezTo>
                    <a:cubicBezTo>
                      <a:pt x="380" y="38"/>
                      <a:pt x="380" y="32"/>
                      <a:pt x="381" y="26"/>
                    </a:cubicBezTo>
                    <a:cubicBezTo>
                      <a:pt x="381" y="20"/>
                      <a:pt x="382" y="15"/>
                      <a:pt x="383" y="10"/>
                    </a:cubicBezTo>
                    <a:cubicBezTo>
                      <a:pt x="384" y="6"/>
                      <a:pt x="385" y="3"/>
                      <a:pt x="386" y="0"/>
                    </a:cubicBezTo>
                    <a:cubicBezTo>
                      <a:pt x="311" y="25"/>
                      <a:pt x="311" y="25"/>
                      <a:pt x="311" y="25"/>
                    </a:cubicBezTo>
                    <a:cubicBezTo>
                      <a:pt x="211" y="186"/>
                      <a:pt x="211" y="186"/>
                      <a:pt x="211" y="186"/>
                    </a:cubicBezTo>
                    <a:cubicBezTo>
                      <a:pt x="83" y="230"/>
                      <a:pt x="83" y="230"/>
                      <a:pt x="83" y="230"/>
                    </a:cubicBezTo>
                    <a:cubicBezTo>
                      <a:pt x="0" y="214"/>
                      <a:pt x="0" y="214"/>
                      <a:pt x="0" y="214"/>
                    </a:cubicBezTo>
                    <a:cubicBezTo>
                      <a:pt x="2" y="247"/>
                      <a:pt x="2" y="247"/>
                      <a:pt x="2" y="247"/>
                    </a:cubicBezTo>
                    <a:cubicBezTo>
                      <a:pt x="26" y="258"/>
                      <a:pt x="26" y="258"/>
                      <a:pt x="26" y="258"/>
                    </a:cubicBezTo>
                    <a:cubicBezTo>
                      <a:pt x="26" y="258"/>
                      <a:pt x="27" y="258"/>
                      <a:pt x="27" y="258"/>
                    </a:cubicBezTo>
                    <a:cubicBezTo>
                      <a:pt x="27" y="258"/>
                      <a:pt x="27" y="258"/>
                      <a:pt x="27" y="258"/>
                    </a:cubicBezTo>
                    <a:cubicBezTo>
                      <a:pt x="27" y="258"/>
                      <a:pt x="27" y="258"/>
                      <a:pt x="27" y="258"/>
                    </a:cubicBezTo>
                    <a:cubicBezTo>
                      <a:pt x="40" y="262"/>
                      <a:pt x="40" y="262"/>
                      <a:pt x="40" y="262"/>
                    </a:cubicBezTo>
                    <a:cubicBezTo>
                      <a:pt x="45" y="263"/>
                      <a:pt x="49" y="264"/>
                      <a:pt x="53" y="265"/>
                    </a:cubicBezTo>
                    <a:cubicBezTo>
                      <a:pt x="58" y="265"/>
                      <a:pt x="62" y="266"/>
                      <a:pt x="66" y="267"/>
                    </a:cubicBezTo>
                    <a:cubicBezTo>
                      <a:pt x="73" y="267"/>
                      <a:pt x="73" y="267"/>
                      <a:pt x="73" y="267"/>
                    </a:cubicBezTo>
                    <a:cubicBezTo>
                      <a:pt x="75" y="268"/>
                      <a:pt x="77" y="267"/>
                      <a:pt x="79" y="267"/>
                    </a:cubicBezTo>
                    <a:cubicBezTo>
                      <a:pt x="84" y="268"/>
                      <a:pt x="88" y="267"/>
                      <a:pt x="92" y="267"/>
                    </a:cubicBezTo>
                    <a:cubicBezTo>
                      <a:pt x="99" y="266"/>
                      <a:pt x="99" y="266"/>
                      <a:pt x="99" y="266"/>
                    </a:cubicBezTo>
                    <a:cubicBezTo>
                      <a:pt x="105" y="264"/>
                      <a:pt x="105" y="264"/>
                      <a:pt x="105" y="264"/>
                    </a:cubicBezTo>
                    <a:cubicBezTo>
                      <a:pt x="109" y="263"/>
                      <a:pt x="113" y="261"/>
                      <a:pt x="116" y="259"/>
                    </a:cubicBezTo>
                    <a:cubicBezTo>
                      <a:pt x="118" y="258"/>
                      <a:pt x="120" y="257"/>
                      <a:pt x="121" y="256"/>
                    </a:cubicBezTo>
                    <a:cubicBezTo>
                      <a:pt x="123" y="255"/>
                      <a:pt x="125" y="253"/>
                      <a:pt x="125" y="253"/>
                    </a:cubicBezTo>
                    <a:cubicBezTo>
                      <a:pt x="128" y="250"/>
                      <a:pt x="133" y="249"/>
                      <a:pt x="136" y="252"/>
                    </a:cubicBezTo>
                    <a:cubicBezTo>
                      <a:pt x="137" y="253"/>
                      <a:pt x="137" y="253"/>
                      <a:pt x="137" y="253"/>
                    </a:cubicBezTo>
                    <a:cubicBezTo>
                      <a:pt x="137" y="253"/>
                      <a:pt x="137" y="253"/>
                      <a:pt x="137" y="253"/>
                    </a:cubicBezTo>
                    <a:cubicBezTo>
                      <a:pt x="140" y="259"/>
                      <a:pt x="145" y="262"/>
                      <a:pt x="152" y="263"/>
                    </a:cubicBezTo>
                    <a:cubicBezTo>
                      <a:pt x="158" y="264"/>
                      <a:pt x="165" y="263"/>
                      <a:pt x="172" y="261"/>
                    </a:cubicBezTo>
                    <a:cubicBezTo>
                      <a:pt x="187" y="256"/>
                      <a:pt x="200" y="247"/>
                      <a:pt x="213" y="238"/>
                    </a:cubicBezTo>
                    <a:cubicBezTo>
                      <a:pt x="213" y="238"/>
                      <a:pt x="213" y="238"/>
                      <a:pt x="213" y="238"/>
                    </a:cubicBezTo>
                    <a:cubicBezTo>
                      <a:pt x="214" y="237"/>
                      <a:pt x="216" y="237"/>
                      <a:pt x="217" y="238"/>
                    </a:cubicBezTo>
                    <a:cubicBezTo>
                      <a:pt x="217" y="238"/>
                      <a:pt x="217" y="238"/>
                      <a:pt x="217" y="238"/>
                    </a:cubicBezTo>
                    <a:cubicBezTo>
                      <a:pt x="221" y="242"/>
                      <a:pt x="225" y="246"/>
                      <a:pt x="229" y="246"/>
                    </a:cubicBezTo>
                    <a:cubicBezTo>
                      <a:pt x="234" y="247"/>
                      <a:pt x="240" y="246"/>
                      <a:pt x="245" y="244"/>
                    </a:cubicBezTo>
                    <a:cubicBezTo>
                      <a:pt x="254" y="240"/>
                      <a:pt x="263" y="231"/>
                      <a:pt x="269" y="222"/>
                    </a:cubicBezTo>
                    <a:cubicBezTo>
                      <a:pt x="276" y="213"/>
                      <a:pt x="281" y="203"/>
                      <a:pt x="284" y="192"/>
                    </a:cubicBezTo>
                    <a:cubicBezTo>
                      <a:pt x="285" y="187"/>
                      <a:pt x="287" y="181"/>
                      <a:pt x="287" y="176"/>
                    </a:cubicBezTo>
                    <a:cubicBezTo>
                      <a:pt x="288" y="170"/>
                      <a:pt x="288" y="165"/>
                      <a:pt x="287" y="159"/>
                    </a:cubicBezTo>
                    <a:cubicBezTo>
                      <a:pt x="287" y="157"/>
                      <a:pt x="288" y="155"/>
                      <a:pt x="290" y="155"/>
                    </a:cubicBezTo>
                    <a:cubicBezTo>
                      <a:pt x="292" y="155"/>
                      <a:pt x="294" y="157"/>
                      <a:pt x="294" y="158"/>
                    </a:cubicBezTo>
                    <a:cubicBezTo>
                      <a:pt x="294" y="158"/>
                      <a:pt x="294" y="158"/>
                      <a:pt x="294" y="158"/>
                    </a:cubicBezTo>
                    <a:cubicBezTo>
                      <a:pt x="294" y="164"/>
                      <a:pt x="294" y="171"/>
                      <a:pt x="294" y="176"/>
                    </a:cubicBezTo>
                    <a:cubicBezTo>
                      <a:pt x="293" y="182"/>
                      <a:pt x="292" y="188"/>
                      <a:pt x="290" y="194"/>
                    </a:cubicBezTo>
                    <a:cubicBezTo>
                      <a:pt x="287" y="206"/>
                      <a:pt x="282" y="217"/>
                      <a:pt x="275" y="226"/>
                    </a:cubicBezTo>
                    <a:cubicBezTo>
                      <a:pt x="267" y="236"/>
                      <a:pt x="259" y="245"/>
                      <a:pt x="247" y="250"/>
                    </a:cubicBezTo>
                    <a:cubicBezTo>
                      <a:pt x="242" y="253"/>
                      <a:pt x="235" y="254"/>
                      <a:pt x="228" y="253"/>
                    </a:cubicBezTo>
                    <a:cubicBezTo>
                      <a:pt x="225" y="252"/>
                      <a:pt x="222" y="251"/>
                      <a:pt x="219" y="249"/>
                    </a:cubicBezTo>
                    <a:cubicBezTo>
                      <a:pt x="217" y="248"/>
                      <a:pt x="216" y="246"/>
                      <a:pt x="214" y="245"/>
                    </a:cubicBezTo>
                    <a:cubicBezTo>
                      <a:pt x="209" y="250"/>
                      <a:pt x="204" y="254"/>
                      <a:pt x="198" y="258"/>
                    </a:cubicBezTo>
                    <a:cubicBezTo>
                      <a:pt x="191" y="263"/>
                      <a:pt x="184" y="267"/>
                      <a:pt x="176" y="271"/>
                    </a:cubicBezTo>
                    <a:cubicBezTo>
                      <a:pt x="168" y="274"/>
                      <a:pt x="160" y="276"/>
                      <a:pt x="150" y="276"/>
                    </a:cubicBezTo>
                    <a:cubicBezTo>
                      <a:pt x="148" y="276"/>
                      <a:pt x="145" y="275"/>
                      <a:pt x="143" y="274"/>
                    </a:cubicBezTo>
                    <a:cubicBezTo>
                      <a:pt x="141" y="274"/>
                      <a:pt x="138" y="273"/>
                      <a:pt x="136" y="271"/>
                    </a:cubicBezTo>
                    <a:cubicBezTo>
                      <a:pt x="134" y="270"/>
                      <a:pt x="132" y="269"/>
                      <a:pt x="131" y="268"/>
                    </a:cubicBezTo>
                    <a:cubicBezTo>
                      <a:pt x="131" y="268"/>
                      <a:pt x="130" y="268"/>
                      <a:pt x="130" y="268"/>
                    </a:cubicBezTo>
                    <a:cubicBezTo>
                      <a:pt x="128" y="270"/>
                      <a:pt x="126" y="271"/>
                      <a:pt x="124" y="272"/>
                    </a:cubicBezTo>
                    <a:cubicBezTo>
                      <a:pt x="119" y="275"/>
                      <a:pt x="114" y="277"/>
                      <a:pt x="109" y="279"/>
                    </a:cubicBezTo>
                    <a:cubicBezTo>
                      <a:pt x="102" y="281"/>
                      <a:pt x="102" y="281"/>
                      <a:pt x="102" y="281"/>
                    </a:cubicBezTo>
                    <a:cubicBezTo>
                      <a:pt x="95" y="282"/>
                      <a:pt x="95" y="282"/>
                      <a:pt x="95" y="282"/>
                    </a:cubicBezTo>
                    <a:cubicBezTo>
                      <a:pt x="92" y="282"/>
                      <a:pt x="89" y="283"/>
                      <a:pt x="86" y="283"/>
                    </a:cubicBezTo>
                    <a:cubicBezTo>
                      <a:pt x="100" y="289"/>
                      <a:pt x="100" y="289"/>
                      <a:pt x="100" y="289"/>
                    </a:cubicBezTo>
                    <a:cubicBezTo>
                      <a:pt x="203" y="300"/>
                      <a:pt x="203" y="300"/>
                      <a:pt x="203" y="300"/>
                    </a:cubicBezTo>
                    <a:cubicBezTo>
                      <a:pt x="221" y="368"/>
                      <a:pt x="221" y="368"/>
                      <a:pt x="221" y="368"/>
                    </a:cubicBezTo>
                    <a:cubicBezTo>
                      <a:pt x="261" y="303"/>
                      <a:pt x="261" y="303"/>
                      <a:pt x="261" y="303"/>
                    </a:cubicBezTo>
                    <a:cubicBezTo>
                      <a:pt x="267" y="358"/>
                      <a:pt x="267" y="358"/>
                      <a:pt x="267" y="358"/>
                    </a:cubicBezTo>
                    <a:cubicBezTo>
                      <a:pt x="311" y="289"/>
                      <a:pt x="311" y="289"/>
                      <a:pt x="311" y="289"/>
                    </a:cubicBezTo>
                    <a:cubicBezTo>
                      <a:pt x="359" y="237"/>
                      <a:pt x="359" y="237"/>
                      <a:pt x="359" y="237"/>
                    </a:cubicBezTo>
                    <a:cubicBezTo>
                      <a:pt x="399" y="77"/>
                      <a:pt x="399" y="77"/>
                      <a:pt x="399" y="77"/>
                    </a:cubicBezTo>
                    <a:cubicBezTo>
                      <a:pt x="399" y="77"/>
                      <a:pt x="399" y="76"/>
                      <a:pt x="399" y="76"/>
                    </a:cubicBezTo>
                    <a:close/>
                    <a:moveTo>
                      <a:pt x="352" y="55"/>
                    </a:moveTo>
                    <a:cubicBezTo>
                      <a:pt x="346" y="54"/>
                      <a:pt x="341" y="49"/>
                      <a:pt x="342" y="43"/>
                    </a:cubicBezTo>
                    <a:cubicBezTo>
                      <a:pt x="342" y="36"/>
                      <a:pt x="348" y="32"/>
                      <a:pt x="354" y="32"/>
                    </a:cubicBezTo>
                    <a:cubicBezTo>
                      <a:pt x="360" y="33"/>
                      <a:pt x="365" y="38"/>
                      <a:pt x="364" y="44"/>
                    </a:cubicBezTo>
                    <a:cubicBezTo>
                      <a:pt x="364" y="50"/>
                      <a:pt x="358" y="55"/>
                      <a:pt x="35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1"/>
              <p:cNvSpPr>
                <a:spLocks/>
              </p:cNvSpPr>
              <p:nvPr userDrawn="1"/>
            </p:nvSpPr>
            <p:spPr bwMode="auto">
              <a:xfrm>
                <a:off x="1792071" y="3185550"/>
                <a:ext cx="168307" cy="42077"/>
              </a:xfrm>
              <a:custGeom>
                <a:avLst/>
                <a:gdLst>
                  <a:gd name="T0" fmla="*/ 0 w 63"/>
                  <a:gd name="T1" fmla="*/ 0 h 15"/>
                  <a:gd name="T2" fmla="*/ 3 w 63"/>
                  <a:gd name="T3" fmla="*/ 6 h 15"/>
                  <a:gd name="T4" fmla="*/ 7 w 63"/>
                  <a:gd name="T5" fmla="*/ 12 h 15"/>
                  <a:gd name="T6" fmla="*/ 10 w 63"/>
                  <a:gd name="T7" fmla="*/ 15 h 15"/>
                  <a:gd name="T8" fmla="*/ 63 w 63"/>
                  <a:gd name="T9" fmla="*/ 7 h 15"/>
                  <a:gd name="T10" fmla="*/ 0 w 63"/>
                  <a:gd name="T11" fmla="*/ 0 h 15"/>
                </a:gdLst>
                <a:ahLst/>
                <a:cxnLst>
                  <a:cxn ang="0">
                    <a:pos x="T0" y="T1"/>
                  </a:cxn>
                  <a:cxn ang="0">
                    <a:pos x="T2" y="T3"/>
                  </a:cxn>
                  <a:cxn ang="0">
                    <a:pos x="T4" y="T5"/>
                  </a:cxn>
                  <a:cxn ang="0">
                    <a:pos x="T6" y="T7"/>
                  </a:cxn>
                  <a:cxn ang="0">
                    <a:pos x="T8" y="T9"/>
                  </a:cxn>
                  <a:cxn ang="0">
                    <a:pos x="T10" y="T11"/>
                  </a:cxn>
                </a:cxnLst>
                <a:rect l="0" t="0" r="r" b="b"/>
                <a:pathLst>
                  <a:path w="63" h="15">
                    <a:moveTo>
                      <a:pt x="0" y="0"/>
                    </a:moveTo>
                    <a:cubicBezTo>
                      <a:pt x="1" y="2"/>
                      <a:pt x="2" y="4"/>
                      <a:pt x="3" y="6"/>
                    </a:cubicBezTo>
                    <a:cubicBezTo>
                      <a:pt x="4" y="8"/>
                      <a:pt x="5" y="10"/>
                      <a:pt x="7" y="12"/>
                    </a:cubicBezTo>
                    <a:cubicBezTo>
                      <a:pt x="8" y="13"/>
                      <a:pt x="9" y="14"/>
                      <a:pt x="10" y="15"/>
                    </a:cubicBezTo>
                    <a:cubicBezTo>
                      <a:pt x="63" y="7"/>
                      <a:pt x="63" y="7"/>
                      <a:pt x="63" y="7"/>
                    </a:cubicBezTo>
                    <a:cubicBezTo>
                      <a:pt x="43" y="3"/>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5"/>
              <p:cNvSpPr>
                <a:spLocks/>
              </p:cNvSpPr>
              <p:nvPr userDrawn="1"/>
            </p:nvSpPr>
            <p:spPr bwMode="auto">
              <a:xfrm>
                <a:off x="2433742" y="923922"/>
                <a:ext cx="339245" cy="549629"/>
              </a:xfrm>
              <a:custGeom>
                <a:avLst/>
                <a:gdLst>
                  <a:gd name="T0" fmla="*/ 74 w 127"/>
                  <a:gd name="T1" fmla="*/ 169 h 204"/>
                  <a:gd name="T2" fmla="*/ 100 w 127"/>
                  <a:gd name="T3" fmla="*/ 199 h 204"/>
                  <a:gd name="T4" fmla="*/ 105 w 127"/>
                  <a:gd name="T5" fmla="*/ 148 h 204"/>
                  <a:gd name="T6" fmla="*/ 127 w 127"/>
                  <a:gd name="T7" fmla="*/ 116 h 204"/>
                  <a:gd name="T8" fmla="*/ 88 w 127"/>
                  <a:gd name="T9" fmla="*/ 108 h 204"/>
                  <a:gd name="T10" fmla="*/ 30 w 127"/>
                  <a:gd name="T11" fmla="*/ 0 h 204"/>
                  <a:gd name="T12" fmla="*/ 37 w 127"/>
                  <a:gd name="T13" fmla="*/ 120 h 204"/>
                  <a:gd name="T14" fmla="*/ 0 w 127"/>
                  <a:gd name="T15" fmla="*/ 150 h 204"/>
                  <a:gd name="T16" fmla="*/ 37 w 127"/>
                  <a:gd name="T17" fmla="*/ 164 h 204"/>
                  <a:gd name="T18" fmla="*/ 13 w 127"/>
                  <a:gd name="T19" fmla="*/ 204 h 204"/>
                  <a:gd name="T20" fmla="*/ 74 w 127"/>
                  <a:gd name="T21" fmla="*/ 1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4">
                    <a:moveTo>
                      <a:pt x="74" y="169"/>
                    </a:moveTo>
                    <a:cubicBezTo>
                      <a:pt x="74" y="169"/>
                      <a:pt x="82" y="191"/>
                      <a:pt x="100" y="199"/>
                    </a:cubicBezTo>
                    <a:cubicBezTo>
                      <a:pt x="100" y="199"/>
                      <a:pt x="110" y="182"/>
                      <a:pt x="105" y="148"/>
                    </a:cubicBezTo>
                    <a:cubicBezTo>
                      <a:pt x="105" y="148"/>
                      <a:pt x="125" y="133"/>
                      <a:pt x="127" y="116"/>
                    </a:cubicBezTo>
                    <a:cubicBezTo>
                      <a:pt x="88" y="108"/>
                      <a:pt x="88" y="108"/>
                      <a:pt x="88" y="108"/>
                    </a:cubicBezTo>
                    <a:cubicBezTo>
                      <a:pt x="88" y="108"/>
                      <a:pt x="76" y="48"/>
                      <a:pt x="30" y="0"/>
                    </a:cubicBezTo>
                    <a:cubicBezTo>
                      <a:pt x="30" y="0"/>
                      <a:pt x="44" y="68"/>
                      <a:pt x="37" y="120"/>
                    </a:cubicBezTo>
                    <a:cubicBezTo>
                      <a:pt x="0" y="150"/>
                      <a:pt x="0" y="150"/>
                      <a:pt x="0" y="150"/>
                    </a:cubicBezTo>
                    <a:cubicBezTo>
                      <a:pt x="0" y="150"/>
                      <a:pt x="25" y="164"/>
                      <a:pt x="37" y="164"/>
                    </a:cubicBezTo>
                    <a:cubicBezTo>
                      <a:pt x="13" y="204"/>
                      <a:pt x="13" y="204"/>
                      <a:pt x="13" y="204"/>
                    </a:cubicBezTo>
                    <a:cubicBezTo>
                      <a:pt x="13" y="204"/>
                      <a:pt x="49" y="202"/>
                      <a:pt x="7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6"/>
              <p:cNvSpPr>
                <a:spLocks/>
              </p:cNvSpPr>
              <p:nvPr userDrawn="1"/>
            </p:nvSpPr>
            <p:spPr bwMode="auto">
              <a:xfrm>
                <a:off x="9066" y="939700"/>
                <a:ext cx="667969" cy="686379"/>
              </a:xfrm>
              <a:custGeom>
                <a:avLst/>
                <a:gdLst>
                  <a:gd name="T0" fmla="*/ 44 w 248"/>
                  <a:gd name="T1" fmla="*/ 240 h 255"/>
                  <a:gd name="T2" fmla="*/ 128 w 248"/>
                  <a:gd name="T3" fmla="*/ 166 h 255"/>
                  <a:gd name="T4" fmla="*/ 167 w 248"/>
                  <a:gd name="T5" fmla="*/ 62 h 255"/>
                  <a:gd name="T6" fmla="*/ 185 w 248"/>
                  <a:gd name="T7" fmla="*/ 122 h 255"/>
                  <a:gd name="T8" fmla="*/ 167 w 248"/>
                  <a:gd name="T9" fmla="*/ 13 h 255"/>
                  <a:gd name="T10" fmla="*/ 112 w 248"/>
                  <a:gd name="T11" fmla="*/ 128 h 255"/>
                  <a:gd name="T12" fmla="*/ 75 w 248"/>
                  <a:gd name="T13" fmla="*/ 167 h 255"/>
                  <a:gd name="T14" fmla="*/ 12 w 248"/>
                  <a:gd name="T15" fmla="*/ 176 h 255"/>
                  <a:gd name="T16" fmla="*/ 44 w 248"/>
                  <a:gd name="T17" fmla="*/ 24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55">
                    <a:moveTo>
                      <a:pt x="44" y="240"/>
                    </a:moveTo>
                    <a:cubicBezTo>
                      <a:pt x="84" y="255"/>
                      <a:pt x="118" y="235"/>
                      <a:pt x="128" y="166"/>
                    </a:cubicBezTo>
                    <a:cubicBezTo>
                      <a:pt x="138" y="96"/>
                      <a:pt x="155" y="54"/>
                      <a:pt x="167" y="62"/>
                    </a:cubicBezTo>
                    <a:cubicBezTo>
                      <a:pt x="180" y="69"/>
                      <a:pt x="187" y="102"/>
                      <a:pt x="185" y="122"/>
                    </a:cubicBezTo>
                    <a:cubicBezTo>
                      <a:pt x="184" y="143"/>
                      <a:pt x="248" y="41"/>
                      <a:pt x="167" y="13"/>
                    </a:cubicBezTo>
                    <a:cubicBezTo>
                      <a:pt x="129" y="0"/>
                      <a:pt x="127" y="64"/>
                      <a:pt x="112" y="128"/>
                    </a:cubicBezTo>
                    <a:cubicBezTo>
                      <a:pt x="98" y="193"/>
                      <a:pt x="98" y="187"/>
                      <a:pt x="75" y="167"/>
                    </a:cubicBezTo>
                    <a:cubicBezTo>
                      <a:pt x="51" y="147"/>
                      <a:pt x="24" y="155"/>
                      <a:pt x="12" y="176"/>
                    </a:cubicBezTo>
                    <a:cubicBezTo>
                      <a:pt x="1" y="196"/>
                      <a:pt x="0" y="223"/>
                      <a:pt x="44"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7"/>
              <p:cNvSpPr>
                <a:spLocks/>
              </p:cNvSpPr>
              <p:nvPr userDrawn="1"/>
            </p:nvSpPr>
            <p:spPr bwMode="auto">
              <a:xfrm>
                <a:off x="545545" y="3148733"/>
                <a:ext cx="549629" cy="436547"/>
              </a:xfrm>
              <a:custGeom>
                <a:avLst/>
                <a:gdLst>
                  <a:gd name="T0" fmla="*/ 184 w 205"/>
                  <a:gd name="T1" fmla="*/ 146 h 162"/>
                  <a:gd name="T2" fmla="*/ 137 w 205"/>
                  <a:gd name="T3" fmla="*/ 136 h 162"/>
                  <a:gd name="T4" fmla="*/ 78 w 205"/>
                  <a:gd name="T5" fmla="*/ 67 h 162"/>
                  <a:gd name="T6" fmla="*/ 23 w 205"/>
                  <a:gd name="T7" fmla="*/ 67 h 162"/>
                  <a:gd name="T8" fmla="*/ 18 w 205"/>
                  <a:gd name="T9" fmla="*/ 7 h 162"/>
                  <a:gd name="T10" fmla="*/ 96 w 205"/>
                  <a:gd name="T11" fmla="*/ 4 h 162"/>
                  <a:gd name="T12" fmla="*/ 191 w 205"/>
                  <a:gd name="T13" fmla="*/ 90 h 162"/>
                  <a:gd name="T14" fmla="*/ 184 w 205"/>
                  <a:gd name="T15" fmla="*/ 146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62">
                    <a:moveTo>
                      <a:pt x="184" y="146"/>
                    </a:moveTo>
                    <a:cubicBezTo>
                      <a:pt x="163" y="152"/>
                      <a:pt x="144" y="162"/>
                      <a:pt x="137" y="136"/>
                    </a:cubicBezTo>
                    <a:cubicBezTo>
                      <a:pt x="130" y="109"/>
                      <a:pt x="126" y="69"/>
                      <a:pt x="78" y="67"/>
                    </a:cubicBezTo>
                    <a:cubicBezTo>
                      <a:pt x="29" y="64"/>
                      <a:pt x="33" y="80"/>
                      <a:pt x="23" y="67"/>
                    </a:cubicBezTo>
                    <a:cubicBezTo>
                      <a:pt x="13" y="53"/>
                      <a:pt x="0" y="15"/>
                      <a:pt x="18" y="7"/>
                    </a:cubicBezTo>
                    <a:cubicBezTo>
                      <a:pt x="36" y="0"/>
                      <a:pt x="68" y="0"/>
                      <a:pt x="96" y="4"/>
                    </a:cubicBezTo>
                    <a:cubicBezTo>
                      <a:pt x="125" y="8"/>
                      <a:pt x="176" y="43"/>
                      <a:pt x="191" y="90"/>
                    </a:cubicBezTo>
                    <a:cubicBezTo>
                      <a:pt x="205" y="137"/>
                      <a:pt x="201" y="141"/>
                      <a:pt x="1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38"/>
              <p:cNvSpPr>
                <a:spLocks/>
              </p:cNvSpPr>
              <p:nvPr userDrawn="1"/>
            </p:nvSpPr>
            <p:spPr bwMode="auto">
              <a:xfrm>
                <a:off x="456132" y="2883122"/>
                <a:ext cx="867834" cy="586446"/>
              </a:xfrm>
              <a:custGeom>
                <a:avLst/>
                <a:gdLst>
                  <a:gd name="T0" fmla="*/ 260 w 323"/>
                  <a:gd name="T1" fmla="*/ 211 h 218"/>
                  <a:gd name="T2" fmla="*/ 321 w 323"/>
                  <a:gd name="T3" fmla="*/ 182 h 218"/>
                  <a:gd name="T4" fmla="*/ 232 w 323"/>
                  <a:gd name="T5" fmla="*/ 47 h 218"/>
                  <a:gd name="T6" fmla="*/ 33 w 323"/>
                  <a:gd name="T7" fmla="*/ 7 h 218"/>
                  <a:gd name="T8" fmla="*/ 3 w 323"/>
                  <a:gd name="T9" fmla="*/ 37 h 218"/>
                  <a:gd name="T10" fmla="*/ 27 w 323"/>
                  <a:gd name="T11" fmla="*/ 78 h 218"/>
                  <a:gd name="T12" fmla="*/ 192 w 323"/>
                  <a:gd name="T13" fmla="*/ 97 h 218"/>
                  <a:gd name="T14" fmla="*/ 260 w 323"/>
                  <a:gd name="T15" fmla="*/ 211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218">
                    <a:moveTo>
                      <a:pt x="260" y="211"/>
                    </a:moveTo>
                    <a:cubicBezTo>
                      <a:pt x="271" y="218"/>
                      <a:pt x="320" y="200"/>
                      <a:pt x="321" y="182"/>
                    </a:cubicBezTo>
                    <a:cubicBezTo>
                      <a:pt x="323" y="164"/>
                      <a:pt x="298" y="91"/>
                      <a:pt x="232" y="47"/>
                    </a:cubicBezTo>
                    <a:cubicBezTo>
                      <a:pt x="166" y="3"/>
                      <a:pt x="65" y="0"/>
                      <a:pt x="33" y="7"/>
                    </a:cubicBezTo>
                    <a:cubicBezTo>
                      <a:pt x="0" y="14"/>
                      <a:pt x="0" y="21"/>
                      <a:pt x="3" y="37"/>
                    </a:cubicBezTo>
                    <a:cubicBezTo>
                      <a:pt x="6" y="53"/>
                      <a:pt x="11" y="80"/>
                      <a:pt x="27" y="78"/>
                    </a:cubicBezTo>
                    <a:cubicBezTo>
                      <a:pt x="43" y="76"/>
                      <a:pt x="132" y="53"/>
                      <a:pt x="192" y="97"/>
                    </a:cubicBezTo>
                    <a:cubicBezTo>
                      <a:pt x="252" y="141"/>
                      <a:pt x="246" y="201"/>
                      <a:pt x="26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39"/>
              <p:cNvSpPr>
                <a:spLocks/>
              </p:cNvSpPr>
              <p:nvPr userDrawn="1"/>
            </p:nvSpPr>
            <p:spPr bwMode="auto">
              <a:xfrm>
                <a:off x="634959" y="3372265"/>
                <a:ext cx="228793" cy="210384"/>
              </a:xfrm>
              <a:custGeom>
                <a:avLst/>
                <a:gdLst>
                  <a:gd name="T0" fmla="*/ 44 w 85"/>
                  <a:gd name="T1" fmla="*/ 7 h 78"/>
                  <a:gd name="T2" fmla="*/ 4 w 85"/>
                  <a:gd name="T3" fmla="*/ 41 h 78"/>
                  <a:gd name="T4" fmla="*/ 47 w 85"/>
                  <a:gd name="T5" fmla="*/ 74 h 78"/>
                  <a:gd name="T6" fmla="*/ 44 w 85"/>
                  <a:gd name="T7" fmla="*/ 7 h 78"/>
                </a:gdLst>
                <a:ahLst/>
                <a:cxnLst>
                  <a:cxn ang="0">
                    <a:pos x="T0" y="T1"/>
                  </a:cxn>
                  <a:cxn ang="0">
                    <a:pos x="T2" y="T3"/>
                  </a:cxn>
                  <a:cxn ang="0">
                    <a:pos x="T4" y="T5"/>
                  </a:cxn>
                  <a:cxn ang="0">
                    <a:pos x="T6" y="T7"/>
                  </a:cxn>
                </a:cxnLst>
                <a:rect l="0" t="0" r="r" b="b"/>
                <a:pathLst>
                  <a:path w="85" h="78">
                    <a:moveTo>
                      <a:pt x="44" y="7"/>
                    </a:moveTo>
                    <a:cubicBezTo>
                      <a:pt x="19" y="0"/>
                      <a:pt x="0" y="25"/>
                      <a:pt x="4" y="41"/>
                    </a:cubicBezTo>
                    <a:cubicBezTo>
                      <a:pt x="8" y="57"/>
                      <a:pt x="16" y="78"/>
                      <a:pt x="47" y="74"/>
                    </a:cubicBezTo>
                    <a:cubicBezTo>
                      <a:pt x="78" y="70"/>
                      <a:pt x="85" y="19"/>
                      <a:pt x="4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0"/>
              <p:cNvSpPr>
                <a:spLocks/>
              </p:cNvSpPr>
              <p:nvPr userDrawn="1"/>
            </p:nvSpPr>
            <p:spPr bwMode="auto">
              <a:xfrm>
                <a:off x="1468606" y="1720750"/>
                <a:ext cx="128861" cy="39448"/>
              </a:xfrm>
              <a:custGeom>
                <a:avLst/>
                <a:gdLst>
                  <a:gd name="T0" fmla="*/ 25 w 48"/>
                  <a:gd name="T1" fmla="*/ 14 h 15"/>
                  <a:gd name="T2" fmla="*/ 38 w 48"/>
                  <a:gd name="T3" fmla="*/ 13 h 15"/>
                  <a:gd name="T4" fmla="*/ 44 w 48"/>
                  <a:gd name="T5" fmla="*/ 12 h 15"/>
                  <a:gd name="T6" fmla="*/ 45 w 48"/>
                  <a:gd name="T7" fmla="*/ 9 h 15"/>
                  <a:gd name="T8" fmla="*/ 48 w 48"/>
                  <a:gd name="T9" fmla="*/ 0 h 15"/>
                  <a:gd name="T10" fmla="*/ 45 w 48"/>
                  <a:gd name="T11" fmla="*/ 1 h 15"/>
                  <a:gd name="T12" fmla="*/ 40 w 48"/>
                  <a:gd name="T13" fmla="*/ 3 h 15"/>
                  <a:gd name="T14" fmla="*/ 35 w 48"/>
                  <a:gd name="T15" fmla="*/ 4 h 15"/>
                  <a:gd name="T16" fmla="*/ 23 w 48"/>
                  <a:gd name="T17" fmla="*/ 5 h 15"/>
                  <a:gd name="T18" fmla="*/ 11 w 48"/>
                  <a:gd name="T19" fmla="*/ 4 h 15"/>
                  <a:gd name="T20" fmla="*/ 5 w 48"/>
                  <a:gd name="T21" fmla="*/ 2 h 15"/>
                  <a:gd name="T22" fmla="*/ 0 w 48"/>
                  <a:gd name="T23" fmla="*/ 1 h 15"/>
                  <a:gd name="T24" fmla="*/ 0 w 48"/>
                  <a:gd name="T25" fmla="*/ 0 h 15"/>
                  <a:gd name="T26" fmla="*/ 3 w 48"/>
                  <a:gd name="T27" fmla="*/ 13 h 15"/>
                  <a:gd name="T28" fmla="*/ 25 w 48"/>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5">
                    <a:moveTo>
                      <a:pt x="25" y="14"/>
                    </a:moveTo>
                    <a:cubicBezTo>
                      <a:pt x="29" y="14"/>
                      <a:pt x="34" y="14"/>
                      <a:pt x="38" y="13"/>
                    </a:cubicBezTo>
                    <a:cubicBezTo>
                      <a:pt x="40" y="13"/>
                      <a:pt x="42" y="13"/>
                      <a:pt x="44" y="12"/>
                    </a:cubicBezTo>
                    <a:cubicBezTo>
                      <a:pt x="44" y="11"/>
                      <a:pt x="45" y="10"/>
                      <a:pt x="45" y="9"/>
                    </a:cubicBezTo>
                    <a:cubicBezTo>
                      <a:pt x="47" y="6"/>
                      <a:pt x="48" y="3"/>
                      <a:pt x="48" y="0"/>
                    </a:cubicBezTo>
                    <a:cubicBezTo>
                      <a:pt x="47" y="0"/>
                      <a:pt x="46" y="1"/>
                      <a:pt x="45" y="1"/>
                    </a:cubicBezTo>
                    <a:cubicBezTo>
                      <a:pt x="44" y="2"/>
                      <a:pt x="42" y="2"/>
                      <a:pt x="40" y="3"/>
                    </a:cubicBezTo>
                    <a:cubicBezTo>
                      <a:pt x="39" y="3"/>
                      <a:pt x="37" y="4"/>
                      <a:pt x="35" y="4"/>
                    </a:cubicBezTo>
                    <a:cubicBezTo>
                      <a:pt x="31" y="5"/>
                      <a:pt x="27" y="5"/>
                      <a:pt x="23" y="5"/>
                    </a:cubicBezTo>
                    <a:cubicBezTo>
                      <a:pt x="19" y="5"/>
                      <a:pt x="14" y="5"/>
                      <a:pt x="11" y="4"/>
                    </a:cubicBezTo>
                    <a:cubicBezTo>
                      <a:pt x="9" y="4"/>
                      <a:pt x="7" y="3"/>
                      <a:pt x="5" y="2"/>
                    </a:cubicBezTo>
                    <a:cubicBezTo>
                      <a:pt x="4" y="2"/>
                      <a:pt x="2" y="1"/>
                      <a:pt x="0" y="1"/>
                    </a:cubicBezTo>
                    <a:cubicBezTo>
                      <a:pt x="0" y="1"/>
                      <a:pt x="0" y="0"/>
                      <a:pt x="0" y="0"/>
                    </a:cubicBezTo>
                    <a:cubicBezTo>
                      <a:pt x="0" y="5"/>
                      <a:pt x="1" y="9"/>
                      <a:pt x="3" y="13"/>
                    </a:cubicBezTo>
                    <a:cubicBezTo>
                      <a:pt x="9" y="14"/>
                      <a:pt x="17" y="1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1"/>
              <p:cNvSpPr>
                <a:spLocks/>
              </p:cNvSpPr>
              <p:nvPr userDrawn="1"/>
            </p:nvSpPr>
            <p:spPr bwMode="auto">
              <a:xfrm>
                <a:off x="1468606" y="1628708"/>
                <a:ext cx="131490" cy="81525"/>
              </a:xfrm>
              <a:custGeom>
                <a:avLst/>
                <a:gdLst>
                  <a:gd name="T0" fmla="*/ 3 w 49"/>
                  <a:gd name="T1" fmla="*/ 27 h 30"/>
                  <a:gd name="T2" fmla="*/ 7 w 49"/>
                  <a:gd name="T3" fmla="*/ 28 h 30"/>
                  <a:gd name="T4" fmla="*/ 12 w 49"/>
                  <a:gd name="T5" fmla="*/ 29 h 30"/>
                  <a:gd name="T6" fmla="*/ 23 w 49"/>
                  <a:gd name="T7" fmla="*/ 30 h 30"/>
                  <a:gd name="T8" fmla="*/ 33 w 49"/>
                  <a:gd name="T9" fmla="*/ 29 h 30"/>
                  <a:gd name="T10" fmla="*/ 43 w 49"/>
                  <a:gd name="T11" fmla="*/ 28 h 30"/>
                  <a:gd name="T12" fmla="*/ 49 w 49"/>
                  <a:gd name="T13" fmla="*/ 26 h 30"/>
                  <a:gd name="T14" fmla="*/ 23 w 49"/>
                  <a:gd name="T15" fmla="*/ 3 h 30"/>
                  <a:gd name="T16" fmla="*/ 0 w 49"/>
                  <a:gd name="T17" fmla="*/ 26 h 30"/>
                  <a:gd name="T18" fmla="*/ 3 w 49"/>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0">
                    <a:moveTo>
                      <a:pt x="3" y="27"/>
                    </a:moveTo>
                    <a:cubicBezTo>
                      <a:pt x="5" y="27"/>
                      <a:pt x="6" y="28"/>
                      <a:pt x="7" y="28"/>
                    </a:cubicBezTo>
                    <a:cubicBezTo>
                      <a:pt x="9" y="28"/>
                      <a:pt x="11" y="29"/>
                      <a:pt x="12" y="29"/>
                    </a:cubicBezTo>
                    <a:cubicBezTo>
                      <a:pt x="16" y="30"/>
                      <a:pt x="19" y="30"/>
                      <a:pt x="23" y="30"/>
                    </a:cubicBezTo>
                    <a:cubicBezTo>
                      <a:pt x="26" y="30"/>
                      <a:pt x="30" y="30"/>
                      <a:pt x="33" y="29"/>
                    </a:cubicBezTo>
                    <a:cubicBezTo>
                      <a:pt x="37" y="29"/>
                      <a:pt x="40" y="28"/>
                      <a:pt x="43" y="28"/>
                    </a:cubicBezTo>
                    <a:cubicBezTo>
                      <a:pt x="45" y="27"/>
                      <a:pt x="47" y="26"/>
                      <a:pt x="49" y="26"/>
                    </a:cubicBezTo>
                    <a:cubicBezTo>
                      <a:pt x="48" y="11"/>
                      <a:pt x="38" y="0"/>
                      <a:pt x="23" y="3"/>
                    </a:cubicBezTo>
                    <a:cubicBezTo>
                      <a:pt x="8" y="6"/>
                      <a:pt x="1" y="15"/>
                      <a:pt x="0" y="26"/>
                    </a:cubicBezTo>
                    <a:cubicBezTo>
                      <a:pt x="1" y="27"/>
                      <a:pt x="2" y="27"/>
                      <a:pt x="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2"/>
              <p:cNvSpPr>
                <a:spLocks/>
              </p:cNvSpPr>
              <p:nvPr userDrawn="1"/>
            </p:nvSpPr>
            <p:spPr bwMode="auto">
              <a:xfrm>
                <a:off x="1302928" y="1952173"/>
                <a:ext cx="407620" cy="583816"/>
              </a:xfrm>
              <a:custGeom>
                <a:avLst/>
                <a:gdLst>
                  <a:gd name="T0" fmla="*/ 135 w 152"/>
                  <a:gd name="T1" fmla="*/ 2 h 217"/>
                  <a:gd name="T2" fmla="*/ 133 w 152"/>
                  <a:gd name="T3" fmla="*/ 4 h 217"/>
                  <a:gd name="T4" fmla="*/ 124 w 152"/>
                  <a:gd name="T5" fmla="*/ 8 h 217"/>
                  <a:gd name="T6" fmla="*/ 113 w 152"/>
                  <a:gd name="T7" fmla="*/ 12 h 217"/>
                  <a:gd name="T8" fmla="*/ 102 w 152"/>
                  <a:gd name="T9" fmla="*/ 14 h 217"/>
                  <a:gd name="T10" fmla="*/ 90 w 152"/>
                  <a:gd name="T11" fmla="*/ 14 h 217"/>
                  <a:gd name="T12" fmla="*/ 67 w 152"/>
                  <a:gd name="T13" fmla="*/ 11 h 217"/>
                  <a:gd name="T14" fmla="*/ 49 w 152"/>
                  <a:gd name="T15" fmla="*/ 4 h 217"/>
                  <a:gd name="T16" fmla="*/ 42 w 152"/>
                  <a:gd name="T17" fmla="*/ 0 h 217"/>
                  <a:gd name="T18" fmla="*/ 80 w 152"/>
                  <a:gd name="T19" fmla="*/ 215 h 217"/>
                  <a:gd name="T20" fmla="*/ 150 w 152"/>
                  <a:gd name="T21" fmla="*/ 104 h 217"/>
                  <a:gd name="T22" fmla="*/ 135 w 152"/>
                  <a:gd name="T23"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217">
                    <a:moveTo>
                      <a:pt x="135" y="2"/>
                    </a:moveTo>
                    <a:cubicBezTo>
                      <a:pt x="133" y="4"/>
                      <a:pt x="135" y="2"/>
                      <a:pt x="133" y="4"/>
                    </a:cubicBezTo>
                    <a:cubicBezTo>
                      <a:pt x="130" y="5"/>
                      <a:pt x="127" y="7"/>
                      <a:pt x="124" y="8"/>
                    </a:cubicBezTo>
                    <a:cubicBezTo>
                      <a:pt x="121" y="10"/>
                      <a:pt x="117" y="11"/>
                      <a:pt x="113" y="12"/>
                    </a:cubicBezTo>
                    <a:cubicBezTo>
                      <a:pt x="110" y="13"/>
                      <a:pt x="106" y="13"/>
                      <a:pt x="102" y="14"/>
                    </a:cubicBezTo>
                    <a:cubicBezTo>
                      <a:pt x="98" y="14"/>
                      <a:pt x="94" y="15"/>
                      <a:pt x="90" y="14"/>
                    </a:cubicBezTo>
                    <a:cubicBezTo>
                      <a:pt x="82" y="14"/>
                      <a:pt x="74" y="13"/>
                      <a:pt x="67" y="11"/>
                    </a:cubicBezTo>
                    <a:cubicBezTo>
                      <a:pt x="60" y="9"/>
                      <a:pt x="54" y="6"/>
                      <a:pt x="49" y="4"/>
                    </a:cubicBezTo>
                    <a:cubicBezTo>
                      <a:pt x="46" y="2"/>
                      <a:pt x="44" y="1"/>
                      <a:pt x="42" y="0"/>
                    </a:cubicBezTo>
                    <a:cubicBezTo>
                      <a:pt x="0" y="126"/>
                      <a:pt x="26" y="213"/>
                      <a:pt x="80" y="215"/>
                    </a:cubicBezTo>
                    <a:cubicBezTo>
                      <a:pt x="134" y="217"/>
                      <a:pt x="152" y="184"/>
                      <a:pt x="150" y="104"/>
                    </a:cubicBezTo>
                    <a:cubicBezTo>
                      <a:pt x="149" y="49"/>
                      <a:pt x="137" y="18"/>
                      <a:pt x="13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3"/>
              <p:cNvSpPr>
                <a:spLocks/>
              </p:cNvSpPr>
              <p:nvPr userDrawn="1"/>
            </p:nvSpPr>
            <p:spPr bwMode="auto">
              <a:xfrm>
                <a:off x="1368674" y="1770717"/>
                <a:ext cx="344505" cy="176197"/>
              </a:xfrm>
              <a:custGeom>
                <a:avLst/>
                <a:gdLst>
                  <a:gd name="T0" fmla="*/ 16 w 128"/>
                  <a:gd name="T1" fmla="*/ 55 h 65"/>
                  <a:gd name="T2" fmla="*/ 16 w 128"/>
                  <a:gd name="T3" fmla="*/ 55 h 65"/>
                  <a:gd name="T4" fmla="*/ 22 w 128"/>
                  <a:gd name="T5" fmla="*/ 56 h 65"/>
                  <a:gd name="T6" fmla="*/ 28 w 128"/>
                  <a:gd name="T7" fmla="*/ 58 h 65"/>
                  <a:gd name="T8" fmla="*/ 37 w 128"/>
                  <a:gd name="T9" fmla="*/ 60 h 65"/>
                  <a:gd name="T10" fmla="*/ 46 w 128"/>
                  <a:gd name="T11" fmla="*/ 62 h 65"/>
                  <a:gd name="T12" fmla="*/ 56 w 128"/>
                  <a:gd name="T13" fmla="*/ 64 h 65"/>
                  <a:gd name="T14" fmla="*/ 66 w 128"/>
                  <a:gd name="T15" fmla="*/ 64 h 65"/>
                  <a:gd name="T16" fmla="*/ 76 w 128"/>
                  <a:gd name="T17" fmla="*/ 64 h 65"/>
                  <a:gd name="T18" fmla="*/ 85 w 128"/>
                  <a:gd name="T19" fmla="*/ 63 h 65"/>
                  <a:gd name="T20" fmla="*/ 94 w 128"/>
                  <a:gd name="T21" fmla="*/ 62 h 65"/>
                  <a:gd name="T22" fmla="*/ 101 w 128"/>
                  <a:gd name="T23" fmla="*/ 59 h 65"/>
                  <a:gd name="T24" fmla="*/ 108 w 128"/>
                  <a:gd name="T25" fmla="*/ 56 h 65"/>
                  <a:gd name="T26" fmla="*/ 112 w 128"/>
                  <a:gd name="T27" fmla="*/ 54 h 65"/>
                  <a:gd name="T28" fmla="*/ 113 w 128"/>
                  <a:gd name="T29" fmla="*/ 53 h 65"/>
                  <a:gd name="T30" fmla="*/ 103 w 128"/>
                  <a:gd name="T31" fmla="*/ 15 h 65"/>
                  <a:gd name="T32" fmla="*/ 79 w 128"/>
                  <a:gd name="T33" fmla="*/ 0 h 65"/>
                  <a:gd name="T34" fmla="*/ 76 w 128"/>
                  <a:gd name="T35" fmla="*/ 1 h 65"/>
                  <a:gd name="T36" fmla="*/ 62 w 128"/>
                  <a:gd name="T37" fmla="*/ 2 h 65"/>
                  <a:gd name="T38" fmla="*/ 43 w 128"/>
                  <a:gd name="T39" fmla="*/ 1 h 65"/>
                  <a:gd name="T40" fmla="*/ 11 w 128"/>
                  <a:gd name="T41" fmla="*/ 24 h 65"/>
                  <a:gd name="T42" fmla="*/ 16 w 128"/>
                  <a:gd name="T4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5">
                    <a:moveTo>
                      <a:pt x="16" y="55"/>
                    </a:moveTo>
                    <a:cubicBezTo>
                      <a:pt x="16" y="55"/>
                      <a:pt x="16" y="55"/>
                      <a:pt x="16" y="55"/>
                    </a:cubicBezTo>
                    <a:cubicBezTo>
                      <a:pt x="18" y="55"/>
                      <a:pt x="20" y="56"/>
                      <a:pt x="22" y="56"/>
                    </a:cubicBezTo>
                    <a:cubicBezTo>
                      <a:pt x="24" y="57"/>
                      <a:pt x="26" y="58"/>
                      <a:pt x="28" y="58"/>
                    </a:cubicBezTo>
                    <a:cubicBezTo>
                      <a:pt x="31" y="59"/>
                      <a:pt x="34" y="60"/>
                      <a:pt x="37" y="60"/>
                    </a:cubicBezTo>
                    <a:cubicBezTo>
                      <a:pt x="40" y="61"/>
                      <a:pt x="43" y="62"/>
                      <a:pt x="46" y="62"/>
                    </a:cubicBezTo>
                    <a:cubicBezTo>
                      <a:pt x="49" y="63"/>
                      <a:pt x="52" y="63"/>
                      <a:pt x="56" y="64"/>
                    </a:cubicBezTo>
                    <a:cubicBezTo>
                      <a:pt x="59" y="64"/>
                      <a:pt x="62" y="65"/>
                      <a:pt x="66" y="64"/>
                    </a:cubicBezTo>
                    <a:cubicBezTo>
                      <a:pt x="69" y="65"/>
                      <a:pt x="72" y="64"/>
                      <a:pt x="76" y="64"/>
                    </a:cubicBezTo>
                    <a:cubicBezTo>
                      <a:pt x="79" y="64"/>
                      <a:pt x="82" y="64"/>
                      <a:pt x="85" y="63"/>
                    </a:cubicBezTo>
                    <a:cubicBezTo>
                      <a:pt x="88" y="63"/>
                      <a:pt x="91" y="62"/>
                      <a:pt x="94" y="62"/>
                    </a:cubicBezTo>
                    <a:cubicBezTo>
                      <a:pt x="97" y="61"/>
                      <a:pt x="99" y="60"/>
                      <a:pt x="101" y="59"/>
                    </a:cubicBezTo>
                    <a:cubicBezTo>
                      <a:pt x="104" y="58"/>
                      <a:pt x="106" y="57"/>
                      <a:pt x="108" y="56"/>
                    </a:cubicBezTo>
                    <a:cubicBezTo>
                      <a:pt x="109" y="55"/>
                      <a:pt x="111" y="55"/>
                      <a:pt x="112" y="54"/>
                    </a:cubicBezTo>
                    <a:cubicBezTo>
                      <a:pt x="113" y="53"/>
                      <a:pt x="113" y="53"/>
                      <a:pt x="113" y="53"/>
                    </a:cubicBezTo>
                    <a:cubicBezTo>
                      <a:pt x="128" y="38"/>
                      <a:pt x="119" y="17"/>
                      <a:pt x="103" y="15"/>
                    </a:cubicBezTo>
                    <a:cubicBezTo>
                      <a:pt x="90" y="13"/>
                      <a:pt x="78" y="12"/>
                      <a:pt x="79" y="0"/>
                    </a:cubicBezTo>
                    <a:cubicBezTo>
                      <a:pt x="78" y="0"/>
                      <a:pt x="77" y="0"/>
                      <a:pt x="76" y="1"/>
                    </a:cubicBezTo>
                    <a:cubicBezTo>
                      <a:pt x="72" y="1"/>
                      <a:pt x="67" y="2"/>
                      <a:pt x="62" y="2"/>
                    </a:cubicBezTo>
                    <a:cubicBezTo>
                      <a:pt x="55" y="2"/>
                      <a:pt x="49" y="2"/>
                      <a:pt x="43" y="1"/>
                    </a:cubicBezTo>
                    <a:cubicBezTo>
                      <a:pt x="50" y="18"/>
                      <a:pt x="21" y="6"/>
                      <a:pt x="11" y="24"/>
                    </a:cubicBezTo>
                    <a:cubicBezTo>
                      <a:pt x="0" y="42"/>
                      <a:pt x="10" y="51"/>
                      <a:pt x="1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p:cNvSpPr>
                <a:spLocks noEditPoints="1"/>
              </p:cNvSpPr>
              <p:nvPr userDrawn="1"/>
            </p:nvSpPr>
            <p:spPr bwMode="auto">
              <a:xfrm>
                <a:off x="1763144" y="3372265"/>
                <a:ext cx="307687" cy="333985"/>
              </a:xfrm>
              <a:custGeom>
                <a:avLst/>
                <a:gdLst>
                  <a:gd name="T0" fmla="*/ 101 w 114"/>
                  <a:gd name="T1" fmla="*/ 30 h 124"/>
                  <a:gd name="T2" fmla="*/ 87 w 114"/>
                  <a:gd name="T3" fmla="*/ 32 h 124"/>
                  <a:gd name="T4" fmla="*/ 81 w 114"/>
                  <a:gd name="T5" fmla="*/ 35 h 124"/>
                  <a:gd name="T6" fmla="*/ 75 w 114"/>
                  <a:gd name="T7" fmla="*/ 39 h 124"/>
                  <a:gd name="T8" fmla="*/ 75 w 114"/>
                  <a:gd name="T9" fmla="*/ 39 h 124"/>
                  <a:gd name="T10" fmla="*/ 75 w 114"/>
                  <a:gd name="T11" fmla="*/ 40 h 124"/>
                  <a:gd name="T12" fmla="*/ 70 w 114"/>
                  <a:gd name="T13" fmla="*/ 40 h 124"/>
                  <a:gd name="T14" fmla="*/ 69 w 114"/>
                  <a:gd name="T15" fmla="*/ 37 h 124"/>
                  <a:gd name="T16" fmla="*/ 70 w 114"/>
                  <a:gd name="T17" fmla="*/ 24 h 124"/>
                  <a:gd name="T18" fmla="*/ 66 w 114"/>
                  <a:gd name="T19" fmla="*/ 11 h 124"/>
                  <a:gd name="T20" fmla="*/ 57 w 114"/>
                  <a:gd name="T21" fmla="*/ 2 h 124"/>
                  <a:gd name="T22" fmla="*/ 52 w 114"/>
                  <a:gd name="T23" fmla="*/ 0 h 124"/>
                  <a:gd name="T24" fmla="*/ 29 w 114"/>
                  <a:gd name="T25" fmla="*/ 40 h 124"/>
                  <a:gd name="T26" fmla="*/ 10 w 114"/>
                  <a:gd name="T27" fmla="*/ 119 h 124"/>
                  <a:gd name="T28" fmla="*/ 104 w 114"/>
                  <a:gd name="T29" fmla="*/ 50 h 124"/>
                  <a:gd name="T30" fmla="*/ 114 w 114"/>
                  <a:gd name="T31" fmla="*/ 34 h 124"/>
                  <a:gd name="T32" fmla="*/ 101 w 114"/>
                  <a:gd name="T33" fmla="*/ 30 h 124"/>
                  <a:gd name="T34" fmla="*/ 47 w 114"/>
                  <a:gd name="T35" fmla="*/ 73 h 124"/>
                  <a:gd name="T36" fmla="*/ 36 w 114"/>
                  <a:gd name="T37" fmla="*/ 61 h 124"/>
                  <a:gd name="T38" fmla="*/ 49 w 114"/>
                  <a:gd name="T39" fmla="*/ 51 h 124"/>
                  <a:gd name="T40" fmla="*/ 60 w 114"/>
                  <a:gd name="T41" fmla="*/ 63 h 124"/>
                  <a:gd name="T42" fmla="*/ 47 w 114"/>
                  <a:gd name="T43"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24">
                    <a:moveTo>
                      <a:pt x="101" y="30"/>
                    </a:moveTo>
                    <a:cubicBezTo>
                      <a:pt x="97" y="29"/>
                      <a:pt x="92" y="30"/>
                      <a:pt x="87" y="32"/>
                    </a:cubicBezTo>
                    <a:cubicBezTo>
                      <a:pt x="85" y="32"/>
                      <a:pt x="83" y="33"/>
                      <a:pt x="81" y="35"/>
                    </a:cubicBezTo>
                    <a:cubicBezTo>
                      <a:pt x="79" y="36"/>
                      <a:pt x="77" y="38"/>
                      <a:pt x="75" y="39"/>
                    </a:cubicBezTo>
                    <a:cubicBezTo>
                      <a:pt x="75" y="39"/>
                      <a:pt x="75" y="39"/>
                      <a:pt x="75" y="39"/>
                    </a:cubicBezTo>
                    <a:cubicBezTo>
                      <a:pt x="75" y="40"/>
                      <a:pt x="75" y="40"/>
                      <a:pt x="75" y="40"/>
                    </a:cubicBezTo>
                    <a:cubicBezTo>
                      <a:pt x="73" y="41"/>
                      <a:pt x="71" y="41"/>
                      <a:pt x="70" y="40"/>
                    </a:cubicBezTo>
                    <a:cubicBezTo>
                      <a:pt x="69" y="39"/>
                      <a:pt x="69" y="38"/>
                      <a:pt x="69" y="37"/>
                    </a:cubicBezTo>
                    <a:cubicBezTo>
                      <a:pt x="70" y="33"/>
                      <a:pt x="70" y="28"/>
                      <a:pt x="70" y="24"/>
                    </a:cubicBezTo>
                    <a:cubicBezTo>
                      <a:pt x="69" y="20"/>
                      <a:pt x="68" y="15"/>
                      <a:pt x="66" y="11"/>
                    </a:cubicBezTo>
                    <a:cubicBezTo>
                      <a:pt x="64" y="8"/>
                      <a:pt x="61" y="4"/>
                      <a:pt x="57" y="2"/>
                    </a:cubicBezTo>
                    <a:cubicBezTo>
                      <a:pt x="56" y="1"/>
                      <a:pt x="54" y="1"/>
                      <a:pt x="52" y="0"/>
                    </a:cubicBezTo>
                    <a:cubicBezTo>
                      <a:pt x="43" y="9"/>
                      <a:pt x="36" y="21"/>
                      <a:pt x="29" y="40"/>
                    </a:cubicBezTo>
                    <a:cubicBezTo>
                      <a:pt x="11" y="91"/>
                      <a:pt x="0" y="124"/>
                      <a:pt x="10" y="119"/>
                    </a:cubicBezTo>
                    <a:cubicBezTo>
                      <a:pt x="19" y="113"/>
                      <a:pt x="73" y="99"/>
                      <a:pt x="104" y="50"/>
                    </a:cubicBezTo>
                    <a:cubicBezTo>
                      <a:pt x="108" y="45"/>
                      <a:pt x="111" y="40"/>
                      <a:pt x="114" y="34"/>
                    </a:cubicBezTo>
                    <a:cubicBezTo>
                      <a:pt x="110" y="32"/>
                      <a:pt x="106" y="31"/>
                      <a:pt x="101" y="30"/>
                    </a:cubicBezTo>
                    <a:close/>
                    <a:moveTo>
                      <a:pt x="47" y="73"/>
                    </a:moveTo>
                    <a:cubicBezTo>
                      <a:pt x="41" y="73"/>
                      <a:pt x="36" y="68"/>
                      <a:pt x="36" y="61"/>
                    </a:cubicBezTo>
                    <a:cubicBezTo>
                      <a:pt x="37" y="55"/>
                      <a:pt x="42" y="51"/>
                      <a:pt x="49" y="51"/>
                    </a:cubicBezTo>
                    <a:cubicBezTo>
                      <a:pt x="55" y="51"/>
                      <a:pt x="60" y="57"/>
                      <a:pt x="60" y="63"/>
                    </a:cubicBezTo>
                    <a:cubicBezTo>
                      <a:pt x="59" y="69"/>
                      <a:pt x="54" y="74"/>
                      <a:pt x="4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p:cNvSpPr>
                <a:spLocks/>
              </p:cNvSpPr>
              <p:nvPr userDrawn="1"/>
            </p:nvSpPr>
            <p:spPr bwMode="auto">
              <a:xfrm>
                <a:off x="1907782" y="3085617"/>
                <a:ext cx="394470" cy="365543"/>
              </a:xfrm>
              <a:custGeom>
                <a:avLst/>
                <a:gdLst>
                  <a:gd name="T0" fmla="*/ 141 w 146"/>
                  <a:gd name="T1" fmla="*/ 47 h 135"/>
                  <a:gd name="T2" fmla="*/ 112 w 146"/>
                  <a:gd name="T3" fmla="*/ 35 h 135"/>
                  <a:gd name="T4" fmla="*/ 102 w 146"/>
                  <a:gd name="T5" fmla="*/ 19 h 135"/>
                  <a:gd name="T6" fmla="*/ 80 w 146"/>
                  <a:gd name="T7" fmla="*/ 4 h 135"/>
                  <a:gd name="T8" fmla="*/ 57 w 146"/>
                  <a:gd name="T9" fmla="*/ 63 h 135"/>
                  <a:gd name="T10" fmla="*/ 0 w 146"/>
                  <a:gd name="T11" fmla="*/ 104 h 135"/>
                  <a:gd name="T12" fmla="*/ 5 w 146"/>
                  <a:gd name="T13" fmla="*/ 105 h 135"/>
                  <a:gd name="T14" fmla="*/ 16 w 146"/>
                  <a:gd name="T15" fmla="*/ 115 h 135"/>
                  <a:gd name="T16" fmla="*/ 21 w 146"/>
                  <a:gd name="T17" fmla="*/ 129 h 135"/>
                  <a:gd name="T18" fmla="*/ 22 w 146"/>
                  <a:gd name="T19" fmla="*/ 135 h 135"/>
                  <a:gd name="T20" fmla="*/ 29 w 146"/>
                  <a:gd name="T21" fmla="*/ 129 h 135"/>
                  <a:gd name="T22" fmla="*/ 48 w 146"/>
                  <a:gd name="T23" fmla="*/ 125 h 135"/>
                  <a:gd name="T24" fmla="*/ 66 w 146"/>
                  <a:gd name="T25" fmla="*/ 128 h 135"/>
                  <a:gd name="T26" fmla="*/ 103 w 146"/>
                  <a:gd name="T27" fmla="*/ 60 h 135"/>
                  <a:gd name="T28" fmla="*/ 141 w 146"/>
                  <a:gd name="T29"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35">
                    <a:moveTo>
                      <a:pt x="141" y="47"/>
                    </a:moveTo>
                    <a:cubicBezTo>
                      <a:pt x="136" y="38"/>
                      <a:pt x="126" y="34"/>
                      <a:pt x="112" y="35"/>
                    </a:cubicBezTo>
                    <a:cubicBezTo>
                      <a:pt x="98" y="36"/>
                      <a:pt x="106" y="32"/>
                      <a:pt x="102" y="19"/>
                    </a:cubicBezTo>
                    <a:cubicBezTo>
                      <a:pt x="97" y="6"/>
                      <a:pt x="89" y="0"/>
                      <a:pt x="80" y="4"/>
                    </a:cubicBezTo>
                    <a:cubicBezTo>
                      <a:pt x="70" y="8"/>
                      <a:pt x="98" y="29"/>
                      <a:pt x="57" y="63"/>
                    </a:cubicBezTo>
                    <a:cubicBezTo>
                      <a:pt x="33" y="83"/>
                      <a:pt x="15" y="91"/>
                      <a:pt x="0" y="104"/>
                    </a:cubicBezTo>
                    <a:cubicBezTo>
                      <a:pt x="2" y="105"/>
                      <a:pt x="3" y="105"/>
                      <a:pt x="5" y="105"/>
                    </a:cubicBezTo>
                    <a:cubicBezTo>
                      <a:pt x="9" y="108"/>
                      <a:pt x="13" y="111"/>
                      <a:pt x="16" y="115"/>
                    </a:cubicBezTo>
                    <a:cubicBezTo>
                      <a:pt x="19" y="120"/>
                      <a:pt x="20" y="124"/>
                      <a:pt x="21" y="129"/>
                    </a:cubicBezTo>
                    <a:cubicBezTo>
                      <a:pt x="22" y="131"/>
                      <a:pt x="22" y="133"/>
                      <a:pt x="22" y="135"/>
                    </a:cubicBezTo>
                    <a:cubicBezTo>
                      <a:pt x="24" y="133"/>
                      <a:pt x="27" y="131"/>
                      <a:pt x="29" y="129"/>
                    </a:cubicBezTo>
                    <a:cubicBezTo>
                      <a:pt x="35" y="126"/>
                      <a:pt x="41" y="125"/>
                      <a:pt x="48" y="125"/>
                    </a:cubicBezTo>
                    <a:cubicBezTo>
                      <a:pt x="54" y="125"/>
                      <a:pt x="60" y="126"/>
                      <a:pt x="66" y="128"/>
                    </a:cubicBezTo>
                    <a:cubicBezTo>
                      <a:pt x="84" y="92"/>
                      <a:pt x="89" y="63"/>
                      <a:pt x="103" y="60"/>
                    </a:cubicBezTo>
                    <a:cubicBezTo>
                      <a:pt x="120" y="56"/>
                      <a:pt x="146" y="56"/>
                      <a:pt x="14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p:cNvSpPr>
                <a:spLocks/>
              </p:cNvSpPr>
              <p:nvPr userDrawn="1"/>
            </p:nvSpPr>
            <p:spPr bwMode="auto">
              <a:xfrm>
                <a:off x="-2410" y="3317040"/>
                <a:ext cx="569818" cy="716873"/>
              </a:xfrm>
              <a:custGeom>
                <a:avLst/>
                <a:gdLst>
                  <a:gd name="T0" fmla="*/ 259 w 296"/>
                  <a:gd name="T1" fmla="*/ 0 h 270"/>
                  <a:gd name="T2" fmla="*/ 231 w 296"/>
                  <a:gd name="T3" fmla="*/ 14 h 270"/>
                  <a:gd name="T4" fmla="*/ 232 w 296"/>
                  <a:gd name="T5" fmla="*/ 15 h 270"/>
                  <a:gd name="T6" fmla="*/ 240 w 296"/>
                  <a:gd name="T7" fmla="*/ 23 h 270"/>
                  <a:gd name="T8" fmla="*/ 249 w 296"/>
                  <a:gd name="T9" fmla="*/ 35 h 270"/>
                  <a:gd name="T10" fmla="*/ 254 w 296"/>
                  <a:gd name="T11" fmla="*/ 42 h 270"/>
                  <a:gd name="T12" fmla="*/ 258 w 296"/>
                  <a:gd name="T13" fmla="*/ 50 h 270"/>
                  <a:gd name="T14" fmla="*/ 264 w 296"/>
                  <a:gd name="T15" fmla="*/ 69 h 270"/>
                  <a:gd name="T16" fmla="*/ 265 w 296"/>
                  <a:gd name="T17" fmla="*/ 74 h 270"/>
                  <a:gd name="T18" fmla="*/ 265 w 296"/>
                  <a:gd name="T19" fmla="*/ 80 h 270"/>
                  <a:gd name="T20" fmla="*/ 263 w 296"/>
                  <a:gd name="T21" fmla="*/ 91 h 270"/>
                  <a:gd name="T22" fmla="*/ 257 w 296"/>
                  <a:gd name="T23" fmla="*/ 102 h 270"/>
                  <a:gd name="T24" fmla="*/ 254 w 296"/>
                  <a:gd name="T25" fmla="*/ 106 h 270"/>
                  <a:gd name="T26" fmla="*/ 252 w 296"/>
                  <a:gd name="T27" fmla="*/ 108 h 270"/>
                  <a:gd name="T28" fmla="*/ 250 w 296"/>
                  <a:gd name="T29" fmla="*/ 110 h 270"/>
                  <a:gd name="T30" fmla="*/ 230 w 296"/>
                  <a:gd name="T31" fmla="*/ 122 h 270"/>
                  <a:gd name="T32" fmla="*/ 208 w 296"/>
                  <a:gd name="T33" fmla="*/ 124 h 270"/>
                  <a:gd name="T34" fmla="*/ 189 w 296"/>
                  <a:gd name="T35" fmla="*/ 118 h 270"/>
                  <a:gd name="T36" fmla="*/ 174 w 296"/>
                  <a:gd name="T37" fmla="*/ 108 h 270"/>
                  <a:gd name="T38" fmla="*/ 154 w 296"/>
                  <a:gd name="T39" fmla="*/ 96 h 270"/>
                  <a:gd name="T40" fmla="*/ 141 w 296"/>
                  <a:gd name="T41" fmla="*/ 109 h 270"/>
                  <a:gd name="T42" fmla="*/ 125 w 296"/>
                  <a:gd name="T43" fmla="*/ 122 h 270"/>
                  <a:gd name="T44" fmla="*/ 134 w 296"/>
                  <a:gd name="T45" fmla="*/ 149 h 270"/>
                  <a:gd name="T46" fmla="*/ 138 w 296"/>
                  <a:gd name="T47" fmla="*/ 166 h 270"/>
                  <a:gd name="T48" fmla="*/ 141 w 296"/>
                  <a:gd name="T49" fmla="*/ 186 h 270"/>
                  <a:gd name="T50" fmla="*/ 137 w 296"/>
                  <a:gd name="T51" fmla="*/ 209 h 270"/>
                  <a:gd name="T52" fmla="*/ 121 w 296"/>
                  <a:gd name="T53" fmla="*/ 228 h 270"/>
                  <a:gd name="T54" fmla="*/ 112 w 296"/>
                  <a:gd name="T55" fmla="*/ 235 h 270"/>
                  <a:gd name="T56" fmla="*/ 110 w 296"/>
                  <a:gd name="T57" fmla="*/ 237 h 270"/>
                  <a:gd name="T58" fmla="*/ 109 w 296"/>
                  <a:gd name="T59" fmla="*/ 237 h 270"/>
                  <a:gd name="T60" fmla="*/ 108 w 296"/>
                  <a:gd name="T61" fmla="*/ 238 h 270"/>
                  <a:gd name="T62" fmla="*/ 107 w 296"/>
                  <a:gd name="T63" fmla="*/ 238 h 270"/>
                  <a:gd name="T64" fmla="*/ 107 w 296"/>
                  <a:gd name="T65" fmla="*/ 239 h 270"/>
                  <a:gd name="T66" fmla="*/ 102 w 296"/>
                  <a:gd name="T67" fmla="*/ 241 h 270"/>
                  <a:gd name="T68" fmla="*/ 96 w 296"/>
                  <a:gd name="T69" fmla="*/ 243 h 270"/>
                  <a:gd name="T70" fmla="*/ 89 w 296"/>
                  <a:gd name="T71" fmla="*/ 245 h 270"/>
                  <a:gd name="T72" fmla="*/ 83 w 296"/>
                  <a:gd name="T73" fmla="*/ 245 h 270"/>
                  <a:gd name="T74" fmla="*/ 77 w 296"/>
                  <a:gd name="T75" fmla="*/ 244 h 270"/>
                  <a:gd name="T76" fmla="*/ 66 w 296"/>
                  <a:gd name="T77" fmla="*/ 240 h 270"/>
                  <a:gd name="T78" fmla="*/ 57 w 296"/>
                  <a:gd name="T79" fmla="*/ 235 h 270"/>
                  <a:gd name="T80" fmla="*/ 43 w 296"/>
                  <a:gd name="T81" fmla="*/ 224 h 270"/>
                  <a:gd name="T82" fmla="*/ 33 w 296"/>
                  <a:gd name="T83" fmla="*/ 212 h 270"/>
                  <a:gd name="T84" fmla="*/ 26 w 296"/>
                  <a:gd name="T85" fmla="*/ 203 h 270"/>
                  <a:gd name="T86" fmla="*/ 25 w 296"/>
                  <a:gd name="T87" fmla="*/ 201 h 270"/>
                  <a:gd name="T88" fmla="*/ 19 w 296"/>
                  <a:gd name="T89" fmla="*/ 206 h 270"/>
                  <a:gd name="T90" fmla="*/ 6 w 296"/>
                  <a:gd name="T91" fmla="*/ 219 h 270"/>
                  <a:gd name="T92" fmla="*/ 0 w 296"/>
                  <a:gd name="T93" fmla="*/ 225 h 270"/>
                  <a:gd name="T94" fmla="*/ 10 w 296"/>
                  <a:gd name="T95" fmla="*/ 227 h 270"/>
                  <a:gd name="T96" fmla="*/ 45 w 296"/>
                  <a:gd name="T97" fmla="*/ 245 h 270"/>
                  <a:gd name="T98" fmla="*/ 113 w 296"/>
                  <a:gd name="T99" fmla="*/ 256 h 270"/>
                  <a:gd name="T100" fmla="*/ 157 w 296"/>
                  <a:gd name="T101" fmla="*/ 167 h 270"/>
                  <a:gd name="T102" fmla="*/ 165 w 296"/>
                  <a:gd name="T103" fmla="*/ 124 h 270"/>
                  <a:gd name="T104" fmla="*/ 238 w 296"/>
                  <a:gd name="T105" fmla="*/ 139 h 270"/>
                  <a:gd name="T106" fmla="*/ 278 w 296"/>
                  <a:gd name="T107" fmla="*/ 44 h 270"/>
                  <a:gd name="T108" fmla="*/ 259 w 296"/>
                  <a:gd name="T109" fmla="*/ 0 h 270"/>
                  <a:gd name="connsiteX0" fmla="*/ 8750 w 9613"/>
                  <a:gd name="connsiteY0" fmla="*/ 0 h 9841"/>
                  <a:gd name="connsiteX1" fmla="*/ 7804 w 9613"/>
                  <a:gd name="connsiteY1" fmla="*/ 519 h 9841"/>
                  <a:gd name="connsiteX2" fmla="*/ 7838 w 9613"/>
                  <a:gd name="connsiteY2" fmla="*/ 556 h 9841"/>
                  <a:gd name="connsiteX3" fmla="*/ 8108 w 9613"/>
                  <a:gd name="connsiteY3" fmla="*/ 852 h 9841"/>
                  <a:gd name="connsiteX4" fmla="*/ 8412 w 9613"/>
                  <a:gd name="connsiteY4" fmla="*/ 1296 h 9841"/>
                  <a:gd name="connsiteX5" fmla="*/ 8581 w 9613"/>
                  <a:gd name="connsiteY5" fmla="*/ 1556 h 9841"/>
                  <a:gd name="connsiteX6" fmla="*/ 8716 w 9613"/>
                  <a:gd name="connsiteY6" fmla="*/ 1852 h 9841"/>
                  <a:gd name="connsiteX7" fmla="*/ 8919 w 9613"/>
                  <a:gd name="connsiteY7" fmla="*/ 2556 h 9841"/>
                  <a:gd name="connsiteX8" fmla="*/ 8953 w 9613"/>
                  <a:gd name="connsiteY8" fmla="*/ 2741 h 9841"/>
                  <a:gd name="connsiteX9" fmla="*/ 8953 w 9613"/>
                  <a:gd name="connsiteY9" fmla="*/ 2963 h 9841"/>
                  <a:gd name="connsiteX10" fmla="*/ 8885 w 9613"/>
                  <a:gd name="connsiteY10" fmla="*/ 3370 h 9841"/>
                  <a:gd name="connsiteX11" fmla="*/ 8682 w 9613"/>
                  <a:gd name="connsiteY11" fmla="*/ 3778 h 9841"/>
                  <a:gd name="connsiteX12" fmla="*/ 8581 w 9613"/>
                  <a:gd name="connsiteY12" fmla="*/ 3926 h 9841"/>
                  <a:gd name="connsiteX13" fmla="*/ 8514 w 9613"/>
                  <a:gd name="connsiteY13" fmla="*/ 4000 h 9841"/>
                  <a:gd name="connsiteX14" fmla="*/ 8446 w 9613"/>
                  <a:gd name="connsiteY14" fmla="*/ 4074 h 9841"/>
                  <a:gd name="connsiteX15" fmla="*/ 7770 w 9613"/>
                  <a:gd name="connsiteY15" fmla="*/ 4519 h 9841"/>
                  <a:gd name="connsiteX16" fmla="*/ 7027 w 9613"/>
                  <a:gd name="connsiteY16" fmla="*/ 4593 h 9841"/>
                  <a:gd name="connsiteX17" fmla="*/ 6385 w 9613"/>
                  <a:gd name="connsiteY17" fmla="*/ 4370 h 9841"/>
                  <a:gd name="connsiteX18" fmla="*/ 5878 w 9613"/>
                  <a:gd name="connsiteY18" fmla="*/ 4000 h 9841"/>
                  <a:gd name="connsiteX19" fmla="*/ 5203 w 9613"/>
                  <a:gd name="connsiteY19" fmla="*/ 3556 h 9841"/>
                  <a:gd name="connsiteX20" fmla="*/ 4764 w 9613"/>
                  <a:gd name="connsiteY20" fmla="*/ 4037 h 9841"/>
                  <a:gd name="connsiteX21" fmla="*/ 4223 w 9613"/>
                  <a:gd name="connsiteY21" fmla="*/ 4519 h 9841"/>
                  <a:gd name="connsiteX22" fmla="*/ 4527 w 9613"/>
                  <a:gd name="connsiteY22" fmla="*/ 5519 h 9841"/>
                  <a:gd name="connsiteX23" fmla="*/ 4662 w 9613"/>
                  <a:gd name="connsiteY23" fmla="*/ 6148 h 9841"/>
                  <a:gd name="connsiteX24" fmla="*/ 4764 w 9613"/>
                  <a:gd name="connsiteY24" fmla="*/ 6889 h 9841"/>
                  <a:gd name="connsiteX25" fmla="*/ 4628 w 9613"/>
                  <a:gd name="connsiteY25" fmla="*/ 7741 h 9841"/>
                  <a:gd name="connsiteX26" fmla="*/ 4088 w 9613"/>
                  <a:gd name="connsiteY26" fmla="*/ 8444 h 9841"/>
                  <a:gd name="connsiteX27" fmla="*/ 3784 w 9613"/>
                  <a:gd name="connsiteY27" fmla="*/ 8704 h 9841"/>
                  <a:gd name="connsiteX28" fmla="*/ 3716 w 9613"/>
                  <a:gd name="connsiteY28" fmla="*/ 8778 h 9841"/>
                  <a:gd name="connsiteX29" fmla="*/ 3682 w 9613"/>
                  <a:gd name="connsiteY29" fmla="*/ 8778 h 9841"/>
                  <a:gd name="connsiteX30" fmla="*/ 3649 w 9613"/>
                  <a:gd name="connsiteY30" fmla="*/ 8815 h 9841"/>
                  <a:gd name="connsiteX31" fmla="*/ 3615 w 9613"/>
                  <a:gd name="connsiteY31" fmla="*/ 8815 h 9841"/>
                  <a:gd name="connsiteX32" fmla="*/ 3615 w 9613"/>
                  <a:gd name="connsiteY32" fmla="*/ 8852 h 9841"/>
                  <a:gd name="connsiteX33" fmla="*/ 3446 w 9613"/>
                  <a:gd name="connsiteY33" fmla="*/ 8926 h 9841"/>
                  <a:gd name="connsiteX34" fmla="*/ 3243 w 9613"/>
                  <a:gd name="connsiteY34" fmla="*/ 9000 h 9841"/>
                  <a:gd name="connsiteX35" fmla="*/ 3007 w 9613"/>
                  <a:gd name="connsiteY35" fmla="*/ 9074 h 9841"/>
                  <a:gd name="connsiteX36" fmla="*/ 2804 w 9613"/>
                  <a:gd name="connsiteY36" fmla="*/ 9074 h 9841"/>
                  <a:gd name="connsiteX37" fmla="*/ 2601 w 9613"/>
                  <a:gd name="connsiteY37" fmla="*/ 9037 h 9841"/>
                  <a:gd name="connsiteX38" fmla="*/ 2230 w 9613"/>
                  <a:gd name="connsiteY38" fmla="*/ 8889 h 9841"/>
                  <a:gd name="connsiteX39" fmla="*/ 1926 w 9613"/>
                  <a:gd name="connsiteY39" fmla="*/ 8704 h 9841"/>
                  <a:gd name="connsiteX40" fmla="*/ 1453 w 9613"/>
                  <a:gd name="connsiteY40" fmla="*/ 8296 h 9841"/>
                  <a:gd name="connsiteX41" fmla="*/ 1115 w 9613"/>
                  <a:gd name="connsiteY41" fmla="*/ 7852 h 9841"/>
                  <a:gd name="connsiteX42" fmla="*/ 878 w 9613"/>
                  <a:gd name="connsiteY42" fmla="*/ 7519 h 9841"/>
                  <a:gd name="connsiteX43" fmla="*/ 845 w 9613"/>
                  <a:gd name="connsiteY43" fmla="*/ 7444 h 9841"/>
                  <a:gd name="connsiteX44" fmla="*/ 642 w 9613"/>
                  <a:gd name="connsiteY44" fmla="*/ 7630 h 9841"/>
                  <a:gd name="connsiteX45" fmla="*/ 203 w 9613"/>
                  <a:gd name="connsiteY45" fmla="*/ 8111 h 9841"/>
                  <a:gd name="connsiteX46" fmla="*/ 0 w 9613"/>
                  <a:gd name="connsiteY46" fmla="*/ 8333 h 9841"/>
                  <a:gd name="connsiteX47" fmla="*/ 338 w 9613"/>
                  <a:gd name="connsiteY47" fmla="*/ 8407 h 9841"/>
                  <a:gd name="connsiteX48" fmla="*/ 1520 w 9613"/>
                  <a:gd name="connsiteY48" fmla="*/ 9074 h 9841"/>
                  <a:gd name="connsiteX49" fmla="*/ 2439 w 9613"/>
                  <a:gd name="connsiteY49" fmla="*/ 9709 h 9841"/>
                  <a:gd name="connsiteX50" fmla="*/ 3818 w 9613"/>
                  <a:gd name="connsiteY50" fmla="*/ 9481 h 9841"/>
                  <a:gd name="connsiteX51" fmla="*/ 5304 w 9613"/>
                  <a:gd name="connsiteY51" fmla="*/ 6185 h 9841"/>
                  <a:gd name="connsiteX52" fmla="*/ 5574 w 9613"/>
                  <a:gd name="connsiteY52" fmla="*/ 4593 h 9841"/>
                  <a:gd name="connsiteX53" fmla="*/ 8041 w 9613"/>
                  <a:gd name="connsiteY53" fmla="*/ 5148 h 9841"/>
                  <a:gd name="connsiteX54" fmla="*/ 9392 w 9613"/>
                  <a:gd name="connsiteY54" fmla="*/ 1630 h 9841"/>
                  <a:gd name="connsiteX55" fmla="*/ 8750 w 9613"/>
                  <a:gd name="connsiteY55" fmla="*/ 0 h 9841"/>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668 w 10000"/>
                  <a:gd name="connsiteY43" fmla="*/ 7753 h 10000"/>
                  <a:gd name="connsiteX44" fmla="*/ 211 w 10000"/>
                  <a:gd name="connsiteY44" fmla="*/ 8242 h 10000"/>
                  <a:gd name="connsiteX45" fmla="*/ 0 w 10000"/>
                  <a:gd name="connsiteY45" fmla="*/ 8468 h 10000"/>
                  <a:gd name="connsiteX46" fmla="*/ 352 w 10000"/>
                  <a:gd name="connsiteY46" fmla="*/ 8543 h 10000"/>
                  <a:gd name="connsiteX47" fmla="*/ 1581 w 10000"/>
                  <a:gd name="connsiteY47" fmla="*/ 9221 h 10000"/>
                  <a:gd name="connsiteX48" fmla="*/ 2537 w 10000"/>
                  <a:gd name="connsiteY48" fmla="*/ 9866 h 10000"/>
                  <a:gd name="connsiteX49" fmla="*/ 3972 w 10000"/>
                  <a:gd name="connsiteY49" fmla="*/ 9634 h 10000"/>
                  <a:gd name="connsiteX50" fmla="*/ 5518 w 10000"/>
                  <a:gd name="connsiteY50" fmla="*/ 6285 h 10000"/>
                  <a:gd name="connsiteX51" fmla="*/ 5798 w 10000"/>
                  <a:gd name="connsiteY51" fmla="*/ 4667 h 10000"/>
                  <a:gd name="connsiteX52" fmla="*/ 8365 w 10000"/>
                  <a:gd name="connsiteY52" fmla="*/ 5231 h 10000"/>
                  <a:gd name="connsiteX53" fmla="*/ 9770 w 10000"/>
                  <a:gd name="connsiteY53" fmla="*/ 1656 h 10000"/>
                  <a:gd name="connsiteX54" fmla="*/ 9102 w 10000"/>
                  <a:gd name="connsiteY54"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913 w 10000"/>
                  <a:gd name="connsiteY42" fmla="*/ 7640 h 10000"/>
                  <a:gd name="connsiteX43" fmla="*/ 211 w 10000"/>
                  <a:gd name="connsiteY43" fmla="*/ 8242 h 10000"/>
                  <a:gd name="connsiteX44" fmla="*/ 0 w 10000"/>
                  <a:gd name="connsiteY44" fmla="*/ 8468 h 10000"/>
                  <a:gd name="connsiteX45" fmla="*/ 352 w 10000"/>
                  <a:gd name="connsiteY45" fmla="*/ 8543 h 10000"/>
                  <a:gd name="connsiteX46" fmla="*/ 1581 w 10000"/>
                  <a:gd name="connsiteY46" fmla="*/ 9221 h 10000"/>
                  <a:gd name="connsiteX47" fmla="*/ 2537 w 10000"/>
                  <a:gd name="connsiteY47" fmla="*/ 9866 h 10000"/>
                  <a:gd name="connsiteX48" fmla="*/ 3972 w 10000"/>
                  <a:gd name="connsiteY48" fmla="*/ 9634 h 10000"/>
                  <a:gd name="connsiteX49" fmla="*/ 5518 w 10000"/>
                  <a:gd name="connsiteY49" fmla="*/ 6285 h 10000"/>
                  <a:gd name="connsiteX50" fmla="*/ 5798 w 10000"/>
                  <a:gd name="connsiteY50" fmla="*/ 4667 h 10000"/>
                  <a:gd name="connsiteX51" fmla="*/ 8365 w 10000"/>
                  <a:gd name="connsiteY51" fmla="*/ 5231 h 10000"/>
                  <a:gd name="connsiteX52" fmla="*/ 9770 w 10000"/>
                  <a:gd name="connsiteY52" fmla="*/ 1656 h 10000"/>
                  <a:gd name="connsiteX53" fmla="*/ 9102 w 10000"/>
                  <a:gd name="connsiteY53"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1160 w 10000"/>
                  <a:gd name="connsiteY41" fmla="*/ 7979 h 10000"/>
                  <a:gd name="connsiteX42" fmla="*/ 211 w 10000"/>
                  <a:gd name="connsiteY42" fmla="*/ 8242 h 10000"/>
                  <a:gd name="connsiteX43" fmla="*/ 0 w 10000"/>
                  <a:gd name="connsiteY43" fmla="*/ 8468 h 10000"/>
                  <a:gd name="connsiteX44" fmla="*/ 352 w 10000"/>
                  <a:gd name="connsiteY44" fmla="*/ 8543 h 10000"/>
                  <a:gd name="connsiteX45" fmla="*/ 1581 w 10000"/>
                  <a:gd name="connsiteY45" fmla="*/ 9221 h 10000"/>
                  <a:gd name="connsiteX46" fmla="*/ 2537 w 10000"/>
                  <a:gd name="connsiteY46" fmla="*/ 9866 h 10000"/>
                  <a:gd name="connsiteX47" fmla="*/ 3972 w 10000"/>
                  <a:gd name="connsiteY47" fmla="*/ 9634 h 10000"/>
                  <a:gd name="connsiteX48" fmla="*/ 5518 w 10000"/>
                  <a:gd name="connsiteY48" fmla="*/ 6285 h 10000"/>
                  <a:gd name="connsiteX49" fmla="*/ 5798 w 10000"/>
                  <a:gd name="connsiteY49" fmla="*/ 4667 h 10000"/>
                  <a:gd name="connsiteX50" fmla="*/ 8365 w 10000"/>
                  <a:gd name="connsiteY50" fmla="*/ 5231 h 10000"/>
                  <a:gd name="connsiteX51" fmla="*/ 9770 w 10000"/>
                  <a:gd name="connsiteY51" fmla="*/ 1656 h 10000"/>
                  <a:gd name="connsiteX52" fmla="*/ 9102 w 10000"/>
                  <a:gd name="connsiteY52"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1511 w 10000"/>
                  <a:gd name="connsiteY40" fmla="*/ 8430 h 10000"/>
                  <a:gd name="connsiteX41" fmla="*/ 211 w 10000"/>
                  <a:gd name="connsiteY41" fmla="*/ 8242 h 10000"/>
                  <a:gd name="connsiteX42" fmla="*/ 0 w 10000"/>
                  <a:gd name="connsiteY42" fmla="*/ 8468 h 10000"/>
                  <a:gd name="connsiteX43" fmla="*/ 352 w 10000"/>
                  <a:gd name="connsiteY43" fmla="*/ 8543 h 10000"/>
                  <a:gd name="connsiteX44" fmla="*/ 1581 w 10000"/>
                  <a:gd name="connsiteY44" fmla="*/ 9221 h 10000"/>
                  <a:gd name="connsiteX45" fmla="*/ 2537 w 10000"/>
                  <a:gd name="connsiteY45" fmla="*/ 9866 h 10000"/>
                  <a:gd name="connsiteX46" fmla="*/ 3972 w 10000"/>
                  <a:gd name="connsiteY46" fmla="*/ 9634 h 10000"/>
                  <a:gd name="connsiteX47" fmla="*/ 5518 w 10000"/>
                  <a:gd name="connsiteY47" fmla="*/ 6285 h 10000"/>
                  <a:gd name="connsiteX48" fmla="*/ 5798 w 10000"/>
                  <a:gd name="connsiteY48" fmla="*/ 4667 h 10000"/>
                  <a:gd name="connsiteX49" fmla="*/ 8365 w 10000"/>
                  <a:gd name="connsiteY49" fmla="*/ 5231 h 10000"/>
                  <a:gd name="connsiteX50" fmla="*/ 9770 w 10000"/>
                  <a:gd name="connsiteY50" fmla="*/ 1656 h 10000"/>
                  <a:gd name="connsiteX51" fmla="*/ 9102 w 10000"/>
                  <a:gd name="connsiteY51"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004 w 10000"/>
                  <a:gd name="connsiteY39" fmla="*/ 8845 h 10000"/>
                  <a:gd name="connsiteX40" fmla="*/ 211 w 10000"/>
                  <a:gd name="connsiteY40" fmla="*/ 8242 h 10000"/>
                  <a:gd name="connsiteX41" fmla="*/ 0 w 10000"/>
                  <a:gd name="connsiteY41" fmla="*/ 8468 h 10000"/>
                  <a:gd name="connsiteX42" fmla="*/ 352 w 10000"/>
                  <a:gd name="connsiteY42" fmla="*/ 8543 h 10000"/>
                  <a:gd name="connsiteX43" fmla="*/ 1581 w 10000"/>
                  <a:gd name="connsiteY43" fmla="*/ 9221 h 10000"/>
                  <a:gd name="connsiteX44" fmla="*/ 2537 w 10000"/>
                  <a:gd name="connsiteY44" fmla="*/ 9866 h 10000"/>
                  <a:gd name="connsiteX45" fmla="*/ 3972 w 10000"/>
                  <a:gd name="connsiteY45" fmla="*/ 9634 h 10000"/>
                  <a:gd name="connsiteX46" fmla="*/ 5518 w 10000"/>
                  <a:gd name="connsiteY46" fmla="*/ 6285 h 10000"/>
                  <a:gd name="connsiteX47" fmla="*/ 5798 w 10000"/>
                  <a:gd name="connsiteY47" fmla="*/ 4667 h 10000"/>
                  <a:gd name="connsiteX48" fmla="*/ 8365 w 10000"/>
                  <a:gd name="connsiteY48" fmla="*/ 5231 h 10000"/>
                  <a:gd name="connsiteX49" fmla="*/ 9770 w 10000"/>
                  <a:gd name="connsiteY49" fmla="*/ 1656 h 10000"/>
                  <a:gd name="connsiteX50" fmla="*/ 9102 w 10000"/>
                  <a:gd name="connsiteY50"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581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1487 w 10000"/>
                  <a:gd name="connsiteY42" fmla="*/ 9221 h 10000"/>
                  <a:gd name="connsiteX43" fmla="*/ 2537 w 10000"/>
                  <a:gd name="connsiteY43" fmla="*/ 9866 h 10000"/>
                  <a:gd name="connsiteX44" fmla="*/ 3972 w 10000"/>
                  <a:gd name="connsiteY44" fmla="*/ 9634 h 10000"/>
                  <a:gd name="connsiteX45" fmla="*/ 5518 w 10000"/>
                  <a:gd name="connsiteY45" fmla="*/ 6285 h 10000"/>
                  <a:gd name="connsiteX46" fmla="*/ 5798 w 10000"/>
                  <a:gd name="connsiteY46" fmla="*/ 4667 h 10000"/>
                  <a:gd name="connsiteX47" fmla="*/ 8365 w 10000"/>
                  <a:gd name="connsiteY47" fmla="*/ 5231 h 10000"/>
                  <a:gd name="connsiteX48" fmla="*/ 9770 w 10000"/>
                  <a:gd name="connsiteY48" fmla="*/ 1656 h 10000"/>
                  <a:gd name="connsiteX49" fmla="*/ 9102 w 10000"/>
                  <a:gd name="connsiteY49"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352 w 10000"/>
                  <a:gd name="connsiteY41" fmla="*/ 8543 h 10000"/>
                  <a:gd name="connsiteX42" fmla="*/ 2537 w 10000"/>
                  <a:gd name="connsiteY42" fmla="*/ 9866 h 10000"/>
                  <a:gd name="connsiteX43" fmla="*/ 3972 w 10000"/>
                  <a:gd name="connsiteY43" fmla="*/ 9634 h 10000"/>
                  <a:gd name="connsiteX44" fmla="*/ 5518 w 10000"/>
                  <a:gd name="connsiteY44" fmla="*/ 6285 h 10000"/>
                  <a:gd name="connsiteX45" fmla="*/ 5798 w 10000"/>
                  <a:gd name="connsiteY45" fmla="*/ 4667 h 10000"/>
                  <a:gd name="connsiteX46" fmla="*/ 8365 w 10000"/>
                  <a:gd name="connsiteY46" fmla="*/ 5231 h 10000"/>
                  <a:gd name="connsiteX47" fmla="*/ 9770 w 10000"/>
                  <a:gd name="connsiteY47" fmla="*/ 1656 h 10000"/>
                  <a:gd name="connsiteX48" fmla="*/ 9102 w 10000"/>
                  <a:gd name="connsiteY48"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211 w 10000"/>
                  <a:gd name="connsiteY39" fmla="*/ 8242 h 10000"/>
                  <a:gd name="connsiteX40" fmla="*/ 0 w 10000"/>
                  <a:gd name="connsiteY40" fmla="*/ 8468 h 10000"/>
                  <a:gd name="connsiteX41" fmla="*/ 2537 w 10000"/>
                  <a:gd name="connsiteY41" fmla="*/ 9866 h 10000"/>
                  <a:gd name="connsiteX42" fmla="*/ 3972 w 10000"/>
                  <a:gd name="connsiteY42" fmla="*/ 9634 h 10000"/>
                  <a:gd name="connsiteX43" fmla="*/ 5518 w 10000"/>
                  <a:gd name="connsiteY43" fmla="*/ 6285 h 10000"/>
                  <a:gd name="connsiteX44" fmla="*/ 5798 w 10000"/>
                  <a:gd name="connsiteY44" fmla="*/ 4667 h 10000"/>
                  <a:gd name="connsiteX45" fmla="*/ 8365 w 10000"/>
                  <a:gd name="connsiteY45" fmla="*/ 5231 h 10000"/>
                  <a:gd name="connsiteX46" fmla="*/ 9770 w 10000"/>
                  <a:gd name="connsiteY46" fmla="*/ 1656 h 10000"/>
                  <a:gd name="connsiteX47" fmla="*/ 9102 w 10000"/>
                  <a:gd name="connsiteY47" fmla="*/ 0 h 10000"/>
                  <a:gd name="connsiteX0" fmla="*/ 9102 w 10000"/>
                  <a:gd name="connsiteY0" fmla="*/ 0 h 10000"/>
                  <a:gd name="connsiteX1" fmla="*/ 8118 w 10000"/>
                  <a:gd name="connsiteY1" fmla="*/ 527 h 10000"/>
                  <a:gd name="connsiteX2" fmla="*/ 8154 w 10000"/>
                  <a:gd name="connsiteY2" fmla="*/ 565 h 10000"/>
                  <a:gd name="connsiteX3" fmla="*/ 8434 w 10000"/>
                  <a:gd name="connsiteY3" fmla="*/ 866 h 10000"/>
                  <a:gd name="connsiteX4" fmla="*/ 8751 w 10000"/>
                  <a:gd name="connsiteY4" fmla="*/ 1317 h 10000"/>
                  <a:gd name="connsiteX5" fmla="*/ 8926 w 10000"/>
                  <a:gd name="connsiteY5" fmla="*/ 1581 h 10000"/>
                  <a:gd name="connsiteX6" fmla="*/ 9067 w 10000"/>
                  <a:gd name="connsiteY6" fmla="*/ 1882 h 10000"/>
                  <a:gd name="connsiteX7" fmla="*/ 9278 w 10000"/>
                  <a:gd name="connsiteY7" fmla="*/ 2597 h 10000"/>
                  <a:gd name="connsiteX8" fmla="*/ 9313 w 10000"/>
                  <a:gd name="connsiteY8" fmla="*/ 2785 h 10000"/>
                  <a:gd name="connsiteX9" fmla="*/ 9313 w 10000"/>
                  <a:gd name="connsiteY9" fmla="*/ 3011 h 10000"/>
                  <a:gd name="connsiteX10" fmla="*/ 9243 w 10000"/>
                  <a:gd name="connsiteY10" fmla="*/ 3424 h 10000"/>
                  <a:gd name="connsiteX11" fmla="*/ 9032 w 10000"/>
                  <a:gd name="connsiteY11" fmla="*/ 3839 h 10000"/>
                  <a:gd name="connsiteX12" fmla="*/ 8926 w 10000"/>
                  <a:gd name="connsiteY12" fmla="*/ 3989 h 10000"/>
                  <a:gd name="connsiteX13" fmla="*/ 8857 w 10000"/>
                  <a:gd name="connsiteY13" fmla="*/ 4065 h 10000"/>
                  <a:gd name="connsiteX14" fmla="*/ 8786 w 10000"/>
                  <a:gd name="connsiteY14" fmla="*/ 4140 h 10000"/>
                  <a:gd name="connsiteX15" fmla="*/ 8083 w 10000"/>
                  <a:gd name="connsiteY15" fmla="*/ 4592 h 10000"/>
                  <a:gd name="connsiteX16" fmla="*/ 7310 w 10000"/>
                  <a:gd name="connsiteY16" fmla="*/ 4667 h 10000"/>
                  <a:gd name="connsiteX17" fmla="*/ 6642 w 10000"/>
                  <a:gd name="connsiteY17" fmla="*/ 4441 h 10000"/>
                  <a:gd name="connsiteX18" fmla="*/ 6115 w 10000"/>
                  <a:gd name="connsiteY18" fmla="*/ 4065 h 10000"/>
                  <a:gd name="connsiteX19" fmla="*/ 5412 w 10000"/>
                  <a:gd name="connsiteY19" fmla="*/ 3613 h 10000"/>
                  <a:gd name="connsiteX20" fmla="*/ 4956 w 10000"/>
                  <a:gd name="connsiteY20" fmla="*/ 4102 h 10000"/>
                  <a:gd name="connsiteX21" fmla="*/ 4393 w 10000"/>
                  <a:gd name="connsiteY21" fmla="*/ 4592 h 10000"/>
                  <a:gd name="connsiteX22" fmla="*/ 4709 w 10000"/>
                  <a:gd name="connsiteY22" fmla="*/ 5608 h 10000"/>
                  <a:gd name="connsiteX23" fmla="*/ 4850 w 10000"/>
                  <a:gd name="connsiteY23" fmla="*/ 6247 h 10000"/>
                  <a:gd name="connsiteX24" fmla="*/ 4956 w 10000"/>
                  <a:gd name="connsiteY24" fmla="*/ 7000 h 10000"/>
                  <a:gd name="connsiteX25" fmla="*/ 4814 w 10000"/>
                  <a:gd name="connsiteY25" fmla="*/ 7866 h 10000"/>
                  <a:gd name="connsiteX26" fmla="*/ 4253 w 10000"/>
                  <a:gd name="connsiteY26" fmla="*/ 8580 h 10000"/>
                  <a:gd name="connsiteX27" fmla="*/ 3936 w 10000"/>
                  <a:gd name="connsiteY27" fmla="*/ 8845 h 10000"/>
                  <a:gd name="connsiteX28" fmla="*/ 3866 w 10000"/>
                  <a:gd name="connsiteY28" fmla="*/ 8920 h 10000"/>
                  <a:gd name="connsiteX29" fmla="*/ 3830 w 10000"/>
                  <a:gd name="connsiteY29" fmla="*/ 8920 h 10000"/>
                  <a:gd name="connsiteX30" fmla="*/ 3796 w 10000"/>
                  <a:gd name="connsiteY30" fmla="*/ 8957 h 10000"/>
                  <a:gd name="connsiteX31" fmla="*/ 3761 w 10000"/>
                  <a:gd name="connsiteY31" fmla="*/ 8957 h 10000"/>
                  <a:gd name="connsiteX32" fmla="*/ 3761 w 10000"/>
                  <a:gd name="connsiteY32" fmla="*/ 8995 h 10000"/>
                  <a:gd name="connsiteX33" fmla="*/ 3585 w 10000"/>
                  <a:gd name="connsiteY33" fmla="*/ 9070 h 10000"/>
                  <a:gd name="connsiteX34" fmla="*/ 3374 w 10000"/>
                  <a:gd name="connsiteY34" fmla="*/ 9145 h 10000"/>
                  <a:gd name="connsiteX35" fmla="*/ 3128 w 10000"/>
                  <a:gd name="connsiteY35" fmla="*/ 9221 h 10000"/>
                  <a:gd name="connsiteX36" fmla="*/ 2917 w 10000"/>
                  <a:gd name="connsiteY36" fmla="*/ 9221 h 10000"/>
                  <a:gd name="connsiteX37" fmla="*/ 2706 w 10000"/>
                  <a:gd name="connsiteY37" fmla="*/ 9183 h 10000"/>
                  <a:gd name="connsiteX38" fmla="*/ 2320 w 10000"/>
                  <a:gd name="connsiteY38" fmla="*/ 9033 h 10000"/>
                  <a:gd name="connsiteX39" fmla="*/ 0 w 10000"/>
                  <a:gd name="connsiteY39" fmla="*/ 8468 h 10000"/>
                  <a:gd name="connsiteX40" fmla="*/ 2537 w 10000"/>
                  <a:gd name="connsiteY40" fmla="*/ 9866 h 10000"/>
                  <a:gd name="connsiteX41" fmla="*/ 3972 w 10000"/>
                  <a:gd name="connsiteY41" fmla="*/ 9634 h 10000"/>
                  <a:gd name="connsiteX42" fmla="*/ 5518 w 10000"/>
                  <a:gd name="connsiteY42" fmla="*/ 6285 h 10000"/>
                  <a:gd name="connsiteX43" fmla="*/ 5798 w 10000"/>
                  <a:gd name="connsiteY43" fmla="*/ 4667 h 10000"/>
                  <a:gd name="connsiteX44" fmla="*/ 8365 w 10000"/>
                  <a:gd name="connsiteY44" fmla="*/ 5231 h 10000"/>
                  <a:gd name="connsiteX45" fmla="*/ 9770 w 10000"/>
                  <a:gd name="connsiteY45" fmla="*/ 1656 h 10000"/>
                  <a:gd name="connsiteX46" fmla="*/ 9102 w 10000"/>
                  <a:gd name="connsiteY46" fmla="*/ 0 h 10000"/>
                  <a:gd name="connsiteX0" fmla="*/ 6800 w 7698"/>
                  <a:gd name="connsiteY0" fmla="*/ 0 h 10000"/>
                  <a:gd name="connsiteX1" fmla="*/ 5816 w 7698"/>
                  <a:gd name="connsiteY1" fmla="*/ 527 h 10000"/>
                  <a:gd name="connsiteX2" fmla="*/ 5852 w 7698"/>
                  <a:gd name="connsiteY2" fmla="*/ 565 h 10000"/>
                  <a:gd name="connsiteX3" fmla="*/ 6132 w 7698"/>
                  <a:gd name="connsiteY3" fmla="*/ 866 h 10000"/>
                  <a:gd name="connsiteX4" fmla="*/ 6449 w 7698"/>
                  <a:gd name="connsiteY4" fmla="*/ 1317 h 10000"/>
                  <a:gd name="connsiteX5" fmla="*/ 6624 w 7698"/>
                  <a:gd name="connsiteY5" fmla="*/ 1581 h 10000"/>
                  <a:gd name="connsiteX6" fmla="*/ 6765 w 7698"/>
                  <a:gd name="connsiteY6" fmla="*/ 1882 h 10000"/>
                  <a:gd name="connsiteX7" fmla="*/ 6976 w 7698"/>
                  <a:gd name="connsiteY7" fmla="*/ 2597 h 10000"/>
                  <a:gd name="connsiteX8" fmla="*/ 7011 w 7698"/>
                  <a:gd name="connsiteY8" fmla="*/ 2785 h 10000"/>
                  <a:gd name="connsiteX9" fmla="*/ 7011 w 7698"/>
                  <a:gd name="connsiteY9" fmla="*/ 3011 h 10000"/>
                  <a:gd name="connsiteX10" fmla="*/ 6941 w 7698"/>
                  <a:gd name="connsiteY10" fmla="*/ 3424 h 10000"/>
                  <a:gd name="connsiteX11" fmla="*/ 6730 w 7698"/>
                  <a:gd name="connsiteY11" fmla="*/ 3839 h 10000"/>
                  <a:gd name="connsiteX12" fmla="*/ 6624 w 7698"/>
                  <a:gd name="connsiteY12" fmla="*/ 3989 h 10000"/>
                  <a:gd name="connsiteX13" fmla="*/ 6555 w 7698"/>
                  <a:gd name="connsiteY13" fmla="*/ 4065 h 10000"/>
                  <a:gd name="connsiteX14" fmla="*/ 6484 w 7698"/>
                  <a:gd name="connsiteY14" fmla="*/ 4140 h 10000"/>
                  <a:gd name="connsiteX15" fmla="*/ 5781 w 7698"/>
                  <a:gd name="connsiteY15" fmla="*/ 4592 h 10000"/>
                  <a:gd name="connsiteX16" fmla="*/ 5008 w 7698"/>
                  <a:gd name="connsiteY16" fmla="*/ 4667 h 10000"/>
                  <a:gd name="connsiteX17" fmla="*/ 4340 w 7698"/>
                  <a:gd name="connsiteY17" fmla="*/ 4441 h 10000"/>
                  <a:gd name="connsiteX18" fmla="*/ 3813 w 7698"/>
                  <a:gd name="connsiteY18" fmla="*/ 4065 h 10000"/>
                  <a:gd name="connsiteX19" fmla="*/ 3110 w 7698"/>
                  <a:gd name="connsiteY19" fmla="*/ 3613 h 10000"/>
                  <a:gd name="connsiteX20" fmla="*/ 2654 w 7698"/>
                  <a:gd name="connsiteY20" fmla="*/ 4102 h 10000"/>
                  <a:gd name="connsiteX21" fmla="*/ 2091 w 7698"/>
                  <a:gd name="connsiteY21" fmla="*/ 4592 h 10000"/>
                  <a:gd name="connsiteX22" fmla="*/ 2407 w 7698"/>
                  <a:gd name="connsiteY22" fmla="*/ 5608 h 10000"/>
                  <a:gd name="connsiteX23" fmla="*/ 2548 w 7698"/>
                  <a:gd name="connsiteY23" fmla="*/ 6247 h 10000"/>
                  <a:gd name="connsiteX24" fmla="*/ 2654 w 7698"/>
                  <a:gd name="connsiteY24" fmla="*/ 7000 h 10000"/>
                  <a:gd name="connsiteX25" fmla="*/ 2512 w 7698"/>
                  <a:gd name="connsiteY25" fmla="*/ 7866 h 10000"/>
                  <a:gd name="connsiteX26" fmla="*/ 1951 w 7698"/>
                  <a:gd name="connsiteY26" fmla="*/ 8580 h 10000"/>
                  <a:gd name="connsiteX27" fmla="*/ 1634 w 7698"/>
                  <a:gd name="connsiteY27" fmla="*/ 8845 h 10000"/>
                  <a:gd name="connsiteX28" fmla="*/ 1564 w 7698"/>
                  <a:gd name="connsiteY28" fmla="*/ 8920 h 10000"/>
                  <a:gd name="connsiteX29" fmla="*/ 1528 w 7698"/>
                  <a:gd name="connsiteY29" fmla="*/ 8920 h 10000"/>
                  <a:gd name="connsiteX30" fmla="*/ 1494 w 7698"/>
                  <a:gd name="connsiteY30" fmla="*/ 8957 h 10000"/>
                  <a:gd name="connsiteX31" fmla="*/ 1459 w 7698"/>
                  <a:gd name="connsiteY31" fmla="*/ 8957 h 10000"/>
                  <a:gd name="connsiteX32" fmla="*/ 1459 w 7698"/>
                  <a:gd name="connsiteY32" fmla="*/ 8995 h 10000"/>
                  <a:gd name="connsiteX33" fmla="*/ 1283 w 7698"/>
                  <a:gd name="connsiteY33" fmla="*/ 9070 h 10000"/>
                  <a:gd name="connsiteX34" fmla="*/ 1072 w 7698"/>
                  <a:gd name="connsiteY34" fmla="*/ 9145 h 10000"/>
                  <a:gd name="connsiteX35" fmla="*/ 826 w 7698"/>
                  <a:gd name="connsiteY35" fmla="*/ 9221 h 10000"/>
                  <a:gd name="connsiteX36" fmla="*/ 615 w 7698"/>
                  <a:gd name="connsiteY36" fmla="*/ 9221 h 10000"/>
                  <a:gd name="connsiteX37" fmla="*/ 404 w 7698"/>
                  <a:gd name="connsiteY37" fmla="*/ 9183 h 10000"/>
                  <a:gd name="connsiteX38" fmla="*/ 18 w 7698"/>
                  <a:gd name="connsiteY38" fmla="*/ 9033 h 10000"/>
                  <a:gd name="connsiteX39" fmla="*/ 235 w 7698"/>
                  <a:gd name="connsiteY39" fmla="*/ 9866 h 10000"/>
                  <a:gd name="connsiteX40" fmla="*/ 1670 w 7698"/>
                  <a:gd name="connsiteY40" fmla="*/ 9634 h 10000"/>
                  <a:gd name="connsiteX41" fmla="*/ 3216 w 7698"/>
                  <a:gd name="connsiteY41" fmla="*/ 6285 h 10000"/>
                  <a:gd name="connsiteX42" fmla="*/ 3496 w 7698"/>
                  <a:gd name="connsiteY42" fmla="*/ 4667 h 10000"/>
                  <a:gd name="connsiteX43" fmla="*/ 6063 w 7698"/>
                  <a:gd name="connsiteY43" fmla="*/ 5231 h 10000"/>
                  <a:gd name="connsiteX44" fmla="*/ 7468 w 7698"/>
                  <a:gd name="connsiteY44" fmla="*/ 1656 h 10000"/>
                  <a:gd name="connsiteX45" fmla="*/ 6800 w 7698"/>
                  <a:gd name="connsiteY45" fmla="*/ 0 h 10000"/>
                  <a:gd name="connsiteX0" fmla="*/ 8737 w 9904"/>
                  <a:gd name="connsiteY0" fmla="*/ 0 h 10000"/>
                  <a:gd name="connsiteX1" fmla="*/ 7459 w 9904"/>
                  <a:gd name="connsiteY1" fmla="*/ 527 h 10000"/>
                  <a:gd name="connsiteX2" fmla="*/ 7506 w 9904"/>
                  <a:gd name="connsiteY2" fmla="*/ 565 h 10000"/>
                  <a:gd name="connsiteX3" fmla="*/ 7870 w 9904"/>
                  <a:gd name="connsiteY3" fmla="*/ 866 h 10000"/>
                  <a:gd name="connsiteX4" fmla="*/ 8282 w 9904"/>
                  <a:gd name="connsiteY4" fmla="*/ 1317 h 10000"/>
                  <a:gd name="connsiteX5" fmla="*/ 8509 w 9904"/>
                  <a:gd name="connsiteY5" fmla="*/ 1581 h 10000"/>
                  <a:gd name="connsiteX6" fmla="*/ 8692 w 9904"/>
                  <a:gd name="connsiteY6" fmla="*/ 1882 h 10000"/>
                  <a:gd name="connsiteX7" fmla="*/ 8966 w 9904"/>
                  <a:gd name="connsiteY7" fmla="*/ 2597 h 10000"/>
                  <a:gd name="connsiteX8" fmla="*/ 9012 w 9904"/>
                  <a:gd name="connsiteY8" fmla="*/ 2785 h 10000"/>
                  <a:gd name="connsiteX9" fmla="*/ 9012 w 9904"/>
                  <a:gd name="connsiteY9" fmla="*/ 3011 h 10000"/>
                  <a:gd name="connsiteX10" fmla="*/ 8921 w 9904"/>
                  <a:gd name="connsiteY10" fmla="*/ 3424 h 10000"/>
                  <a:gd name="connsiteX11" fmla="*/ 8647 w 9904"/>
                  <a:gd name="connsiteY11" fmla="*/ 3839 h 10000"/>
                  <a:gd name="connsiteX12" fmla="*/ 8509 w 9904"/>
                  <a:gd name="connsiteY12" fmla="*/ 3989 h 10000"/>
                  <a:gd name="connsiteX13" fmla="*/ 8419 w 9904"/>
                  <a:gd name="connsiteY13" fmla="*/ 4065 h 10000"/>
                  <a:gd name="connsiteX14" fmla="*/ 8327 w 9904"/>
                  <a:gd name="connsiteY14" fmla="*/ 4140 h 10000"/>
                  <a:gd name="connsiteX15" fmla="*/ 7414 w 9904"/>
                  <a:gd name="connsiteY15" fmla="*/ 4592 h 10000"/>
                  <a:gd name="connsiteX16" fmla="*/ 6410 w 9904"/>
                  <a:gd name="connsiteY16" fmla="*/ 4667 h 10000"/>
                  <a:gd name="connsiteX17" fmla="*/ 5542 w 9904"/>
                  <a:gd name="connsiteY17" fmla="*/ 4441 h 10000"/>
                  <a:gd name="connsiteX18" fmla="*/ 4857 w 9904"/>
                  <a:gd name="connsiteY18" fmla="*/ 4065 h 10000"/>
                  <a:gd name="connsiteX19" fmla="*/ 3944 w 9904"/>
                  <a:gd name="connsiteY19" fmla="*/ 3613 h 10000"/>
                  <a:gd name="connsiteX20" fmla="*/ 3352 w 9904"/>
                  <a:gd name="connsiteY20" fmla="*/ 4102 h 10000"/>
                  <a:gd name="connsiteX21" fmla="*/ 2620 w 9904"/>
                  <a:gd name="connsiteY21" fmla="*/ 4592 h 10000"/>
                  <a:gd name="connsiteX22" fmla="*/ 3031 w 9904"/>
                  <a:gd name="connsiteY22" fmla="*/ 5608 h 10000"/>
                  <a:gd name="connsiteX23" fmla="*/ 3214 w 9904"/>
                  <a:gd name="connsiteY23" fmla="*/ 6247 h 10000"/>
                  <a:gd name="connsiteX24" fmla="*/ 3352 w 9904"/>
                  <a:gd name="connsiteY24" fmla="*/ 7000 h 10000"/>
                  <a:gd name="connsiteX25" fmla="*/ 3167 w 9904"/>
                  <a:gd name="connsiteY25" fmla="*/ 7866 h 10000"/>
                  <a:gd name="connsiteX26" fmla="*/ 2438 w 9904"/>
                  <a:gd name="connsiteY26" fmla="*/ 8580 h 10000"/>
                  <a:gd name="connsiteX27" fmla="*/ 2027 w 9904"/>
                  <a:gd name="connsiteY27" fmla="*/ 8845 h 10000"/>
                  <a:gd name="connsiteX28" fmla="*/ 1936 w 9904"/>
                  <a:gd name="connsiteY28" fmla="*/ 8920 h 10000"/>
                  <a:gd name="connsiteX29" fmla="*/ 1889 w 9904"/>
                  <a:gd name="connsiteY29" fmla="*/ 8920 h 10000"/>
                  <a:gd name="connsiteX30" fmla="*/ 1845 w 9904"/>
                  <a:gd name="connsiteY30" fmla="*/ 8957 h 10000"/>
                  <a:gd name="connsiteX31" fmla="*/ 1799 w 9904"/>
                  <a:gd name="connsiteY31" fmla="*/ 8957 h 10000"/>
                  <a:gd name="connsiteX32" fmla="*/ 1799 w 9904"/>
                  <a:gd name="connsiteY32" fmla="*/ 8995 h 10000"/>
                  <a:gd name="connsiteX33" fmla="*/ 1571 w 9904"/>
                  <a:gd name="connsiteY33" fmla="*/ 9070 h 10000"/>
                  <a:gd name="connsiteX34" fmla="*/ 1297 w 9904"/>
                  <a:gd name="connsiteY34" fmla="*/ 9145 h 10000"/>
                  <a:gd name="connsiteX35" fmla="*/ 977 w 9904"/>
                  <a:gd name="connsiteY35" fmla="*/ 9221 h 10000"/>
                  <a:gd name="connsiteX36" fmla="*/ 703 w 9904"/>
                  <a:gd name="connsiteY36" fmla="*/ 9221 h 10000"/>
                  <a:gd name="connsiteX37" fmla="*/ 429 w 9904"/>
                  <a:gd name="connsiteY37" fmla="*/ 9183 h 10000"/>
                  <a:gd name="connsiteX38" fmla="*/ 89 w 9904"/>
                  <a:gd name="connsiteY38" fmla="*/ 9066 h 10000"/>
                  <a:gd name="connsiteX39" fmla="*/ 209 w 9904"/>
                  <a:gd name="connsiteY39" fmla="*/ 9866 h 10000"/>
                  <a:gd name="connsiteX40" fmla="*/ 2073 w 9904"/>
                  <a:gd name="connsiteY40" fmla="*/ 9634 h 10000"/>
                  <a:gd name="connsiteX41" fmla="*/ 4082 w 9904"/>
                  <a:gd name="connsiteY41" fmla="*/ 6285 h 10000"/>
                  <a:gd name="connsiteX42" fmla="*/ 4445 w 9904"/>
                  <a:gd name="connsiteY42" fmla="*/ 4667 h 10000"/>
                  <a:gd name="connsiteX43" fmla="*/ 7780 w 9904"/>
                  <a:gd name="connsiteY43" fmla="*/ 5231 h 10000"/>
                  <a:gd name="connsiteX44" fmla="*/ 9605 w 9904"/>
                  <a:gd name="connsiteY44" fmla="*/ 1656 h 10000"/>
                  <a:gd name="connsiteX45" fmla="*/ 8737 w 9904"/>
                  <a:gd name="connsiteY45" fmla="*/ 0 h 10000"/>
                  <a:gd name="connsiteX0" fmla="*/ 8737 w 9915"/>
                  <a:gd name="connsiteY0" fmla="*/ 0 h 10000"/>
                  <a:gd name="connsiteX1" fmla="*/ 7446 w 9915"/>
                  <a:gd name="connsiteY1" fmla="*/ 527 h 10000"/>
                  <a:gd name="connsiteX2" fmla="*/ 7494 w 9915"/>
                  <a:gd name="connsiteY2" fmla="*/ 565 h 10000"/>
                  <a:gd name="connsiteX3" fmla="*/ 7861 w 9915"/>
                  <a:gd name="connsiteY3" fmla="*/ 866 h 10000"/>
                  <a:gd name="connsiteX4" fmla="*/ 8277 w 9915"/>
                  <a:gd name="connsiteY4" fmla="*/ 1317 h 10000"/>
                  <a:gd name="connsiteX5" fmla="*/ 8506 w 9915"/>
                  <a:gd name="connsiteY5" fmla="*/ 1581 h 10000"/>
                  <a:gd name="connsiteX6" fmla="*/ 8691 w 9915"/>
                  <a:gd name="connsiteY6" fmla="*/ 1882 h 10000"/>
                  <a:gd name="connsiteX7" fmla="*/ 8968 w 9915"/>
                  <a:gd name="connsiteY7" fmla="*/ 2597 h 10000"/>
                  <a:gd name="connsiteX8" fmla="*/ 9014 w 9915"/>
                  <a:gd name="connsiteY8" fmla="*/ 2785 h 10000"/>
                  <a:gd name="connsiteX9" fmla="*/ 9014 w 9915"/>
                  <a:gd name="connsiteY9" fmla="*/ 3011 h 10000"/>
                  <a:gd name="connsiteX10" fmla="*/ 8922 w 9915"/>
                  <a:gd name="connsiteY10" fmla="*/ 3424 h 10000"/>
                  <a:gd name="connsiteX11" fmla="*/ 8646 w 9915"/>
                  <a:gd name="connsiteY11" fmla="*/ 3839 h 10000"/>
                  <a:gd name="connsiteX12" fmla="*/ 8506 w 9915"/>
                  <a:gd name="connsiteY12" fmla="*/ 3989 h 10000"/>
                  <a:gd name="connsiteX13" fmla="*/ 8416 w 9915"/>
                  <a:gd name="connsiteY13" fmla="*/ 4065 h 10000"/>
                  <a:gd name="connsiteX14" fmla="*/ 8323 w 9915"/>
                  <a:gd name="connsiteY14" fmla="*/ 4140 h 10000"/>
                  <a:gd name="connsiteX15" fmla="*/ 7401 w 9915"/>
                  <a:gd name="connsiteY15" fmla="*/ 4592 h 10000"/>
                  <a:gd name="connsiteX16" fmla="*/ 6387 w 9915"/>
                  <a:gd name="connsiteY16" fmla="*/ 4667 h 10000"/>
                  <a:gd name="connsiteX17" fmla="*/ 5511 w 9915"/>
                  <a:gd name="connsiteY17" fmla="*/ 4441 h 10000"/>
                  <a:gd name="connsiteX18" fmla="*/ 4819 w 9915"/>
                  <a:gd name="connsiteY18" fmla="*/ 4065 h 10000"/>
                  <a:gd name="connsiteX19" fmla="*/ 3897 w 9915"/>
                  <a:gd name="connsiteY19" fmla="*/ 3613 h 10000"/>
                  <a:gd name="connsiteX20" fmla="*/ 3299 w 9915"/>
                  <a:gd name="connsiteY20" fmla="*/ 4102 h 10000"/>
                  <a:gd name="connsiteX21" fmla="*/ 2560 w 9915"/>
                  <a:gd name="connsiteY21" fmla="*/ 4592 h 10000"/>
                  <a:gd name="connsiteX22" fmla="*/ 2975 w 9915"/>
                  <a:gd name="connsiteY22" fmla="*/ 5608 h 10000"/>
                  <a:gd name="connsiteX23" fmla="*/ 3160 w 9915"/>
                  <a:gd name="connsiteY23" fmla="*/ 6247 h 10000"/>
                  <a:gd name="connsiteX24" fmla="*/ 3299 w 9915"/>
                  <a:gd name="connsiteY24" fmla="*/ 7000 h 10000"/>
                  <a:gd name="connsiteX25" fmla="*/ 3113 w 9915"/>
                  <a:gd name="connsiteY25" fmla="*/ 7866 h 10000"/>
                  <a:gd name="connsiteX26" fmla="*/ 2377 w 9915"/>
                  <a:gd name="connsiteY26" fmla="*/ 8580 h 10000"/>
                  <a:gd name="connsiteX27" fmla="*/ 1962 w 9915"/>
                  <a:gd name="connsiteY27" fmla="*/ 8845 h 10000"/>
                  <a:gd name="connsiteX28" fmla="*/ 1870 w 9915"/>
                  <a:gd name="connsiteY28" fmla="*/ 8920 h 10000"/>
                  <a:gd name="connsiteX29" fmla="*/ 1822 w 9915"/>
                  <a:gd name="connsiteY29" fmla="*/ 8920 h 10000"/>
                  <a:gd name="connsiteX30" fmla="*/ 1778 w 9915"/>
                  <a:gd name="connsiteY30" fmla="*/ 8957 h 10000"/>
                  <a:gd name="connsiteX31" fmla="*/ 1731 w 9915"/>
                  <a:gd name="connsiteY31" fmla="*/ 8957 h 10000"/>
                  <a:gd name="connsiteX32" fmla="*/ 1731 w 9915"/>
                  <a:gd name="connsiteY32" fmla="*/ 8995 h 10000"/>
                  <a:gd name="connsiteX33" fmla="*/ 1501 w 9915"/>
                  <a:gd name="connsiteY33" fmla="*/ 9070 h 10000"/>
                  <a:gd name="connsiteX34" fmla="*/ 1225 w 9915"/>
                  <a:gd name="connsiteY34" fmla="*/ 9145 h 10000"/>
                  <a:gd name="connsiteX35" fmla="*/ 901 w 9915"/>
                  <a:gd name="connsiteY35" fmla="*/ 9221 h 10000"/>
                  <a:gd name="connsiteX36" fmla="*/ 625 w 9915"/>
                  <a:gd name="connsiteY36" fmla="*/ 9221 h 10000"/>
                  <a:gd name="connsiteX37" fmla="*/ 348 w 9915"/>
                  <a:gd name="connsiteY37" fmla="*/ 9183 h 10000"/>
                  <a:gd name="connsiteX38" fmla="*/ 5 w 9915"/>
                  <a:gd name="connsiteY38" fmla="*/ 9066 h 10000"/>
                  <a:gd name="connsiteX39" fmla="*/ 126 w 9915"/>
                  <a:gd name="connsiteY39" fmla="*/ 9866 h 10000"/>
                  <a:gd name="connsiteX40" fmla="*/ 2008 w 9915"/>
                  <a:gd name="connsiteY40" fmla="*/ 9634 h 10000"/>
                  <a:gd name="connsiteX41" fmla="*/ 4037 w 9915"/>
                  <a:gd name="connsiteY41" fmla="*/ 6285 h 10000"/>
                  <a:gd name="connsiteX42" fmla="*/ 4403 w 9915"/>
                  <a:gd name="connsiteY42" fmla="*/ 4667 h 10000"/>
                  <a:gd name="connsiteX43" fmla="*/ 7770 w 9915"/>
                  <a:gd name="connsiteY43" fmla="*/ 5231 h 10000"/>
                  <a:gd name="connsiteX44" fmla="*/ 9613 w 9915"/>
                  <a:gd name="connsiteY44" fmla="*/ 1656 h 10000"/>
                  <a:gd name="connsiteX45" fmla="*/ 8737 w 9915"/>
                  <a:gd name="connsiteY45" fmla="*/ 0 h 10000"/>
                  <a:gd name="connsiteX0" fmla="*/ 8731 w 9919"/>
                  <a:gd name="connsiteY0" fmla="*/ 0 h 10000"/>
                  <a:gd name="connsiteX1" fmla="*/ 7429 w 9919"/>
                  <a:gd name="connsiteY1" fmla="*/ 527 h 10000"/>
                  <a:gd name="connsiteX2" fmla="*/ 7477 w 9919"/>
                  <a:gd name="connsiteY2" fmla="*/ 565 h 10000"/>
                  <a:gd name="connsiteX3" fmla="*/ 7847 w 9919"/>
                  <a:gd name="connsiteY3" fmla="*/ 866 h 10000"/>
                  <a:gd name="connsiteX4" fmla="*/ 8267 w 9919"/>
                  <a:gd name="connsiteY4" fmla="*/ 1317 h 10000"/>
                  <a:gd name="connsiteX5" fmla="*/ 8498 w 9919"/>
                  <a:gd name="connsiteY5" fmla="*/ 1581 h 10000"/>
                  <a:gd name="connsiteX6" fmla="*/ 8685 w 9919"/>
                  <a:gd name="connsiteY6" fmla="*/ 1882 h 10000"/>
                  <a:gd name="connsiteX7" fmla="*/ 8964 w 9919"/>
                  <a:gd name="connsiteY7" fmla="*/ 2597 h 10000"/>
                  <a:gd name="connsiteX8" fmla="*/ 9010 w 9919"/>
                  <a:gd name="connsiteY8" fmla="*/ 2785 h 10000"/>
                  <a:gd name="connsiteX9" fmla="*/ 9010 w 9919"/>
                  <a:gd name="connsiteY9" fmla="*/ 3011 h 10000"/>
                  <a:gd name="connsiteX10" fmla="*/ 8917 w 9919"/>
                  <a:gd name="connsiteY10" fmla="*/ 3424 h 10000"/>
                  <a:gd name="connsiteX11" fmla="*/ 8639 w 9919"/>
                  <a:gd name="connsiteY11" fmla="*/ 3839 h 10000"/>
                  <a:gd name="connsiteX12" fmla="*/ 8498 w 9919"/>
                  <a:gd name="connsiteY12" fmla="*/ 3989 h 10000"/>
                  <a:gd name="connsiteX13" fmla="*/ 8407 w 9919"/>
                  <a:gd name="connsiteY13" fmla="*/ 4065 h 10000"/>
                  <a:gd name="connsiteX14" fmla="*/ 8313 w 9919"/>
                  <a:gd name="connsiteY14" fmla="*/ 4140 h 10000"/>
                  <a:gd name="connsiteX15" fmla="*/ 7383 w 9919"/>
                  <a:gd name="connsiteY15" fmla="*/ 4592 h 10000"/>
                  <a:gd name="connsiteX16" fmla="*/ 6361 w 9919"/>
                  <a:gd name="connsiteY16" fmla="*/ 4667 h 10000"/>
                  <a:gd name="connsiteX17" fmla="*/ 5477 w 9919"/>
                  <a:gd name="connsiteY17" fmla="*/ 4441 h 10000"/>
                  <a:gd name="connsiteX18" fmla="*/ 4779 w 9919"/>
                  <a:gd name="connsiteY18" fmla="*/ 4065 h 10000"/>
                  <a:gd name="connsiteX19" fmla="*/ 3849 w 9919"/>
                  <a:gd name="connsiteY19" fmla="*/ 3613 h 10000"/>
                  <a:gd name="connsiteX20" fmla="*/ 3246 w 9919"/>
                  <a:gd name="connsiteY20" fmla="*/ 4102 h 10000"/>
                  <a:gd name="connsiteX21" fmla="*/ 2501 w 9919"/>
                  <a:gd name="connsiteY21" fmla="*/ 4592 h 10000"/>
                  <a:gd name="connsiteX22" fmla="*/ 2920 w 9919"/>
                  <a:gd name="connsiteY22" fmla="*/ 5608 h 10000"/>
                  <a:gd name="connsiteX23" fmla="*/ 3106 w 9919"/>
                  <a:gd name="connsiteY23" fmla="*/ 6247 h 10000"/>
                  <a:gd name="connsiteX24" fmla="*/ 3246 w 9919"/>
                  <a:gd name="connsiteY24" fmla="*/ 7000 h 10000"/>
                  <a:gd name="connsiteX25" fmla="*/ 3059 w 9919"/>
                  <a:gd name="connsiteY25" fmla="*/ 7866 h 10000"/>
                  <a:gd name="connsiteX26" fmla="*/ 2316 w 9919"/>
                  <a:gd name="connsiteY26" fmla="*/ 8580 h 10000"/>
                  <a:gd name="connsiteX27" fmla="*/ 1898 w 9919"/>
                  <a:gd name="connsiteY27" fmla="*/ 8845 h 10000"/>
                  <a:gd name="connsiteX28" fmla="*/ 1805 w 9919"/>
                  <a:gd name="connsiteY28" fmla="*/ 8920 h 10000"/>
                  <a:gd name="connsiteX29" fmla="*/ 1757 w 9919"/>
                  <a:gd name="connsiteY29" fmla="*/ 8920 h 10000"/>
                  <a:gd name="connsiteX30" fmla="*/ 1712 w 9919"/>
                  <a:gd name="connsiteY30" fmla="*/ 8957 h 10000"/>
                  <a:gd name="connsiteX31" fmla="*/ 1665 w 9919"/>
                  <a:gd name="connsiteY31" fmla="*/ 8957 h 10000"/>
                  <a:gd name="connsiteX32" fmla="*/ 1665 w 9919"/>
                  <a:gd name="connsiteY32" fmla="*/ 8995 h 10000"/>
                  <a:gd name="connsiteX33" fmla="*/ 1433 w 9919"/>
                  <a:gd name="connsiteY33" fmla="*/ 9070 h 10000"/>
                  <a:gd name="connsiteX34" fmla="*/ 1155 w 9919"/>
                  <a:gd name="connsiteY34" fmla="*/ 9145 h 10000"/>
                  <a:gd name="connsiteX35" fmla="*/ 828 w 9919"/>
                  <a:gd name="connsiteY35" fmla="*/ 9221 h 10000"/>
                  <a:gd name="connsiteX36" fmla="*/ 549 w 9919"/>
                  <a:gd name="connsiteY36" fmla="*/ 9221 h 10000"/>
                  <a:gd name="connsiteX37" fmla="*/ 270 w 9919"/>
                  <a:gd name="connsiteY37" fmla="*/ 9183 h 10000"/>
                  <a:gd name="connsiteX38" fmla="*/ 7 w 9919"/>
                  <a:gd name="connsiteY38" fmla="*/ 9066 h 10000"/>
                  <a:gd name="connsiteX39" fmla="*/ 46 w 9919"/>
                  <a:gd name="connsiteY39" fmla="*/ 9866 h 10000"/>
                  <a:gd name="connsiteX40" fmla="*/ 1944 w 9919"/>
                  <a:gd name="connsiteY40" fmla="*/ 9634 h 10000"/>
                  <a:gd name="connsiteX41" fmla="*/ 3991 w 9919"/>
                  <a:gd name="connsiteY41" fmla="*/ 6285 h 10000"/>
                  <a:gd name="connsiteX42" fmla="*/ 4360 w 9919"/>
                  <a:gd name="connsiteY42" fmla="*/ 4667 h 10000"/>
                  <a:gd name="connsiteX43" fmla="*/ 7756 w 9919"/>
                  <a:gd name="connsiteY43" fmla="*/ 5231 h 10000"/>
                  <a:gd name="connsiteX44" fmla="*/ 9614 w 9919"/>
                  <a:gd name="connsiteY44" fmla="*/ 1656 h 10000"/>
                  <a:gd name="connsiteX45" fmla="*/ 8731 w 9919"/>
                  <a:gd name="connsiteY45" fmla="*/ 0 h 10000"/>
                  <a:gd name="connsiteX0" fmla="*/ 8763 w 9961"/>
                  <a:gd name="connsiteY0" fmla="*/ 0 h 10000"/>
                  <a:gd name="connsiteX1" fmla="*/ 7451 w 9961"/>
                  <a:gd name="connsiteY1" fmla="*/ 527 h 10000"/>
                  <a:gd name="connsiteX2" fmla="*/ 7499 w 9961"/>
                  <a:gd name="connsiteY2" fmla="*/ 565 h 10000"/>
                  <a:gd name="connsiteX3" fmla="*/ 7872 w 9961"/>
                  <a:gd name="connsiteY3" fmla="*/ 866 h 10000"/>
                  <a:gd name="connsiteX4" fmla="*/ 8296 w 9961"/>
                  <a:gd name="connsiteY4" fmla="*/ 1317 h 10000"/>
                  <a:gd name="connsiteX5" fmla="*/ 8528 w 9961"/>
                  <a:gd name="connsiteY5" fmla="*/ 1581 h 10000"/>
                  <a:gd name="connsiteX6" fmla="*/ 8717 w 9961"/>
                  <a:gd name="connsiteY6" fmla="*/ 1882 h 10000"/>
                  <a:gd name="connsiteX7" fmla="*/ 8998 w 9961"/>
                  <a:gd name="connsiteY7" fmla="*/ 2597 h 10000"/>
                  <a:gd name="connsiteX8" fmla="*/ 9045 w 9961"/>
                  <a:gd name="connsiteY8" fmla="*/ 2785 h 10000"/>
                  <a:gd name="connsiteX9" fmla="*/ 9045 w 9961"/>
                  <a:gd name="connsiteY9" fmla="*/ 3011 h 10000"/>
                  <a:gd name="connsiteX10" fmla="*/ 8951 w 9961"/>
                  <a:gd name="connsiteY10" fmla="*/ 3424 h 10000"/>
                  <a:gd name="connsiteX11" fmla="*/ 8671 w 9961"/>
                  <a:gd name="connsiteY11" fmla="*/ 3839 h 10000"/>
                  <a:gd name="connsiteX12" fmla="*/ 8528 w 9961"/>
                  <a:gd name="connsiteY12" fmla="*/ 3989 h 10000"/>
                  <a:gd name="connsiteX13" fmla="*/ 8437 w 9961"/>
                  <a:gd name="connsiteY13" fmla="*/ 4065 h 10000"/>
                  <a:gd name="connsiteX14" fmla="*/ 8342 w 9961"/>
                  <a:gd name="connsiteY14" fmla="*/ 4140 h 10000"/>
                  <a:gd name="connsiteX15" fmla="*/ 7404 w 9961"/>
                  <a:gd name="connsiteY15" fmla="*/ 4592 h 10000"/>
                  <a:gd name="connsiteX16" fmla="*/ 6374 w 9961"/>
                  <a:gd name="connsiteY16" fmla="*/ 4667 h 10000"/>
                  <a:gd name="connsiteX17" fmla="*/ 5483 w 9961"/>
                  <a:gd name="connsiteY17" fmla="*/ 4441 h 10000"/>
                  <a:gd name="connsiteX18" fmla="*/ 4779 w 9961"/>
                  <a:gd name="connsiteY18" fmla="*/ 4065 h 10000"/>
                  <a:gd name="connsiteX19" fmla="*/ 3841 w 9961"/>
                  <a:gd name="connsiteY19" fmla="*/ 3613 h 10000"/>
                  <a:gd name="connsiteX20" fmla="*/ 3234 w 9961"/>
                  <a:gd name="connsiteY20" fmla="*/ 4102 h 10000"/>
                  <a:gd name="connsiteX21" fmla="*/ 2482 w 9961"/>
                  <a:gd name="connsiteY21" fmla="*/ 4592 h 10000"/>
                  <a:gd name="connsiteX22" fmla="*/ 2905 w 9961"/>
                  <a:gd name="connsiteY22" fmla="*/ 5608 h 10000"/>
                  <a:gd name="connsiteX23" fmla="*/ 3092 w 9961"/>
                  <a:gd name="connsiteY23" fmla="*/ 6247 h 10000"/>
                  <a:gd name="connsiteX24" fmla="*/ 3234 w 9961"/>
                  <a:gd name="connsiteY24" fmla="*/ 7000 h 10000"/>
                  <a:gd name="connsiteX25" fmla="*/ 3045 w 9961"/>
                  <a:gd name="connsiteY25" fmla="*/ 7866 h 10000"/>
                  <a:gd name="connsiteX26" fmla="*/ 2296 w 9961"/>
                  <a:gd name="connsiteY26" fmla="*/ 8580 h 10000"/>
                  <a:gd name="connsiteX27" fmla="*/ 1874 w 9961"/>
                  <a:gd name="connsiteY27" fmla="*/ 8845 h 10000"/>
                  <a:gd name="connsiteX28" fmla="*/ 1781 w 9961"/>
                  <a:gd name="connsiteY28" fmla="*/ 8920 h 10000"/>
                  <a:gd name="connsiteX29" fmla="*/ 1732 w 9961"/>
                  <a:gd name="connsiteY29" fmla="*/ 8920 h 10000"/>
                  <a:gd name="connsiteX30" fmla="*/ 1687 w 9961"/>
                  <a:gd name="connsiteY30" fmla="*/ 8957 h 10000"/>
                  <a:gd name="connsiteX31" fmla="*/ 1640 w 9961"/>
                  <a:gd name="connsiteY31" fmla="*/ 8957 h 10000"/>
                  <a:gd name="connsiteX32" fmla="*/ 1640 w 9961"/>
                  <a:gd name="connsiteY32" fmla="*/ 8995 h 10000"/>
                  <a:gd name="connsiteX33" fmla="*/ 1406 w 9961"/>
                  <a:gd name="connsiteY33" fmla="*/ 9070 h 10000"/>
                  <a:gd name="connsiteX34" fmla="*/ 1125 w 9961"/>
                  <a:gd name="connsiteY34" fmla="*/ 9145 h 10000"/>
                  <a:gd name="connsiteX35" fmla="*/ 796 w 9961"/>
                  <a:gd name="connsiteY35" fmla="*/ 9221 h 10000"/>
                  <a:gd name="connsiteX36" fmla="*/ 514 w 9961"/>
                  <a:gd name="connsiteY36" fmla="*/ 9221 h 10000"/>
                  <a:gd name="connsiteX37" fmla="*/ 233 w 9961"/>
                  <a:gd name="connsiteY37" fmla="*/ 9183 h 10000"/>
                  <a:gd name="connsiteX38" fmla="*/ 10 w 9961"/>
                  <a:gd name="connsiteY38" fmla="*/ 9332 h 10000"/>
                  <a:gd name="connsiteX39" fmla="*/ 7 w 9961"/>
                  <a:gd name="connsiteY39" fmla="*/ 9866 h 10000"/>
                  <a:gd name="connsiteX40" fmla="*/ 1921 w 9961"/>
                  <a:gd name="connsiteY40" fmla="*/ 9634 h 10000"/>
                  <a:gd name="connsiteX41" fmla="*/ 3985 w 9961"/>
                  <a:gd name="connsiteY41" fmla="*/ 6285 h 10000"/>
                  <a:gd name="connsiteX42" fmla="*/ 4357 w 9961"/>
                  <a:gd name="connsiteY42" fmla="*/ 4667 h 10000"/>
                  <a:gd name="connsiteX43" fmla="*/ 7780 w 9961"/>
                  <a:gd name="connsiteY43" fmla="*/ 5231 h 10000"/>
                  <a:gd name="connsiteX44" fmla="*/ 9654 w 9961"/>
                  <a:gd name="connsiteY44" fmla="*/ 1656 h 10000"/>
                  <a:gd name="connsiteX45" fmla="*/ 8763 w 9961"/>
                  <a:gd name="connsiteY45" fmla="*/ 0 h 10000"/>
                  <a:gd name="connsiteX0" fmla="*/ 8790 w 9993"/>
                  <a:gd name="connsiteY0" fmla="*/ 0 h 10000"/>
                  <a:gd name="connsiteX1" fmla="*/ 7473 w 9993"/>
                  <a:gd name="connsiteY1" fmla="*/ 527 h 10000"/>
                  <a:gd name="connsiteX2" fmla="*/ 7521 w 9993"/>
                  <a:gd name="connsiteY2" fmla="*/ 565 h 10000"/>
                  <a:gd name="connsiteX3" fmla="*/ 7896 w 9993"/>
                  <a:gd name="connsiteY3" fmla="*/ 866 h 10000"/>
                  <a:gd name="connsiteX4" fmla="*/ 8321 w 9993"/>
                  <a:gd name="connsiteY4" fmla="*/ 1317 h 10000"/>
                  <a:gd name="connsiteX5" fmla="*/ 8554 w 9993"/>
                  <a:gd name="connsiteY5" fmla="*/ 1581 h 10000"/>
                  <a:gd name="connsiteX6" fmla="*/ 8744 w 9993"/>
                  <a:gd name="connsiteY6" fmla="*/ 1882 h 10000"/>
                  <a:gd name="connsiteX7" fmla="*/ 9026 w 9993"/>
                  <a:gd name="connsiteY7" fmla="*/ 2597 h 10000"/>
                  <a:gd name="connsiteX8" fmla="*/ 9073 w 9993"/>
                  <a:gd name="connsiteY8" fmla="*/ 2785 h 10000"/>
                  <a:gd name="connsiteX9" fmla="*/ 9073 w 9993"/>
                  <a:gd name="connsiteY9" fmla="*/ 3011 h 10000"/>
                  <a:gd name="connsiteX10" fmla="*/ 8979 w 9993"/>
                  <a:gd name="connsiteY10" fmla="*/ 3424 h 10000"/>
                  <a:gd name="connsiteX11" fmla="*/ 8698 w 9993"/>
                  <a:gd name="connsiteY11" fmla="*/ 3839 h 10000"/>
                  <a:gd name="connsiteX12" fmla="*/ 8554 w 9993"/>
                  <a:gd name="connsiteY12" fmla="*/ 3989 h 10000"/>
                  <a:gd name="connsiteX13" fmla="*/ 8463 w 9993"/>
                  <a:gd name="connsiteY13" fmla="*/ 4065 h 10000"/>
                  <a:gd name="connsiteX14" fmla="*/ 8368 w 9993"/>
                  <a:gd name="connsiteY14" fmla="*/ 4140 h 10000"/>
                  <a:gd name="connsiteX15" fmla="*/ 7426 w 9993"/>
                  <a:gd name="connsiteY15" fmla="*/ 4592 h 10000"/>
                  <a:gd name="connsiteX16" fmla="*/ 6392 w 9993"/>
                  <a:gd name="connsiteY16" fmla="*/ 4667 h 10000"/>
                  <a:gd name="connsiteX17" fmla="*/ 5497 w 9993"/>
                  <a:gd name="connsiteY17" fmla="*/ 4441 h 10000"/>
                  <a:gd name="connsiteX18" fmla="*/ 4791 w 9993"/>
                  <a:gd name="connsiteY18" fmla="*/ 4065 h 10000"/>
                  <a:gd name="connsiteX19" fmla="*/ 3849 w 9993"/>
                  <a:gd name="connsiteY19" fmla="*/ 3613 h 10000"/>
                  <a:gd name="connsiteX20" fmla="*/ 3240 w 9993"/>
                  <a:gd name="connsiteY20" fmla="*/ 4102 h 10000"/>
                  <a:gd name="connsiteX21" fmla="*/ 2485 w 9993"/>
                  <a:gd name="connsiteY21" fmla="*/ 4592 h 10000"/>
                  <a:gd name="connsiteX22" fmla="*/ 2909 w 9993"/>
                  <a:gd name="connsiteY22" fmla="*/ 5608 h 10000"/>
                  <a:gd name="connsiteX23" fmla="*/ 3097 w 9993"/>
                  <a:gd name="connsiteY23" fmla="*/ 6247 h 10000"/>
                  <a:gd name="connsiteX24" fmla="*/ 3240 w 9993"/>
                  <a:gd name="connsiteY24" fmla="*/ 7000 h 10000"/>
                  <a:gd name="connsiteX25" fmla="*/ 3050 w 9993"/>
                  <a:gd name="connsiteY25" fmla="*/ 7866 h 10000"/>
                  <a:gd name="connsiteX26" fmla="*/ 2298 w 9993"/>
                  <a:gd name="connsiteY26" fmla="*/ 8580 h 10000"/>
                  <a:gd name="connsiteX27" fmla="*/ 1874 w 9993"/>
                  <a:gd name="connsiteY27" fmla="*/ 8845 h 10000"/>
                  <a:gd name="connsiteX28" fmla="*/ 1781 w 9993"/>
                  <a:gd name="connsiteY28" fmla="*/ 8920 h 10000"/>
                  <a:gd name="connsiteX29" fmla="*/ 1732 w 9993"/>
                  <a:gd name="connsiteY29" fmla="*/ 8920 h 10000"/>
                  <a:gd name="connsiteX30" fmla="*/ 1687 w 9993"/>
                  <a:gd name="connsiteY30" fmla="*/ 8957 h 10000"/>
                  <a:gd name="connsiteX31" fmla="*/ 1639 w 9993"/>
                  <a:gd name="connsiteY31" fmla="*/ 8957 h 10000"/>
                  <a:gd name="connsiteX32" fmla="*/ 1639 w 9993"/>
                  <a:gd name="connsiteY32" fmla="*/ 8995 h 10000"/>
                  <a:gd name="connsiteX33" fmla="*/ 1405 w 9993"/>
                  <a:gd name="connsiteY33" fmla="*/ 9070 h 10000"/>
                  <a:gd name="connsiteX34" fmla="*/ 1122 w 9993"/>
                  <a:gd name="connsiteY34" fmla="*/ 9145 h 10000"/>
                  <a:gd name="connsiteX35" fmla="*/ 792 w 9993"/>
                  <a:gd name="connsiteY35" fmla="*/ 9221 h 10000"/>
                  <a:gd name="connsiteX36" fmla="*/ 509 w 9993"/>
                  <a:gd name="connsiteY36" fmla="*/ 9221 h 10000"/>
                  <a:gd name="connsiteX37" fmla="*/ 227 w 9993"/>
                  <a:gd name="connsiteY37" fmla="*/ 9183 h 10000"/>
                  <a:gd name="connsiteX38" fmla="*/ 87 w 9993"/>
                  <a:gd name="connsiteY38" fmla="*/ 9099 h 10000"/>
                  <a:gd name="connsiteX39" fmla="*/ 0 w 9993"/>
                  <a:gd name="connsiteY39" fmla="*/ 9866 h 10000"/>
                  <a:gd name="connsiteX40" fmla="*/ 1922 w 9993"/>
                  <a:gd name="connsiteY40" fmla="*/ 9634 h 10000"/>
                  <a:gd name="connsiteX41" fmla="*/ 3994 w 9993"/>
                  <a:gd name="connsiteY41" fmla="*/ 6285 h 10000"/>
                  <a:gd name="connsiteX42" fmla="*/ 4367 w 9993"/>
                  <a:gd name="connsiteY42" fmla="*/ 4667 h 10000"/>
                  <a:gd name="connsiteX43" fmla="*/ 7803 w 9993"/>
                  <a:gd name="connsiteY43" fmla="*/ 5231 h 10000"/>
                  <a:gd name="connsiteX44" fmla="*/ 9685 w 9993"/>
                  <a:gd name="connsiteY44" fmla="*/ 1656 h 10000"/>
                  <a:gd name="connsiteX45" fmla="*/ 8790 w 9993"/>
                  <a:gd name="connsiteY4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993" h="10000">
                    <a:moveTo>
                      <a:pt x="8790" y="0"/>
                    </a:moveTo>
                    <a:cubicBezTo>
                      <a:pt x="8368" y="75"/>
                      <a:pt x="7944" y="263"/>
                      <a:pt x="7473" y="527"/>
                    </a:cubicBezTo>
                    <a:cubicBezTo>
                      <a:pt x="7521" y="527"/>
                      <a:pt x="7521" y="527"/>
                      <a:pt x="7521" y="565"/>
                    </a:cubicBezTo>
                    <a:lnTo>
                      <a:pt x="7896" y="866"/>
                    </a:lnTo>
                    <a:cubicBezTo>
                      <a:pt x="8037" y="979"/>
                      <a:pt x="8180" y="1129"/>
                      <a:pt x="8321" y="1317"/>
                    </a:cubicBezTo>
                    <a:cubicBezTo>
                      <a:pt x="8368" y="1392"/>
                      <a:pt x="8463" y="1467"/>
                      <a:pt x="8554" y="1581"/>
                    </a:cubicBezTo>
                    <a:cubicBezTo>
                      <a:pt x="8604" y="1656"/>
                      <a:pt x="8650" y="1769"/>
                      <a:pt x="8744" y="1882"/>
                    </a:cubicBezTo>
                    <a:cubicBezTo>
                      <a:pt x="8887" y="2070"/>
                      <a:pt x="8979" y="2333"/>
                      <a:pt x="9026" y="2597"/>
                    </a:cubicBezTo>
                    <a:cubicBezTo>
                      <a:pt x="9042" y="2660"/>
                      <a:pt x="9056" y="2722"/>
                      <a:pt x="9073" y="2785"/>
                    </a:cubicBezTo>
                    <a:lnTo>
                      <a:pt x="9073" y="3011"/>
                    </a:lnTo>
                    <a:cubicBezTo>
                      <a:pt x="9073" y="3161"/>
                      <a:pt x="9026" y="3274"/>
                      <a:pt x="8979" y="3424"/>
                    </a:cubicBezTo>
                    <a:cubicBezTo>
                      <a:pt x="8887" y="3576"/>
                      <a:pt x="8790" y="3726"/>
                      <a:pt x="8698" y="3839"/>
                    </a:cubicBezTo>
                    <a:lnTo>
                      <a:pt x="8554" y="3989"/>
                    </a:lnTo>
                    <a:cubicBezTo>
                      <a:pt x="8508" y="3989"/>
                      <a:pt x="8508" y="4027"/>
                      <a:pt x="8463" y="4065"/>
                    </a:cubicBezTo>
                    <a:lnTo>
                      <a:pt x="8368" y="4140"/>
                    </a:lnTo>
                    <a:cubicBezTo>
                      <a:pt x="8086" y="4328"/>
                      <a:pt x="7803" y="4478"/>
                      <a:pt x="7426" y="4592"/>
                    </a:cubicBezTo>
                    <a:cubicBezTo>
                      <a:pt x="7098" y="4667"/>
                      <a:pt x="6768" y="4705"/>
                      <a:pt x="6392" y="4667"/>
                    </a:cubicBezTo>
                    <a:cubicBezTo>
                      <a:pt x="6062" y="4630"/>
                      <a:pt x="5780" y="4516"/>
                      <a:pt x="5497" y="4441"/>
                    </a:cubicBezTo>
                    <a:cubicBezTo>
                      <a:pt x="5261" y="4328"/>
                      <a:pt x="5026" y="4177"/>
                      <a:pt x="4791" y="4065"/>
                    </a:cubicBezTo>
                    <a:cubicBezTo>
                      <a:pt x="4415" y="3877"/>
                      <a:pt x="4085" y="3689"/>
                      <a:pt x="3849" y="3613"/>
                    </a:cubicBezTo>
                    <a:lnTo>
                      <a:pt x="3240" y="4102"/>
                    </a:lnTo>
                    <a:cubicBezTo>
                      <a:pt x="3004" y="4290"/>
                      <a:pt x="2768" y="4441"/>
                      <a:pt x="2485" y="4592"/>
                    </a:cubicBezTo>
                    <a:cubicBezTo>
                      <a:pt x="2581" y="4818"/>
                      <a:pt x="2768" y="5156"/>
                      <a:pt x="2909" y="5608"/>
                    </a:cubicBezTo>
                    <a:cubicBezTo>
                      <a:pt x="2958" y="5796"/>
                      <a:pt x="3050" y="5984"/>
                      <a:pt x="3097" y="6247"/>
                    </a:cubicBezTo>
                    <a:cubicBezTo>
                      <a:pt x="3191" y="6473"/>
                      <a:pt x="3240" y="6700"/>
                      <a:pt x="3240" y="7000"/>
                    </a:cubicBezTo>
                    <a:cubicBezTo>
                      <a:pt x="3240" y="7263"/>
                      <a:pt x="3240" y="7602"/>
                      <a:pt x="3050" y="7866"/>
                    </a:cubicBezTo>
                    <a:cubicBezTo>
                      <a:pt x="2861" y="8167"/>
                      <a:pt x="2581" y="8392"/>
                      <a:pt x="2298" y="8580"/>
                    </a:cubicBezTo>
                    <a:cubicBezTo>
                      <a:pt x="2154" y="8694"/>
                      <a:pt x="2015" y="8769"/>
                      <a:pt x="1874" y="8845"/>
                    </a:cubicBezTo>
                    <a:lnTo>
                      <a:pt x="1781" y="8920"/>
                    </a:lnTo>
                    <a:lnTo>
                      <a:pt x="1732" y="8920"/>
                    </a:lnTo>
                    <a:cubicBezTo>
                      <a:pt x="1716" y="8932"/>
                      <a:pt x="1702" y="8945"/>
                      <a:pt x="1687" y="8957"/>
                    </a:cubicBezTo>
                    <a:lnTo>
                      <a:pt x="1639" y="8957"/>
                    </a:lnTo>
                    <a:lnTo>
                      <a:pt x="1639" y="8995"/>
                    </a:lnTo>
                    <a:lnTo>
                      <a:pt x="1405" y="9070"/>
                    </a:lnTo>
                    <a:cubicBezTo>
                      <a:pt x="1355" y="9108"/>
                      <a:pt x="1215" y="9145"/>
                      <a:pt x="1122" y="9145"/>
                    </a:cubicBezTo>
                    <a:cubicBezTo>
                      <a:pt x="1029" y="9183"/>
                      <a:pt x="886" y="9221"/>
                      <a:pt x="792" y="9221"/>
                    </a:cubicBezTo>
                    <a:lnTo>
                      <a:pt x="509" y="9221"/>
                    </a:lnTo>
                    <a:cubicBezTo>
                      <a:pt x="416" y="9221"/>
                      <a:pt x="321" y="9183"/>
                      <a:pt x="227" y="9183"/>
                    </a:cubicBezTo>
                    <a:cubicBezTo>
                      <a:pt x="38" y="9145"/>
                      <a:pt x="276" y="9174"/>
                      <a:pt x="87" y="9099"/>
                    </a:cubicBezTo>
                    <a:cubicBezTo>
                      <a:pt x="51" y="9213"/>
                      <a:pt x="51" y="9633"/>
                      <a:pt x="0" y="9866"/>
                    </a:cubicBezTo>
                    <a:cubicBezTo>
                      <a:pt x="536" y="9935"/>
                      <a:pt x="1259" y="10231"/>
                      <a:pt x="1922" y="9634"/>
                    </a:cubicBezTo>
                    <a:cubicBezTo>
                      <a:pt x="3191" y="9070"/>
                      <a:pt x="4085" y="8092"/>
                      <a:pt x="3994" y="6285"/>
                    </a:cubicBezTo>
                    <a:cubicBezTo>
                      <a:pt x="3897" y="4478"/>
                      <a:pt x="3097" y="4140"/>
                      <a:pt x="4367" y="4667"/>
                    </a:cubicBezTo>
                    <a:cubicBezTo>
                      <a:pt x="5684" y="5194"/>
                      <a:pt x="6062" y="5532"/>
                      <a:pt x="7803" y="5231"/>
                    </a:cubicBezTo>
                    <a:cubicBezTo>
                      <a:pt x="9544" y="4930"/>
                      <a:pt x="10533" y="3048"/>
                      <a:pt x="9685" y="1656"/>
                    </a:cubicBezTo>
                    <a:cubicBezTo>
                      <a:pt x="8887" y="338"/>
                      <a:pt x="8698" y="828"/>
                      <a:pt x="87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p:cNvSpPr>
                <a:spLocks/>
              </p:cNvSpPr>
              <p:nvPr userDrawn="1"/>
            </p:nvSpPr>
            <p:spPr bwMode="auto">
              <a:xfrm>
                <a:off x="224710" y="3361746"/>
                <a:ext cx="268240" cy="270870"/>
              </a:xfrm>
              <a:custGeom>
                <a:avLst/>
                <a:gdLst>
                  <a:gd name="T0" fmla="*/ 30 w 100"/>
                  <a:gd name="T1" fmla="*/ 39 h 101"/>
                  <a:gd name="T2" fmla="*/ 8 w 100"/>
                  <a:gd name="T3" fmla="*/ 66 h 101"/>
                  <a:gd name="T4" fmla="*/ 0 w 100"/>
                  <a:gd name="T5" fmla="*/ 76 h 101"/>
                  <a:gd name="T6" fmla="*/ 21 w 100"/>
                  <a:gd name="T7" fmla="*/ 87 h 101"/>
                  <a:gd name="T8" fmla="*/ 52 w 100"/>
                  <a:gd name="T9" fmla="*/ 100 h 101"/>
                  <a:gd name="T10" fmla="*/ 70 w 100"/>
                  <a:gd name="T11" fmla="*/ 98 h 101"/>
                  <a:gd name="T12" fmla="*/ 87 w 100"/>
                  <a:gd name="T13" fmla="*/ 87 h 101"/>
                  <a:gd name="T14" fmla="*/ 89 w 100"/>
                  <a:gd name="T15" fmla="*/ 86 h 101"/>
                  <a:gd name="T16" fmla="*/ 90 w 100"/>
                  <a:gd name="T17" fmla="*/ 84 h 101"/>
                  <a:gd name="T18" fmla="*/ 94 w 100"/>
                  <a:gd name="T19" fmla="*/ 80 h 101"/>
                  <a:gd name="T20" fmla="*/ 96 w 100"/>
                  <a:gd name="T21" fmla="*/ 76 h 101"/>
                  <a:gd name="T22" fmla="*/ 98 w 100"/>
                  <a:gd name="T23" fmla="*/ 72 h 101"/>
                  <a:gd name="T24" fmla="*/ 100 w 100"/>
                  <a:gd name="T25" fmla="*/ 63 h 101"/>
                  <a:gd name="T26" fmla="*/ 100 w 100"/>
                  <a:gd name="T27" fmla="*/ 59 h 101"/>
                  <a:gd name="T28" fmla="*/ 99 w 100"/>
                  <a:gd name="T29" fmla="*/ 54 h 101"/>
                  <a:gd name="T30" fmla="*/ 94 w 100"/>
                  <a:gd name="T31" fmla="*/ 37 h 101"/>
                  <a:gd name="T32" fmla="*/ 90 w 100"/>
                  <a:gd name="T33" fmla="*/ 29 h 101"/>
                  <a:gd name="T34" fmla="*/ 86 w 100"/>
                  <a:gd name="T35" fmla="*/ 22 h 101"/>
                  <a:gd name="T36" fmla="*/ 71 w 100"/>
                  <a:gd name="T37" fmla="*/ 2 h 101"/>
                  <a:gd name="T38" fmla="*/ 70 w 100"/>
                  <a:gd name="T39" fmla="*/ 0 h 101"/>
                  <a:gd name="T40" fmla="*/ 52 w 100"/>
                  <a:gd name="T41" fmla="*/ 16 h 101"/>
                  <a:gd name="T42" fmla="*/ 30 w 100"/>
                  <a:gd name="T43"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1">
                    <a:moveTo>
                      <a:pt x="30" y="39"/>
                    </a:moveTo>
                    <a:cubicBezTo>
                      <a:pt x="23" y="48"/>
                      <a:pt x="16" y="57"/>
                      <a:pt x="8" y="66"/>
                    </a:cubicBezTo>
                    <a:cubicBezTo>
                      <a:pt x="6" y="69"/>
                      <a:pt x="3" y="72"/>
                      <a:pt x="0" y="76"/>
                    </a:cubicBezTo>
                    <a:cubicBezTo>
                      <a:pt x="6" y="78"/>
                      <a:pt x="13" y="82"/>
                      <a:pt x="21" y="87"/>
                    </a:cubicBezTo>
                    <a:cubicBezTo>
                      <a:pt x="30" y="92"/>
                      <a:pt x="40" y="98"/>
                      <a:pt x="52" y="100"/>
                    </a:cubicBezTo>
                    <a:cubicBezTo>
                      <a:pt x="58" y="101"/>
                      <a:pt x="65" y="100"/>
                      <a:pt x="70" y="98"/>
                    </a:cubicBezTo>
                    <a:cubicBezTo>
                      <a:pt x="76" y="95"/>
                      <a:pt x="82" y="92"/>
                      <a:pt x="87" y="87"/>
                    </a:cubicBezTo>
                    <a:cubicBezTo>
                      <a:pt x="89" y="86"/>
                      <a:pt x="89" y="86"/>
                      <a:pt x="89" y="86"/>
                    </a:cubicBezTo>
                    <a:cubicBezTo>
                      <a:pt x="89" y="86"/>
                      <a:pt x="90" y="84"/>
                      <a:pt x="90" y="84"/>
                    </a:cubicBezTo>
                    <a:cubicBezTo>
                      <a:pt x="94" y="80"/>
                      <a:pt x="94" y="80"/>
                      <a:pt x="94" y="80"/>
                    </a:cubicBezTo>
                    <a:cubicBezTo>
                      <a:pt x="95" y="79"/>
                      <a:pt x="95" y="77"/>
                      <a:pt x="96" y="76"/>
                    </a:cubicBezTo>
                    <a:cubicBezTo>
                      <a:pt x="97" y="75"/>
                      <a:pt x="97" y="74"/>
                      <a:pt x="98" y="72"/>
                    </a:cubicBezTo>
                    <a:cubicBezTo>
                      <a:pt x="98" y="69"/>
                      <a:pt x="100" y="66"/>
                      <a:pt x="100" y="63"/>
                    </a:cubicBezTo>
                    <a:cubicBezTo>
                      <a:pt x="100" y="62"/>
                      <a:pt x="100" y="60"/>
                      <a:pt x="100" y="59"/>
                    </a:cubicBezTo>
                    <a:cubicBezTo>
                      <a:pt x="99" y="54"/>
                      <a:pt x="99" y="54"/>
                      <a:pt x="99" y="54"/>
                    </a:cubicBezTo>
                    <a:cubicBezTo>
                      <a:pt x="98" y="48"/>
                      <a:pt x="96" y="42"/>
                      <a:pt x="94" y="37"/>
                    </a:cubicBezTo>
                    <a:cubicBezTo>
                      <a:pt x="93" y="34"/>
                      <a:pt x="91" y="32"/>
                      <a:pt x="90" y="29"/>
                    </a:cubicBezTo>
                    <a:cubicBezTo>
                      <a:pt x="89" y="27"/>
                      <a:pt x="88" y="25"/>
                      <a:pt x="86" y="22"/>
                    </a:cubicBezTo>
                    <a:cubicBezTo>
                      <a:pt x="81" y="14"/>
                      <a:pt x="75" y="7"/>
                      <a:pt x="71" y="2"/>
                    </a:cubicBezTo>
                    <a:cubicBezTo>
                      <a:pt x="71" y="1"/>
                      <a:pt x="71" y="1"/>
                      <a:pt x="70" y="0"/>
                    </a:cubicBezTo>
                    <a:cubicBezTo>
                      <a:pt x="64" y="5"/>
                      <a:pt x="58" y="10"/>
                      <a:pt x="52" y="16"/>
                    </a:cubicBezTo>
                    <a:cubicBezTo>
                      <a:pt x="45" y="23"/>
                      <a:pt x="37" y="31"/>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p:cNvSpPr>
                <a:spLocks/>
              </p:cNvSpPr>
              <p:nvPr userDrawn="1"/>
            </p:nvSpPr>
            <p:spPr bwMode="auto">
              <a:xfrm>
                <a:off x="-9519" y="3222373"/>
                <a:ext cx="507911" cy="490022"/>
              </a:xfrm>
              <a:custGeom>
                <a:avLst/>
                <a:gdLst>
                  <a:gd name="T0" fmla="*/ 24 w 285"/>
                  <a:gd name="T1" fmla="*/ 251 h 259"/>
                  <a:gd name="T2" fmla="*/ 37 w 285"/>
                  <a:gd name="T3" fmla="*/ 236 h 259"/>
                  <a:gd name="T4" fmla="*/ 54 w 285"/>
                  <a:gd name="T5" fmla="*/ 218 h 259"/>
                  <a:gd name="T6" fmla="*/ 101 w 285"/>
                  <a:gd name="T7" fmla="*/ 178 h 259"/>
                  <a:gd name="T8" fmla="*/ 155 w 285"/>
                  <a:gd name="T9" fmla="*/ 135 h 259"/>
                  <a:gd name="T10" fmla="*/ 179 w 285"/>
                  <a:gd name="T11" fmla="*/ 109 h 259"/>
                  <a:gd name="T12" fmla="*/ 202 w 285"/>
                  <a:gd name="T13" fmla="*/ 83 h 259"/>
                  <a:gd name="T14" fmla="*/ 225 w 285"/>
                  <a:gd name="T15" fmla="*/ 60 h 259"/>
                  <a:gd name="T16" fmla="*/ 249 w 285"/>
                  <a:gd name="T17" fmla="*/ 42 h 259"/>
                  <a:gd name="T18" fmla="*/ 272 w 285"/>
                  <a:gd name="T19" fmla="*/ 31 h 259"/>
                  <a:gd name="T20" fmla="*/ 284 w 285"/>
                  <a:gd name="T21" fmla="*/ 28 h 259"/>
                  <a:gd name="T22" fmla="*/ 265 w 285"/>
                  <a:gd name="T23" fmla="*/ 1 h 259"/>
                  <a:gd name="T24" fmla="*/ 183 w 285"/>
                  <a:gd name="T25" fmla="*/ 73 h 259"/>
                  <a:gd name="T26" fmla="*/ 119 w 285"/>
                  <a:gd name="T27" fmla="*/ 141 h 259"/>
                  <a:gd name="T28" fmla="*/ 1 w 285"/>
                  <a:gd name="T29" fmla="*/ 234 h 259"/>
                  <a:gd name="T30" fmla="*/ 18 w 285"/>
                  <a:gd name="T31" fmla="*/ 259 h 259"/>
                  <a:gd name="T32" fmla="*/ 24 w 285"/>
                  <a:gd name="T33" fmla="*/ 251 h 259"/>
                  <a:gd name="connsiteX0" fmla="*/ 810 w 9936"/>
                  <a:gd name="connsiteY0" fmla="*/ 9653 h 9962"/>
                  <a:gd name="connsiteX1" fmla="*/ 1266 w 9936"/>
                  <a:gd name="connsiteY1" fmla="*/ 9074 h 9962"/>
                  <a:gd name="connsiteX2" fmla="*/ 1863 w 9936"/>
                  <a:gd name="connsiteY2" fmla="*/ 8379 h 9962"/>
                  <a:gd name="connsiteX3" fmla="*/ 3512 w 9936"/>
                  <a:gd name="connsiteY3" fmla="*/ 6835 h 9962"/>
                  <a:gd name="connsiteX4" fmla="*/ 5407 w 9936"/>
                  <a:gd name="connsiteY4" fmla="*/ 5174 h 9962"/>
                  <a:gd name="connsiteX5" fmla="*/ 6249 w 9936"/>
                  <a:gd name="connsiteY5" fmla="*/ 4170 h 9962"/>
                  <a:gd name="connsiteX6" fmla="*/ 7056 w 9936"/>
                  <a:gd name="connsiteY6" fmla="*/ 3167 h 9962"/>
                  <a:gd name="connsiteX7" fmla="*/ 7863 w 9936"/>
                  <a:gd name="connsiteY7" fmla="*/ 2279 h 9962"/>
                  <a:gd name="connsiteX8" fmla="*/ 8705 w 9936"/>
                  <a:gd name="connsiteY8" fmla="*/ 1584 h 9962"/>
                  <a:gd name="connsiteX9" fmla="*/ 9512 w 9936"/>
                  <a:gd name="connsiteY9" fmla="*/ 1159 h 9962"/>
                  <a:gd name="connsiteX10" fmla="*/ 9933 w 9936"/>
                  <a:gd name="connsiteY10" fmla="*/ 1043 h 9962"/>
                  <a:gd name="connsiteX11" fmla="*/ 9266 w 9936"/>
                  <a:gd name="connsiteY11" fmla="*/ 1 h 9962"/>
                  <a:gd name="connsiteX12" fmla="*/ 6389 w 9936"/>
                  <a:gd name="connsiteY12" fmla="*/ 2781 h 9962"/>
                  <a:gd name="connsiteX13" fmla="*/ 4143 w 9936"/>
                  <a:gd name="connsiteY13" fmla="*/ 5406 h 9962"/>
                  <a:gd name="connsiteX14" fmla="*/ 3299 w 9936"/>
                  <a:gd name="connsiteY14" fmla="*/ 5926 h 9962"/>
                  <a:gd name="connsiteX15" fmla="*/ 3 w 9936"/>
                  <a:gd name="connsiteY15" fmla="*/ 8997 h 9962"/>
                  <a:gd name="connsiteX16" fmla="*/ 600 w 9936"/>
                  <a:gd name="connsiteY16" fmla="*/ 9962 h 9962"/>
                  <a:gd name="connsiteX17" fmla="*/ 810 w 9936"/>
                  <a:gd name="connsiteY17" fmla="*/ 9653 h 9962"/>
                  <a:gd name="connsiteX0" fmla="*/ 815 w 10000"/>
                  <a:gd name="connsiteY0" fmla="*/ 9690 h 10000"/>
                  <a:gd name="connsiteX1" fmla="*/ 1274 w 10000"/>
                  <a:gd name="connsiteY1" fmla="*/ 9109 h 10000"/>
                  <a:gd name="connsiteX2" fmla="*/ 1875 w 10000"/>
                  <a:gd name="connsiteY2" fmla="*/ 8411 h 10000"/>
                  <a:gd name="connsiteX3" fmla="*/ 3226 w 10000"/>
                  <a:gd name="connsiteY3" fmla="*/ 7119 h 10000"/>
                  <a:gd name="connsiteX4" fmla="*/ 3535 w 10000"/>
                  <a:gd name="connsiteY4" fmla="*/ 6861 h 10000"/>
                  <a:gd name="connsiteX5" fmla="*/ 5442 w 10000"/>
                  <a:gd name="connsiteY5" fmla="*/ 5194 h 10000"/>
                  <a:gd name="connsiteX6" fmla="*/ 6289 w 10000"/>
                  <a:gd name="connsiteY6" fmla="*/ 4186 h 10000"/>
                  <a:gd name="connsiteX7" fmla="*/ 7101 w 10000"/>
                  <a:gd name="connsiteY7" fmla="*/ 3179 h 10000"/>
                  <a:gd name="connsiteX8" fmla="*/ 7914 w 10000"/>
                  <a:gd name="connsiteY8" fmla="*/ 2288 h 10000"/>
                  <a:gd name="connsiteX9" fmla="*/ 8761 w 10000"/>
                  <a:gd name="connsiteY9" fmla="*/ 1590 h 10000"/>
                  <a:gd name="connsiteX10" fmla="*/ 9573 w 10000"/>
                  <a:gd name="connsiteY10" fmla="*/ 1163 h 10000"/>
                  <a:gd name="connsiteX11" fmla="*/ 9997 w 10000"/>
                  <a:gd name="connsiteY11" fmla="*/ 1047 h 10000"/>
                  <a:gd name="connsiteX12" fmla="*/ 9326 w 10000"/>
                  <a:gd name="connsiteY12" fmla="*/ 1 h 10000"/>
                  <a:gd name="connsiteX13" fmla="*/ 6430 w 10000"/>
                  <a:gd name="connsiteY13" fmla="*/ 2792 h 10000"/>
                  <a:gd name="connsiteX14" fmla="*/ 4170 w 10000"/>
                  <a:gd name="connsiteY14" fmla="*/ 5427 h 10000"/>
                  <a:gd name="connsiteX15" fmla="*/ 3320 w 10000"/>
                  <a:gd name="connsiteY15" fmla="*/ 5949 h 10000"/>
                  <a:gd name="connsiteX16" fmla="*/ 3 w 10000"/>
                  <a:gd name="connsiteY16" fmla="*/ 9031 h 10000"/>
                  <a:gd name="connsiteX17" fmla="*/ 604 w 10000"/>
                  <a:gd name="connsiteY17" fmla="*/ 10000 h 10000"/>
                  <a:gd name="connsiteX18" fmla="*/ 815 w 10000"/>
                  <a:gd name="connsiteY18" fmla="*/ 9690 h 10000"/>
                  <a:gd name="connsiteX0" fmla="*/ 815 w 10000"/>
                  <a:gd name="connsiteY0" fmla="*/ 9690 h 10000"/>
                  <a:gd name="connsiteX1" fmla="*/ 1274 w 10000"/>
                  <a:gd name="connsiteY1" fmla="*/ 9109 h 10000"/>
                  <a:gd name="connsiteX2" fmla="*/ 3226 w 10000"/>
                  <a:gd name="connsiteY2" fmla="*/ 7119 h 10000"/>
                  <a:gd name="connsiteX3" fmla="*/ 3535 w 10000"/>
                  <a:gd name="connsiteY3" fmla="*/ 6861 h 10000"/>
                  <a:gd name="connsiteX4" fmla="*/ 5442 w 10000"/>
                  <a:gd name="connsiteY4" fmla="*/ 5194 h 10000"/>
                  <a:gd name="connsiteX5" fmla="*/ 6289 w 10000"/>
                  <a:gd name="connsiteY5" fmla="*/ 4186 h 10000"/>
                  <a:gd name="connsiteX6" fmla="*/ 7101 w 10000"/>
                  <a:gd name="connsiteY6" fmla="*/ 3179 h 10000"/>
                  <a:gd name="connsiteX7" fmla="*/ 7914 w 10000"/>
                  <a:gd name="connsiteY7" fmla="*/ 2288 h 10000"/>
                  <a:gd name="connsiteX8" fmla="*/ 8761 w 10000"/>
                  <a:gd name="connsiteY8" fmla="*/ 1590 h 10000"/>
                  <a:gd name="connsiteX9" fmla="*/ 9573 w 10000"/>
                  <a:gd name="connsiteY9" fmla="*/ 1163 h 10000"/>
                  <a:gd name="connsiteX10" fmla="*/ 9997 w 10000"/>
                  <a:gd name="connsiteY10" fmla="*/ 1047 h 10000"/>
                  <a:gd name="connsiteX11" fmla="*/ 9326 w 10000"/>
                  <a:gd name="connsiteY11" fmla="*/ 1 h 10000"/>
                  <a:gd name="connsiteX12" fmla="*/ 6430 w 10000"/>
                  <a:gd name="connsiteY12" fmla="*/ 2792 h 10000"/>
                  <a:gd name="connsiteX13" fmla="*/ 4170 w 10000"/>
                  <a:gd name="connsiteY13" fmla="*/ 5427 h 10000"/>
                  <a:gd name="connsiteX14" fmla="*/ 3320 w 10000"/>
                  <a:gd name="connsiteY14" fmla="*/ 5949 h 10000"/>
                  <a:gd name="connsiteX15" fmla="*/ 3 w 10000"/>
                  <a:gd name="connsiteY15" fmla="*/ 9031 h 10000"/>
                  <a:gd name="connsiteX16" fmla="*/ 604 w 10000"/>
                  <a:gd name="connsiteY16" fmla="*/ 10000 h 10000"/>
                  <a:gd name="connsiteX17" fmla="*/ 815 w 10000"/>
                  <a:gd name="connsiteY17" fmla="*/ 9690 h 10000"/>
                  <a:gd name="connsiteX0" fmla="*/ 815 w 10000"/>
                  <a:gd name="connsiteY0" fmla="*/ 969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16" fmla="*/ 815 w 10000"/>
                  <a:gd name="connsiteY16" fmla="*/ 9690 h 10000"/>
                  <a:gd name="connsiteX0" fmla="*/ 604 w 10000"/>
                  <a:gd name="connsiteY0" fmla="*/ 10000 h 10000"/>
                  <a:gd name="connsiteX1" fmla="*/ 3226 w 10000"/>
                  <a:gd name="connsiteY1" fmla="*/ 7119 h 10000"/>
                  <a:gd name="connsiteX2" fmla="*/ 3535 w 10000"/>
                  <a:gd name="connsiteY2" fmla="*/ 6861 h 10000"/>
                  <a:gd name="connsiteX3" fmla="*/ 5442 w 10000"/>
                  <a:gd name="connsiteY3" fmla="*/ 5194 h 10000"/>
                  <a:gd name="connsiteX4" fmla="*/ 6289 w 10000"/>
                  <a:gd name="connsiteY4" fmla="*/ 4186 h 10000"/>
                  <a:gd name="connsiteX5" fmla="*/ 7101 w 10000"/>
                  <a:gd name="connsiteY5" fmla="*/ 3179 h 10000"/>
                  <a:gd name="connsiteX6" fmla="*/ 7914 w 10000"/>
                  <a:gd name="connsiteY6" fmla="*/ 2288 h 10000"/>
                  <a:gd name="connsiteX7" fmla="*/ 8761 w 10000"/>
                  <a:gd name="connsiteY7" fmla="*/ 1590 h 10000"/>
                  <a:gd name="connsiteX8" fmla="*/ 9573 w 10000"/>
                  <a:gd name="connsiteY8" fmla="*/ 1163 h 10000"/>
                  <a:gd name="connsiteX9" fmla="*/ 9997 w 10000"/>
                  <a:gd name="connsiteY9" fmla="*/ 1047 h 10000"/>
                  <a:gd name="connsiteX10" fmla="*/ 9326 w 10000"/>
                  <a:gd name="connsiteY10" fmla="*/ 1 h 10000"/>
                  <a:gd name="connsiteX11" fmla="*/ 6430 w 10000"/>
                  <a:gd name="connsiteY11" fmla="*/ 2792 h 10000"/>
                  <a:gd name="connsiteX12" fmla="*/ 4170 w 10000"/>
                  <a:gd name="connsiteY12" fmla="*/ 5427 h 10000"/>
                  <a:gd name="connsiteX13" fmla="*/ 3320 w 10000"/>
                  <a:gd name="connsiteY13" fmla="*/ 5949 h 10000"/>
                  <a:gd name="connsiteX14" fmla="*/ 3 w 10000"/>
                  <a:gd name="connsiteY14" fmla="*/ 9031 h 10000"/>
                  <a:gd name="connsiteX15" fmla="*/ 604 w 10000"/>
                  <a:gd name="connsiteY15" fmla="*/ 10000 h 10000"/>
                  <a:gd name="connsiteX0" fmla="*/ 1 w 9998"/>
                  <a:gd name="connsiteY0" fmla="*/ 9031 h 9046"/>
                  <a:gd name="connsiteX1" fmla="*/ 3224 w 9998"/>
                  <a:gd name="connsiteY1" fmla="*/ 7119 h 9046"/>
                  <a:gd name="connsiteX2" fmla="*/ 3533 w 9998"/>
                  <a:gd name="connsiteY2" fmla="*/ 6861 h 9046"/>
                  <a:gd name="connsiteX3" fmla="*/ 5440 w 9998"/>
                  <a:gd name="connsiteY3" fmla="*/ 5194 h 9046"/>
                  <a:gd name="connsiteX4" fmla="*/ 6287 w 9998"/>
                  <a:gd name="connsiteY4" fmla="*/ 4186 h 9046"/>
                  <a:gd name="connsiteX5" fmla="*/ 7099 w 9998"/>
                  <a:gd name="connsiteY5" fmla="*/ 3179 h 9046"/>
                  <a:gd name="connsiteX6" fmla="*/ 7912 w 9998"/>
                  <a:gd name="connsiteY6" fmla="*/ 2288 h 9046"/>
                  <a:gd name="connsiteX7" fmla="*/ 8759 w 9998"/>
                  <a:gd name="connsiteY7" fmla="*/ 1590 h 9046"/>
                  <a:gd name="connsiteX8" fmla="*/ 9571 w 9998"/>
                  <a:gd name="connsiteY8" fmla="*/ 1163 h 9046"/>
                  <a:gd name="connsiteX9" fmla="*/ 9995 w 9998"/>
                  <a:gd name="connsiteY9" fmla="*/ 1047 h 9046"/>
                  <a:gd name="connsiteX10" fmla="*/ 9324 w 9998"/>
                  <a:gd name="connsiteY10" fmla="*/ 1 h 9046"/>
                  <a:gd name="connsiteX11" fmla="*/ 6428 w 9998"/>
                  <a:gd name="connsiteY11" fmla="*/ 2792 h 9046"/>
                  <a:gd name="connsiteX12" fmla="*/ 4168 w 9998"/>
                  <a:gd name="connsiteY12" fmla="*/ 5427 h 9046"/>
                  <a:gd name="connsiteX13" fmla="*/ 3318 w 9998"/>
                  <a:gd name="connsiteY13" fmla="*/ 5949 h 9046"/>
                  <a:gd name="connsiteX14" fmla="*/ 1 w 9998"/>
                  <a:gd name="connsiteY14" fmla="*/ 9031 h 9046"/>
                  <a:gd name="connsiteX0" fmla="*/ 122 w 6803"/>
                  <a:gd name="connsiteY0" fmla="*/ 6576 h 7870"/>
                  <a:gd name="connsiteX1" fmla="*/ 28 w 6803"/>
                  <a:gd name="connsiteY1" fmla="*/ 7870 h 7870"/>
                  <a:gd name="connsiteX2" fmla="*/ 337 w 6803"/>
                  <a:gd name="connsiteY2" fmla="*/ 7585 h 7870"/>
                  <a:gd name="connsiteX3" fmla="*/ 2244 w 6803"/>
                  <a:gd name="connsiteY3" fmla="*/ 5742 h 7870"/>
                  <a:gd name="connsiteX4" fmla="*/ 3091 w 6803"/>
                  <a:gd name="connsiteY4" fmla="*/ 4627 h 7870"/>
                  <a:gd name="connsiteX5" fmla="*/ 3903 w 6803"/>
                  <a:gd name="connsiteY5" fmla="*/ 3514 h 7870"/>
                  <a:gd name="connsiteX6" fmla="*/ 4717 w 6803"/>
                  <a:gd name="connsiteY6" fmla="*/ 2529 h 7870"/>
                  <a:gd name="connsiteX7" fmla="*/ 5564 w 6803"/>
                  <a:gd name="connsiteY7" fmla="*/ 1758 h 7870"/>
                  <a:gd name="connsiteX8" fmla="*/ 6376 w 6803"/>
                  <a:gd name="connsiteY8" fmla="*/ 1286 h 7870"/>
                  <a:gd name="connsiteX9" fmla="*/ 6800 w 6803"/>
                  <a:gd name="connsiteY9" fmla="*/ 1157 h 7870"/>
                  <a:gd name="connsiteX10" fmla="*/ 6129 w 6803"/>
                  <a:gd name="connsiteY10" fmla="*/ 1 h 7870"/>
                  <a:gd name="connsiteX11" fmla="*/ 3232 w 6803"/>
                  <a:gd name="connsiteY11" fmla="*/ 3086 h 7870"/>
                  <a:gd name="connsiteX12" fmla="*/ 972 w 6803"/>
                  <a:gd name="connsiteY12" fmla="*/ 5999 h 7870"/>
                  <a:gd name="connsiteX13" fmla="*/ 122 w 6803"/>
                  <a:gd name="connsiteY13" fmla="*/ 6576 h 7870"/>
                  <a:gd name="connsiteX0" fmla="*/ 103 w 9924"/>
                  <a:gd name="connsiteY0" fmla="*/ 8356 h 9952"/>
                  <a:gd name="connsiteX1" fmla="*/ 149 w 9924"/>
                  <a:gd name="connsiteY1" fmla="*/ 9952 h 9952"/>
                  <a:gd name="connsiteX2" fmla="*/ 419 w 9924"/>
                  <a:gd name="connsiteY2" fmla="*/ 9638 h 9952"/>
                  <a:gd name="connsiteX3" fmla="*/ 3223 w 9924"/>
                  <a:gd name="connsiteY3" fmla="*/ 7296 h 9952"/>
                  <a:gd name="connsiteX4" fmla="*/ 4468 w 9924"/>
                  <a:gd name="connsiteY4" fmla="*/ 5879 h 9952"/>
                  <a:gd name="connsiteX5" fmla="*/ 5661 w 9924"/>
                  <a:gd name="connsiteY5" fmla="*/ 4465 h 9952"/>
                  <a:gd name="connsiteX6" fmla="*/ 6858 w 9924"/>
                  <a:gd name="connsiteY6" fmla="*/ 3213 h 9952"/>
                  <a:gd name="connsiteX7" fmla="*/ 8103 w 9924"/>
                  <a:gd name="connsiteY7" fmla="*/ 2234 h 9952"/>
                  <a:gd name="connsiteX8" fmla="*/ 9296 w 9924"/>
                  <a:gd name="connsiteY8" fmla="*/ 1634 h 9952"/>
                  <a:gd name="connsiteX9" fmla="*/ 9920 w 9924"/>
                  <a:gd name="connsiteY9" fmla="*/ 1470 h 9952"/>
                  <a:gd name="connsiteX10" fmla="*/ 8933 w 9924"/>
                  <a:gd name="connsiteY10" fmla="*/ 1 h 9952"/>
                  <a:gd name="connsiteX11" fmla="*/ 4675 w 9924"/>
                  <a:gd name="connsiteY11" fmla="*/ 3921 h 9952"/>
                  <a:gd name="connsiteX12" fmla="*/ 1353 w 9924"/>
                  <a:gd name="connsiteY12" fmla="*/ 7623 h 9952"/>
                  <a:gd name="connsiteX13" fmla="*/ 103 w 9924"/>
                  <a:gd name="connsiteY13" fmla="*/ 8356 h 9952"/>
                  <a:gd name="connsiteX0" fmla="*/ 0 w 9896"/>
                  <a:gd name="connsiteY0" fmla="*/ 8396 h 10000"/>
                  <a:gd name="connsiteX1" fmla="*/ 46 w 9896"/>
                  <a:gd name="connsiteY1" fmla="*/ 10000 h 10000"/>
                  <a:gd name="connsiteX2" fmla="*/ 318 w 9896"/>
                  <a:gd name="connsiteY2" fmla="*/ 9684 h 10000"/>
                  <a:gd name="connsiteX3" fmla="*/ 3144 w 9896"/>
                  <a:gd name="connsiteY3" fmla="*/ 7331 h 10000"/>
                  <a:gd name="connsiteX4" fmla="*/ 4398 w 9896"/>
                  <a:gd name="connsiteY4" fmla="*/ 5907 h 10000"/>
                  <a:gd name="connsiteX5" fmla="*/ 5600 w 9896"/>
                  <a:gd name="connsiteY5" fmla="*/ 4487 h 10000"/>
                  <a:gd name="connsiteX6" fmla="*/ 6807 w 9896"/>
                  <a:gd name="connsiteY6" fmla="*/ 3228 h 10000"/>
                  <a:gd name="connsiteX7" fmla="*/ 8061 w 9896"/>
                  <a:gd name="connsiteY7" fmla="*/ 2245 h 10000"/>
                  <a:gd name="connsiteX8" fmla="*/ 9263 w 9896"/>
                  <a:gd name="connsiteY8" fmla="*/ 1642 h 10000"/>
                  <a:gd name="connsiteX9" fmla="*/ 9892 w 9896"/>
                  <a:gd name="connsiteY9" fmla="*/ 1477 h 10000"/>
                  <a:gd name="connsiteX10" fmla="*/ 8897 w 9896"/>
                  <a:gd name="connsiteY10" fmla="*/ 1 h 10000"/>
                  <a:gd name="connsiteX11" fmla="*/ 4607 w 9896"/>
                  <a:gd name="connsiteY11" fmla="*/ 3940 h 10000"/>
                  <a:gd name="connsiteX12" fmla="*/ 1259 w 9896"/>
                  <a:gd name="connsiteY12" fmla="*/ 7660 h 10000"/>
                  <a:gd name="connsiteX13" fmla="*/ 0 w 9896"/>
                  <a:gd name="connsiteY13" fmla="*/ 8396 h 10000"/>
                  <a:gd name="connsiteX0" fmla="*/ 0 w 10000"/>
                  <a:gd name="connsiteY0" fmla="*/ 8396 h 10000"/>
                  <a:gd name="connsiteX1" fmla="*/ 46 w 10000"/>
                  <a:gd name="connsiteY1" fmla="*/ 10000 h 10000"/>
                  <a:gd name="connsiteX2" fmla="*/ 321 w 10000"/>
                  <a:gd name="connsiteY2" fmla="*/ 9684 h 10000"/>
                  <a:gd name="connsiteX3" fmla="*/ 3177 w 10000"/>
                  <a:gd name="connsiteY3" fmla="*/ 7331 h 10000"/>
                  <a:gd name="connsiteX4" fmla="*/ 4444 w 10000"/>
                  <a:gd name="connsiteY4" fmla="*/ 5907 h 10000"/>
                  <a:gd name="connsiteX5" fmla="*/ 5659 w 10000"/>
                  <a:gd name="connsiteY5" fmla="*/ 4487 h 10000"/>
                  <a:gd name="connsiteX6" fmla="*/ 6879 w 10000"/>
                  <a:gd name="connsiteY6" fmla="*/ 3228 h 10000"/>
                  <a:gd name="connsiteX7" fmla="*/ 8146 w 10000"/>
                  <a:gd name="connsiteY7" fmla="*/ 2245 h 10000"/>
                  <a:gd name="connsiteX8" fmla="*/ 9360 w 10000"/>
                  <a:gd name="connsiteY8" fmla="*/ 1642 h 10000"/>
                  <a:gd name="connsiteX9" fmla="*/ 9996 w 10000"/>
                  <a:gd name="connsiteY9" fmla="*/ 1477 h 10000"/>
                  <a:gd name="connsiteX10" fmla="*/ 8991 w 10000"/>
                  <a:gd name="connsiteY10" fmla="*/ 1 h 10000"/>
                  <a:gd name="connsiteX11" fmla="*/ 4655 w 10000"/>
                  <a:gd name="connsiteY11" fmla="*/ 3940 h 10000"/>
                  <a:gd name="connsiteX12" fmla="*/ 1272 w 10000"/>
                  <a:gd name="connsiteY12" fmla="*/ 7660 h 10000"/>
                  <a:gd name="connsiteX13" fmla="*/ 0 w 10000"/>
                  <a:gd name="connsiteY13" fmla="*/ 83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96"/>
                    </a:moveTo>
                    <a:cubicBezTo>
                      <a:pt x="94" y="8794"/>
                      <a:pt x="-7" y="9786"/>
                      <a:pt x="46" y="10000"/>
                    </a:cubicBezTo>
                    <a:cubicBezTo>
                      <a:pt x="461" y="9636"/>
                      <a:pt x="-230" y="10137"/>
                      <a:pt x="321" y="9684"/>
                    </a:cubicBezTo>
                    <a:cubicBezTo>
                      <a:pt x="1219" y="8917"/>
                      <a:pt x="2329" y="8205"/>
                      <a:pt x="3177" y="7331"/>
                    </a:cubicBezTo>
                    <a:cubicBezTo>
                      <a:pt x="3651" y="6893"/>
                      <a:pt x="4021" y="6401"/>
                      <a:pt x="4444" y="5907"/>
                    </a:cubicBezTo>
                    <a:cubicBezTo>
                      <a:pt x="4814" y="5417"/>
                      <a:pt x="5237" y="4978"/>
                      <a:pt x="5659" y="4487"/>
                    </a:cubicBezTo>
                    <a:cubicBezTo>
                      <a:pt x="6029" y="4049"/>
                      <a:pt x="6454" y="3612"/>
                      <a:pt x="6879" y="3228"/>
                    </a:cubicBezTo>
                    <a:cubicBezTo>
                      <a:pt x="7299" y="2846"/>
                      <a:pt x="7722" y="2518"/>
                      <a:pt x="8146" y="2245"/>
                    </a:cubicBezTo>
                    <a:cubicBezTo>
                      <a:pt x="8569" y="1970"/>
                      <a:pt x="8991" y="1751"/>
                      <a:pt x="9360" y="1642"/>
                    </a:cubicBezTo>
                    <a:cubicBezTo>
                      <a:pt x="9573" y="1533"/>
                      <a:pt x="9784" y="1477"/>
                      <a:pt x="9996" y="1477"/>
                    </a:cubicBezTo>
                    <a:cubicBezTo>
                      <a:pt x="10047" y="220"/>
                      <a:pt x="9679" y="55"/>
                      <a:pt x="8991" y="1"/>
                    </a:cubicBezTo>
                    <a:cubicBezTo>
                      <a:pt x="8093" y="-53"/>
                      <a:pt x="5659" y="2024"/>
                      <a:pt x="4655" y="3940"/>
                    </a:cubicBezTo>
                    <a:cubicBezTo>
                      <a:pt x="3651" y="5799"/>
                      <a:pt x="3015" y="6730"/>
                      <a:pt x="1272" y="7660"/>
                    </a:cubicBezTo>
                    <a:cubicBezTo>
                      <a:pt x="730" y="8062"/>
                      <a:pt x="235" y="7997"/>
                      <a:pt x="0" y="8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p:cNvSpPr>
                <a:spLocks/>
              </p:cNvSpPr>
              <p:nvPr userDrawn="1"/>
            </p:nvSpPr>
            <p:spPr bwMode="auto">
              <a:xfrm>
                <a:off x="-7132" y="3658914"/>
                <a:ext cx="160947" cy="274673"/>
              </a:xfrm>
              <a:custGeom>
                <a:avLst/>
                <a:gdLst>
                  <a:gd name="T0" fmla="*/ 30 w 97"/>
                  <a:gd name="T1" fmla="*/ 44 h 102"/>
                  <a:gd name="T2" fmla="*/ 8 w 97"/>
                  <a:gd name="T3" fmla="*/ 63 h 102"/>
                  <a:gd name="T4" fmla="*/ 0 w 97"/>
                  <a:gd name="T5" fmla="*/ 70 h 102"/>
                  <a:gd name="T6" fmla="*/ 2 w 97"/>
                  <a:gd name="T7" fmla="*/ 71 h 102"/>
                  <a:gd name="T8" fmla="*/ 10 w 97"/>
                  <a:gd name="T9" fmla="*/ 79 h 102"/>
                  <a:gd name="T10" fmla="*/ 21 w 97"/>
                  <a:gd name="T11" fmla="*/ 88 h 102"/>
                  <a:gd name="T12" fmla="*/ 35 w 97"/>
                  <a:gd name="T13" fmla="*/ 96 h 102"/>
                  <a:gd name="T14" fmla="*/ 51 w 97"/>
                  <a:gd name="T15" fmla="*/ 102 h 102"/>
                  <a:gd name="T16" fmla="*/ 55 w 97"/>
                  <a:gd name="T17" fmla="*/ 102 h 102"/>
                  <a:gd name="T18" fmla="*/ 58 w 97"/>
                  <a:gd name="T19" fmla="*/ 102 h 102"/>
                  <a:gd name="T20" fmla="*/ 62 w 97"/>
                  <a:gd name="T21" fmla="*/ 101 h 102"/>
                  <a:gd name="T22" fmla="*/ 65 w 97"/>
                  <a:gd name="T23" fmla="*/ 100 h 102"/>
                  <a:gd name="T24" fmla="*/ 70 w 97"/>
                  <a:gd name="T25" fmla="*/ 97 h 102"/>
                  <a:gd name="T26" fmla="*/ 71 w 97"/>
                  <a:gd name="T27" fmla="*/ 97 h 102"/>
                  <a:gd name="T28" fmla="*/ 71 w 97"/>
                  <a:gd name="T29" fmla="*/ 97 h 102"/>
                  <a:gd name="T30" fmla="*/ 71 w 97"/>
                  <a:gd name="T31" fmla="*/ 96 h 102"/>
                  <a:gd name="T32" fmla="*/ 73 w 97"/>
                  <a:gd name="T33" fmla="*/ 95 h 102"/>
                  <a:gd name="T34" fmla="*/ 81 w 97"/>
                  <a:gd name="T35" fmla="*/ 88 h 102"/>
                  <a:gd name="T36" fmla="*/ 93 w 97"/>
                  <a:gd name="T37" fmla="*/ 75 h 102"/>
                  <a:gd name="T38" fmla="*/ 97 w 97"/>
                  <a:gd name="T39" fmla="*/ 59 h 102"/>
                  <a:gd name="T40" fmla="*/ 96 w 97"/>
                  <a:gd name="T41" fmla="*/ 41 h 102"/>
                  <a:gd name="T42" fmla="*/ 94 w 97"/>
                  <a:gd name="T43" fmla="*/ 24 h 102"/>
                  <a:gd name="T44" fmla="*/ 90 w 97"/>
                  <a:gd name="T45" fmla="*/ 0 h 102"/>
                  <a:gd name="T46" fmla="*/ 55 w 97"/>
                  <a:gd name="T47" fmla="*/ 25 h 102"/>
                  <a:gd name="T48" fmla="*/ 30 w 97"/>
                  <a:gd name="T49" fmla="*/ 44 h 102"/>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25" fmla="*/ 3093 w 10000"/>
                  <a:gd name="connsiteY25" fmla="*/ 4314 h 10000"/>
                  <a:gd name="connsiteX0" fmla="*/ 3093 w 10000"/>
                  <a:gd name="connsiteY0" fmla="*/ 4314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26" fmla="*/ 3093 w 10000"/>
                  <a:gd name="connsiteY26" fmla="*/ 4314 h 10000"/>
                  <a:gd name="connsiteX0" fmla="*/ 4327 w 10000"/>
                  <a:gd name="connsiteY0" fmla="*/ 3316 h 10000"/>
                  <a:gd name="connsiteX1" fmla="*/ 825 w 10000"/>
                  <a:gd name="connsiteY1" fmla="*/ 6176 h 10000"/>
                  <a:gd name="connsiteX2" fmla="*/ 0 w 10000"/>
                  <a:gd name="connsiteY2" fmla="*/ 6863 h 10000"/>
                  <a:gd name="connsiteX3" fmla="*/ 206 w 10000"/>
                  <a:gd name="connsiteY3" fmla="*/ 6961 h 10000"/>
                  <a:gd name="connsiteX4" fmla="*/ 1031 w 10000"/>
                  <a:gd name="connsiteY4" fmla="*/ 7745 h 10000"/>
                  <a:gd name="connsiteX5" fmla="*/ 2165 w 10000"/>
                  <a:gd name="connsiteY5" fmla="*/ 8627 h 10000"/>
                  <a:gd name="connsiteX6" fmla="*/ 3608 w 10000"/>
                  <a:gd name="connsiteY6" fmla="*/ 9412 h 10000"/>
                  <a:gd name="connsiteX7" fmla="*/ 4327 w 10000"/>
                  <a:gd name="connsiteY7" fmla="*/ 9697 h 10000"/>
                  <a:gd name="connsiteX8" fmla="*/ 5258 w 10000"/>
                  <a:gd name="connsiteY8" fmla="*/ 10000 h 10000"/>
                  <a:gd name="connsiteX9" fmla="*/ 5670 w 10000"/>
                  <a:gd name="connsiteY9" fmla="*/ 10000 h 10000"/>
                  <a:gd name="connsiteX10" fmla="*/ 5979 w 10000"/>
                  <a:gd name="connsiteY10" fmla="*/ 10000 h 10000"/>
                  <a:gd name="connsiteX11" fmla="*/ 6392 w 10000"/>
                  <a:gd name="connsiteY11" fmla="*/ 9902 h 10000"/>
                  <a:gd name="connsiteX12" fmla="*/ 6701 w 10000"/>
                  <a:gd name="connsiteY12" fmla="*/ 9804 h 10000"/>
                  <a:gd name="connsiteX13" fmla="*/ 7216 w 10000"/>
                  <a:gd name="connsiteY13" fmla="*/ 9510 h 10000"/>
                  <a:gd name="connsiteX14" fmla="*/ 7320 w 10000"/>
                  <a:gd name="connsiteY14" fmla="*/ 9510 h 10000"/>
                  <a:gd name="connsiteX15" fmla="*/ 7320 w 10000"/>
                  <a:gd name="connsiteY15" fmla="*/ 9510 h 10000"/>
                  <a:gd name="connsiteX16" fmla="*/ 7320 w 10000"/>
                  <a:gd name="connsiteY16" fmla="*/ 9412 h 10000"/>
                  <a:gd name="connsiteX17" fmla="*/ 7526 w 10000"/>
                  <a:gd name="connsiteY17" fmla="*/ 9314 h 10000"/>
                  <a:gd name="connsiteX18" fmla="*/ 8351 w 10000"/>
                  <a:gd name="connsiteY18" fmla="*/ 8627 h 10000"/>
                  <a:gd name="connsiteX19" fmla="*/ 9588 w 10000"/>
                  <a:gd name="connsiteY19" fmla="*/ 7353 h 10000"/>
                  <a:gd name="connsiteX20" fmla="*/ 10000 w 10000"/>
                  <a:gd name="connsiteY20" fmla="*/ 5784 h 10000"/>
                  <a:gd name="connsiteX21" fmla="*/ 9897 w 10000"/>
                  <a:gd name="connsiteY21" fmla="*/ 4020 h 10000"/>
                  <a:gd name="connsiteX22" fmla="*/ 9691 w 10000"/>
                  <a:gd name="connsiteY22" fmla="*/ 2353 h 10000"/>
                  <a:gd name="connsiteX23" fmla="*/ 9278 w 10000"/>
                  <a:gd name="connsiteY23" fmla="*/ 0 h 10000"/>
                  <a:gd name="connsiteX24" fmla="*/ 5670 w 10000"/>
                  <a:gd name="connsiteY24" fmla="*/ 2451 h 10000"/>
                  <a:gd name="connsiteX25" fmla="*/ 4327 w 10000"/>
                  <a:gd name="connsiteY25" fmla="*/ 3316 h 10000"/>
                  <a:gd name="connsiteX0" fmla="*/ 4327 w 10000"/>
                  <a:gd name="connsiteY0" fmla="*/ 3316 h 10000"/>
                  <a:gd name="connsiteX1" fmla="*/ 0 w 10000"/>
                  <a:gd name="connsiteY1" fmla="*/ 6863 h 10000"/>
                  <a:gd name="connsiteX2" fmla="*/ 206 w 10000"/>
                  <a:gd name="connsiteY2" fmla="*/ 6961 h 10000"/>
                  <a:gd name="connsiteX3" fmla="*/ 1031 w 10000"/>
                  <a:gd name="connsiteY3" fmla="*/ 7745 h 10000"/>
                  <a:gd name="connsiteX4" fmla="*/ 2165 w 10000"/>
                  <a:gd name="connsiteY4" fmla="*/ 8627 h 10000"/>
                  <a:gd name="connsiteX5" fmla="*/ 3608 w 10000"/>
                  <a:gd name="connsiteY5" fmla="*/ 9412 h 10000"/>
                  <a:gd name="connsiteX6" fmla="*/ 4327 w 10000"/>
                  <a:gd name="connsiteY6" fmla="*/ 9697 h 10000"/>
                  <a:gd name="connsiteX7" fmla="*/ 5258 w 10000"/>
                  <a:gd name="connsiteY7" fmla="*/ 10000 h 10000"/>
                  <a:gd name="connsiteX8" fmla="*/ 5670 w 10000"/>
                  <a:gd name="connsiteY8" fmla="*/ 10000 h 10000"/>
                  <a:gd name="connsiteX9" fmla="*/ 5979 w 10000"/>
                  <a:gd name="connsiteY9" fmla="*/ 10000 h 10000"/>
                  <a:gd name="connsiteX10" fmla="*/ 6392 w 10000"/>
                  <a:gd name="connsiteY10" fmla="*/ 9902 h 10000"/>
                  <a:gd name="connsiteX11" fmla="*/ 6701 w 10000"/>
                  <a:gd name="connsiteY11" fmla="*/ 9804 h 10000"/>
                  <a:gd name="connsiteX12" fmla="*/ 7216 w 10000"/>
                  <a:gd name="connsiteY12" fmla="*/ 9510 h 10000"/>
                  <a:gd name="connsiteX13" fmla="*/ 7320 w 10000"/>
                  <a:gd name="connsiteY13" fmla="*/ 9510 h 10000"/>
                  <a:gd name="connsiteX14" fmla="*/ 7320 w 10000"/>
                  <a:gd name="connsiteY14" fmla="*/ 9510 h 10000"/>
                  <a:gd name="connsiteX15" fmla="*/ 7320 w 10000"/>
                  <a:gd name="connsiteY15" fmla="*/ 9412 h 10000"/>
                  <a:gd name="connsiteX16" fmla="*/ 7526 w 10000"/>
                  <a:gd name="connsiteY16" fmla="*/ 9314 h 10000"/>
                  <a:gd name="connsiteX17" fmla="*/ 8351 w 10000"/>
                  <a:gd name="connsiteY17" fmla="*/ 8627 h 10000"/>
                  <a:gd name="connsiteX18" fmla="*/ 9588 w 10000"/>
                  <a:gd name="connsiteY18" fmla="*/ 7353 h 10000"/>
                  <a:gd name="connsiteX19" fmla="*/ 10000 w 10000"/>
                  <a:gd name="connsiteY19" fmla="*/ 5784 h 10000"/>
                  <a:gd name="connsiteX20" fmla="*/ 9897 w 10000"/>
                  <a:gd name="connsiteY20" fmla="*/ 4020 h 10000"/>
                  <a:gd name="connsiteX21" fmla="*/ 9691 w 10000"/>
                  <a:gd name="connsiteY21" fmla="*/ 2353 h 10000"/>
                  <a:gd name="connsiteX22" fmla="*/ 9278 w 10000"/>
                  <a:gd name="connsiteY22" fmla="*/ 0 h 10000"/>
                  <a:gd name="connsiteX23" fmla="*/ 5670 w 10000"/>
                  <a:gd name="connsiteY23" fmla="*/ 2451 h 10000"/>
                  <a:gd name="connsiteX24" fmla="*/ 4327 w 10000"/>
                  <a:gd name="connsiteY24" fmla="*/ 3316 h 10000"/>
                  <a:gd name="connsiteX0" fmla="*/ 4466 w 10139"/>
                  <a:gd name="connsiteY0" fmla="*/ 3316 h 10000"/>
                  <a:gd name="connsiteX1" fmla="*/ 139 w 10139"/>
                  <a:gd name="connsiteY1" fmla="*/ 6863 h 10000"/>
                  <a:gd name="connsiteX2" fmla="*/ 1170 w 10139"/>
                  <a:gd name="connsiteY2" fmla="*/ 7745 h 10000"/>
                  <a:gd name="connsiteX3" fmla="*/ 2304 w 10139"/>
                  <a:gd name="connsiteY3" fmla="*/ 8627 h 10000"/>
                  <a:gd name="connsiteX4" fmla="*/ 3747 w 10139"/>
                  <a:gd name="connsiteY4" fmla="*/ 9412 h 10000"/>
                  <a:gd name="connsiteX5" fmla="*/ 4466 w 10139"/>
                  <a:gd name="connsiteY5" fmla="*/ 9697 h 10000"/>
                  <a:gd name="connsiteX6" fmla="*/ 5397 w 10139"/>
                  <a:gd name="connsiteY6" fmla="*/ 10000 h 10000"/>
                  <a:gd name="connsiteX7" fmla="*/ 5809 w 10139"/>
                  <a:gd name="connsiteY7" fmla="*/ 10000 h 10000"/>
                  <a:gd name="connsiteX8" fmla="*/ 6118 w 10139"/>
                  <a:gd name="connsiteY8" fmla="*/ 10000 h 10000"/>
                  <a:gd name="connsiteX9" fmla="*/ 6531 w 10139"/>
                  <a:gd name="connsiteY9" fmla="*/ 9902 h 10000"/>
                  <a:gd name="connsiteX10" fmla="*/ 6840 w 10139"/>
                  <a:gd name="connsiteY10" fmla="*/ 9804 h 10000"/>
                  <a:gd name="connsiteX11" fmla="*/ 7355 w 10139"/>
                  <a:gd name="connsiteY11" fmla="*/ 9510 h 10000"/>
                  <a:gd name="connsiteX12" fmla="*/ 7459 w 10139"/>
                  <a:gd name="connsiteY12" fmla="*/ 9510 h 10000"/>
                  <a:gd name="connsiteX13" fmla="*/ 7459 w 10139"/>
                  <a:gd name="connsiteY13" fmla="*/ 9510 h 10000"/>
                  <a:gd name="connsiteX14" fmla="*/ 7459 w 10139"/>
                  <a:gd name="connsiteY14" fmla="*/ 9412 h 10000"/>
                  <a:gd name="connsiteX15" fmla="*/ 7665 w 10139"/>
                  <a:gd name="connsiteY15" fmla="*/ 9314 h 10000"/>
                  <a:gd name="connsiteX16" fmla="*/ 8490 w 10139"/>
                  <a:gd name="connsiteY16" fmla="*/ 8627 h 10000"/>
                  <a:gd name="connsiteX17" fmla="*/ 9727 w 10139"/>
                  <a:gd name="connsiteY17" fmla="*/ 7353 h 10000"/>
                  <a:gd name="connsiteX18" fmla="*/ 10139 w 10139"/>
                  <a:gd name="connsiteY18" fmla="*/ 5784 h 10000"/>
                  <a:gd name="connsiteX19" fmla="*/ 10036 w 10139"/>
                  <a:gd name="connsiteY19" fmla="*/ 4020 h 10000"/>
                  <a:gd name="connsiteX20" fmla="*/ 9830 w 10139"/>
                  <a:gd name="connsiteY20" fmla="*/ 2353 h 10000"/>
                  <a:gd name="connsiteX21" fmla="*/ 9417 w 10139"/>
                  <a:gd name="connsiteY21" fmla="*/ 0 h 10000"/>
                  <a:gd name="connsiteX22" fmla="*/ 5809 w 10139"/>
                  <a:gd name="connsiteY22" fmla="*/ 2451 h 10000"/>
                  <a:gd name="connsiteX23" fmla="*/ 4466 w 10139"/>
                  <a:gd name="connsiteY23" fmla="*/ 3316 h 10000"/>
                  <a:gd name="connsiteX0" fmla="*/ 3369 w 9042"/>
                  <a:gd name="connsiteY0" fmla="*/ 3316 h 10000"/>
                  <a:gd name="connsiteX1" fmla="*/ 73 w 9042"/>
                  <a:gd name="connsiteY1" fmla="*/ 7745 h 10000"/>
                  <a:gd name="connsiteX2" fmla="*/ 1207 w 9042"/>
                  <a:gd name="connsiteY2" fmla="*/ 8627 h 10000"/>
                  <a:gd name="connsiteX3" fmla="*/ 2650 w 9042"/>
                  <a:gd name="connsiteY3" fmla="*/ 9412 h 10000"/>
                  <a:gd name="connsiteX4" fmla="*/ 3369 w 9042"/>
                  <a:gd name="connsiteY4" fmla="*/ 9697 h 10000"/>
                  <a:gd name="connsiteX5" fmla="*/ 4300 w 9042"/>
                  <a:gd name="connsiteY5" fmla="*/ 10000 h 10000"/>
                  <a:gd name="connsiteX6" fmla="*/ 4712 w 9042"/>
                  <a:gd name="connsiteY6" fmla="*/ 10000 h 10000"/>
                  <a:gd name="connsiteX7" fmla="*/ 5021 w 9042"/>
                  <a:gd name="connsiteY7" fmla="*/ 10000 h 10000"/>
                  <a:gd name="connsiteX8" fmla="*/ 5434 w 9042"/>
                  <a:gd name="connsiteY8" fmla="*/ 9902 h 10000"/>
                  <a:gd name="connsiteX9" fmla="*/ 5743 w 9042"/>
                  <a:gd name="connsiteY9" fmla="*/ 9804 h 10000"/>
                  <a:gd name="connsiteX10" fmla="*/ 6258 w 9042"/>
                  <a:gd name="connsiteY10" fmla="*/ 9510 h 10000"/>
                  <a:gd name="connsiteX11" fmla="*/ 6362 w 9042"/>
                  <a:gd name="connsiteY11" fmla="*/ 9510 h 10000"/>
                  <a:gd name="connsiteX12" fmla="*/ 6362 w 9042"/>
                  <a:gd name="connsiteY12" fmla="*/ 9510 h 10000"/>
                  <a:gd name="connsiteX13" fmla="*/ 6362 w 9042"/>
                  <a:gd name="connsiteY13" fmla="*/ 9412 h 10000"/>
                  <a:gd name="connsiteX14" fmla="*/ 6568 w 9042"/>
                  <a:gd name="connsiteY14" fmla="*/ 9314 h 10000"/>
                  <a:gd name="connsiteX15" fmla="*/ 7393 w 9042"/>
                  <a:gd name="connsiteY15" fmla="*/ 8627 h 10000"/>
                  <a:gd name="connsiteX16" fmla="*/ 8630 w 9042"/>
                  <a:gd name="connsiteY16" fmla="*/ 7353 h 10000"/>
                  <a:gd name="connsiteX17" fmla="*/ 9042 w 9042"/>
                  <a:gd name="connsiteY17" fmla="*/ 5784 h 10000"/>
                  <a:gd name="connsiteX18" fmla="*/ 8939 w 9042"/>
                  <a:gd name="connsiteY18" fmla="*/ 4020 h 10000"/>
                  <a:gd name="connsiteX19" fmla="*/ 8733 w 9042"/>
                  <a:gd name="connsiteY19" fmla="*/ 2353 h 10000"/>
                  <a:gd name="connsiteX20" fmla="*/ 8320 w 9042"/>
                  <a:gd name="connsiteY20" fmla="*/ 0 h 10000"/>
                  <a:gd name="connsiteX21" fmla="*/ 4712 w 9042"/>
                  <a:gd name="connsiteY21" fmla="*/ 2451 h 10000"/>
                  <a:gd name="connsiteX22" fmla="*/ 3369 w 9042"/>
                  <a:gd name="connsiteY22" fmla="*/ 3316 h 10000"/>
                  <a:gd name="connsiteX0" fmla="*/ 2401 w 8675"/>
                  <a:gd name="connsiteY0" fmla="*/ 3316 h 10000"/>
                  <a:gd name="connsiteX1" fmla="*/ 10 w 8675"/>
                  <a:gd name="connsiteY1" fmla="*/ 8627 h 10000"/>
                  <a:gd name="connsiteX2" fmla="*/ 1606 w 8675"/>
                  <a:gd name="connsiteY2" fmla="*/ 9412 h 10000"/>
                  <a:gd name="connsiteX3" fmla="*/ 2401 w 8675"/>
                  <a:gd name="connsiteY3" fmla="*/ 9697 h 10000"/>
                  <a:gd name="connsiteX4" fmla="*/ 3431 w 8675"/>
                  <a:gd name="connsiteY4" fmla="*/ 10000 h 10000"/>
                  <a:gd name="connsiteX5" fmla="*/ 3886 w 8675"/>
                  <a:gd name="connsiteY5" fmla="*/ 10000 h 10000"/>
                  <a:gd name="connsiteX6" fmla="*/ 4228 w 8675"/>
                  <a:gd name="connsiteY6" fmla="*/ 10000 h 10000"/>
                  <a:gd name="connsiteX7" fmla="*/ 4685 w 8675"/>
                  <a:gd name="connsiteY7" fmla="*/ 9902 h 10000"/>
                  <a:gd name="connsiteX8" fmla="*/ 5026 w 8675"/>
                  <a:gd name="connsiteY8" fmla="*/ 9804 h 10000"/>
                  <a:gd name="connsiteX9" fmla="*/ 5596 w 8675"/>
                  <a:gd name="connsiteY9" fmla="*/ 9510 h 10000"/>
                  <a:gd name="connsiteX10" fmla="*/ 5711 w 8675"/>
                  <a:gd name="connsiteY10" fmla="*/ 9510 h 10000"/>
                  <a:gd name="connsiteX11" fmla="*/ 5711 w 8675"/>
                  <a:gd name="connsiteY11" fmla="*/ 9510 h 10000"/>
                  <a:gd name="connsiteX12" fmla="*/ 5711 w 8675"/>
                  <a:gd name="connsiteY12" fmla="*/ 9412 h 10000"/>
                  <a:gd name="connsiteX13" fmla="*/ 5939 w 8675"/>
                  <a:gd name="connsiteY13" fmla="*/ 9314 h 10000"/>
                  <a:gd name="connsiteX14" fmla="*/ 6851 w 8675"/>
                  <a:gd name="connsiteY14" fmla="*/ 8627 h 10000"/>
                  <a:gd name="connsiteX15" fmla="*/ 8219 w 8675"/>
                  <a:gd name="connsiteY15" fmla="*/ 7353 h 10000"/>
                  <a:gd name="connsiteX16" fmla="*/ 8675 w 8675"/>
                  <a:gd name="connsiteY16" fmla="*/ 5784 h 10000"/>
                  <a:gd name="connsiteX17" fmla="*/ 8561 w 8675"/>
                  <a:gd name="connsiteY17" fmla="*/ 4020 h 10000"/>
                  <a:gd name="connsiteX18" fmla="*/ 8333 w 8675"/>
                  <a:gd name="connsiteY18" fmla="*/ 2353 h 10000"/>
                  <a:gd name="connsiteX19" fmla="*/ 7877 w 8675"/>
                  <a:gd name="connsiteY19" fmla="*/ 0 h 10000"/>
                  <a:gd name="connsiteX20" fmla="*/ 3886 w 8675"/>
                  <a:gd name="connsiteY20" fmla="*/ 2451 h 10000"/>
                  <a:gd name="connsiteX21" fmla="*/ 2401 w 8675"/>
                  <a:gd name="connsiteY21" fmla="*/ 3316 h 10000"/>
                  <a:gd name="connsiteX0" fmla="*/ 917 w 8149"/>
                  <a:gd name="connsiteY0" fmla="*/ 3316 h 10000"/>
                  <a:gd name="connsiteX1" fmla="*/ 0 w 8149"/>
                  <a:gd name="connsiteY1" fmla="*/ 9412 h 10000"/>
                  <a:gd name="connsiteX2" fmla="*/ 917 w 8149"/>
                  <a:gd name="connsiteY2" fmla="*/ 9697 h 10000"/>
                  <a:gd name="connsiteX3" fmla="*/ 2104 w 8149"/>
                  <a:gd name="connsiteY3" fmla="*/ 10000 h 10000"/>
                  <a:gd name="connsiteX4" fmla="*/ 2629 w 8149"/>
                  <a:gd name="connsiteY4" fmla="*/ 10000 h 10000"/>
                  <a:gd name="connsiteX5" fmla="*/ 3023 w 8149"/>
                  <a:gd name="connsiteY5" fmla="*/ 10000 h 10000"/>
                  <a:gd name="connsiteX6" fmla="*/ 3550 w 8149"/>
                  <a:gd name="connsiteY6" fmla="*/ 9902 h 10000"/>
                  <a:gd name="connsiteX7" fmla="*/ 3943 w 8149"/>
                  <a:gd name="connsiteY7" fmla="*/ 9804 h 10000"/>
                  <a:gd name="connsiteX8" fmla="*/ 4600 w 8149"/>
                  <a:gd name="connsiteY8" fmla="*/ 9510 h 10000"/>
                  <a:gd name="connsiteX9" fmla="*/ 4732 w 8149"/>
                  <a:gd name="connsiteY9" fmla="*/ 9510 h 10000"/>
                  <a:gd name="connsiteX10" fmla="*/ 4732 w 8149"/>
                  <a:gd name="connsiteY10" fmla="*/ 9510 h 10000"/>
                  <a:gd name="connsiteX11" fmla="*/ 4732 w 8149"/>
                  <a:gd name="connsiteY11" fmla="*/ 9412 h 10000"/>
                  <a:gd name="connsiteX12" fmla="*/ 4995 w 8149"/>
                  <a:gd name="connsiteY12" fmla="*/ 9314 h 10000"/>
                  <a:gd name="connsiteX13" fmla="*/ 6046 w 8149"/>
                  <a:gd name="connsiteY13" fmla="*/ 8627 h 10000"/>
                  <a:gd name="connsiteX14" fmla="*/ 7623 w 8149"/>
                  <a:gd name="connsiteY14" fmla="*/ 7353 h 10000"/>
                  <a:gd name="connsiteX15" fmla="*/ 8149 w 8149"/>
                  <a:gd name="connsiteY15" fmla="*/ 5784 h 10000"/>
                  <a:gd name="connsiteX16" fmla="*/ 8018 w 8149"/>
                  <a:gd name="connsiteY16" fmla="*/ 4020 h 10000"/>
                  <a:gd name="connsiteX17" fmla="*/ 7755 w 8149"/>
                  <a:gd name="connsiteY17" fmla="*/ 2353 h 10000"/>
                  <a:gd name="connsiteX18" fmla="*/ 7229 w 8149"/>
                  <a:gd name="connsiteY18" fmla="*/ 0 h 10000"/>
                  <a:gd name="connsiteX19" fmla="*/ 2629 w 8149"/>
                  <a:gd name="connsiteY19" fmla="*/ 2451 h 10000"/>
                  <a:gd name="connsiteX20" fmla="*/ 917 w 8149"/>
                  <a:gd name="connsiteY20" fmla="*/ 3316 h 10000"/>
                  <a:gd name="connsiteX0" fmla="*/ 225 w 9100"/>
                  <a:gd name="connsiteY0" fmla="*/ 3316 h 10000"/>
                  <a:gd name="connsiteX1" fmla="*/ 225 w 9100"/>
                  <a:gd name="connsiteY1" fmla="*/ 9697 h 10000"/>
                  <a:gd name="connsiteX2" fmla="*/ 1682 w 9100"/>
                  <a:gd name="connsiteY2" fmla="*/ 10000 h 10000"/>
                  <a:gd name="connsiteX3" fmla="*/ 2326 w 9100"/>
                  <a:gd name="connsiteY3" fmla="*/ 10000 h 10000"/>
                  <a:gd name="connsiteX4" fmla="*/ 2810 w 9100"/>
                  <a:gd name="connsiteY4" fmla="*/ 10000 h 10000"/>
                  <a:gd name="connsiteX5" fmla="*/ 3456 w 9100"/>
                  <a:gd name="connsiteY5" fmla="*/ 9902 h 10000"/>
                  <a:gd name="connsiteX6" fmla="*/ 3939 w 9100"/>
                  <a:gd name="connsiteY6" fmla="*/ 9804 h 10000"/>
                  <a:gd name="connsiteX7" fmla="*/ 4745 w 9100"/>
                  <a:gd name="connsiteY7" fmla="*/ 9510 h 10000"/>
                  <a:gd name="connsiteX8" fmla="*/ 4907 w 9100"/>
                  <a:gd name="connsiteY8" fmla="*/ 9510 h 10000"/>
                  <a:gd name="connsiteX9" fmla="*/ 4907 w 9100"/>
                  <a:gd name="connsiteY9" fmla="*/ 9510 h 10000"/>
                  <a:gd name="connsiteX10" fmla="*/ 4907 w 9100"/>
                  <a:gd name="connsiteY10" fmla="*/ 9412 h 10000"/>
                  <a:gd name="connsiteX11" fmla="*/ 5230 w 9100"/>
                  <a:gd name="connsiteY11" fmla="*/ 9314 h 10000"/>
                  <a:gd name="connsiteX12" fmla="*/ 6519 w 9100"/>
                  <a:gd name="connsiteY12" fmla="*/ 8627 h 10000"/>
                  <a:gd name="connsiteX13" fmla="*/ 8455 w 9100"/>
                  <a:gd name="connsiteY13" fmla="*/ 7353 h 10000"/>
                  <a:gd name="connsiteX14" fmla="*/ 9100 w 9100"/>
                  <a:gd name="connsiteY14" fmla="*/ 5784 h 10000"/>
                  <a:gd name="connsiteX15" fmla="*/ 8939 w 9100"/>
                  <a:gd name="connsiteY15" fmla="*/ 4020 h 10000"/>
                  <a:gd name="connsiteX16" fmla="*/ 8617 w 9100"/>
                  <a:gd name="connsiteY16" fmla="*/ 2353 h 10000"/>
                  <a:gd name="connsiteX17" fmla="*/ 7971 w 9100"/>
                  <a:gd name="connsiteY17" fmla="*/ 0 h 10000"/>
                  <a:gd name="connsiteX18" fmla="*/ 2326 w 9100"/>
                  <a:gd name="connsiteY18" fmla="*/ 2451 h 10000"/>
                  <a:gd name="connsiteX19" fmla="*/ 225 w 9100"/>
                  <a:gd name="connsiteY19" fmla="*/ 3316 h 10000"/>
                  <a:gd name="connsiteX0" fmla="*/ 102 w 9855"/>
                  <a:gd name="connsiteY0" fmla="*/ 3316 h 10000"/>
                  <a:gd name="connsiteX1" fmla="*/ 102 w 9855"/>
                  <a:gd name="connsiteY1" fmla="*/ 9697 h 10000"/>
                  <a:gd name="connsiteX2" fmla="*/ 1703 w 9855"/>
                  <a:gd name="connsiteY2" fmla="*/ 10000 h 10000"/>
                  <a:gd name="connsiteX3" fmla="*/ 2411 w 9855"/>
                  <a:gd name="connsiteY3" fmla="*/ 10000 h 10000"/>
                  <a:gd name="connsiteX4" fmla="*/ 2943 w 9855"/>
                  <a:gd name="connsiteY4" fmla="*/ 10000 h 10000"/>
                  <a:gd name="connsiteX5" fmla="*/ 3653 w 9855"/>
                  <a:gd name="connsiteY5" fmla="*/ 9902 h 10000"/>
                  <a:gd name="connsiteX6" fmla="*/ 4184 w 9855"/>
                  <a:gd name="connsiteY6" fmla="*/ 9804 h 10000"/>
                  <a:gd name="connsiteX7" fmla="*/ 5069 w 9855"/>
                  <a:gd name="connsiteY7" fmla="*/ 9510 h 10000"/>
                  <a:gd name="connsiteX8" fmla="*/ 5247 w 9855"/>
                  <a:gd name="connsiteY8" fmla="*/ 9510 h 10000"/>
                  <a:gd name="connsiteX9" fmla="*/ 5247 w 9855"/>
                  <a:gd name="connsiteY9" fmla="*/ 9510 h 10000"/>
                  <a:gd name="connsiteX10" fmla="*/ 5247 w 9855"/>
                  <a:gd name="connsiteY10" fmla="*/ 9412 h 10000"/>
                  <a:gd name="connsiteX11" fmla="*/ 5602 w 9855"/>
                  <a:gd name="connsiteY11" fmla="*/ 9314 h 10000"/>
                  <a:gd name="connsiteX12" fmla="*/ 7019 w 9855"/>
                  <a:gd name="connsiteY12" fmla="*/ 8627 h 10000"/>
                  <a:gd name="connsiteX13" fmla="*/ 9146 w 9855"/>
                  <a:gd name="connsiteY13" fmla="*/ 7353 h 10000"/>
                  <a:gd name="connsiteX14" fmla="*/ 9855 w 9855"/>
                  <a:gd name="connsiteY14" fmla="*/ 5784 h 10000"/>
                  <a:gd name="connsiteX15" fmla="*/ 9678 w 9855"/>
                  <a:gd name="connsiteY15" fmla="*/ 4020 h 10000"/>
                  <a:gd name="connsiteX16" fmla="*/ 9324 w 9855"/>
                  <a:gd name="connsiteY16" fmla="*/ 2353 h 10000"/>
                  <a:gd name="connsiteX17" fmla="*/ 8614 w 9855"/>
                  <a:gd name="connsiteY17" fmla="*/ 0 h 10000"/>
                  <a:gd name="connsiteX18" fmla="*/ 2411 w 9855"/>
                  <a:gd name="connsiteY18" fmla="*/ 2451 h 10000"/>
                  <a:gd name="connsiteX19" fmla="*/ 102 w 9855"/>
                  <a:gd name="connsiteY19" fmla="*/ 3316 h 10000"/>
                  <a:gd name="connsiteX0" fmla="*/ 0 w 9896"/>
                  <a:gd name="connsiteY0" fmla="*/ 3316 h 10000"/>
                  <a:gd name="connsiteX1" fmla="*/ 0 w 9896"/>
                  <a:gd name="connsiteY1" fmla="*/ 9697 h 10000"/>
                  <a:gd name="connsiteX2" fmla="*/ 1624 w 9896"/>
                  <a:gd name="connsiteY2" fmla="*/ 10000 h 10000"/>
                  <a:gd name="connsiteX3" fmla="*/ 2342 w 9896"/>
                  <a:gd name="connsiteY3" fmla="*/ 10000 h 10000"/>
                  <a:gd name="connsiteX4" fmla="*/ 2882 w 9896"/>
                  <a:gd name="connsiteY4" fmla="*/ 10000 h 10000"/>
                  <a:gd name="connsiteX5" fmla="*/ 3603 w 9896"/>
                  <a:gd name="connsiteY5" fmla="*/ 9902 h 10000"/>
                  <a:gd name="connsiteX6" fmla="*/ 4142 w 9896"/>
                  <a:gd name="connsiteY6" fmla="*/ 9804 h 10000"/>
                  <a:gd name="connsiteX7" fmla="*/ 5040 w 9896"/>
                  <a:gd name="connsiteY7" fmla="*/ 9510 h 10000"/>
                  <a:gd name="connsiteX8" fmla="*/ 5220 w 9896"/>
                  <a:gd name="connsiteY8" fmla="*/ 9510 h 10000"/>
                  <a:gd name="connsiteX9" fmla="*/ 5220 w 9896"/>
                  <a:gd name="connsiteY9" fmla="*/ 9510 h 10000"/>
                  <a:gd name="connsiteX10" fmla="*/ 5220 w 9896"/>
                  <a:gd name="connsiteY10" fmla="*/ 9412 h 10000"/>
                  <a:gd name="connsiteX11" fmla="*/ 5580 w 9896"/>
                  <a:gd name="connsiteY11" fmla="*/ 9314 h 10000"/>
                  <a:gd name="connsiteX12" fmla="*/ 7018 w 9896"/>
                  <a:gd name="connsiteY12" fmla="*/ 8627 h 10000"/>
                  <a:gd name="connsiteX13" fmla="*/ 9177 w 9896"/>
                  <a:gd name="connsiteY13" fmla="*/ 7353 h 10000"/>
                  <a:gd name="connsiteX14" fmla="*/ 9896 w 9896"/>
                  <a:gd name="connsiteY14" fmla="*/ 5784 h 10000"/>
                  <a:gd name="connsiteX15" fmla="*/ 9716 w 9896"/>
                  <a:gd name="connsiteY15" fmla="*/ 4020 h 10000"/>
                  <a:gd name="connsiteX16" fmla="*/ 9357 w 9896"/>
                  <a:gd name="connsiteY16" fmla="*/ 2353 h 10000"/>
                  <a:gd name="connsiteX17" fmla="*/ 8637 w 9896"/>
                  <a:gd name="connsiteY17" fmla="*/ 0 h 10000"/>
                  <a:gd name="connsiteX18" fmla="*/ 2342 w 9896"/>
                  <a:gd name="connsiteY18" fmla="*/ 2451 h 10000"/>
                  <a:gd name="connsiteX19" fmla="*/ 0 w 9896"/>
                  <a:gd name="connsiteY19"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5639 w 10000"/>
                  <a:gd name="connsiteY11" fmla="*/ 9314 h 10000"/>
                  <a:gd name="connsiteX12" fmla="*/ 9273 w 10000"/>
                  <a:gd name="connsiteY12" fmla="*/ 7353 h 10000"/>
                  <a:gd name="connsiteX13" fmla="*/ 10000 w 10000"/>
                  <a:gd name="connsiteY13" fmla="*/ 5784 h 10000"/>
                  <a:gd name="connsiteX14" fmla="*/ 9818 w 10000"/>
                  <a:gd name="connsiteY14" fmla="*/ 4020 h 10000"/>
                  <a:gd name="connsiteX15" fmla="*/ 9455 w 10000"/>
                  <a:gd name="connsiteY15" fmla="*/ 2353 h 10000"/>
                  <a:gd name="connsiteX16" fmla="*/ 8728 w 10000"/>
                  <a:gd name="connsiteY16" fmla="*/ 0 h 10000"/>
                  <a:gd name="connsiteX17" fmla="*/ 2367 w 10000"/>
                  <a:gd name="connsiteY17" fmla="*/ 2451 h 10000"/>
                  <a:gd name="connsiteX18" fmla="*/ 0 w 10000"/>
                  <a:gd name="connsiteY18"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0"/>
                  <a:gd name="connsiteY0" fmla="*/ 3316 h 10000"/>
                  <a:gd name="connsiteX1" fmla="*/ 0 w 10000"/>
                  <a:gd name="connsiteY1" fmla="*/ 9697 h 10000"/>
                  <a:gd name="connsiteX2" fmla="*/ 1641 w 10000"/>
                  <a:gd name="connsiteY2" fmla="*/ 10000 h 10000"/>
                  <a:gd name="connsiteX3" fmla="*/ 2367 w 10000"/>
                  <a:gd name="connsiteY3" fmla="*/ 10000 h 10000"/>
                  <a:gd name="connsiteX4" fmla="*/ 2912 w 10000"/>
                  <a:gd name="connsiteY4" fmla="*/ 10000 h 10000"/>
                  <a:gd name="connsiteX5" fmla="*/ 3641 w 10000"/>
                  <a:gd name="connsiteY5" fmla="*/ 9902 h 10000"/>
                  <a:gd name="connsiteX6" fmla="*/ 4186 w 10000"/>
                  <a:gd name="connsiteY6" fmla="*/ 9804 h 10000"/>
                  <a:gd name="connsiteX7" fmla="*/ 5093 w 10000"/>
                  <a:gd name="connsiteY7" fmla="*/ 9510 h 10000"/>
                  <a:gd name="connsiteX8" fmla="*/ 5275 w 10000"/>
                  <a:gd name="connsiteY8" fmla="*/ 9510 h 10000"/>
                  <a:gd name="connsiteX9" fmla="*/ 5275 w 10000"/>
                  <a:gd name="connsiteY9" fmla="*/ 9510 h 10000"/>
                  <a:gd name="connsiteX10" fmla="*/ 5275 w 10000"/>
                  <a:gd name="connsiteY10" fmla="*/ 9412 h 10000"/>
                  <a:gd name="connsiteX11" fmla="*/ 9273 w 10000"/>
                  <a:gd name="connsiteY11" fmla="*/ 7353 h 10000"/>
                  <a:gd name="connsiteX12" fmla="*/ 10000 w 10000"/>
                  <a:gd name="connsiteY12" fmla="*/ 5784 h 10000"/>
                  <a:gd name="connsiteX13" fmla="*/ 9818 w 10000"/>
                  <a:gd name="connsiteY13" fmla="*/ 4020 h 10000"/>
                  <a:gd name="connsiteX14" fmla="*/ 9455 w 10000"/>
                  <a:gd name="connsiteY14" fmla="*/ 2353 h 10000"/>
                  <a:gd name="connsiteX15" fmla="*/ 8728 w 10000"/>
                  <a:gd name="connsiteY15" fmla="*/ 0 h 10000"/>
                  <a:gd name="connsiteX16" fmla="*/ 2367 w 10000"/>
                  <a:gd name="connsiteY16" fmla="*/ 2451 h 10000"/>
                  <a:gd name="connsiteX17" fmla="*/ 0 w 10000"/>
                  <a:gd name="connsiteY17"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5275 w 10001"/>
                  <a:gd name="connsiteY9" fmla="*/ 9510 h 10000"/>
                  <a:gd name="connsiteX10" fmla="*/ 9273 w 10001"/>
                  <a:gd name="connsiteY10" fmla="*/ 7353 h 10000"/>
                  <a:gd name="connsiteX11" fmla="*/ 10000 w 10001"/>
                  <a:gd name="connsiteY11" fmla="*/ 5784 h 10000"/>
                  <a:gd name="connsiteX12" fmla="*/ 9818 w 10001"/>
                  <a:gd name="connsiteY12" fmla="*/ 4020 h 10000"/>
                  <a:gd name="connsiteX13" fmla="*/ 9455 w 10001"/>
                  <a:gd name="connsiteY13" fmla="*/ 2353 h 10000"/>
                  <a:gd name="connsiteX14" fmla="*/ 8728 w 10001"/>
                  <a:gd name="connsiteY14" fmla="*/ 0 h 10000"/>
                  <a:gd name="connsiteX15" fmla="*/ 2367 w 10001"/>
                  <a:gd name="connsiteY15" fmla="*/ 2451 h 10000"/>
                  <a:gd name="connsiteX16" fmla="*/ 0 w 10001"/>
                  <a:gd name="connsiteY16"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5275 w 10001"/>
                  <a:gd name="connsiteY8" fmla="*/ 9510 h 10000"/>
                  <a:gd name="connsiteX9" fmla="*/ 9273 w 10001"/>
                  <a:gd name="connsiteY9" fmla="*/ 7353 h 10000"/>
                  <a:gd name="connsiteX10" fmla="*/ 10000 w 10001"/>
                  <a:gd name="connsiteY10" fmla="*/ 5784 h 10000"/>
                  <a:gd name="connsiteX11" fmla="*/ 9818 w 10001"/>
                  <a:gd name="connsiteY11" fmla="*/ 4020 h 10000"/>
                  <a:gd name="connsiteX12" fmla="*/ 9455 w 10001"/>
                  <a:gd name="connsiteY12" fmla="*/ 2353 h 10000"/>
                  <a:gd name="connsiteX13" fmla="*/ 8728 w 10001"/>
                  <a:gd name="connsiteY13" fmla="*/ 0 h 10000"/>
                  <a:gd name="connsiteX14" fmla="*/ 2367 w 10001"/>
                  <a:gd name="connsiteY14" fmla="*/ 2451 h 10000"/>
                  <a:gd name="connsiteX15" fmla="*/ 0 w 10001"/>
                  <a:gd name="connsiteY15"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5093 w 10001"/>
                  <a:gd name="connsiteY7" fmla="*/ 9510 h 10000"/>
                  <a:gd name="connsiteX8" fmla="*/ 9273 w 10001"/>
                  <a:gd name="connsiteY8" fmla="*/ 7353 h 10000"/>
                  <a:gd name="connsiteX9" fmla="*/ 10000 w 10001"/>
                  <a:gd name="connsiteY9" fmla="*/ 5784 h 10000"/>
                  <a:gd name="connsiteX10" fmla="*/ 9818 w 10001"/>
                  <a:gd name="connsiteY10" fmla="*/ 4020 h 10000"/>
                  <a:gd name="connsiteX11" fmla="*/ 9455 w 10001"/>
                  <a:gd name="connsiteY11" fmla="*/ 2353 h 10000"/>
                  <a:gd name="connsiteX12" fmla="*/ 8728 w 10001"/>
                  <a:gd name="connsiteY12" fmla="*/ 0 h 10000"/>
                  <a:gd name="connsiteX13" fmla="*/ 2367 w 10001"/>
                  <a:gd name="connsiteY13" fmla="*/ 2451 h 10000"/>
                  <a:gd name="connsiteX14" fmla="*/ 0 w 10001"/>
                  <a:gd name="connsiteY14" fmla="*/ 3316 h 10000"/>
                  <a:gd name="connsiteX0" fmla="*/ 0 w 10001"/>
                  <a:gd name="connsiteY0" fmla="*/ 3316 h 10000"/>
                  <a:gd name="connsiteX1" fmla="*/ 0 w 10001"/>
                  <a:gd name="connsiteY1" fmla="*/ 9697 h 10000"/>
                  <a:gd name="connsiteX2" fmla="*/ 1641 w 10001"/>
                  <a:gd name="connsiteY2" fmla="*/ 10000 h 10000"/>
                  <a:gd name="connsiteX3" fmla="*/ 2367 w 10001"/>
                  <a:gd name="connsiteY3" fmla="*/ 10000 h 10000"/>
                  <a:gd name="connsiteX4" fmla="*/ 2912 w 10001"/>
                  <a:gd name="connsiteY4" fmla="*/ 10000 h 10000"/>
                  <a:gd name="connsiteX5" fmla="*/ 3641 w 10001"/>
                  <a:gd name="connsiteY5" fmla="*/ 9902 h 10000"/>
                  <a:gd name="connsiteX6" fmla="*/ 4186 w 10001"/>
                  <a:gd name="connsiteY6" fmla="*/ 9804 h 10000"/>
                  <a:gd name="connsiteX7" fmla="*/ 9273 w 10001"/>
                  <a:gd name="connsiteY7" fmla="*/ 7353 h 10000"/>
                  <a:gd name="connsiteX8" fmla="*/ 10000 w 10001"/>
                  <a:gd name="connsiteY8" fmla="*/ 5784 h 10000"/>
                  <a:gd name="connsiteX9" fmla="*/ 9818 w 10001"/>
                  <a:gd name="connsiteY9" fmla="*/ 4020 h 10000"/>
                  <a:gd name="connsiteX10" fmla="*/ 9455 w 10001"/>
                  <a:gd name="connsiteY10" fmla="*/ 2353 h 10000"/>
                  <a:gd name="connsiteX11" fmla="*/ 8728 w 10001"/>
                  <a:gd name="connsiteY11" fmla="*/ 0 h 10000"/>
                  <a:gd name="connsiteX12" fmla="*/ 2367 w 10001"/>
                  <a:gd name="connsiteY12" fmla="*/ 2451 h 10000"/>
                  <a:gd name="connsiteX13" fmla="*/ 0 w 10001"/>
                  <a:gd name="connsiteY13" fmla="*/ 3316 h 10000"/>
                  <a:gd name="connsiteX0" fmla="*/ 0 w 10049"/>
                  <a:gd name="connsiteY0" fmla="*/ 3316 h 10000"/>
                  <a:gd name="connsiteX1" fmla="*/ 0 w 10049"/>
                  <a:gd name="connsiteY1" fmla="*/ 9697 h 10000"/>
                  <a:gd name="connsiteX2" fmla="*/ 1641 w 10049"/>
                  <a:gd name="connsiteY2" fmla="*/ 10000 h 10000"/>
                  <a:gd name="connsiteX3" fmla="*/ 2367 w 10049"/>
                  <a:gd name="connsiteY3" fmla="*/ 10000 h 10000"/>
                  <a:gd name="connsiteX4" fmla="*/ 2912 w 10049"/>
                  <a:gd name="connsiteY4" fmla="*/ 10000 h 10000"/>
                  <a:gd name="connsiteX5" fmla="*/ 3641 w 10049"/>
                  <a:gd name="connsiteY5" fmla="*/ 9902 h 10000"/>
                  <a:gd name="connsiteX6" fmla="*/ 9273 w 10049"/>
                  <a:gd name="connsiteY6" fmla="*/ 7353 h 10000"/>
                  <a:gd name="connsiteX7" fmla="*/ 10000 w 10049"/>
                  <a:gd name="connsiteY7" fmla="*/ 5784 h 10000"/>
                  <a:gd name="connsiteX8" fmla="*/ 9818 w 10049"/>
                  <a:gd name="connsiteY8" fmla="*/ 4020 h 10000"/>
                  <a:gd name="connsiteX9" fmla="*/ 9455 w 10049"/>
                  <a:gd name="connsiteY9" fmla="*/ 2353 h 10000"/>
                  <a:gd name="connsiteX10" fmla="*/ 8728 w 10049"/>
                  <a:gd name="connsiteY10" fmla="*/ 0 h 10000"/>
                  <a:gd name="connsiteX11" fmla="*/ 2367 w 10049"/>
                  <a:gd name="connsiteY11" fmla="*/ 2451 h 10000"/>
                  <a:gd name="connsiteX12" fmla="*/ 0 w 10049"/>
                  <a:gd name="connsiteY12"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2912 w 10085"/>
                  <a:gd name="connsiteY4" fmla="*/ 10000 h 10000"/>
                  <a:gd name="connsiteX5" fmla="*/ 9273 w 10085"/>
                  <a:gd name="connsiteY5" fmla="*/ 7353 h 10000"/>
                  <a:gd name="connsiteX6" fmla="*/ 10000 w 10085"/>
                  <a:gd name="connsiteY6" fmla="*/ 5784 h 10000"/>
                  <a:gd name="connsiteX7" fmla="*/ 9818 w 10085"/>
                  <a:gd name="connsiteY7" fmla="*/ 4020 h 10000"/>
                  <a:gd name="connsiteX8" fmla="*/ 9455 w 10085"/>
                  <a:gd name="connsiteY8" fmla="*/ 2353 h 10000"/>
                  <a:gd name="connsiteX9" fmla="*/ 8728 w 10085"/>
                  <a:gd name="connsiteY9" fmla="*/ 0 h 10000"/>
                  <a:gd name="connsiteX10" fmla="*/ 2367 w 10085"/>
                  <a:gd name="connsiteY10" fmla="*/ 2451 h 10000"/>
                  <a:gd name="connsiteX11" fmla="*/ 0 w 10085"/>
                  <a:gd name="connsiteY11"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9455 w 10085"/>
                  <a:gd name="connsiteY7" fmla="*/ 2353 h 10000"/>
                  <a:gd name="connsiteX8" fmla="*/ 8728 w 10085"/>
                  <a:gd name="connsiteY8" fmla="*/ 0 h 10000"/>
                  <a:gd name="connsiteX9" fmla="*/ 2367 w 10085"/>
                  <a:gd name="connsiteY9" fmla="*/ 2451 h 10000"/>
                  <a:gd name="connsiteX10" fmla="*/ 0 w 10085"/>
                  <a:gd name="connsiteY10" fmla="*/ 3316 h 10000"/>
                  <a:gd name="connsiteX0" fmla="*/ 0 w 10085"/>
                  <a:gd name="connsiteY0" fmla="*/ 3316 h 10000"/>
                  <a:gd name="connsiteX1" fmla="*/ 0 w 10085"/>
                  <a:gd name="connsiteY1" fmla="*/ 9697 h 10000"/>
                  <a:gd name="connsiteX2" fmla="*/ 1641 w 10085"/>
                  <a:gd name="connsiteY2" fmla="*/ 10000 h 10000"/>
                  <a:gd name="connsiteX3" fmla="*/ 2367 w 10085"/>
                  <a:gd name="connsiteY3" fmla="*/ 10000 h 10000"/>
                  <a:gd name="connsiteX4" fmla="*/ 9273 w 10085"/>
                  <a:gd name="connsiteY4" fmla="*/ 7353 h 10000"/>
                  <a:gd name="connsiteX5" fmla="*/ 10000 w 10085"/>
                  <a:gd name="connsiteY5" fmla="*/ 5784 h 10000"/>
                  <a:gd name="connsiteX6" fmla="*/ 9818 w 10085"/>
                  <a:gd name="connsiteY6" fmla="*/ 4020 h 10000"/>
                  <a:gd name="connsiteX7" fmla="*/ 8728 w 10085"/>
                  <a:gd name="connsiteY7" fmla="*/ 0 h 10000"/>
                  <a:gd name="connsiteX8" fmla="*/ 2367 w 10085"/>
                  <a:gd name="connsiteY8" fmla="*/ 2451 h 10000"/>
                  <a:gd name="connsiteX9" fmla="*/ 0 w 10085"/>
                  <a:gd name="connsiteY9" fmla="*/ 3316 h 10000"/>
                  <a:gd name="connsiteX0" fmla="*/ 0 w 10124"/>
                  <a:gd name="connsiteY0" fmla="*/ 3316 h 10000"/>
                  <a:gd name="connsiteX1" fmla="*/ 0 w 10124"/>
                  <a:gd name="connsiteY1" fmla="*/ 9697 h 10000"/>
                  <a:gd name="connsiteX2" fmla="*/ 1641 w 10124"/>
                  <a:gd name="connsiteY2" fmla="*/ 10000 h 10000"/>
                  <a:gd name="connsiteX3" fmla="*/ 2367 w 10124"/>
                  <a:gd name="connsiteY3" fmla="*/ 10000 h 10000"/>
                  <a:gd name="connsiteX4" fmla="*/ 9273 w 10124"/>
                  <a:gd name="connsiteY4" fmla="*/ 7353 h 10000"/>
                  <a:gd name="connsiteX5" fmla="*/ 10000 w 10124"/>
                  <a:gd name="connsiteY5" fmla="*/ 5784 h 10000"/>
                  <a:gd name="connsiteX6" fmla="*/ 8728 w 10124"/>
                  <a:gd name="connsiteY6" fmla="*/ 0 h 10000"/>
                  <a:gd name="connsiteX7" fmla="*/ 2367 w 10124"/>
                  <a:gd name="connsiteY7" fmla="*/ 2451 h 10000"/>
                  <a:gd name="connsiteX8" fmla="*/ 0 w 10124"/>
                  <a:gd name="connsiteY8" fmla="*/ 3316 h 10000"/>
                  <a:gd name="connsiteX0" fmla="*/ 0 w 9870"/>
                  <a:gd name="connsiteY0" fmla="*/ 3316 h 10000"/>
                  <a:gd name="connsiteX1" fmla="*/ 0 w 9870"/>
                  <a:gd name="connsiteY1" fmla="*/ 9697 h 10000"/>
                  <a:gd name="connsiteX2" fmla="*/ 1641 w 9870"/>
                  <a:gd name="connsiteY2" fmla="*/ 10000 h 10000"/>
                  <a:gd name="connsiteX3" fmla="*/ 2367 w 9870"/>
                  <a:gd name="connsiteY3" fmla="*/ 10000 h 10000"/>
                  <a:gd name="connsiteX4" fmla="*/ 9273 w 9870"/>
                  <a:gd name="connsiteY4" fmla="*/ 7353 h 10000"/>
                  <a:gd name="connsiteX5" fmla="*/ 8728 w 9870"/>
                  <a:gd name="connsiteY5" fmla="*/ 0 h 10000"/>
                  <a:gd name="connsiteX6" fmla="*/ 2367 w 9870"/>
                  <a:gd name="connsiteY6" fmla="*/ 2451 h 10000"/>
                  <a:gd name="connsiteX7" fmla="*/ 0 w 987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0780"/>
                  <a:gd name="connsiteY0" fmla="*/ 3316 h 10000"/>
                  <a:gd name="connsiteX1" fmla="*/ 0 w 10780"/>
                  <a:gd name="connsiteY1" fmla="*/ 9697 h 10000"/>
                  <a:gd name="connsiteX2" fmla="*/ 1663 w 10780"/>
                  <a:gd name="connsiteY2" fmla="*/ 10000 h 10000"/>
                  <a:gd name="connsiteX3" fmla="*/ 2398 w 10780"/>
                  <a:gd name="connsiteY3" fmla="*/ 10000 h 10000"/>
                  <a:gd name="connsiteX4" fmla="*/ 9395 w 10780"/>
                  <a:gd name="connsiteY4" fmla="*/ 7353 h 10000"/>
                  <a:gd name="connsiteX5" fmla="*/ 8843 w 10780"/>
                  <a:gd name="connsiteY5" fmla="*/ 0 h 10000"/>
                  <a:gd name="connsiteX6" fmla="*/ 2398 w 10780"/>
                  <a:gd name="connsiteY6" fmla="*/ 2451 h 10000"/>
                  <a:gd name="connsiteX7" fmla="*/ 0 w 10780"/>
                  <a:gd name="connsiteY7" fmla="*/ 3316 h 10000"/>
                  <a:gd name="connsiteX0" fmla="*/ 0 w 11677"/>
                  <a:gd name="connsiteY0" fmla="*/ 3316 h 10183"/>
                  <a:gd name="connsiteX1" fmla="*/ 0 w 11677"/>
                  <a:gd name="connsiteY1" fmla="*/ 9697 h 10183"/>
                  <a:gd name="connsiteX2" fmla="*/ 1663 w 11677"/>
                  <a:gd name="connsiteY2" fmla="*/ 10000 h 10183"/>
                  <a:gd name="connsiteX3" fmla="*/ 2398 w 11677"/>
                  <a:gd name="connsiteY3" fmla="*/ 10000 h 10183"/>
                  <a:gd name="connsiteX4" fmla="*/ 11029 w 11677"/>
                  <a:gd name="connsiteY4" fmla="*/ 7525 h 10183"/>
                  <a:gd name="connsiteX5" fmla="*/ 8843 w 11677"/>
                  <a:gd name="connsiteY5" fmla="*/ 0 h 10183"/>
                  <a:gd name="connsiteX6" fmla="*/ 2398 w 11677"/>
                  <a:gd name="connsiteY6" fmla="*/ 2451 h 10183"/>
                  <a:gd name="connsiteX7" fmla="*/ 0 w 11677"/>
                  <a:gd name="connsiteY7" fmla="*/ 3316 h 10183"/>
                  <a:gd name="connsiteX0" fmla="*/ 0 w 11261"/>
                  <a:gd name="connsiteY0" fmla="*/ 3316 h 10215"/>
                  <a:gd name="connsiteX1" fmla="*/ 0 w 11261"/>
                  <a:gd name="connsiteY1" fmla="*/ 9697 h 10215"/>
                  <a:gd name="connsiteX2" fmla="*/ 1663 w 11261"/>
                  <a:gd name="connsiteY2" fmla="*/ 10000 h 10215"/>
                  <a:gd name="connsiteX3" fmla="*/ 2398 w 11261"/>
                  <a:gd name="connsiteY3" fmla="*/ 10000 h 10215"/>
                  <a:gd name="connsiteX4" fmla="*/ 10376 w 11261"/>
                  <a:gd name="connsiteY4" fmla="*/ 7094 h 10215"/>
                  <a:gd name="connsiteX5" fmla="*/ 8843 w 11261"/>
                  <a:gd name="connsiteY5" fmla="*/ 0 h 10215"/>
                  <a:gd name="connsiteX6" fmla="*/ 2398 w 11261"/>
                  <a:gd name="connsiteY6" fmla="*/ 2451 h 10215"/>
                  <a:gd name="connsiteX7" fmla="*/ 0 w 11261"/>
                  <a:gd name="connsiteY7" fmla="*/ 3316 h 10215"/>
                  <a:gd name="connsiteX0" fmla="*/ 0 w 10850"/>
                  <a:gd name="connsiteY0" fmla="*/ 3316 h 10234"/>
                  <a:gd name="connsiteX1" fmla="*/ 0 w 10850"/>
                  <a:gd name="connsiteY1" fmla="*/ 9697 h 10234"/>
                  <a:gd name="connsiteX2" fmla="*/ 1663 w 10850"/>
                  <a:gd name="connsiteY2" fmla="*/ 10000 h 10234"/>
                  <a:gd name="connsiteX3" fmla="*/ 2398 w 10850"/>
                  <a:gd name="connsiteY3" fmla="*/ 10000 h 10234"/>
                  <a:gd name="connsiteX4" fmla="*/ 9559 w 10850"/>
                  <a:gd name="connsiteY4" fmla="*/ 6835 h 10234"/>
                  <a:gd name="connsiteX5" fmla="*/ 8843 w 10850"/>
                  <a:gd name="connsiteY5" fmla="*/ 0 h 10234"/>
                  <a:gd name="connsiteX6" fmla="*/ 2398 w 10850"/>
                  <a:gd name="connsiteY6" fmla="*/ 2451 h 10234"/>
                  <a:gd name="connsiteX7" fmla="*/ 0 w 10850"/>
                  <a:gd name="connsiteY7" fmla="*/ 3316 h 10234"/>
                  <a:gd name="connsiteX0" fmla="*/ 0 w 10923"/>
                  <a:gd name="connsiteY0" fmla="*/ 3316 h 10189"/>
                  <a:gd name="connsiteX1" fmla="*/ 0 w 10923"/>
                  <a:gd name="connsiteY1" fmla="*/ 9697 h 10189"/>
                  <a:gd name="connsiteX2" fmla="*/ 1663 w 10923"/>
                  <a:gd name="connsiteY2" fmla="*/ 10000 h 10189"/>
                  <a:gd name="connsiteX3" fmla="*/ 2398 w 10923"/>
                  <a:gd name="connsiteY3" fmla="*/ 10000 h 10189"/>
                  <a:gd name="connsiteX4" fmla="*/ 9722 w 10923"/>
                  <a:gd name="connsiteY4" fmla="*/ 7439 h 10189"/>
                  <a:gd name="connsiteX5" fmla="*/ 8843 w 10923"/>
                  <a:gd name="connsiteY5" fmla="*/ 0 h 10189"/>
                  <a:gd name="connsiteX6" fmla="*/ 2398 w 10923"/>
                  <a:gd name="connsiteY6" fmla="*/ 2451 h 10189"/>
                  <a:gd name="connsiteX7" fmla="*/ 0 w 10923"/>
                  <a:gd name="connsiteY7" fmla="*/ 3316 h 10189"/>
                  <a:gd name="connsiteX0" fmla="*/ 0 w 11164"/>
                  <a:gd name="connsiteY0" fmla="*/ 3316 h 10189"/>
                  <a:gd name="connsiteX1" fmla="*/ 0 w 11164"/>
                  <a:gd name="connsiteY1" fmla="*/ 9697 h 10189"/>
                  <a:gd name="connsiteX2" fmla="*/ 1663 w 11164"/>
                  <a:gd name="connsiteY2" fmla="*/ 10000 h 10189"/>
                  <a:gd name="connsiteX3" fmla="*/ 2398 w 11164"/>
                  <a:gd name="connsiteY3" fmla="*/ 10000 h 10189"/>
                  <a:gd name="connsiteX4" fmla="*/ 9722 w 11164"/>
                  <a:gd name="connsiteY4" fmla="*/ 7439 h 10189"/>
                  <a:gd name="connsiteX5" fmla="*/ 8843 w 11164"/>
                  <a:gd name="connsiteY5" fmla="*/ 0 h 10189"/>
                  <a:gd name="connsiteX6" fmla="*/ 2398 w 11164"/>
                  <a:gd name="connsiteY6" fmla="*/ 2451 h 10189"/>
                  <a:gd name="connsiteX7" fmla="*/ 0 w 11164"/>
                  <a:gd name="connsiteY7" fmla="*/ 3316 h 10189"/>
                  <a:gd name="connsiteX0" fmla="*/ 0 w 11164"/>
                  <a:gd name="connsiteY0" fmla="*/ 3316 h 10000"/>
                  <a:gd name="connsiteX1" fmla="*/ 0 w 11164"/>
                  <a:gd name="connsiteY1" fmla="*/ 9697 h 10000"/>
                  <a:gd name="connsiteX2" fmla="*/ 1663 w 11164"/>
                  <a:gd name="connsiteY2" fmla="*/ 10000 h 10000"/>
                  <a:gd name="connsiteX3" fmla="*/ 9722 w 11164"/>
                  <a:gd name="connsiteY3" fmla="*/ 7439 h 10000"/>
                  <a:gd name="connsiteX4" fmla="*/ 8843 w 11164"/>
                  <a:gd name="connsiteY4" fmla="*/ 0 h 10000"/>
                  <a:gd name="connsiteX5" fmla="*/ 2398 w 11164"/>
                  <a:gd name="connsiteY5" fmla="*/ 2451 h 10000"/>
                  <a:gd name="connsiteX6" fmla="*/ 0 w 11164"/>
                  <a:gd name="connsiteY6" fmla="*/ 3316 h 10000"/>
                  <a:gd name="connsiteX0" fmla="*/ 0 w 11041"/>
                  <a:gd name="connsiteY0" fmla="*/ 3316 h 10000"/>
                  <a:gd name="connsiteX1" fmla="*/ 0 w 11041"/>
                  <a:gd name="connsiteY1" fmla="*/ 9697 h 10000"/>
                  <a:gd name="connsiteX2" fmla="*/ 1663 w 11041"/>
                  <a:gd name="connsiteY2" fmla="*/ 10000 h 10000"/>
                  <a:gd name="connsiteX3" fmla="*/ 9722 w 11041"/>
                  <a:gd name="connsiteY3" fmla="*/ 7439 h 10000"/>
                  <a:gd name="connsiteX4" fmla="*/ 8843 w 11041"/>
                  <a:gd name="connsiteY4" fmla="*/ 0 h 10000"/>
                  <a:gd name="connsiteX5" fmla="*/ 2398 w 11041"/>
                  <a:gd name="connsiteY5" fmla="*/ 2451 h 10000"/>
                  <a:gd name="connsiteX6" fmla="*/ 0 w 11041"/>
                  <a:gd name="connsiteY6" fmla="*/ 3316 h 10000"/>
                  <a:gd name="connsiteX0" fmla="*/ 0 w 11041"/>
                  <a:gd name="connsiteY0" fmla="*/ 3316 h 9882"/>
                  <a:gd name="connsiteX1" fmla="*/ 0 w 11041"/>
                  <a:gd name="connsiteY1" fmla="*/ 9697 h 9882"/>
                  <a:gd name="connsiteX2" fmla="*/ 9722 w 11041"/>
                  <a:gd name="connsiteY2" fmla="*/ 7439 h 9882"/>
                  <a:gd name="connsiteX3" fmla="*/ 8843 w 11041"/>
                  <a:gd name="connsiteY3" fmla="*/ 0 h 9882"/>
                  <a:gd name="connsiteX4" fmla="*/ 2398 w 11041"/>
                  <a:gd name="connsiteY4" fmla="*/ 2451 h 9882"/>
                  <a:gd name="connsiteX5" fmla="*/ 0 w 11041"/>
                  <a:gd name="connsiteY5" fmla="*/ 3316 h 9882"/>
                  <a:gd name="connsiteX0" fmla="*/ 0 w 10000"/>
                  <a:gd name="connsiteY0" fmla="*/ 3356 h 10066"/>
                  <a:gd name="connsiteX1" fmla="*/ 0 w 10000"/>
                  <a:gd name="connsiteY1" fmla="*/ 9813 h 10066"/>
                  <a:gd name="connsiteX2" fmla="*/ 8805 w 10000"/>
                  <a:gd name="connsiteY2" fmla="*/ 7528 h 10066"/>
                  <a:gd name="connsiteX3" fmla="*/ 8009 w 10000"/>
                  <a:gd name="connsiteY3" fmla="*/ 0 h 10066"/>
                  <a:gd name="connsiteX4" fmla="*/ 2172 w 10000"/>
                  <a:gd name="connsiteY4" fmla="*/ 2480 h 10066"/>
                  <a:gd name="connsiteX5" fmla="*/ 0 w 10000"/>
                  <a:gd name="connsiteY5" fmla="*/ 335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3356"/>
                    </a:moveTo>
                    <a:cubicBezTo>
                      <a:pt x="82" y="5014"/>
                      <a:pt x="45" y="8162"/>
                      <a:pt x="0" y="9813"/>
                    </a:cubicBezTo>
                    <a:cubicBezTo>
                      <a:pt x="2207" y="10683"/>
                      <a:pt x="7470" y="9163"/>
                      <a:pt x="8805" y="7528"/>
                    </a:cubicBezTo>
                    <a:cubicBezTo>
                      <a:pt x="10073" y="6453"/>
                      <a:pt x="10989" y="5452"/>
                      <a:pt x="8009" y="0"/>
                    </a:cubicBezTo>
                    <a:cubicBezTo>
                      <a:pt x="6007" y="893"/>
                      <a:pt x="4004" y="1687"/>
                      <a:pt x="2172" y="2480"/>
                    </a:cubicBezTo>
                    <a:cubicBezTo>
                      <a:pt x="837" y="3040"/>
                      <a:pt x="1307" y="2727"/>
                      <a:pt x="0" y="3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6"/>
              <p:cNvSpPr>
                <a:spLocks/>
              </p:cNvSpPr>
              <p:nvPr userDrawn="1"/>
            </p:nvSpPr>
            <p:spPr bwMode="auto">
              <a:xfrm>
                <a:off x="-7195" y="2813337"/>
                <a:ext cx="287133" cy="577566"/>
              </a:xfrm>
              <a:custGeom>
                <a:avLst/>
                <a:gdLst>
                  <a:gd name="T0" fmla="*/ 34 w 258"/>
                  <a:gd name="T1" fmla="*/ 54 h 247"/>
                  <a:gd name="T2" fmla="*/ 35 w 258"/>
                  <a:gd name="T3" fmla="*/ 161 h 247"/>
                  <a:gd name="T4" fmla="*/ 38 w 258"/>
                  <a:gd name="T5" fmla="*/ 167 h 247"/>
                  <a:gd name="T6" fmla="*/ 58 w 258"/>
                  <a:gd name="T7" fmla="*/ 205 h 247"/>
                  <a:gd name="T8" fmla="*/ 63 w 258"/>
                  <a:gd name="T9" fmla="*/ 213 h 247"/>
                  <a:gd name="T10" fmla="*/ 64 w 258"/>
                  <a:gd name="T11" fmla="*/ 215 h 247"/>
                  <a:gd name="T12" fmla="*/ 68 w 258"/>
                  <a:gd name="T13" fmla="*/ 222 h 247"/>
                  <a:gd name="T14" fmla="*/ 70 w 258"/>
                  <a:gd name="T15" fmla="*/ 224 h 247"/>
                  <a:gd name="T16" fmla="*/ 75 w 258"/>
                  <a:gd name="T17" fmla="*/ 231 h 247"/>
                  <a:gd name="T18" fmla="*/ 76 w 258"/>
                  <a:gd name="T19" fmla="*/ 233 h 247"/>
                  <a:gd name="T20" fmla="*/ 82 w 258"/>
                  <a:gd name="T21" fmla="*/ 241 h 247"/>
                  <a:gd name="T22" fmla="*/ 86 w 258"/>
                  <a:gd name="T23" fmla="*/ 247 h 247"/>
                  <a:gd name="T24" fmla="*/ 210 w 258"/>
                  <a:gd name="T25" fmla="*/ 219 h 247"/>
                  <a:gd name="T26" fmla="*/ 258 w 258"/>
                  <a:gd name="T27" fmla="*/ 173 h 247"/>
                  <a:gd name="T28" fmla="*/ 242 w 258"/>
                  <a:gd name="T29" fmla="*/ 152 h 247"/>
                  <a:gd name="T30" fmla="*/ 242 w 258"/>
                  <a:gd name="T31" fmla="*/ 150 h 247"/>
                  <a:gd name="T32" fmla="*/ 231 w 258"/>
                  <a:gd name="T33" fmla="*/ 102 h 247"/>
                  <a:gd name="T34" fmla="*/ 231 w 258"/>
                  <a:gd name="T35" fmla="*/ 100 h 247"/>
                  <a:gd name="T36" fmla="*/ 231 w 258"/>
                  <a:gd name="T37" fmla="*/ 82 h 247"/>
                  <a:gd name="T38" fmla="*/ 208 w 258"/>
                  <a:gd name="T39" fmla="*/ 74 h 247"/>
                  <a:gd name="T40" fmla="*/ 206 w 258"/>
                  <a:gd name="T41" fmla="*/ 73 h 247"/>
                  <a:gd name="T42" fmla="*/ 207 w 258"/>
                  <a:gd name="T43" fmla="*/ 71 h 247"/>
                  <a:gd name="T44" fmla="*/ 214 w 258"/>
                  <a:gd name="T45" fmla="*/ 48 h 247"/>
                  <a:gd name="T46" fmla="*/ 197 w 258"/>
                  <a:gd name="T47" fmla="*/ 23 h 247"/>
                  <a:gd name="T48" fmla="*/ 97 w 258"/>
                  <a:gd name="T49" fmla="*/ 73 h 247"/>
                  <a:gd name="T50" fmla="*/ 92 w 258"/>
                  <a:gd name="T51" fmla="*/ 72 h 247"/>
                  <a:gd name="T52" fmla="*/ 91 w 258"/>
                  <a:gd name="T53" fmla="*/ 71 h 247"/>
                  <a:gd name="T54" fmla="*/ 38 w 258"/>
                  <a:gd name="T55" fmla="*/ 1 h 247"/>
                  <a:gd name="T56" fmla="*/ 0 w 258"/>
                  <a:gd name="T57" fmla="*/ 7 h 247"/>
                  <a:gd name="T58" fmla="*/ 34 w 258"/>
                  <a:gd name="T59" fmla="*/ 54 h 247"/>
                  <a:gd name="connsiteX0" fmla="*/ 1318 w 10000"/>
                  <a:gd name="connsiteY0" fmla="*/ 2156 h 9970"/>
                  <a:gd name="connsiteX1" fmla="*/ 1357 w 10000"/>
                  <a:gd name="connsiteY1" fmla="*/ 6488 h 9970"/>
                  <a:gd name="connsiteX2" fmla="*/ 1473 w 10000"/>
                  <a:gd name="connsiteY2" fmla="*/ 6731 h 9970"/>
                  <a:gd name="connsiteX3" fmla="*/ 2248 w 10000"/>
                  <a:gd name="connsiteY3" fmla="*/ 8270 h 9970"/>
                  <a:gd name="connsiteX4" fmla="*/ 2442 w 10000"/>
                  <a:gd name="connsiteY4" fmla="*/ 8593 h 9970"/>
                  <a:gd name="connsiteX5" fmla="*/ 2481 w 10000"/>
                  <a:gd name="connsiteY5" fmla="*/ 8674 h 9970"/>
                  <a:gd name="connsiteX6" fmla="*/ 2636 w 10000"/>
                  <a:gd name="connsiteY6" fmla="*/ 8958 h 9970"/>
                  <a:gd name="connsiteX7" fmla="*/ 2713 w 10000"/>
                  <a:gd name="connsiteY7" fmla="*/ 9039 h 9970"/>
                  <a:gd name="connsiteX8" fmla="*/ 2907 w 10000"/>
                  <a:gd name="connsiteY8" fmla="*/ 9322 h 9970"/>
                  <a:gd name="connsiteX9" fmla="*/ 2946 w 10000"/>
                  <a:gd name="connsiteY9" fmla="*/ 9403 h 9970"/>
                  <a:gd name="connsiteX10" fmla="*/ 3178 w 10000"/>
                  <a:gd name="connsiteY10" fmla="*/ 9727 h 9970"/>
                  <a:gd name="connsiteX11" fmla="*/ 3333 w 10000"/>
                  <a:gd name="connsiteY11" fmla="*/ 9970 h 9970"/>
                  <a:gd name="connsiteX12" fmla="*/ 8140 w 10000"/>
                  <a:gd name="connsiteY12" fmla="*/ 8836 h 9970"/>
                  <a:gd name="connsiteX13" fmla="*/ 10000 w 10000"/>
                  <a:gd name="connsiteY13" fmla="*/ 6974 h 9970"/>
                  <a:gd name="connsiteX14" fmla="*/ 9380 w 10000"/>
                  <a:gd name="connsiteY14" fmla="*/ 6124 h 9970"/>
                  <a:gd name="connsiteX15" fmla="*/ 9380 w 10000"/>
                  <a:gd name="connsiteY15" fmla="*/ 6043 h 9970"/>
                  <a:gd name="connsiteX16" fmla="*/ 8953 w 10000"/>
                  <a:gd name="connsiteY16" fmla="*/ 4100 h 9970"/>
                  <a:gd name="connsiteX17" fmla="*/ 8953 w 10000"/>
                  <a:gd name="connsiteY17" fmla="*/ 4019 h 9970"/>
                  <a:gd name="connsiteX18" fmla="*/ 8953 w 10000"/>
                  <a:gd name="connsiteY18" fmla="*/ 3290 h 9970"/>
                  <a:gd name="connsiteX19" fmla="*/ 8062 w 10000"/>
                  <a:gd name="connsiteY19" fmla="*/ 2966 h 9970"/>
                  <a:gd name="connsiteX20" fmla="*/ 7984 w 10000"/>
                  <a:gd name="connsiteY20" fmla="*/ 2925 h 9970"/>
                  <a:gd name="connsiteX21" fmla="*/ 8023 w 10000"/>
                  <a:gd name="connsiteY21" fmla="*/ 2844 h 9970"/>
                  <a:gd name="connsiteX22" fmla="*/ 8295 w 10000"/>
                  <a:gd name="connsiteY22" fmla="*/ 1913 h 9970"/>
                  <a:gd name="connsiteX23" fmla="*/ 7636 w 10000"/>
                  <a:gd name="connsiteY23" fmla="*/ 901 h 9970"/>
                  <a:gd name="connsiteX24" fmla="*/ 5865 w 10000"/>
                  <a:gd name="connsiteY24" fmla="*/ 2286 h 9970"/>
                  <a:gd name="connsiteX25" fmla="*/ 3760 w 10000"/>
                  <a:gd name="connsiteY25" fmla="*/ 2925 h 9970"/>
                  <a:gd name="connsiteX26" fmla="*/ 3566 w 10000"/>
                  <a:gd name="connsiteY26" fmla="*/ 2885 h 9970"/>
                  <a:gd name="connsiteX27" fmla="*/ 3527 w 10000"/>
                  <a:gd name="connsiteY27" fmla="*/ 2844 h 9970"/>
                  <a:gd name="connsiteX28" fmla="*/ 1473 w 10000"/>
                  <a:gd name="connsiteY28" fmla="*/ 10 h 9970"/>
                  <a:gd name="connsiteX29" fmla="*/ 0 w 10000"/>
                  <a:gd name="connsiteY29" fmla="*/ 253 h 9970"/>
                  <a:gd name="connsiteX30" fmla="*/ 1318 w 10000"/>
                  <a:gd name="connsiteY30" fmla="*/ 2156 h 9970"/>
                  <a:gd name="connsiteX0" fmla="*/ 1318 w 10000"/>
                  <a:gd name="connsiteY0" fmla="*/ 2162 h 10000"/>
                  <a:gd name="connsiteX1" fmla="*/ 1357 w 10000"/>
                  <a:gd name="connsiteY1" fmla="*/ 6508 h 10000"/>
                  <a:gd name="connsiteX2" fmla="*/ 1473 w 10000"/>
                  <a:gd name="connsiteY2" fmla="*/ 6751 h 10000"/>
                  <a:gd name="connsiteX3" fmla="*/ 2248 w 10000"/>
                  <a:gd name="connsiteY3" fmla="*/ 8295 h 10000"/>
                  <a:gd name="connsiteX4" fmla="*/ 2442 w 10000"/>
                  <a:gd name="connsiteY4" fmla="*/ 8619 h 10000"/>
                  <a:gd name="connsiteX5" fmla="*/ 2481 w 10000"/>
                  <a:gd name="connsiteY5" fmla="*/ 8700 h 10000"/>
                  <a:gd name="connsiteX6" fmla="*/ 2636 w 10000"/>
                  <a:gd name="connsiteY6" fmla="*/ 8985 h 10000"/>
                  <a:gd name="connsiteX7" fmla="*/ 2713 w 10000"/>
                  <a:gd name="connsiteY7" fmla="*/ 9066 h 10000"/>
                  <a:gd name="connsiteX8" fmla="*/ 2907 w 10000"/>
                  <a:gd name="connsiteY8" fmla="*/ 9350 h 10000"/>
                  <a:gd name="connsiteX9" fmla="*/ 2946 w 10000"/>
                  <a:gd name="connsiteY9" fmla="*/ 9431 h 10000"/>
                  <a:gd name="connsiteX10" fmla="*/ 3178 w 10000"/>
                  <a:gd name="connsiteY10" fmla="*/ 9756 h 10000"/>
                  <a:gd name="connsiteX11" fmla="*/ 3333 w 10000"/>
                  <a:gd name="connsiteY11" fmla="*/ 10000 h 10000"/>
                  <a:gd name="connsiteX12" fmla="*/ 5899 w 10000"/>
                  <a:gd name="connsiteY12" fmla="*/ 9645 h 10000"/>
                  <a:gd name="connsiteX13" fmla="*/ 8140 w 10000"/>
                  <a:gd name="connsiteY13" fmla="*/ 8863 h 10000"/>
                  <a:gd name="connsiteX14" fmla="*/ 10000 w 10000"/>
                  <a:gd name="connsiteY14" fmla="*/ 6995 h 10000"/>
                  <a:gd name="connsiteX15" fmla="*/ 9380 w 10000"/>
                  <a:gd name="connsiteY15" fmla="*/ 6142 h 10000"/>
                  <a:gd name="connsiteX16" fmla="*/ 9380 w 10000"/>
                  <a:gd name="connsiteY16" fmla="*/ 6061 h 10000"/>
                  <a:gd name="connsiteX17" fmla="*/ 8953 w 10000"/>
                  <a:gd name="connsiteY17" fmla="*/ 4112 h 10000"/>
                  <a:gd name="connsiteX18" fmla="*/ 8953 w 10000"/>
                  <a:gd name="connsiteY18" fmla="*/ 4031 h 10000"/>
                  <a:gd name="connsiteX19" fmla="*/ 8953 w 10000"/>
                  <a:gd name="connsiteY19" fmla="*/ 3300 h 10000"/>
                  <a:gd name="connsiteX20" fmla="*/ 8062 w 10000"/>
                  <a:gd name="connsiteY20" fmla="*/ 2975 h 10000"/>
                  <a:gd name="connsiteX21" fmla="*/ 7984 w 10000"/>
                  <a:gd name="connsiteY21" fmla="*/ 2934 h 10000"/>
                  <a:gd name="connsiteX22" fmla="*/ 8023 w 10000"/>
                  <a:gd name="connsiteY22" fmla="*/ 2853 h 10000"/>
                  <a:gd name="connsiteX23" fmla="*/ 8295 w 10000"/>
                  <a:gd name="connsiteY23" fmla="*/ 1919 h 10000"/>
                  <a:gd name="connsiteX24" fmla="*/ 7636 w 10000"/>
                  <a:gd name="connsiteY24" fmla="*/ 904 h 10000"/>
                  <a:gd name="connsiteX25" fmla="*/ 5865 w 10000"/>
                  <a:gd name="connsiteY25" fmla="*/ 2293 h 10000"/>
                  <a:gd name="connsiteX26" fmla="*/ 3760 w 10000"/>
                  <a:gd name="connsiteY26" fmla="*/ 2934 h 10000"/>
                  <a:gd name="connsiteX27" fmla="*/ 3566 w 10000"/>
                  <a:gd name="connsiteY27" fmla="*/ 2894 h 10000"/>
                  <a:gd name="connsiteX28" fmla="*/ 3527 w 10000"/>
                  <a:gd name="connsiteY28" fmla="*/ 2853 h 10000"/>
                  <a:gd name="connsiteX29" fmla="*/ 1473 w 10000"/>
                  <a:gd name="connsiteY29" fmla="*/ 10 h 10000"/>
                  <a:gd name="connsiteX30" fmla="*/ 0 w 10000"/>
                  <a:gd name="connsiteY30" fmla="*/ 254 h 10000"/>
                  <a:gd name="connsiteX31" fmla="*/ 1318 w 10000"/>
                  <a:gd name="connsiteY31" fmla="*/ 2162 h 10000"/>
                  <a:gd name="connsiteX0" fmla="*/ 55 w 8737"/>
                  <a:gd name="connsiteY0" fmla="*/ 2160 h 9998"/>
                  <a:gd name="connsiteX1" fmla="*/ 94 w 8737"/>
                  <a:gd name="connsiteY1" fmla="*/ 6506 h 9998"/>
                  <a:gd name="connsiteX2" fmla="*/ 210 w 8737"/>
                  <a:gd name="connsiteY2" fmla="*/ 6749 h 9998"/>
                  <a:gd name="connsiteX3" fmla="*/ 985 w 8737"/>
                  <a:gd name="connsiteY3" fmla="*/ 8293 h 9998"/>
                  <a:gd name="connsiteX4" fmla="*/ 1179 w 8737"/>
                  <a:gd name="connsiteY4" fmla="*/ 8617 h 9998"/>
                  <a:gd name="connsiteX5" fmla="*/ 1218 w 8737"/>
                  <a:gd name="connsiteY5" fmla="*/ 8698 h 9998"/>
                  <a:gd name="connsiteX6" fmla="*/ 1373 w 8737"/>
                  <a:gd name="connsiteY6" fmla="*/ 8983 h 9998"/>
                  <a:gd name="connsiteX7" fmla="*/ 1450 w 8737"/>
                  <a:gd name="connsiteY7" fmla="*/ 9064 h 9998"/>
                  <a:gd name="connsiteX8" fmla="*/ 1644 w 8737"/>
                  <a:gd name="connsiteY8" fmla="*/ 9348 h 9998"/>
                  <a:gd name="connsiteX9" fmla="*/ 1683 w 8737"/>
                  <a:gd name="connsiteY9" fmla="*/ 9429 h 9998"/>
                  <a:gd name="connsiteX10" fmla="*/ 1915 w 8737"/>
                  <a:gd name="connsiteY10" fmla="*/ 9754 h 9998"/>
                  <a:gd name="connsiteX11" fmla="*/ 2070 w 8737"/>
                  <a:gd name="connsiteY11" fmla="*/ 9998 h 9998"/>
                  <a:gd name="connsiteX12" fmla="*/ 4636 w 8737"/>
                  <a:gd name="connsiteY12" fmla="*/ 9643 h 9998"/>
                  <a:gd name="connsiteX13" fmla="*/ 6877 w 8737"/>
                  <a:gd name="connsiteY13" fmla="*/ 8861 h 9998"/>
                  <a:gd name="connsiteX14" fmla="*/ 8737 w 8737"/>
                  <a:gd name="connsiteY14" fmla="*/ 6993 h 9998"/>
                  <a:gd name="connsiteX15" fmla="*/ 8117 w 8737"/>
                  <a:gd name="connsiteY15" fmla="*/ 6140 h 9998"/>
                  <a:gd name="connsiteX16" fmla="*/ 8117 w 8737"/>
                  <a:gd name="connsiteY16" fmla="*/ 6059 h 9998"/>
                  <a:gd name="connsiteX17" fmla="*/ 7690 w 8737"/>
                  <a:gd name="connsiteY17" fmla="*/ 4110 h 9998"/>
                  <a:gd name="connsiteX18" fmla="*/ 7690 w 8737"/>
                  <a:gd name="connsiteY18" fmla="*/ 4029 h 9998"/>
                  <a:gd name="connsiteX19" fmla="*/ 7690 w 8737"/>
                  <a:gd name="connsiteY19" fmla="*/ 3298 h 9998"/>
                  <a:gd name="connsiteX20" fmla="*/ 6799 w 8737"/>
                  <a:gd name="connsiteY20" fmla="*/ 2973 h 9998"/>
                  <a:gd name="connsiteX21" fmla="*/ 6721 w 8737"/>
                  <a:gd name="connsiteY21" fmla="*/ 2932 h 9998"/>
                  <a:gd name="connsiteX22" fmla="*/ 6760 w 8737"/>
                  <a:gd name="connsiteY22" fmla="*/ 2851 h 9998"/>
                  <a:gd name="connsiteX23" fmla="*/ 7032 w 8737"/>
                  <a:gd name="connsiteY23" fmla="*/ 1917 h 9998"/>
                  <a:gd name="connsiteX24" fmla="*/ 6373 w 8737"/>
                  <a:gd name="connsiteY24" fmla="*/ 902 h 9998"/>
                  <a:gd name="connsiteX25" fmla="*/ 4602 w 8737"/>
                  <a:gd name="connsiteY25" fmla="*/ 2291 h 9998"/>
                  <a:gd name="connsiteX26" fmla="*/ 2497 w 8737"/>
                  <a:gd name="connsiteY26" fmla="*/ 2932 h 9998"/>
                  <a:gd name="connsiteX27" fmla="*/ 2303 w 8737"/>
                  <a:gd name="connsiteY27" fmla="*/ 2892 h 9998"/>
                  <a:gd name="connsiteX28" fmla="*/ 2264 w 8737"/>
                  <a:gd name="connsiteY28" fmla="*/ 2851 h 9998"/>
                  <a:gd name="connsiteX29" fmla="*/ 210 w 8737"/>
                  <a:gd name="connsiteY29" fmla="*/ 8 h 9998"/>
                  <a:gd name="connsiteX30" fmla="*/ 55 w 8737"/>
                  <a:gd name="connsiteY30" fmla="*/ 2160 h 9998"/>
                  <a:gd name="connsiteX0" fmla="*/ 0 w 9937"/>
                  <a:gd name="connsiteY0" fmla="*/ 1258 h 9098"/>
                  <a:gd name="connsiteX1" fmla="*/ 45 w 9937"/>
                  <a:gd name="connsiteY1" fmla="*/ 5605 h 9098"/>
                  <a:gd name="connsiteX2" fmla="*/ 177 w 9937"/>
                  <a:gd name="connsiteY2" fmla="*/ 5848 h 9098"/>
                  <a:gd name="connsiteX3" fmla="*/ 1064 w 9937"/>
                  <a:gd name="connsiteY3" fmla="*/ 7393 h 9098"/>
                  <a:gd name="connsiteX4" fmla="*/ 1286 w 9937"/>
                  <a:gd name="connsiteY4" fmla="*/ 7717 h 9098"/>
                  <a:gd name="connsiteX5" fmla="*/ 1331 w 9937"/>
                  <a:gd name="connsiteY5" fmla="*/ 7798 h 9098"/>
                  <a:gd name="connsiteX6" fmla="*/ 1508 w 9937"/>
                  <a:gd name="connsiteY6" fmla="*/ 8083 h 9098"/>
                  <a:gd name="connsiteX7" fmla="*/ 1597 w 9937"/>
                  <a:gd name="connsiteY7" fmla="*/ 8164 h 9098"/>
                  <a:gd name="connsiteX8" fmla="*/ 1819 w 9937"/>
                  <a:gd name="connsiteY8" fmla="*/ 8448 h 9098"/>
                  <a:gd name="connsiteX9" fmla="*/ 1863 w 9937"/>
                  <a:gd name="connsiteY9" fmla="*/ 8529 h 9098"/>
                  <a:gd name="connsiteX10" fmla="*/ 2129 w 9937"/>
                  <a:gd name="connsiteY10" fmla="*/ 8854 h 9098"/>
                  <a:gd name="connsiteX11" fmla="*/ 2306 w 9937"/>
                  <a:gd name="connsiteY11" fmla="*/ 9098 h 9098"/>
                  <a:gd name="connsiteX12" fmla="*/ 5243 w 9937"/>
                  <a:gd name="connsiteY12" fmla="*/ 8743 h 9098"/>
                  <a:gd name="connsiteX13" fmla="*/ 7808 w 9937"/>
                  <a:gd name="connsiteY13" fmla="*/ 7961 h 9098"/>
                  <a:gd name="connsiteX14" fmla="*/ 9937 w 9937"/>
                  <a:gd name="connsiteY14" fmla="*/ 6092 h 9098"/>
                  <a:gd name="connsiteX15" fmla="*/ 9227 w 9937"/>
                  <a:gd name="connsiteY15" fmla="*/ 5239 h 9098"/>
                  <a:gd name="connsiteX16" fmla="*/ 9227 w 9937"/>
                  <a:gd name="connsiteY16" fmla="*/ 5158 h 9098"/>
                  <a:gd name="connsiteX17" fmla="*/ 8739 w 9937"/>
                  <a:gd name="connsiteY17" fmla="*/ 3209 h 9098"/>
                  <a:gd name="connsiteX18" fmla="*/ 8739 w 9937"/>
                  <a:gd name="connsiteY18" fmla="*/ 3128 h 9098"/>
                  <a:gd name="connsiteX19" fmla="*/ 8739 w 9937"/>
                  <a:gd name="connsiteY19" fmla="*/ 2397 h 9098"/>
                  <a:gd name="connsiteX20" fmla="*/ 7719 w 9937"/>
                  <a:gd name="connsiteY20" fmla="*/ 2072 h 9098"/>
                  <a:gd name="connsiteX21" fmla="*/ 7630 w 9937"/>
                  <a:gd name="connsiteY21" fmla="*/ 2031 h 9098"/>
                  <a:gd name="connsiteX22" fmla="*/ 7674 w 9937"/>
                  <a:gd name="connsiteY22" fmla="*/ 1950 h 9098"/>
                  <a:gd name="connsiteX23" fmla="*/ 7986 w 9937"/>
                  <a:gd name="connsiteY23" fmla="*/ 1015 h 9098"/>
                  <a:gd name="connsiteX24" fmla="*/ 7231 w 9937"/>
                  <a:gd name="connsiteY24" fmla="*/ 0 h 9098"/>
                  <a:gd name="connsiteX25" fmla="*/ 5204 w 9937"/>
                  <a:gd name="connsiteY25" fmla="*/ 1389 h 9098"/>
                  <a:gd name="connsiteX26" fmla="*/ 2795 w 9937"/>
                  <a:gd name="connsiteY26" fmla="*/ 2031 h 9098"/>
                  <a:gd name="connsiteX27" fmla="*/ 2573 w 9937"/>
                  <a:gd name="connsiteY27" fmla="*/ 1991 h 9098"/>
                  <a:gd name="connsiteX28" fmla="*/ 2528 w 9937"/>
                  <a:gd name="connsiteY28" fmla="*/ 1950 h 9098"/>
                  <a:gd name="connsiteX29" fmla="*/ 0 w 9937"/>
                  <a:gd name="connsiteY29" fmla="*/ 1258 h 9098"/>
                  <a:gd name="connsiteX0" fmla="*/ 2499 w 9955"/>
                  <a:gd name="connsiteY0" fmla="*/ 2143 h 10000"/>
                  <a:gd name="connsiteX1" fmla="*/ 0 w 9955"/>
                  <a:gd name="connsiteY1" fmla="*/ 6161 h 10000"/>
                  <a:gd name="connsiteX2" fmla="*/ 133 w 9955"/>
                  <a:gd name="connsiteY2" fmla="*/ 6428 h 10000"/>
                  <a:gd name="connsiteX3" fmla="*/ 1026 w 9955"/>
                  <a:gd name="connsiteY3" fmla="*/ 8126 h 10000"/>
                  <a:gd name="connsiteX4" fmla="*/ 1249 w 9955"/>
                  <a:gd name="connsiteY4" fmla="*/ 8482 h 10000"/>
                  <a:gd name="connsiteX5" fmla="*/ 1294 w 9955"/>
                  <a:gd name="connsiteY5" fmla="*/ 8571 h 10000"/>
                  <a:gd name="connsiteX6" fmla="*/ 1473 w 9955"/>
                  <a:gd name="connsiteY6" fmla="*/ 8884 h 10000"/>
                  <a:gd name="connsiteX7" fmla="*/ 1562 w 9955"/>
                  <a:gd name="connsiteY7" fmla="*/ 8973 h 10000"/>
                  <a:gd name="connsiteX8" fmla="*/ 1786 w 9955"/>
                  <a:gd name="connsiteY8" fmla="*/ 9286 h 10000"/>
                  <a:gd name="connsiteX9" fmla="*/ 1830 w 9955"/>
                  <a:gd name="connsiteY9" fmla="*/ 9375 h 10000"/>
                  <a:gd name="connsiteX10" fmla="*/ 2097 w 9955"/>
                  <a:gd name="connsiteY10" fmla="*/ 9732 h 10000"/>
                  <a:gd name="connsiteX11" fmla="*/ 2276 w 9955"/>
                  <a:gd name="connsiteY11" fmla="*/ 10000 h 10000"/>
                  <a:gd name="connsiteX12" fmla="*/ 5231 w 9955"/>
                  <a:gd name="connsiteY12" fmla="*/ 9610 h 10000"/>
                  <a:gd name="connsiteX13" fmla="*/ 7813 w 9955"/>
                  <a:gd name="connsiteY13" fmla="*/ 8750 h 10000"/>
                  <a:gd name="connsiteX14" fmla="*/ 9955 w 9955"/>
                  <a:gd name="connsiteY14" fmla="*/ 6696 h 10000"/>
                  <a:gd name="connsiteX15" fmla="*/ 9240 w 9955"/>
                  <a:gd name="connsiteY15" fmla="*/ 5758 h 10000"/>
                  <a:gd name="connsiteX16" fmla="*/ 9240 w 9955"/>
                  <a:gd name="connsiteY16" fmla="*/ 5669 h 10000"/>
                  <a:gd name="connsiteX17" fmla="*/ 8749 w 9955"/>
                  <a:gd name="connsiteY17" fmla="*/ 3527 h 10000"/>
                  <a:gd name="connsiteX18" fmla="*/ 8749 w 9955"/>
                  <a:gd name="connsiteY18" fmla="*/ 3438 h 10000"/>
                  <a:gd name="connsiteX19" fmla="*/ 8749 w 9955"/>
                  <a:gd name="connsiteY19" fmla="*/ 2635 h 10000"/>
                  <a:gd name="connsiteX20" fmla="*/ 7723 w 9955"/>
                  <a:gd name="connsiteY20" fmla="*/ 2277 h 10000"/>
                  <a:gd name="connsiteX21" fmla="*/ 7633 w 9955"/>
                  <a:gd name="connsiteY21" fmla="*/ 2232 h 10000"/>
                  <a:gd name="connsiteX22" fmla="*/ 7678 w 9955"/>
                  <a:gd name="connsiteY22" fmla="*/ 2143 h 10000"/>
                  <a:gd name="connsiteX23" fmla="*/ 7992 w 9955"/>
                  <a:gd name="connsiteY23" fmla="*/ 1116 h 10000"/>
                  <a:gd name="connsiteX24" fmla="*/ 7232 w 9955"/>
                  <a:gd name="connsiteY24" fmla="*/ 0 h 10000"/>
                  <a:gd name="connsiteX25" fmla="*/ 5192 w 9955"/>
                  <a:gd name="connsiteY25" fmla="*/ 1527 h 10000"/>
                  <a:gd name="connsiteX26" fmla="*/ 2768 w 9955"/>
                  <a:gd name="connsiteY26" fmla="*/ 2232 h 10000"/>
                  <a:gd name="connsiteX27" fmla="*/ 2544 w 9955"/>
                  <a:gd name="connsiteY27" fmla="*/ 2188 h 10000"/>
                  <a:gd name="connsiteX28" fmla="*/ 2499 w 9955"/>
                  <a:gd name="connsiteY28" fmla="*/ 2143 h 10000"/>
                  <a:gd name="connsiteX0" fmla="*/ 2555 w 10000"/>
                  <a:gd name="connsiteY0" fmla="*/ 2188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27" fmla="*/ 2555 w 10000"/>
                  <a:gd name="connsiteY27" fmla="*/ 2188 h 10000"/>
                  <a:gd name="connsiteX0" fmla="*/ 2781 w 10000"/>
                  <a:gd name="connsiteY0" fmla="*/ 2232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26" fmla="*/ 2781 w 10000"/>
                  <a:gd name="connsiteY26" fmla="*/ 2232 h 10000"/>
                  <a:gd name="connsiteX0" fmla="*/ 5215 w 10000"/>
                  <a:gd name="connsiteY0" fmla="*/ 1527 h 10000"/>
                  <a:gd name="connsiteX1" fmla="*/ 0 w 10000"/>
                  <a:gd name="connsiteY1" fmla="*/ 6161 h 10000"/>
                  <a:gd name="connsiteX2" fmla="*/ 134 w 10000"/>
                  <a:gd name="connsiteY2" fmla="*/ 6428 h 10000"/>
                  <a:gd name="connsiteX3" fmla="*/ 1031 w 10000"/>
                  <a:gd name="connsiteY3" fmla="*/ 8126 h 10000"/>
                  <a:gd name="connsiteX4" fmla="*/ 1255 w 10000"/>
                  <a:gd name="connsiteY4" fmla="*/ 8482 h 10000"/>
                  <a:gd name="connsiteX5" fmla="*/ 1300 w 10000"/>
                  <a:gd name="connsiteY5" fmla="*/ 8571 h 10000"/>
                  <a:gd name="connsiteX6" fmla="*/ 1480 w 10000"/>
                  <a:gd name="connsiteY6" fmla="*/ 8884 h 10000"/>
                  <a:gd name="connsiteX7" fmla="*/ 1569 w 10000"/>
                  <a:gd name="connsiteY7" fmla="*/ 8973 h 10000"/>
                  <a:gd name="connsiteX8" fmla="*/ 1794 w 10000"/>
                  <a:gd name="connsiteY8" fmla="*/ 9286 h 10000"/>
                  <a:gd name="connsiteX9" fmla="*/ 1838 w 10000"/>
                  <a:gd name="connsiteY9" fmla="*/ 9375 h 10000"/>
                  <a:gd name="connsiteX10" fmla="*/ 2106 w 10000"/>
                  <a:gd name="connsiteY10" fmla="*/ 9732 h 10000"/>
                  <a:gd name="connsiteX11" fmla="*/ 2286 w 10000"/>
                  <a:gd name="connsiteY11" fmla="*/ 10000 h 10000"/>
                  <a:gd name="connsiteX12" fmla="*/ 5255 w 10000"/>
                  <a:gd name="connsiteY12" fmla="*/ 9610 h 10000"/>
                  <a:gd name="connsiteX13" fmla="*/ 7848 w 10000"/>
                  <a:gd name="connsiteY13" fmla="*/ 8750 h 10000"/>
                  <a:gd name="connsiteX14" fmla="*/ 10000 w 10000"/>
                  <a:gd name="connsiteY14" fmla="*/ 6696 h 10000"/>
                  <a:gd name="connsiteX15" fmla="*/ 9282 w 10000"/>
                  <a:gd name="connsiteY15" fmla="*/ 5758 h 10000"/>
                  <a:gd name="connsiteX16" fmla="*/ 9282 w 10000"/>
                  <a:gd name="connsiteY16" fmla="*/ 5669 h 10000"/>
                  <a:gd name="connsiteX17" fmla="*/ 8789 w 10000"/>
                  <a:gd name="connsiteY17" fmla="*/ 3527 h 10000"/>
                  <a:gd name="connsiteX18" fmla="*/ 8789 w 10000"/>
                  <a:gd name="connsiteY18" fmla="*/ 3438 h 10000"/>
                  <a:gd name="connsiteX19" fmla="*/ 8789 w 10000"/>
                  <a:gd name="connsiteY19" fmla="*/ 2635 h 10000"/>
                  <a:gd name="connsiteX20" fmla="*/ 7758 w 10000"/>
                  <a:gd name="connsiteY20" fmla="*/ 2277 h 10000"/>
                  <a:gd name="connsiteX21" fmla="*/ 7668 w 10000"/>
                  <a:gd name="connsiteY21" fmla="*/ 2232 h 10000"/>
                  <a:gd name="connsiteX22" fmla="*/ 7713 w 10000"/>
                  <a:gd name="connsiteY22" fmla="*/ 2143 h 10000"/>
                  <a:gd name="connsiteX23" fmla="*/ 8028 w 10000"/>
                  <a:gd name="connsiteY23" fmla="*/ 1116 h 10000"/>
                  <a:gd name="connsiteX24" fmla="*/ 7265 w 10000"/>
                  <a:gd name="connsiteY24" fmla="*/ 0 h 10000"/>
                  <a:gd name="connsiteX25" fmla="*/ 5215 w 10000"/>
                  <a:gd name="connsiteY25" fmla="*/ 1527 h 10000"/>
                  <a:gd name="connsiteX0" fmla="*/ 5396 w 10181"/>
                  <a:gd name="connsiteY0" fmla="*/ 1527 h 10000"/>
                  <a:gd name="connsiteX1" fmla="*/ 181 w 10181"/>
                  <a:gd name="connsiteY1" fmla="*/ 6161 h 10000"/>
                  <a:gd name="connsiteX2" fmla="*/ 1212 w 10181"/>
                  <a:gd name="connsiteY2" fmla="*/ 8126 h 10000"/>
                  <a:gd name="connsiteX3" fmla="*/ 1436 w 10181"/>
                  <a:gd name="connsiteY3" fmla="*/ 8482 h 10000"/>
                  <a:gd name="connsiteX4" fmla="*/ 1481 w 10181"/>
                  <a:gd name="connsiteY4" fmla="*/ 8571 h 10000"/>
                  <a:gd name="connsiteX5" fmla="*/ 1661 w 10181"/>
                  <a:gd name="connsiteY5" fmla="*/ 8884 h 10000"/>
                  <a:gd name="connsiteX6" fmla="*/ 1750 w 10181"/>
                  <a:gd name="connsiteY6" fmla="*/ 8973 h 10000"/>
                  <a:gd name="connsiteX7" fmla="*/ 1975 w 10181"/>
                  <a:gd name="connsiteY7" fmla="*/ 9286 h 10000"/>
                  <a:gd name="connsiteX8" fmla="*/ 2019 w 10181"/>
                  <a:gd name="connsiteY8" fmla="*/ 9375 h 10000"/>
                  <a:gd name="connsiteX9" fmla="*/ 2287 w 10181"/>
                  <a:gd name="connsiteY9" fmla="*/ 9732 h 10000"/>
                  <a:gd name="connsiteX10" fmla="*/ 2467 w 10181"/>
                  <a:gd name="connsiteY10" fmla="*/ 10000 h 10000"/>
                  <a:gd name="connsiteX11" fmla="*/ 5436 w 10181"/>
                  <a:gd name="connsiteY11" fmla="*/ 9610 h 10000"/>
                  <a:gd name="connsiteX12" fmla="*/ 8029 w 10181"/>
                  <a:gd name="connsiteY12" fmla="*/ 8750 h 10000"/>
                  <a:gd name="connsiteX13" fmla="*/ 10181 w 10181"/>
                  <a:gd name="connsiteY13" fmla="*/ 6696 h 10000"/>
                  <a:gd name="connsiteX14" fmla="*/ 9463 w 10181"/>
                  <a:gd name="connsiteY14" fmla="*/ 5758 h 10000"/>
                  <a:gd name="connsiteX15" fmla="*/ 9463 w 10181"/>
                  <a:gd name="connsiteY15" fmla="*/ 5669 h 10000"/>
                  <a:gd name="connsiteX16" fmla="*/ 8970 w 10181"/>
                  <a:gd name="connsiteY16" fmla="*/ 3527 h 10000"/>
                  <a:gd name="connsiteX17" fmla="*/ 8970 w 10181"/>
                  <a:gd name="connsiteY17" fmla="*/ 3438 h 10000"/>
                  <a:gd name="connsiteX18" fmla="*/ 8970 w 10181"/>
                  <a:gd name="connsiteY18" fmla="*/ 2635 h 10000"/>
                  <a:gd name="connsiteX19" fmla="*/ 7939 w 10181"/>
                  <a:gd name="connsiteY19" fmla="*/ 2277 h 10000"/>
                  <a:gd name="connsiteX20" fmla="*/ 7849 w 10181"/>
                  <a:gd name="connsiteY20" fmla="*/ 2232 h 10000"/>
                  <a:gd name="connsiteX21" fmla="*/ 7894 w 10181"/>
                  <a:gd name="connsiteY21" fmla="*/ 2143 h 10000"/>
                  <a:gd name="connsiteX22" fmla="*/ 8209 w 10181"/>
                  <a:gd name="connsiteY22" fmla="*/ 1116 h 10000"/>
                  <a:gd name="connsiteX23" fmla="*/ 7446 w 10181"/>
                  <a:gd name="connsiteY23" fmla="*/ 0 h 10000"/>
                  <a:gd name="connsiteX24" fmla="*/ 5396 w 10181"/>
                  <a:gd name="connsiteY24" fmla="*/ 1527 h 10000"/>
                  <a:gd name="connsiteX0" fmla="*/ 4184 w 8969"/>
                  <a:gd name="connsiteY0" fmla="*/ 1527 h 10000"/>
                  <a:gd name="connsiteX1" fmla="*/ 0 w 8969"/>
                  <a:gd name="connsiteY1" fmla="*/ 8126 h 10000"/>
                  <a:gd name="connsiteX2" fmla="*/ 224 w 8969"/>
                  <a:gd name="connsiteY2" fmla="*/ 8482 h 10000"/>
                  <a:gd name="connsiteX3" fmla="*/ 269 w 8969"/>
                  <a:gd name="connsiteY3" fmla="*/ 8571 h 10000"/>
                  <a:gd name="connsiteX4" fmla="*/ 449 w 8969"/>
                  <a:gd name="connsiteY4" fmla="*/ 8884 h 10000"/>
                  <a:gd name="connsiteX5" fmla="*/ 538 w 8969"/>
                  <a:gd name="connsiteY5" fmla="*/ 8973 h 10000"/>
                  <a:gd name="connsiteX6" fmla="*/ 763 w 8969"/>
                  <a:gd name="connsiteY6" fmla="*/ 9286 h 10000"/>
                  <a:gd name="connsiteX7" fmla="*/ 807 w 8969"/>
                  <a:gd name="connsiteY7" fmla="*/ 9375 h 10000"/>
                  <a:gd name="connsiteX8" fmla="*/ 1075 w 8969"/>
                  <a:gd name="connsiteY8" fmla="*/ 9732 h 10000"/>
                  <a:gd name="connsiteX9" fmla="*/ 1255 w 8969"/>
                  <a:gd name="connsiteY9" fmla="*/ 10000 h 10000"/>
                  <a:gd name="connsiteX10" fmla="*/ 4224 w 8969"/>
                  <a:gd name="connsiteY10" fmla="*/ 9610 h 10000"/>
                  <a:gd name="connsiteX11" fmla="*/ 6817 w 8969"/>
                  <a:gd name="connsiteY11" fmla="*/ 8750 h 10000"/>
                  <a:gd name="connsiteX12" fmla="*/ 8969 w 8969"/>
                  <a:gd name="connsiteY12" fmla="*/ 6696 h 10000"/>
                  <a:gd name="connsiteX13" fmla="*/ 8251 w 8969"/>
                  <a:gd name="connsiteY13" fmla="*/ 5758 h 10000"/>
                  <a:gd name="connsiteX14" fmla="*/ 8251 w 8969"/>
                  <a:gd name="connsiteY14" fmla="*/ 5669 h 10000"/>
                  <a:gd name="connsiteX15" fmla="*/ 7758 w 8969"/>
                  <a:gd name="connsiteY15" fmla="*/ 3527 h 10000"/>
                  <a:gd name="connsiteX16" fmla="*/ 7758 w 8969"/>
                  <a:gd name="connsiteY16" fmla="*/ 3438 h 10000"/>
                  <a:gd name="connsiteX17" fmla="*/ 7758 w 8969"/>
                  <a:gd name="connsiteY17" fmla="*/ 2635 h 10000"/>
                  <a:gd name="connsiteX18" fmla="*/ 6727 w 8969"/>
                  <a:gd name="connsiteY18" fmla="*/ 2277 h 10000"/>
                  <a:gd name="connsiteX19" fmla="*/ 6637 w 8969"/>
                  <a:gd name="connsiteY19" fmla="*/ 2232 h 10000"/>
                  <a:gd name="connsiteX20" fmla="*/ 6682 w 8969"/>
                  <a:gd name="connsiteY20" fmla="*/ 2143 h 10000"/>
                  <a:gd name="connsiteX21" fmla="*/ 6997 w 8969"/>
                  <a:gd name="connsiteY21" fmla="*/ 1116 h 10000"/>
                  <a:gd name="connsiteX22" fmla="*/ 6234 w 8969"/>
                  <a:gd name="connsiteY22" fmla="*/ 0 h 10000"/>
                  <a:gd name="connsiteX23" fmla="*/ 4184 w 8969"/>
                  <a:gd name="connsiteY23" fmla="*/ 1527 h 10000"/>
                  <a:gd name="connsiteX0" fmla="*/ 4415 w 9750"/>
                  <a:gd name="connsiteY0" fmla="*/ 1527 h 10000"/>
                  <a:gd name="connsiteX1" fmla="*/ 0 w 9750"/>
                  <a:gd name="connsiteY1" fmla="*/ 8482 h 10000"/>
                  <a:gd name="connsiteX2" fmla="*/ 50 w 9750"/>
                  <a:gd name="connsiteY2" fmla="*/ 8571 h 10000"/>
                  <a:gd name="connsiteX3" fmla="*/ 251 w 9750"/>
                  <a:gd name="connsiteY3" fmla="*/ 8884 h 10000"/>
                  <a:gd name="connsiteX4" fmla="*/ 350 w 9750"/>
                  <a:gd name="connsiteY4" fmla="*/ 8973 h 10000"/>
                  <a:gd name="connsiteX5" fmla="*/ 601 w 9750"/>
                  <a:gd name="connsiteY5" fmla="*/ 9286 h 10000"/>
                  <a:gd name="connsiteX6" fmla="*/ 650 w 9750"/>
                  <a:gd name="connsiteY6" fmla="*/ 9375 h 10000"/>
                  <a:gd name="connsiteX7" fmla="*/ 949 w 9750"/>
                  <a:gd name="connsiteY7" fmla="*/ 9732 h 10000"/>
                  <a:gd name="connsiteX8" fmla="*/ 1149 w 9750"/>
                  <a:gd name="connsiteY8" fmla="*/ 10000 h 10000"/>
                  <a:gd name="connsiteX9" fmla="*/ 4460 w 9750"/>
                  <a:gd name="connsiteY9" fmla="*/ 9610 h 10000"/>
                  <a:gd name="connsiteX10" fmla="*/ 7351 w 9750"/>
                  <a:gd name="connsiteY10" fmla="*/ 8750 h 10000"/>
                  <a:gd name="connsiteX11" fmla="*/ 9750 w 9750"/>
                  <a:gd name="connsiteY11" fmla="*/ 6696 h 10000"/>
                  <a:gd name="connsiteX12" fmla="*/ 8949 w 9750"/>
                  <a:gd name="connsiteY12" fmla="*/ 5758 h 10000"/>
                  <a:gd name="connsiteX13" fmla="*/ 8949 w 9750"/>
                  <a:gd name="connsiteY13" fmla="*/ 5669 h 10000"/>
                  <a:gd name="connsiteX14" fmla="*/ 8400 w 9750"/>
                  <a:gd name="connsiteY14" fmla="*/ 3527 h 10000"/>
                  <a:gd name="connsiteX15" fmla="*/ 8400 w 9750"/>
                  <a:gd name="connsiteY15" fmla="*/ 3438 h 10000"/>
                  <a:gd name="connsiteX16" fmla="*/ 8400 w 9750"/>
                  <a:gd name="connsiteY16" fmla="*/ 2635 h 10000"/>
                  <a:gd name="connsiteX17" fmla="*/ 7250 w 9750"/>
                  <a:gd name="connsiteY17" fmla="*/ 2277 h 10000"/>
                  <a:gd name="connsiteX18" fmla="*/ 7150 w 9750"/>
                  <a:gd name="connsiteY18" fmla="*/ 2232 h 10000"/>
                  <a:gd name="connsiteX19" fmla="*/ 7200 w 9750"/>
                  <a:gd name="connsiteY19" fmla="*/ 2143 h 10000"/>
                  <a:gd name="connsiteX20" fmla="*/ 7551 w 9750"/>
                  <a:gd name="connsiteY20" fmla="*/ 1116 h 10000"/>
                  <a:gd name="connsiteX21" fmla="*/ 6701 w 9750"/>
                  <a:gd name="connsiteY21" fmla="*/ 0 h 10000"/>
                  <a:gd name="connsiteX22" fmla="*/ 4415 w 9750"/>
                  <a:gd name="connsiteY22" fmla="*/ 1527 h 10000"/>
                  <a:gd name="connsiteX0" fmla="*/ 4799 w 10271"/>
                  <a:gd name="connsiteY0" fmla="*/ 1527 h 10000"/>
                  <a:gd name="connsiteX1" fmla="*/ 271 w 10271"/>
                  <a:gd name="connsiteY1" fmla="*/ 8482 h 10000"/>
                  <a:gd name="connsiteX2" fmla="*/ 528 w 10271"/>
                  <a:gd name="connsiteY2" fmla="*/ 8884 h 10000"/>
                  <a:gd name="connsiteX3" fmla="*/ 630 w 10271"/>
                  <a:gd name="connsiteY3" fmla="*/ 8973 h 10000"/>
                  <a:gd name="connsiteX4" fmla="*/ 887 w 10271"/>
                  <a:gd name="connsiteY4" fmla="*/ 9286 h 10000"/>
                  <a:gd name="connsiteX5" fmla="*/ 938 w 10271"/>
                  <a:gd name="connsiteY5" fmla="*/ 9375 h 10000"/>
                  <a:gd name="connsiteX6" fmla="*/ 1244 w 10271"/>
                  <a:gd name="connsiteY6" fmla="*/ 9732 h 10000"/>
                  <a:gd name="connsiteX7" fmla="*/ 1449 w 10271"/>
                  <a:gd name="connsiteY7" fmla="*/ 10000 h 10000"/>
                  <a:gd name="connsiteX8" fmla="*/ 4845 w 10271"/>
                  <a:gd name="connsiteY8" fmla="*/ 9610 h 10000"/>
                  <a:gd name="connsiteX9" fmla="*/ 7810 w 10271"/>
                  <a:gd name="connsiteY9" fmla="*/ 8750 h 10000"/>
                  <a:gd name="connsiteX10" fmla="*/ 10271 w 10271"/>
                  <a:gd name="connsiteY10" fmla="*/ 6696 h 10000"/>
                  <a:gd name="connsiteX11" fmla="*/ 9449 w 10271"/>
                  <a:gd name="connsiteY11" fmla="*/ 5758 h 10000"/>
                  <a:gd name="connsiteX12" fmla="*/ 9449 w 10271"/>
                  <a:gd name="connsiteY12" fmla="*/ 5669 h 10000"/>
                  <a:gd name="connsiteX13" fmla="*/ 8886 w 10271"/>
                  <a:gd name="connsiteY13" fmla="*/ 3527 h 10000"/>
                  <a:gd name="connsiteX14" fmla="*/ 8886 w 10271"/>
                  <a:gd name="connsiteY14" fmla="*/ 3438 h 10000"/>
                  <a:gd name="connsiteX15" fmla="*/ 8886 w 10271"/>
                  <a:gd name="connsiteY15" fmla="*/ 2635 h 10000"/>
                  <a:gd name="connsiteX16" fmla="*/ 7707 w 10271"/>
                  <a:gd name="connsiteY16" fmla="*/ 2277 h 10000"/>
                  <a:gd name="connsiteX17" fmla="*/ 7604 w 10271"/>
                  <a:gd name="connsiteY17" fmla="*/ 2232 h 10000"/>
                  <a:gd name="connsiteX18" fmla="*/ 7656 w 10271"/>
                  <a:gd name="connsiteY18" fmla="*/ 2143 h 10000"/>
                  <a:gd name="connsiteX19" fmla="*/ 8016 w 10271"/>
                  <a:gd name="connsiteY19" fmla="*/ 1116 h 10000"/>
                  <a:gd name="connsiteX20" fmla="*/ 7144 w 10271"/>
                  <a:gd name="connsiteY20" fmla="*/ 0 h 10000"/>
                  <a:gd name="connsiteX21" fmla="*/ 4799 w 10271"/>
                  <a:gd name="connsiteY21" fmla="*/ 1527 h 10000"/>
                  <a:gd name="connsiteX0" fmla="*/ 4271 w 9743"/>
                  <a:gd name="connsiteY0" fmla="*/ 1527 h 10000"/>
                  <a:gd name="connsiteX1" fmla="*/ 0 w 9743"/>
                  <a:gd name="connsiteY1" fmla="*/ 8884 h 10000"/>
                  <a:gd name="connsiteX2" fmla="*/ 102 w 9743"/>
                  <a:gd name="connsiteY2" fmla="*/ 8973 h 10000"/>
                  <a:gd name="connsiteX3" fmla="*/ 359 w 9743"/>
                  <a:gd name="connsiteY3" fmla="*/ 9286 h 10000"/>
                  <a:gd name="connsiteX4" fmla="*/ 410 w 9743"/>
                  <a:gd name="connsiteY4" fmla="*/ 9375 h 10000"/>
                  <a:gd name="connsiteX5" fmla="*/ 716 w 9743"/>
                  <a:gd name="connsiteY5" fmla="*/ 9732 h 10000"/>
                  <a:gd name="connsiteX6" fmla="*/ 921 w 9743"/>
                  <a:gd name="connsiteY6" fmla="*/ 10000 h 10000"/>
                  <a:gd name="connsiteX7" fmla="*/ 4317 w 9743"/>
                  <a:gd name="connsiteY7" fmla="*/ 9610 h 10000"/>
                  <a:gd name="connsiteX8" fmla="*/ 7282 w 9743"/>
                  <a:gd name="connsiteY8" fmla="*/ 8750 h 10000"/>
                  <a:gd name="connsiteX9" fmla="*/ 9743 w 9743"/>
                  <a:gd name="connsiteY9" fmla="*/ 6696 h 10000"/>
                  <a:gd name="connsiteX10" fmla="*/ 8921 w 9743"/>
                  <a:gd name="connsiteY10" fmla="*/ 5758 h 10000"/>
                  <a:gd name="connsiteX11" fmla="*/ 8921 w 9743"/>
                  <a:gd name="connsiteY11" fmla="*/ 5669 h 10000"/>
                  <a:gd name="connsiteX12" fmla="*/ 8358 w 9743"/>
                  <a:gd name="connsiteY12" fmla="*/ 3527 h 10000"/>
                  <a:gd name="connsiteX13" fmla="*/ 8358 w 9743"/>
                  <a:gd name="connsiteY13" fmla="*/ 3438 h 10000"/>
                  <a:gd name="connsiteX14" fmla="*/ 8358 w 9743"/>
                  <a:gd name="connsiteY14" fmla="*/ 2635 h 10000"/>
                  <a:gd name="connsiteX15" fmla="*/ 7179 w 9743"/>
                  <a:gd name="connsiteY15" fmla="*/ 2277 h 10000"/>
                  <a:gd name="connsiteX16" fmla="*/ 7076 w 9743"/>
                  <a:gd name="connsiteY16" fmla="*/ 2232 h 10000"/>
                  <a:gd name="connsiteX17" fmla="*/ 7128 w 9743"/>
                  <a:gd name="connsiteY17" fmla="*/ 2143 h 10000"/>
                  <a:gd name="connsiteX18" fmla="*/ 7488 w 9743"/>
                  <a:gd name="connsiteY18" fmla="*/ 1116 h 10000"/>
                  <a:gd name="connsiteX19" fmla="*/ 6616 w 9743"/>
                  <a:gd name="connsiteY19" fmla="*/ 0 h 10000"/>
                  <a:gd name="connsiteX20" fmla="*/ 4271 w 9743"/>
                  <a:gd name="connsiteY20" fmla="*/ 1527 h 10000"/>
                  <a:gd name="connsiteX0" fmla="*/ 4618 w 10234"/>
                  <a:gd name="connsiteY0" fmla="*/ 1527 h 10000"/>
                  <a:gd name="connsiteX1" fmla="*/ 234 w 10234"/>
                  <a:gd name="connsiteY1" fmla="*/ 8884 h 10000"/>
                  <a:gd name="connsiteX2" fmla="*/ 602 w 10234"/>
                  <a:gd name="connsiteY2" fmla="*/ 9286 h 10000"/>
                  <a:gd name="connsiteX3" fmla="*/ 655 w 10234"/>
                  <a:gd name="connsiteY3" fmla="*/ 9375 h 10000"/>
                  <a:gd name="connsiteX4" fmla="*/ 969 w 10234"/>
                  <a:gd name="connsiteY4" fmla="*/ 9732 h 10000"/>
                  <a:gd name="connsiteX5" fmla="*/ 1179 w 10234"/>
                  <a:gd name="connsiteY5" fmla="*/ 10000 h 10000"/>
                  <a:gd name="connsiteX6" fmla="*/ 4665 w 10234"/>
                  <a:gd name="connsiteY6" fmla="*/ 9610 h 10000"/>
                  <a:gd name="connsiteX7" fmla="*/ 7708 w 10234"/>
                  <a:gd name="connsiteY7" fmla="*/ 8750 h 10000"/>
                  <a:gd name="connsiteX8" fmla="*/ 10234 w 10234"/>
                  <a:gd name="connsiteY8" fmla="*/ 6696 h 10000"/>
                  <a:gd name="connsiteX9" fmla="*/ 9390 w 10234"/>
                  <a:gd name="connsiteY9" fmla="*/ 5758 h 10000"/>
                  <a:gd name="connsiteX10" fmla="*/ 9390 w 10234"/>
                  <a:gd name="connsiteY10" fmla="*/ 5669 h 10000"/>
                  <a:gd name="connsiteX11" fmla="*/ 8812 w 10234"/>
                  <a:gd name="connsiteY11" fmla="*/ 3527 h 10000"/>
                  <a:gd name="connsiteX12" fmla="*/ 8812 w 10234"/>
                  <a:gd name="connsiteY12" fmla="*/ 3438 h 10000"/>
                  <a:gd name="connsiteX13" fmla="*/ 8812 w 10234"/>
                  <a:gd name="connsiteY13" fmla="*/ 2635 h 10000"/>
                  <a:gd name="connsiteX14" fmla="*/ 7602 w 10234"/>
                  <a:gd name="connsiteY14" fmla="*/ 2277 h 10000"/>
                  <a:gd name="connsiteX15" fmla="*/ 7497 w 10234"/>
                  <a:gd name="connsiteY15" fmla="*/ 2232 h 10000"/>
                  <a:gd name="connsiteX16" fmla="*/ 7550 w 10234"/>
                  <a:gd name="connsiteY16" fmla="*/ 2143 h 10000"/>
                  <a:gd name="connsiteX17" fmla="*/ 7920 w 10234"/>
                  <a:gd name="connsiteY17" fmla="*/ 1116 h 10000"/>
                  <a:gd name="connsiteX18" fmla="*/ 7025 w 10234"/>
                  <a:gd name="connsiteY18" fmla="*/ 0 h 10000"/>
                  <a:gd name="connsiteX19" fmla="*/ 4618 w 10234"/>
                  <a:gd name="connsiteY19" fmla="*/ 1527 h 10000"/>
                  <a:gd name="connsiteX0" fmla="*/ 4016 w 9632"/>
                  <a:gd name="connsiteY0" fmla="*/ 1527 h 10000"/>
                  <a:gd name="connsiteX1" fmla="*/ 0 w 9632"/>
                  <a:gd name="connsiteY1" fmla="*/ 9286 h 10000"/>
                  <a:gd name="connsiteX2" fmla="*/ 53 w 9632"/>
                  <a:gd name="connsiteY2" fmla="*/ 9375 h 10000"/>
                  <a:gd name="connsiteX3" fmla="*/ 367 w 9632"/>
                  <a:gd name="connsiteY3" fmla="*/ 9732 h 10000"/>
                  <a:gd name="connsiteX4" fmla="*/ 577 w 9632"/>
                  <a:gd name="connsiteY4" fmla="*/ 10000 h 10000"/>
                  <a:gd name="connsiteX5" fmla="*/ 4063 w 9632"/>
                  <a:gd name="connsiteY5" fmla="*/ 9610 h 10000"/>
                  <a:gd name="connsiteX6" fmla="*/ 7106 w 9632"/>
                  <a:gd name="connsiteY6" fmla="*/ 8750 h 10000"/>
                  <a:gd name="connsiteX7" fmla="*/ 9632 w 9632"/>
                  <a:gd name="connsiteY7" fmla="*/ 6696 h 10000"/>
                  <a:gd name="connsiteX8" fmla="*/ 8788 w 9632"/>
                  <a:gd name="connsiteY8" fmla="*/ 5758 h 10000"/>
                  <a:gd name="connsiteX9" fmla="*/ 8788 w 9632"/>
                  <a:gd name="connsiteY9" fmla="*/ 5669 h 10000"/>
                  <a:gd name="connsiteX10" fmla="*/ 8210 w 9632"/>
                  <a:gd name="connsiteY10" fmla="*/ 3527 h 10000"/>
                  <a:gd name="connsiteX11" fmla="*/ 8210 w 9632"/>
                  <a:gd name="connsiteY11" fmla="*/ 3438 h 10000"/>
                  <a:gd name="connsiteX12" fmla="*/ 8210 w 9632"/>
                  <a:gd name="connsiteY12" fmla="*/ 2635 h 10000"/>
                  <a:gd name="connsiteX13" fmla="*/ 7000 w 9632"/>
                  <a:gd name="connsiteY13" fmla="*/ 2277 h 10000"/>
                  <a:gd name="connsiteX14" fmla="*/ 6895 w 9632"/>
                  <a:gd name="connsiteY14" fmla="*/ 2232 h 10000"/>
                  <a:gd name="connsiteX15" fmla="*/ 6948 w 9632"/>
                  <a:gd name="connsiteY15" fmla="*/ 2143 h 10000"/>
                  <a:gd name="connsiteX16" fmla="*/ 7318 w 9632"/>
                  <a:gd name="connsiteY16" fmla="*/ 1116 h 10000"/>
                  <a:gd name="connsiteX17" fmla="*/ 6423 w 9632"/>
                  <a:gd name="connsiteY17" fmla="*/ 0 h 10000"/>
                  <a:gd name="connsiteX18" fmla="*/ 4016 w 9632"/>
                  <a:gd name="connsiteY18" fmla="*/ 1527 h 10000"/>
                  <a:gd name="connsiteX0" fmla="*/ 4389 w 10220"/>
                  <a:gd name="connsiteY0" fmla="*/ 1527 h 10000"/>
                  <a:gd name="connsiteX1" fmla="*/ 220 w 10220"/>
                  <a:gd name="connsiteY1" fmla="*/ 9286 h 10000"/>
                  <a:gd name="connsiteX2" fmla="*/ 601 w 10220"/>
                  <a:gd name="connsiteY2" fmla="*/ 9732 h 10000"/>
                  <a:gd name="connsiteX3" fmla="*/ 819 w 10220"/>
                  <a:gd name="connsiteY3" fmla="*/ 10000 h 10000"/>
                  <a:gd name="connsiteX4" fmla="*/ 4438 w 10220"/>
                  <a:gd name="connsiteY4" fmla="*/ 9610 h 10000"/>
                  <a:gd name="connsiteX5" fmla="*/ 7597 w 10220"/>
                  <a:gd name="connsiteY5" fmla="*/ 8750 h 10000"/>
                  <a:gd name="connsiteX6" fmla="*/ 10220 w 10220"/>
                  <a:gd name="connsiteY6" fmla="*/ 6696 h 10000"/>
                  <a:gd name="connsiteX7" fmla="*/ 9344 w 10220"/>
                  <a:gd name="connsiteY7" fmla="*/ 5758 h 10000"/>
                  <a:gd name="connsiteX8" fmla="*/ 9344 w 10220"/>
                  <a:gd name="connsiteY8" fmla="*/ 5669 h 10000"/>
                  <a:gd name="connsiteX9" fmla="*/ 8744 w 10220"/>
                  <a:gd name="connsiteY9" fmla="*/ 3527 h 10000"/>
                  <a:gd name="connsiteX10" fmla="*/ 8744 w 10220"/>
                  <a:gd name="connsiteY10" fmla="*/ 3438 h 10000"/>
                  <a:gd name="connsiteX11" fmla="*/ 8744 w 10220"/>
                  <a:gd name="connsiteY11" fmla="*/ 2635 h 10000"/>
                  <a:gd name="connsiteX12" fmla="*/ 7487 w 10220"/>
                  <a:gd name="connsiteY12" fmla="*/ 2277 h 10000"/>
                  <a:gd name="connsiteX13" fmla="*/ 7378 w 10220"/>
                  <a:gd name="connsiteY13" fmla="*/ 2232 h 10000"/>
                  <a:gd name="connsiteX14" fmla="*/ 7433 w 10220"/>
                  <a:gd name="connsiteY14" fmla="*/ 2143 h 10000"/>
                  <a:gd name="connsiteX15" fmla="*/ 7818 w 10220"/>
                  <a:gd name="connsiteY15" fmla="*/ 1116 h 10000"/>
                  <a:gd name="connsiteX16" fmla="*/ 6888 w 10220"/>
                  <a:gd name="connsiteY16" fmla="*/ 0 h 10000"/>
                  <a:gd name="connsiteX17" fmla="*/ 4389 w 10220"/>
                  <a:gd name="connsiteY17" fmla="*/ 1527 h 10000"/>
                  <a:gd name="connsiteX0" fmla="*/ 3788 w 9619"/>
                  <a:gd name="connsiteY0" fmla="*/ 1527 h 10000"/>
                  <a:gd name="connsiteX1" fmla="*/ 0 w 9619"/>
                  <a:gd name="connsiteY1" fmla="*/ 9732 h 10000"/>
                  <a:gd name="connsiteX2" fmla="*/ 218 w 9619"/>
                  <a:gd name="connsiteY2" fmla="*/ 10000 h 10000"/>
                  <a:gd name="connsiteX3" fmla="*/ 3837 w 9619"/>
                  <a:gd name="connsiteY3" fmla="*/ 9610 h 10000"/>
                  <a:gd name="connsiteX4" fmla="*/ 6996 w 9619"/>
                  <a:gd name="connsiteY4" fmla="*/ 8750 h 10000"/>
                  <a:gd name="connsiteX5" fmla="*/ 9619 w 9619"/>
                  <a:gd name="connsiteY5" fmla="*/ 6696 h 10000"/>
                  <a:gd name="connsiteX6" fmla="*/ 8743 w 9619"/>
                  <a:gd name="connsiteY6" fmla="*/ 5758 h 10000"/>
                  <a:gd name="connsiteX7" fmla="*/ 8743 w 9619"/>
                  <a:gd name="connsiteY7" fmla="*/ 5669 h 10000"/>
                  <a:gd name="connsiteX8" fmla="*/ 8143 w 9619"/>
                  <a:gd name="connsiteY8" fmla="*/ 3527 h 10000"/>
                  <a:gd name="connsiteX9" fmla="*/ 8143 w 9619"/>
                  <a:gd name="connsiteY9" fmla="*/ 3438 h 10000"/>
                  <a:gd name="connsiteX10" fmla="*/ 8143 w 9619"/>
                  <a:gd name="connsiteY10" fmla="*/ 2635 h 10000"/>
                  <a:gd name="connsiteX11" fmla="*/ 6886 w 9619"/>
                  <a:gd name="connsiteY11" fmla="*/ 2277 h 10000"/>
                  <a:gd name="connsiteX12" fmla="*/ 6777 w 9619"/>
                  <a:gd name="connsiteY12" fmla="*/ 2232 h 10000"/>
                  <a:gd name="connsiteX13" fmla="*/ 6832 w 9619"/>
                  <a:gd name="connsiteY13" fmla="*/ 2143 h 10000"/>
                  <a:gd name="connsiteX14" fmla="*/ 7217 w 9619"/>
                  <a:gd name="connsiteY14" fmla="*/ 1116 h 10000"/>
                  <a:gd name="connsiteX15" fmla="*/ 6287 w 9619"/>
                  <a:gd name="connsiteY15" fmla="*/ 0 h 10000"/>
                  <a:gd name="connsiteX16" fmla="*/ 3788 w 9619"/>
                  <a:gd name="connsiteY16" fmla="*/ 1527 h 10000"/>
                  <a:gd name="connsiteX0" fmla="*/ 3938 w 10000"/>
                  <a:gd name="connsiteY0" fmla="*/ 1527 h 10335"/>
                  <a:gd name="connsiteX1" fmla="*/ 0 w 10000"/>
                  <a:gd name="connsiteY1" fmla="*/ 9732 h 10335"/>
                  <a:gd name="connsiteX2" fmla="*/ 3989 w 10000"/>
                  <a:gd name="connsiteY2" fmla="*/ 9610 h 10335"/>
                  <a:gd name="connsiteX3" fmla="*/ 7273 w 10000"/>
                  <a:gd name="connsiteY3" fmla="*/ 8750 h 10335"/>
                  <a:gd name="connsiteX4" fmla="*/ 10000 w 10000"/>
                  <a:gd name="connsiteY4" fmla="*/ 6696 h 10335"/>
                  <a:gd name="connsiteX5" fmla="*/ 9089 w 10000"/>
                  <a:gd name="connsiteY5" fmla="*/ 5758 h 10335"/>
                  <a:gd name="connsiteX6" fmla="*/ 9089 w 10000"/>
                  <a:gd name="connsiteY6" fmla="*/ 5669 h 10335"/>
                  <a:gd name="connsiteX7" fmla="*/ 8466 w 10000"/>
                  <a:gd name="connsiteY7" fmla="*/ 3527 h 10335"/>
                  <a:gd name="connsiteX8" fmla="*/ 8466 w 10000"/>
                  <a:gd name="connsiteY8" fmla="*/ 3438 h 10335"/>
                  <a:gd name="connsiteX9" fmla="*/ 8466 w 10000"/>
                  <a:gd name="connsiteY9" fmla="*/ 2635 h 10335"/>
                  <a:gd name="connsiteX10" fmla="*/ 7159 w 10000"/>
                  <a:gd name="connsiteY10" fmla="*/ 2277 h 10335"/>
                  <a:gd name="connsiteX11" fmla="*/ 7045 w 10000"/>
                  <a:gd name="connsiteY11" fmla="*/ 2232 h 10335"/>
                  <a:gd name="connsiteX12" fmla="*/ 7103 w 10000"/>
                  <a:gd name="connsiteY12" fmla="*/ 2143 h 10335"/>
                  <a:gd name="connsiteX13" fmla="*/ 7503 w 10000"/>
                  <a:gd name="connsiteY13" fmla="*/ 1116 h 10335"/>
                  <a:gd name="connsiteX14" fmla="*/ 6536 w 10000"/>
                  <a:gd name="connsiteY14" fmla="*/ 0 h 10335"/>
                  <a:gd name="connsiteX15" fmla="*/ 3938 w 10000"/>
                  <a:gd name="connsiteY15" fmla="*/ 1527 h 10335"/>
                  <a:gd name="connsiteX0" fmla="*/ 343 w 6405"/>
                  <a:gd name="connsiteY0" fmla="*/ 1527 h 9610"/>
                  <a:gd name="connsiteX1" fmla="*/ 394 w 6405"/>
                  <a:gd name="connsiteY1" fmla="*/ 9610 h 9610"/>
                  <a:gd name="connsiteX2" fmla="*/ 3678 w 6405"/>
                  <a:gd name="connsiteY2" fmla="*/ 8750 h 9610"/>
                  <a:gd name="connsiteX3" fmla="*/ 6405 w 6405"/>
                  <a:gd name="connsiteY3" fmla="*/ 6696 h 9610"/>
                  <a:gd name="connsiteX4" fmla="*/ 5494 w 6405"/>
                  <a:gd name="connsiteY4" fmla="*/ 5758 h 9610"/>
                  <a:gd name="connsiteX5" fmla="*/ 5494 w 6405"/>
                  <a:gd name="connsiteY5" fmla="*/ 5669 h 9610"/>
                  <a:gd name="connsiteX6" fmla="*/ 4871 w 6405"/>
                  <a:gd name="connsiteY6" fmla="*/ 3527 h 9610"/>
                  <a:gd name="connsiteX7" fmla="*/ 4871 w 6405"/>
                  <a:gd name="connsiteY7" fmla="*/ 3438 h 9610"/>
                  <a:gd name="connsiteX8" fmla="*/ 4871 w 6405"/>
                  <a:gd name="connsiteY8" fmla="*/ 2635 h 9610"/>
                  <a:gd name="connsiteX9" fmla="*/ 3564 w 6405"/>
                  <a:gd name="connsiteY9" fmla="*/ 2277 h 9610"/>
                  <a:gd name="connsiteX10" fmla="*/ 3450 w 6405"/>
                  <a:gd name="connsiteY10" fmla="*/ 2232 h 9610"/>
                  <a:gd name="connsiteX11" fmla="*/ 3508 w 6405"/>
                  <a:gd name="connsiteY11" fmla="*/ 2143 h 9610"/>
                  <a:gd name="connsiteX12" fmla="*/ 3908 w 6405"/>
                  <a:gd name="connsiteY12" fmla="*/ 1116 h 9610"/>
                  <a:gd name="connsiteX13" fmla="*/ 2941 w 6405"/>
                  <a:gd name="connsiteY13" fmla="*/ 0 h 9610"/>
                  <a:gd name="connsiteX14" fmla="*/ 343 w 6405"/>
                  <a:gd name="connsiteY14" fmla="*/ 1527 h 9610"/>
                  <a:gd name="connsiteX0" fmla="*/ 262 w 9726"/>
                  <a:gd name="connsiteY0" fmla="*/ 1589 h 10000"/>
                  <a:gd name="connsiteX1" fmla="*/ 341 w 9726"/>
                  <a:gd name="connsiteY1" fmla="*/ 10000 h 10000"/>
                  <a:gd name="connsiteX2" fmla="*/ 5468 w 9726"/>
                  <a:gd name="connsiteY2" fmla="*/ 9105 h 10000"/>
                  <a:gd name="connsiteX3" fmla="*/ 9726 w 9726"/>
                  <a:gd name="connsiteY3" fmla="*/ 6968 h 10000"/>
                  <a:gd name="connsiteX4" fmla="*/ 8304 w 9726"/>
                  <a:gd name="connsiteY4" fmla="*/ 5992 h 10000"/>
                  <a:gd name="connsiteX5" fmla="*/ 8304 w 9726"/>
                  <a:gd name="connsiteY5" fmla="*/ 5899 h 10000"/>
                  <a:gd name="connsiteX6" fmla="*/ 7331 w 9726"/>
                  <a:gd name="connsiteY6" fmla="*/ 3670 h 10000"/>
                  <a:gd name="connsiteX7" fmla="*/ 7331 w 9726"/>
                  <a:gd name="connsiteY7" fmla="*/ 3578 h 10000"/>
                  <a:gd name="connsiteX8" fmla="*/ 7331 w 9726"/>
                  <a:gd name="connsiteY8" fmla="*/ 2742 h 10000"/>
                  <a:gd name="connsiteX9" fmla="*/ 5290 w 9726"/>
                  <a:gd name="connsiteY9" fmla="*/ 2369 h 10000"/>
                  <a:gd name="connsiteX10" fmla="*/ 5112 w 9726"/>
                  <a:gd name="connsiteY10" fmla="*/ 2323 h 10000"/>
                  <a:gd name="connsiteX11" fmla="*/ 5203 w 9726"/>
                  <a:gd name="connsiteY11" fmla="*/ 2230 h 10000"/>
                  <a:gd name="connsiteX12" fmla="*/ 5827 w 9726"/>
                  <a:gd name="connsiteY12" fmla="*/ 1161 h 10000"/>
                  <a:gd name="connsiteX13" fmla="*/ 4318 w 9726"/>
                  <a:gd name="connsiteY13" fmla="*/ 0 h 10000"/>
                  <a:gd name="connsiteX14" fmla="*/ 262 w 9726"/>
                  <a:gd name="connsiteY14" fmla="*/ 1589 h 10000"/>
                  <a:gd name="connsiteX0" fmla="*/ 0 w 9731"/>
                  <a:gd name="connsiteY0" fmla="*/ 1589 h 10000"/>
                  <a:gd name="connsiteX1" fmla="*/ 82 w 9731"/>
                  <a:gd name="connsiteY1" fmla="*/ 10000 h 10000"/>
                  <a:gd name="connsiteX2" fmla="*/ 5353 w 9731"/>
                  <a:gd name="connsiteY2" fmla="*/ 9105 h 10000"/>
                  <a:gd name="connsiteX3" fmla="*/ 9731 w 9731"/>
                  <a:gd name="connsiteY3" fmla="*/ 6968 h 10000"/>
                  <a:gd name="connsiteX4" fmla="*/ 8269 w 9731"/>
                  <a:gd name="connsiteY4" fmla="*/ 5992 h 10000"/>
                  <a:gd name="connsiteX5" fmla="*/ 8269 w 9731"/>
                  <a:gd name="connsiteY5" fmla="*/ 5899 h 10000"/>
                  <a:gd name="connsiteX6" fmla="*/ 7269 w 9731"/>
                  <a:gd name="connsiteY6" fmla="*/ 3670 h 10000"/>
                  <a:gd name="connsiteX7" fmla="*/ 7269 w 9731"/>
                  <a:gd name="connsiteY7" fmla="*/ 3578 h 10000"/>
                  <a:gd name="connsiteX8" fmla="*/ 7269 w 9731"/>
                  <a:gd name="connsiteY8" fmla="*/ 2742 h 10000"/>
                  <a:gd name="connsiteX9" fmla="*/ 5170 w 9731"/>
                  <a:gd name="connsiteY9" fmla="*/ 2369 h 10000"/>
                  <a:gd name="connsiteX10" fmla="*/ 4987 w 9731"/>
                  <a:gd name="connsiteY10" fmla="*/ 2323 h 10000"/>
                  <a:gd name="connsiteX11" fmla="*/ 5081 w 9731"/>
                  <a:gd name="connsiteY11" fmla="*/ 2230 h 10000"/>
                  <a:gd name="connsiteX12" fmla="*/ 5722 w 9731"/>
                  <a:gd name="connsiteY12" fmla="*/ 1161 h 10000"/>
                  <a:gd name="connsiteX13" fmla="*/ 4171 w 9731"/>
                  <a:gd name="connsiteY13" fmla="*/ 0 h 10000"/>
                  <a:gd name="connsiteX14" fmla="*/ 0 w 9731"/>
                  <a:gd name="connsiteY14" fmla="*/ 15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1" h="10000">
                    <a:moveTo>
                      <a:pt x="0" y="1589"/>
                    </a:moveTo>
                    <a:cubicBezTo>
                      <a:pt x="46" y="3215"/>
                      <a:pt x="158" y="8623"/>
                      <a:pt x="82" y="10000"/>
                    </a:cubicBezTo>
                    <a:cubicBezTo>
                      <a:pt x="1968" y="9783"/>
                      <a:pt x="3748" y="9611"/>
                      <a:pt x="5353" y="9105"/>
                    </a:cubicBezTo>
                    <a:cubicBezTo>
                      <a:pt x="8181" y="8363"/>
                      <a:pt x="9731" y="7619"/>
                      <a:pt x="9731" y="6968"/>
                    </a:cubicBezTo>
                    <a:cubicBezTo>
                      <a:pt x="9731" y="6364"/>
                      <a:pt x="8367" y="5992"/>
                      <a:pt x="8269" y="5992"/>
                    </a:cubicBezTo>
                    <a:cubicBezTo>
                      <a:pt x="8269" y="5992"/>
                      <a:pt x="8181" y="5945"/>
                      <a:pt x="8269" y="5899"/>
                    </a:cubicBezTo>
                    <a:cubicBezTo>
                      <a:pt x="8269" y="5899"/>
                      <a:pt x="9096" y="4460"/>
                      <a:pt x="7269" y="3670"/>
                    </a:cubicBezTo>
                    <a:lnTo>
                      <a:pt x="7269" y="3578"/>
                    </a:lnTo>
                    <a:cubicBezTo>
                      <a:pt x="7269" y="3578"/>
                      <a:pt x="7635" y="3113"/>
                      <a:pt x="7269" y="2742"/>
                    </a:cubicBezTo>
                    <a:cubicBezTo>
                      <a:pt x="6902" y="2508"/>
                      <a:pt x="6265" y="2369"/>
                      <a:pt x="5170" y="2369"/>
                    </a:cubicBezTo>
                    <a:cubicBezTo>
                      <a:pt x="5081" y="2369"/>
                      <a:pt x="5081" y="2369"/>
                      <a:pt x="4987" y="2323"/>
                    </a:cubicBezTo>
                    <a:cubicBezTo>
                      <a:pt x="4987" y="2323"/>
                      <a:pt x="4987" y="2277"/>
                      <a:pt x="5081" y="2230"/>
                    </a:cubicBezTo>
                    <a:cubicBezTo>
                      <a:pt x="5081" y="2230"/>
                      <a:pt x="5902" y="1765"/>
                      <a:pt x="5722" y="1161"/>
                    </a:cubicBezTo>
                    <a:cubicBezTo>
                      <a:pt x="5627" y="743"/>
                      <a:pt x="5081" y="371"/>
                      <a:pt x="4171" y="0"/>
                    </a:cubicBezTo>
                    <a:cubicBezTo>
                      <a:pt x="3215" y="71"/>
                      <a:pt x="2464" y="520"/>
                      <a:pt x="0" y="15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8"/>
              <p:cNvSpPr>
                <a:spLocks/>
              </p:cNvSpPr>
              <p:nvPr userDrawn="1"/>
            </p:nvSpPr>
            <p:spPr bwMode="auto">
              <a:xfrm>
                <a:off x="869012" y="208616"/>
                <a:ext cx="702158" cy="641671"/>
              </a:xfrm>
              <a:custGeom>
                <a:avLst/>
                <a:gdLst>
                  <a:gd name="T0" fmla="*/ 130 w 261"/>
                  <a:gd name="T1" fmla="*/ 118 h 238"/>
                  <a:gd name="T2" fmla="*/ 84 w 261"/>
                  <a:gd name="T3" fmla="*/ 115 h 238"/>
                  <a:gd name="T4" fmla="*/ 89 w 261"/>
                  <a:gd name="T5" fmla="*/ 103 h 238"/>
                  <a:gd name="T6" fmla="*/ 78 w 261"/>
                  <a:gd name="T7" fmla="*/ 71 h 238"/>
                  <a:gd name="T8" fmla="*/ 56 w 261"/>
                  <a:gd name="T9" fmla="*/ 100 h 238"/>
                  <a:gd name="T10" fmla="*/ 57 w 261"/>
                  <a:gd name="T11" fmla="*/ 110 h 238"/>
                  <a:gd name="T12" fmla="*/ 33 w 261"/>
                  <a:gd name="T13" fmla="*/ 95 h 238"/>
                  <a:gd name="T14" fmla="*/ 68 w 261"/>
                  <a:gd name="T15" fmla="*/ 53 h 238"/>
                  <a:gd name="T16" fmla="*/ 165 w 261"/>
                  <a:gd name="T17" fmla="*/ 89 h 238"/>
                  <a:gd name="T18" fmla="*/ 261 w 261"/>
                  <a:gd name="T19" fmla="*/ 58 h 238"/>
                  <a:gd name="T20" fmla="*/ 242 w 261"/>
                  <a:gd name="T21" fmla="*/ 54 h 238"/>
                  <a:gd name="T22" fmla="*/ 209 w 261"/>
                  <a:gd name="T23" fmla="*/ 50 h 238"/>
                  <a:gd name="T24" fmla="*/ 185 w 261"/>
                  <a:gd name="T25" fmla="*/ 50 h 238"/>
                  <a:gd name="T26" fmla="*/ 176 w 261"/>
                  <a:gd name="T27" fmla="*/ 51 h 238"/>
                  <a:gd name="T28" fmla="*/ 174 w 261"/>
                  <a:gd name="T29" fmla="*/ 44 h 238"/>
                  <a:gd name="T30" fmla="*/ 177 w 261"/>
                  <a:gd name="T31" fmla="*/ 43 h 238"/>
                  <a:gd name="T32" fmla="*/ 209 w 261"/>
                  <a:gd name="T33" fmla="*/ 38 h 238"/>
                  <a:gd name="T34" fmla="*/ 244 w 261"/>
                  <a:gd name="T35" fmla="*/ 39 h 238"/>
                  <a:gd name="T36" fmla="*/ 255 w 261"/>
                  <a:gd name="T37" fmla="*/ 0 h 238"/>
                  <a:gd name="T38" fmla="*/ 142 w 261"/>
                  <a:gd name="T39" fmla="*/ 32 h 238"/>
                  <a:gd name="T40" fmla="*/ 139 w 261"/>
                  <a:gd name="T41" fmla="*/ 32 h 238"/>
                  <a:gd name="T42" fmla="*/ 63 w 261"/>
                  <a:gd name="T43" fmla="*/ 28 h 238"/>
                  <a:gd name="T44" fmla="*/ 10 w 261"/>
                  <a:gd name="T45" fmla="*/ 113 h 238"/>
                  <a:gd name="T46" fmla="*/ 51 w 261"/>
                  <a:gd name="T47" fmla="*/ 137 h 238"/>
                  <a:gd name="T48" fmla="*/ 46 w 261"/>
                  <a:gd name="T49" fmla="*/ 146 h 238"/>
                  <a:gd name="T50" fmla="*/ 57 w 261"/>
                  <a:gd name="T51" fmla="*/ 184 h 238"/>
                  <a:gd name="T52" fmla="*/ 75 w 261"/>
                  <a:gd name="T53" fmla="*/ 188 h 238"/>
                  <a:gd name="T54" fmla="*/ 80 w 261"/>
                  <a:gd name="T55" fmla="*/ 159 h 238"/>
                  <a:gd name="T56" fmla="*/ 78 w 261"/>
                  <a:gd name="T57" fmla="*/ 142 h 238"/>
                  <a:gd name="T58" fmla="*/ 116 w 261"/>
                  <a:gd name="T59" fmla="*/ 146 h 238"/>
                  <a:gd name="T60" fmla="*/ 185 w 261"/>
                  <a:gd name="T61" fmla="*/ 180 h 238"/>
                  <a:gd name="T62" fmla="*/ 165 w 261"/>
                  <a:gd name="T63" fmla="*/ 211 h 238"/>
                  <a:gd name="T64" fmla="*/ 112 w 261"/>
                  <a:gd name="T65" fmla="*/ 201 h 238"/>
                  <a:gd name="T66" fmla="*/ 106 w 261"/>
                  <a:gd name="T67" fmla="*/ 215 h 238"/>
                  <a:gd name="T68" fmla="*/ 160 w 261"/>
                  <a:gd name="T69" fmla="*/ 237 h 238"/>
                  <a:gd name="T70" fmla="*/ 209 w 261"/>
                  <a:gd name="T71" fmla="*/ 16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 h="238">
                    <a:moveTo>
                      <a:pt x="181" y="133"/>
                    </a:moveTo>
                    <a:cubicBezTo>
                      <a:pt x="167" y="124"/>
                      <a:pt x="149" y="119"/>
                      <a:pt x="130" y="118"/>
                    </a:cubicBezTo>
                    <a:cubicBezTo>
                      <a:pt x="117" y="118"/>
                      <a:pt x="103" y="117"/>
                      <a:pt x="89" y="116"/>
                    </a:cubicBezTo>
                    <a:cubicBezTo>
                      <a:pt x="88" y="115"/>
                      <a:pt x="86" y="115"/>
                      <a:pt x="84" y="115"/>
                    </a:cubicBezTo>
                    <a:cubicBezTo>
                      <a:pt x="82" y="115"/>
                      <a:pt x="82" y="114"/>
                      <a:pt x="81" y="114"/>
                    </a:cubicBezTo>
                    <a:cubicBezTo>
                      <a:pt x="81" y="112"/>
                      <a:pt x="86" y="107"/>
                      <a:pt x="89" y="103"/>
                    </a:cubicBezTo>
                    <a:cubicBezTo>
                      <a:pt x="96" y="95"/>
                      <a:pt x="103" y="86"/>
                      <a:pt x="99" y="79"/>
                    </a:cubicBezTo>
                    <a:cubicBezTo>
                      <a:pt x="97" y="74"/>
                      <a:pt x="90" y="71"/>
                      <a:pt x="78" y="71"/>
                    </a:cubicBezTo>
                    <a:cubicBezTo>
                      <a:pt x="64" y="70"/>
                      <a:pt x="56" y="73"/>
                      <a:pt x="53" y="79"/>
                    </a:cubicBezTo>
                    <a:cubicBezTo>
                      <a:pt x="49" y="85"/>
                      <a:pt x="53" y="94"/>
                      <a:pt x="56" y="100"/>
                    </a:cubicBezTo>
                    <a:cubicBezTo>
                      <a:pt x="57" y="103"/>
                      <a:pt x="59" y="108"/>
                      <a:pt x="58" y="109"/>
                    </a:cubicBezTo>
                    <a:cubicBezTo>
                      <a:pt x="58" y="109"/>
                      <a:pt x="58" y="109"/>
                      <a:pt x="57" y="110"/>
                    </a:cubicBezTo>
                    <a:cubicBezTo>
                      <a:pt x="57" y="110"/>
                      <a:pt x="57" y="110"/>
                      <a:pt x="57" y="110"/>
                    </a:cubicBezTo>
                    <a:cubicBezTo>
                      <a:pt x="46" y="106"/>
                      <a:pt x="37" y="102"/>
                      <a:pt x="33" y="95"/>
                    </a:cubicBezTo>
                    <a:cubicBezTo>
                      <a:pt x="29" y="89"/>
                      <a:pt x="29" y="82"/>
                      <a:pt x="33" y="74"/>
                    </a:cubicBezTo>
                    <a:cubicBezTo>
                      <a:pt x="37" y="62"/>
                      <a:pt x="49" y="55"/>
                      <a:pt x="68" y="53"/>
                    </a:cubicBezTo>
                    <a:cubicBezTo>
                      <a:pt x="94" y="50"/>
                      <a:pt x="123" y="57"/>
                      <a:pt x="129" y="59"/>
                    </a:cubicBezTo>
                    <a:cubicBezTo>
                      <a:pt x="132" y="60"/>
                      <a:pt x="149" y="75"/>
                      <a:pt x="165" y="89"/>
                    </a:cubicBezTo>
                    <a:cubicBezTo>
                      <a:pt x="200" y="119"/>
                      <a:pt x="234" y="151"/>
                      <a:pt x="247" y="157"/>
                    </a:cubicBezTo>
                    <a:cubicBezTo>
                      <a:pt x="257" y="117"/>
                      <a:pt x="261" y="84"/>
                      <a:pt x="261" y="58"/>
                    </a:cubicBezTo>
                    <a:cubicBezTo>
                      <a:pt x="261" y="58"/>
                      <a:pt x="261" y="58"/>
                      <a:pt x="261" y="58"/>
                    </a:cubicBezTo>
                    <a:cubicBezTo>
                      <a:pt x="254" y="56"/>
                      <a:pt x="248" y="55"/>
                      <a:pt x="242" y="54"/>
                    </a:cubicBezTo>
                    <a:cubicBezTo>
                      <a:pt x="236" y="53"/>
                      <a:pt x="230" y="52"/>
                      <a:pt x="224" y="51"/>
                    </a:cubicBezTo>
                    <a:cubicBezTo>
                      <a:pt x="219" y="51"/>
                      <a:pt x="213" y="50"/>
                      <a:pt x="209" y="50"/>
                    </a:cubicBezTo>
                    <a:cubicBezTo>
                      <a:pt x="204" y="50"/>
                      <a:pt x="199" y="50"/>
                      <a:pt x="195" y="49"/>
                    </a:cubicBezTo>
                    <a:cubicBezTo>
                      <a:pt x="191" y="50"/>
                      <a:pt x="188" y="50"/>
                      <a:pt x="185" y="50"/>
                    </a:cubicBezTo>
                    <a:cubicBezTo>
                      <a:pt x="182" y="50"/>
                      <a:pt x="180" y="50"/>
                      <a:pt x="179" y="51"/>
                    </a:cubicBezTo>
                    <a:cubicBezTo>
                      <a:pt x="177" y="51"/>
                      <a:pt x="176" y="51"/>
                      <a:pt x="176" y="51"/>
                    </a:cubicBezTo>
                    <a:cubicBezTo>
                      <a:pt x="175" y="51"/>
                      <a:pt x="173" y="50"/>
                      <a:pt x="172" y="48"/>
                    </a:cubicBezTo>
                    <a:cubicBezTo>
                      <a:pt x="172" y="47"/>
                      <a:pt x="173" y="45"/>
                      <a:pt x="174" y="44"/>
                    </a:cubicBezTo>
                    <a:cubicBezTo>
                      <a:pt x="174" y="44"/>
                      <a:pt x="174" y="44"/>
                      <a:pt x="174" y="44"/>
                    </a:cubicBezTo>
                    <a:cubicBezTo>
                      <a:pt x="174" y="44"/>
                      <a:pt x="175" y="44"/>
                      <a:pt x="177" y="43"/>
                    </a:cubicBezTo>
                    <a:cubicBezTo>
                      <a:pt x="178" y="43"/>
                      <a:pt x="181" y="42"/>
                      <a:pt x="184" y="41"/>
                    </a:cubicBezTo>
                    <a:cubicBezTo>
                      <a:pt x="190" y="40"/>
                      <a:pt x="198" y="38"/>
                      <a:pt x="209" y="38"/>
                    </a:cubicBezTo>
                    <a:cubicBezTo>
                      <a:pt x="214" y="37"/>
                      <a:pt x="219" y="38"/>
                      <a:pt x="225" y="38"/>
                    </a:cubicBezTo>
                    <a:cubicBezTo>
                      <a:pt x="231" y="38"/>
                      <a:pt x="238" y="38"/>
                      <a:pt x="244" y="39"/>
                    </a:cubicBezTo>
                    <a:cubicBezTo>
                      <a:pt x="250" y="40"/>
                      <a:pt x="255" y="41"/>
                      <a:pt x="261" y="42"/>
                    </a:cubicBezTo>
                    <a:cubicBezTo>
                      <a:pt x="260" y="22"/>
                      <a:pt x="257" y="8"/>
                      <a:pt x="255" y="0"/>
                    </a:cubicBezTo>
                    <a:cubicBezTo>
                      <a:pt x="244" y="1"/>
                      <a:pt x="216" y="9"/>
                      <a:pt x="194" y="16"/>
                    </a:cubicBezTo>
                    <a:cubicBezTo>
                      <a:pt x="174" y="23"/>
                      <a:pt x="152" y="31"/>
                      <a:pt x="142" y="32"/>
                    </a:cubicBezTo>
                    <a:cubicBezTo>
                      <a:pt x="142" y="32"/>
                      <a:pt x="142" y="32"/>
                      <a:pt x="142" y="32"/>
                    </a:cubicBezTo>
                    <a:cubicBezTo>
                      <a:pt x="141" y="32"/>
                      <a:pt x="140" y="32"/>
                      <a:pt x="139" y="32"/>
                    </a:cubicBezTo>
                    <a:cubicBezTo>
                      <a:pt x="136" y="32"/>
                      <a:pt x="133" y="31"/>
                      <a:pt x="128" y="31"/>
                    </a:cubicBezTo>
                    <a:cubicBezTo>
                      <a:pt x="113" y="28"/>
                      <a:pt x="87" y="25"/>
                      <a:pt x="63" y="28"/>
                    </a:cubicBezTo>
                    <a:cubicBezTo>
                      <a:pt x="28" y="32"/>
                      <a:pt x="8" y="47"/>
                      <a:pt x="3" y="74"/>
                    </a:cubicBezTo>
                    <a:cubicBezTo>
                      <a:pt x="0" y="89"/>
                      <a:pt x="2" y="103"/>
                      <a:pt x="10" y="113"/>
                    </a:cubicBezTo>
                    <a:cubicBezTo>
                      <a:pt x="19" y="125"/>
                      <a:pt x="34" y="132"/>
                      <a:pt x="51" y="137"/>
                    </a:cubicBezTo>
                    <a:cubicBezTo>
                      <a:pt x="51" y="137"/>
                      <a:pt x="51" y="137"/>
                      <a:pt x="51" y="137"/>
                    </a:cubicBezTo>
                    <a:cubicBezTo>
                      <a:pt x="52" y="137"/>
                      <a:pt x="53" y="138"/>
                      <a:pt x="53" y="138"/>
                    </a:cubicBezTo>
                    <a:cubicBezTo>
                      <a:pt x="53" y="139"/>
                      <a:pt x="49" y="143"/>
                      <a:pt x="46" y="146"/>
                    </a:cubicBezTo>
                    <a:cubicBezTo>
                      <a:pt x="40" y="152"/>
                      <a:pt x="33" y="159"/>
                      <a:pt x="35" y="167"/>
                    </a:cubicBezTo>
                    <a:cubicBezTo>
                      <a:pt x="36" y="174"/>
                      <a:pt x="43" y="179"/>
                      <a:pt x="57" y="184"/>
                    </a:cubicBezTo>
                    <a:cubicBezTo>
                      <a:pt x="65" y="187"/>
                      <a:pt x="71" y="188"/>
                      <a:pt x="75" y="188"/>
                    </a:cubicBezTo>
                    <a:cubicBezTo>
                      <a:pt x="75" y="188"/>
                      <a:pt x="75" y="188"/>
                      <a:pt x="75" y="188"/>
                    </a:cubicBezTo>
                    <a:cubicBezTo>
                      <a:pt x="78" y="187"/>
                      <a:pt x="81" y="186"/>
                      <a:pt x="82" y="183"/>
                    </a:cubicBezTo>
                    <a:cubicBezTo>
                      <a:pt x="86" y="178"/>
                      <a:pt x="83" y="168"/>
                      <a:pt x="80" y="159"/>
                    </a:cubicBezTo>
                    <a:cubicBezTo>
                      <a:pt x="78" y="153"/>
                      <a:pt x="76" y="145"/>
                      <a:pt x="77" y="143"/>
                    </a:cubicBezTo>
                    <a:cubicBezTo>
                      <a:pt x="77" y="143"/>
                      <a:pt x="77" y="142"/>
                      <a:pt x="78" y="142"/>
                    </a:cubicBezTo>
                    <a:cubicBezTo>
                      <a:pt x="79" y="142"/>
                      <a:pt x="79" y="142"/>
                      <a:pt x="79" y="142"/>
                    </a:cubicBezTo>
                    <a:cubicBezTo>
                      <a:pt x="92" y="144"/>
                      <a:pt x="104" y="145"/>
                      <a:pt x="116" y="146"/>
                    </a:cubicBezTo>
                    <a:cubicBezTo>
                      <a:pt x="122" y="147"/>
                      <a:pt x="127" y="147"/>
                      <a:pt x="132" y="147"/>
                    </a:cubicBezTo>
                    <a:cubicBezTo>
                      <a:pt x="158" y="150"/>
                      <a:pt x="179" y="163"/>
                      <a:pt x="185" y="180"/>
                    </a:cubicBezTo>
                    <a:cubicBezTo>
                      <a:pt x="188" y="189"/>
                      <a:pt x="185" y="199"/>
                      <a:pt x="178" y="206"/>
                    </a:cubicBezTo>
                    <a:cubicBezTo>
                      <a:pt x="175" y="209"/>
                      <a:pt x="171" y="211"/>
                      <a:pt x="165" y="211"/>
                    </a:cubicBezTo>
                    <a:cubicBezTo>
                      <a:pt x="155" y="213"/>
                      <a:pt x="143" y="209"/>
                      <a:pt x="132" y="205"/>
                    </a:cubicBezTo>
                    <a:cubicBezTo>
                      <a:pt x="124" y="203"/>
                      <a:pt x="117" y="200"/>
                      <a:pt x="112" y="201"/>
                    </a:cubicBezTo>
                    <a:cubicBezTo>
                      <a:pt x="109" y="201"/>
                      <a:pt x="107" y="203"/>
                      <a:pt x="105" y="204"/>
                    </a:cubicBezTo>
                    <a:cubicBezTo>
                      <a:pt x="104" y="206"/>
                      <a:pt x="103" y="209"/>
                      <a:pt x="106" y="215"/>
                    </a:cubicBezTo>
                    <a:cubicBezTo>
                      <a:pt x="109" y="221"/>
                      <a:pt x="117" y="227"/>
                      <a:pt x="126" y="231"/>
                    </a:cubicBezTo>
                    <a:cubicBezTo>
                      <a:pt x="134" y="235"/>
                      <a:pt x="146" y="238"/>
                      <a:pt x="160" y="237"/>
                    </a:cubicBezTo>
                    <a:cubicBezTo>
                      <a:pt x="172" y="235"/>
                      <a:pt x="182" y="231"/>
                      <a:pt x="191" y="223"/>
                    </a:cubicBezTo>
                    <a:cubicBezTo>
                      <a:pt x="210" y="208"/>
                      <a:pt x="216" y="188"/>
                      <a:pt x="209" y="167"/>
                    </a:cubicBezTo>
                    <a:cubicBezTo>
                      <a:pt x="205" y="154"/>
                      <a:pt x="195" y="142"/>
                      <a:pt x="181"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9"/>
              <p:cNvSpPr>
                <a:spLocks/>
              </p:cNvSpPr>
              <p:nvPr userDrawn="1"/>
            </p:nvSpPr>
            <p:spPr bwMode="auto">
              <a:xfrm>
                <a:off x="1576427" y="208616"/>
                <a:ext cx="305057" cy="228793"/>
              </a:xfrm>
              <a:custGeom>
                <a:avLst/>
                <a:gdLst>
                  <a:gd name="T0" fmla="*/ 5 w 114"/>
                  <a:gd name="T1" fmla="*/ 44 h 85"/>
                  <a:gd name="T2" fmla="*/ 21 w 114"/>
                  <a:gd name="T3" fmla="*/ 47 h 85"/>
                  <a:gd name="T4" fmla="*/ 40 w 114"/>
                  <a:gd name="T5" fmla="*/ 53 h 85"/>
                  <a:gd name="T6" fmla="*/ 59 w 114"/>
                  <a:gd name="T7" fmla="*/ 60 h 85"/>
                  <a:gd name="T8" fmla="*/ 76 w 114"/>
                  <a:gd name="T9" fmla="*/ 67 h 85"/>
                  <a:gd name="T10" fmla="*/ 91 w 114"/>
                  <a:gd name="T11" fmla="*/ 74 h 85"/>
                  <a:gd name="T12" fmla="*/ 103 w 114"/>
                  <a:gd name="T13" fmla="*/ 80 h 85"/>
                  <a:gd name="T14" fmla="*/ 113 w 114"/>
                  <a:gd name="T15" fmla="*/ 85 h 85"/>
                  <a:gd name="T16" fmla="*/ 113 w 114"/>
                  <a:gd name="T17" fmla="*/ 85 h 85"/>
                  <a:gd name="T18" fmla="*/ 114 w 114"/>
                  <a:gd name="T19" fmla="*/ 83 h 85"/>
                  <a:gd name="T20" fmla="*/ 110 w 114"/>
                  <a:gd name="T21" fmla="*/ 76 h 85"/>
                  <a:gd name="T22" fmla="*/ 47 w 114"/>
                  <a:gd name="T23" fmla="*/ 25 h 85"/>
                  <a:gd name="T24" fmla="*/ 0 w 114"/>
                  <a:gd name="T25" fmla="*/ 0 h 85"/>
                  <a:gd name="T26" fmla="*/ 5 w 114"/>
                  <a:gd name="T27" fmla="*/ 4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85">
                    <a:moveTo>
                      <a:pt x="5" y="44"/>
                    </a:moveTo>
                    <a:cubicBezTo>
                      <a:pt x="10" y="45"/>
                      <a:pt x="15" y="46"/>
                      <a:pt x="21" y="47"/>
                    </a:cubicBezTo>
                    <a:cubicBezTo>
                      <a:pt x="27" y="49"/>
                      <a:pt x="34" y="51"/>
                      <a:pt x="40" y="53"/>
                    </a:cubicBezTo>
                    <a:cubicBezTo>
                      <a:pt x="47" y="55"/>
                      <a:pt x="53" y="58"/>
                      <a:pt x="59" y="60"/>
                    </a:cubicBezTo>
                    <a:cubicBezTo>
                      <a:pt x="65" y="62"/>
                      <a:pt x="70" y="64"/>
                      <a:pt x="76" y="67"/>
                    </a:cubicBezTo>
                    <a:cubicBezTo>
                      <a:pt x="81" y="69"/>
                      <a:pt x="86" y="72"/>
                      <a:pt x="91" y="74"/>
                    </a:cubicBezTo>
                    <a:cubicBezTo>
                      <a:pt x="95" y="76"/>
                      <a:pt x="99" y="78"/>
                      <a:pt x="103" y="80"/>
                    </a:cubicBezTo>
                    <a:cubicBezTo>
                      <a:pt x="107" y="82"/>
                      <a:pt x="110" y="84"/>
                      <a:pt x="113" y="85"/>
                    </a:cubicBezTo>
                    <a:cubicBezTo>
                      <a:pt x="113" y="85"/>
                      <a:pt x="113" y="85"/>
                      <a:pt x="113" y="85"/>
                    </a:cubicBezTo>
                    <a:cubicBezTo>
                      <a:pt x="114" y="85"/>
                      <a:pt x="114" y="84"/>
                      <a:pt x="114" y="83"/>
                    </a:cubicBezTo>
                    <a:cubicBezTo>
                      <a:pt x="114" y="81"/>
                      <a:pt x="113" y="79"/>
                      <a:pt x="110" y="76"/>
                    </a:cubicBezTo>
                    <a:cubicBezTo>
                      <a:pt x="101" y="66"/>
                      <a:pt x="66" y="37"/>
                      <a:pt x="47" y="25"/>
                    </a:cubicBezTo>
                    <a:cubicBezTo>
                      <a:pt x="38" y="20"/>
                      <a:pt x="11" y="3"/>
                      <a:pt x="0" y="0"/>
                    </a:cubicBezTo>
                    <a:cubicBezTo>
                      <a:pt x="2" y="9"/>
                      <a:pt x="4" y="23"/>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60"/>
              <p:cNvSpPr>
                <a:spLocks/>
              </p:cNvSpPr>
              <p:nvPr userDrawn="1"/>
            </p:nvSpPr>
            <p:spPr bwMode="auto">
              <a:xfrm>
                <a:off x="1552760" y="366404"/>
                <a:ext cx="305057" cy="265611"/>
              </a:xfrm>
              <a:custGeom>
                <a:avLst/>
                <a:gdLst>
                  <a:gd name="T0" fmla="*/ 95 w 114"/>
                  <a:gd name="T1" fmla="*/ 25 h 98"/>
                  <a:gd name="T2" fmla="*/ 80 w 114"/>
                  <a:gd name="T3" fmla="*/ 20 h 98"/>
                  <a:gd name="T4" fmla="*/ 63 w 114"/>
                  <a:gd name="T5" fmla="*/ 14 h 98"/>
                  <a:gd name="T6" fmla="*/ 45 w 114"/>
                  <a:gd name="T7" fmla="*/ 8 h 98"/>
                  <a:gd name="T8" fmla="*/ 26 w 114"/>
                  <a:gd name="T9" fmla="*/ 3 h 98"/>
                  <a:gd name="T10" fmla="*/ 14 w 114"/>
                  <a:gd name="T11" fmla="*/ 0 h 98"/>
                  <a:gd name="T12" fmla="*/ 0 w 114"/>
                  <a:gd name="T13" fmla="*/ 98 h 98"/>
                  <a:gd name="T14" fmla="*/ 63 w 114"/>
                  <a:gd name="T15" fmla="*/ 66 h 98"/>
                  <a:gd name="T16" fmla="*/ 98 w 114"/>
                  <a:gd name="T17" fmla="*/ 42 h 98"/>
                  <a:gd name="T18" fmla="*/ 114 w 114"/>
                  <a:gd name="T19" fmla="*/ 32 h 98"/>
                  <a:gd name="T20" fmla="*/ 95 w 114"/>
                  <a:gd name="T21" fmla="*/ 2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8">
                    <a:moveTo>
                      <a:pt x="95" y="25"/>
                    </a:moveTo>
                    <a:cubicBezTo>
                      <a:pt x="91" y="23"/>
                      <a:pt x="86" y="22"/>
                      <a:pt x="80" y="20"/>
                    </a:cubicBezTo>
                    <a:cubicBezTo>
                      <a:pt x="75" y="18"/>
                      <a:pt x="69" y="16"/>
                      <a:pt x="63" y="14"/>
                    </a:cubicBezTo>
                    <a:cubicBezTo>
                      <a:pt x="57" y="12"/>
                      <a:pt x="51" y="10"/>
                      <a:pt x="45" y="8"/>
                    </a:cubicBezTo>
                    <a:cubicBezTo>
                      <a:pt x="38" y="7"/>
                      <a:pt x="32" y="5"/>
                      <a:pt x="26" y="3"/>
                    </a:cubicBezTo>
                    <a:cubicBezTo>
                      <a:pt x="22" y="2"/>
                      <a:pt x="18" y="1"/>
                      <a:pt x="14" y="0"/>
                    </a:cubicBezTo>
                    <a:cubicBezTo>
                      <a:pt x="13" y="26"/>
                      <a:pt x="10" y="59"/>
                      <a:pt x="0" y="98"/>
                    </a:cubicBezTo>
                    <a:cubicBezTo>
                      <a:pt x="11" y="95"/>
                      <a:pt x="39" y="80"/>
                      <a:pt x="63" y="66"/>
                    </a:cubicBezTo>
                    <a:cubicBezTo>
                      <a:pt x="77" y="58"/>
                      <a:pt x="89" y="49"/>
                      <a:pt x="98" y="42"/>
                    </a:cubicBezTo>
                    <a:cubicBezTo>
                      <a:pt x="104" y="38"/>
                      <a:pt x="110" y="34"/>
                      <a:pt x="114" y="32"/>
                    </a:cubicBezTo>
                    <a:cubicBezTo>
                      <a:pt x="109" y="30"/>
                      <a:pt x="103" y="28"/>
                      <a:pt x="9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63"/>
              <p:cNvSpPr>
                <a:spLocks noEditPoints="1"/>
              </p:cNvSpPr>
              <p:nvPr userDrawn="1"/>
            </p:nvSpPr>
            <p:spPr bwMode="auto">
              <a:xfrm>
                <a:off x="324642" y="908143"/>
                <a:ext cx="712677" cy="1953942"/>
              </a:xfrm>
              <a:custGeom>
                <a:avLst/>
                <a:gdLst>
                  <a:gd name="T0" fmla="*/ 202 w 265"/>
                  <a:gd name="T1" fmla="*/ 594 h 726"/>
                  <a:gd name="T2" fmla="*/ 167 w 265"/>
                  <a:gd name="T3" fmla="*/ 118 h 726"/>
                  <a:gd name="T4" fmla="*/ 141 w 265"/>
                  <a:gd name="T5" fmla="*/ 0 h 726"/>
                  <a:gd name="T6" fmla="*/ 119 w 265"/>
                  <a:gd name="T7" fmla="*/ 132 h 726"/>
                  <a:gd name="T8" fmla="*/ 87 w 265"/>
                  <a:gd name="T9" fmla="*/ 597 h 726"/>
                  <a:gd name="T10" fmla="*/ 0 w 265"/>
                  <a:gd name="T11" fmla="*/ 694 h 726"/>
                  <a:gd name="T12" fmla="*/ 265 w 265"/>
                  <a:gd name="T13" fmla="*/ 718 h 726"/>
                  <a:gd name="T14" fmla="*/ 126 w 265"/>
                  <a:gd name="T15" fmla="*/ 316 h 726"/>
                  <a:gd name="T16" fmla="*/ 129 w 265"/>
                  <a:gd name="T17" fmla="*/ 310 h 726"/>
                  <a:gd name="T18" fmla="*/ 139 w 265"/>
                  <a:gd name="T19" fmla="*/ 309 h 726"/>
                  <a:gd name="T20" fmla="*/ 142 w 265"/>
                  <a:gd name="T21" fmla="*/ 323 h 726"/>
                  <a:gd name="T22" fmla="*/ 137 w 265"/>
                  <a:gd name="T23" fmla="*/ 353 h 726"/>
                  <a:gd name="T24" fmla="*/ 128 w 265"/>
                  <a:gd name="T25" fmla="*/ 345 h 726"/>
                  <a:gd name="T26" fmla="*/ 126 w 265"/>
                  <a:gd name="T27" fmla="*/ 316 h 726"/>
                  <a:gd name="T28" fmla="*/ 116 w 265"/>
                  <a:gd name="T29" fmla="*/ 186 h 726"/>
                  <a:gd name="T30" fmla="*/ 123 w 265"/>
                  <a:gd name="T31" fmla="*/ 215 h 726"/>
                  <a:gd name="T32" fmla="*/ 121 w 265"/>
                  <a:gd name="T33" fmla="*/ 240 h 726"/>
                  <a:gd name="T34" fmla="*/ 110 w 265"/>
                  <a:gd name="T35" fmla="*/ 232 h 726"/>
                  <a:gd name="T36" fmla="*/ 104 w 265"/>
                  <a:gd name="T37" fmla="*/ 348 h 726"/>
                  <a:gd name="T38" fmla="*/ 104 w 265"/>
                  <a:gd name="T39" fmla="*/ 318 h 726"/>
                  <a:gd name="T40" fmla="*/ 113 w 265"/>
                  <a:gd name="T41" fmla="*/ 312 h 726"/>
                  <a:gd name="T42" fmla="*/ 115 w 265"/>
                  <a:gd name="T43" fmla="*/ 343 h 726"/>
                  <a:gd name="T44" fmla="*/ 104 w 265"/>
                  <a:gd name="T45" fmla="*/ 348 h 726"/>
                  <a:gd name="T46" fmla="*/ 122 w 265"/>
                  <a:gd name="T47" fmla="*/ 556 h 726"/>
                  <a:gd name="T48" fmla="*/ 108 w 265"/>
                  <a:gd name="T49" fmla="*/ 551 h 726"/>
                  <a:gd name="T50" fmla="*/ 108 w 265"/>
                  <a:gd name="T51" fmla="*/ 514 h 726"/>
                  <a:gd name="T52" fmla="*/ 117 w 265"/>
                  <a:gd name="T53" fmla="*/ 512 h 726"/>
                  <a:gd name="T54" fmla="*/ 126 w 265"/>
                  <a:gd name="T55" fmla="*/ 548 h 726"/>
                  <a:gd name="T56" fmla="*/ 128 w 265"/>
                  <a:gd name="T57" fmla="*/ 470 h 726"/>
                  <a:gd name="T58" fmla="*/ 126 w 265"/>
                  <a:gd name="T59" fmla="*/ 432 h 726"/>
                  <a:gd name="T60" fmla="*/ 140 w 265"/>
                  <a:gd name="T61" fmla="*/ 433 h 726"/>
                  <a:gd name="T62" fmla="*/ 138 w 265"/>
                  <a:gd name="T63" fmla="*/ 476 h 726"/>
                  <a:gd name="T64" fmla="*/ 130 w 265"/>
                  <a:gd name="T65" fmla="*/ 478 h 726"/>
                  <a:gd name="T66" fmla="*/ 145 w 265"/>
                  <a:gd name="T67" fmla="*/ 589 h 726"/>
                  <a:gd name="T68" fmla="*/ 137 w 265"/>
                  <a:gd name="T69" fmla="*/ 564 h 726"/>
                  <a:gd name="T70" fmla="*/ 137 w 265"/>
                  <a:gd name="T71" fmla="*/ 543 h 726"/>
                  <a:gd name="T72" fmla="*/ 147 w 265"/>
                  <a:gd name="T73" fmla="*/ 543 h 726"/>
                  <a:gd name="T74" fmla="*/ 151 w 265"/>
                  <a:gd name="T75" fmla="*/ 578 h 726"/>
                  <a:gd name="T76" fmla="*/ 165 w 265"/>
                  <a:gd name="T77" fmla="*/ 230 h 726"/>
                  <a:gd name="T78" fmla="*/ 171 w 265"/>
                  <a:gd name="T79" fmla="*/ 263 h 726"/>
                  <a:gd name="T80" fmla="*/ 168 w 265"/>
                  <a:gd name="T81" fmla="*/ 292 h 726"/>
                  <a:gd name="T82" fmla="*/ 159 w 265"/>
                  <a:gd name="T83" fmla="*/ 290 h 726"/>
                  <a:gd name="T84" fmla="*/ 158 w 265"/>
                  <a:gd name="T85" fmla="*/ 242 h 726"/>
                  <a:gd name="T86" fmla="*/ 163 w 265"/>
                  <a:gd name="T87" fmla="*/ 481 h 726"/>
                  <a:gd name="T88" fmla="*/ 155 w 265"/>
                  <a:gd name="T89" fmla="*/ 456 h 726"/>
                  <a:gd name="T90" fmla="*/ 154 w 265"/>
                  <a:gd name="T91" fmla="*/ 435 h 726"/>
                  <a:gd name="T92" fmla="*/ 164 w 265"/>
                  <a:gd name="T93" fmla="*/ 435 h 726"/>
                  <a:gd name="T94" fmla="*/ 168 w 265"/>
                  <a:gd name="T95" fmla="*/ 470 h 726"/>
                  <a:gd name="T96" fmla="*/ 173 w 265"/>
                  <a:gd name="T97" fmla="*/ 410 h 726"/>
                  <a:gd name="T98" fmla="*/ 167 w 265"/>
                  <a:gd name="T99" fmla="*/ 394 h 726"/>
                  <a:gd name="T100" fmla="*/ 169 w 265"/>
                  <a:gd name="T101" fmla="*/ 360 h 726"/>
                  <a:gd name="T102" fmla="*/ 178 w 265"/>
                  <a:gd name="T103" fmla="*/ 361 h 726"/>
                  <a:gd name="T104" fmla="*/ 184 w 265"/>
                  <a:gd name="T105" fmla="*/ 39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5" h="726">
                    <a:moveTo>
                      <a:pt x="239" y="665"/>
                    </a:moveTo>
                    <a:cubicBezTo>
                      <a:pt x="239" y="594"/>
                      <a:pt x="239" y="594"/>
                      <a:pt x="239" y="594"/>
                    </a:cubicBezTo>
                    <a:cubicBezTo>
                      <a:pt x="202" y="594"/>
                      <a:pt x="202" y="594"/>
                      <a:pt x="202" y="594"/>
                    </a:cubicBezTo>
                    <a:cubicBezTo>
                      <a:pt x="198" y="168"/>
                      <a:pt x="198" y="168"/>
                      <a:pt x="198" y="168"/>
                    </a:cubicBezTo>
                    <a:cubicBezTo>
                      <a:pt x="183" y="168"/>
                      <a:pt x="183" y="168"/>
                      <a:pt x="183" y="168"/>
                    </a:cubicBezTo>
                    <a:cubicBezTo>
                      <a:pt x="167" y="118"/>
                      <a:pt x="167" y="118"/>
                      <a:pt x="167" y="118"/>
                    </a:cubicBezTo>
                    <a:cubicBezTo>
                      <a:pt x="167" y="84"/>
                      <a:pt x="167" y="84"/>
                      <a:pt x="167" y="84"/>
                    </a:cubicBezTo>
                    <a:cubicBezTo>
                      <a:pt x="153" y="85"/>
                      <a:pt x="153" y="85"/>
                      <a:pt x="153" y="85"/>
                    </a:cubicBezTo>
                    <a:cubicBezTo>
                      <a:pt x="141" y="0"/>
                      <a:pt x="141" y="0"/>
                      <a:pt x="141" y="0"/>
                    </a:cubicBezTo>
                    <a:cubicBezTo>
                      <a:pt x="129" y="85"/>
                      <a:pt x="129" y="85"/>
                      <a:pt x="129" y="85"/>
                    </a:cubicBezTo>
                    <a:cubicBezTo>
                      <a:pt x="119" y="85"/>
                      <a:pt x="119" y="85"/>
                      <a:pt x="119" y="85"/>
                    </a:cubicBezTo>
                    <a:cubicBezTo>
                      <a:pt x="119" y="132"/>
                      <a:pt x="119" y="132"/>
                      <a:pt x="119" y="132"/>
                    </a:cubicBezTo>
                    <a:cubicBezTo>
                      <a:pt x="98" y="168"/>
                      <a:pt x="98" y="168"/>
                      <a:pt x="98" y="168"/>
                    </a:cubicBezTo>
                    <a:cubicBezTo>
                      <a:pt x="76" y="169"/>
                      <a:pt x="76" y="169"/>
                      <a:pt x="76" y="169"/>
                    </a:cubicBezTo>
                    <a:cubicBezTo>
                      <a:pt x="87" y="597"/>
                      <a:pt x="87" y="597"/>
                      <a:pt x="87" y="597"/>
                    </a:cubicBezTo>
                    <a:cubicBezTo>
                      <a:pt x="50" y="597"/>
                      <a:pt x="50" y="597"/>
                      <a:pt x="50" y="597"/>
                    </a:cubicBezTo>
                    <a:cubicBezTo>
                      <a:pt x="56" y="674"/>
                      <a:pt x="56" y="674"/>
                      <a:pt x="56" y="674"/>
                    </a:cubicBezTo>
                    <a:cubicBezTo>
                      <a:pt x="0" y="694"/>
                      <a:pt x="0" y="694"/>
                      <a:pt x="0" y="694"/>
                    </a:cubicBezTo>
                    <a:cubicBezTo>
                      <a:pt x="0" y="726"/>
                      <a:pt x="0" y="726"/>
                      <a:pt x="0" y="726"/>
                    </a:cubicBezTo>
                    <a:cubicBezTo>
                      <a:pt x="131" y="709"/>
                      <a:pt x="131" y="709"/>
                      <a:pt x="131" y="709"/>
                    </a:cubicBezTo>
                    <a:cubicBezTo>
                      <a:pt x="265" y="718"/>
                      <a:pt x="265" y="718"/>
                      <a:pt x="265" y="718"/>
                    </a:cubicBezTo>
                    <a:cubicBezTo>
                      <a:pt x="265" y="678"/>
                      <a:pt x="265" y="678"/>
                      <a:pt x="265" y="678"/>
                    </a:cubicBezTo>
                    <a:lnTo>
                      <a:pt x="239" y="665"/>
                    </a:lnTo>
                    <a:close/>
                    <a:moveTo>
                      <a:pt x="126" y="316"/>
                    </a:moveTo>
                    <a:cubicBezTo>
                      <a:pt x="126" y="315"/>
                      <a:pt x="126" y="314"/>
                      <a:pt x="127" y="313"/>
                    </a:cubicBezTo>
                    <a:cubicBezTo>
                      <a:pt x="127" y="313"/>
                      <a:pt x="127" y="312"/>
                      <a:pt x="128" y="312"/>
                    </a:cubicBezTo>
                    <a:cubicBezTo>
                      <a:pt x="128" y="311"/>
                      <a:pt x="129" y="310"/>
                      <a:pt x="129" y="310"/>
                    </a:cubicBezTo>
                    <a:cubicBezTo>
                      <a:pt x="131" y="307"/>
                      <a:pt x="134" y="306"/>
                      <a:pt x="137" y="308"/>
                    </a:cubicBezTo>
                    <a:cubicBezTo>
                      <a:pt x="137" y="308"/>
                      <a:pt x="137" y="308"/>
                      <a:pt x="137" y="308"/>
                    </a:cubicBezTo>
                    <a:cubicBezTo>
                      <a:pt x="137" y="308"/>
                      <a:pt x="138" y="308"/>
                      <a:pt x="139" y="309"/>
                    </a:cubicBezTo>
                    <a:cubicBezTo>
                      <a:pt x="140" y="310"/>
                      <a:pt x="140" y="311"/>
                      <a:pt x="141" y="312"/>
                    </a:cubicBezTo>
                    <a:cubicBezTo>
                      <a:pt x="141" y="313"/>
                      <a:pt x="141" y="314"/>
                      <a:pt x="142" y="315"/>
                    </a:cubicBezTo>
                    <a:cubicBezTo>
                      <a:pt x="142" y="317"/>
                      <a:pt x="142" y="320"/>
                      <a:pt x="142" y="323"/>
                    </a:cubicBezTo>
                    <a:cubicBezTo>
                      <a:pt x="142" y="325"/>
                      <a:pt x="142" y="328"/>
                      <a:pt x="141" y="331"/>
                    </a:cubicBezTo>
                    <a:cubicBezTo>
                      <a:pt x="141" y="336"/>
                      <a:pt x="140" y="342"/>
                      <a:pt x="139" y="346"/>
                    </a:cubicBezTo>
                    <a:cubicBezTo>
                      <a:pt x="138" y="350"/>
                      <a:pt x="137" y="353"/>
                      <a:pt x="137" y="353"/>
                    </a:cubicBezTo>
                    <a:cubicBezTo>
                      <a:pt x="137" y="355"/>
                      <a:pt x="134" y="356"/>
                      <a:pt x="132" y="356"/>
                    </a:cubicBezTo>
                    <a:cubicBezTo>
                      <a:pt x="130" y="355"/>
                      <a:pt x="129" y="354"/>
                      <a:pt x="129" y="352"/>
                    </a:cubicBezTo>
                    <a:cubicBezTo>
                      <a:pt x="129" y="352"/>
                      <a:pt x="128" y="349"/>
                      <a:pt x="128" y="345"/>
                    </a:cubicBezTo>
                    <a:cubicBezTo>
                      <a:pt x="127" y="341"/>
                      <a:pt x="127" y="336"/>
                      <a:pt x="126" y="330"/>
                    </a:cubicBezTo>
                    <a:cubicBezTo>
                      <a:pt x="126" y="328"/>
                      <a:pt x="126" y="325"/>
                      <a:pt x="126" y="323"/>
                    </a:cubicBezTo>
                    <a:cubicBezTo>
                      <a:pt x="126" y="320"/>
                      <a:pt x="126" y="318"/>
                      <a:pt x="126" y="316"/>
                    </a:cubicBezTo>
                    <a:close/>
                    <a:moveTo>
                      <a:pt x="110" y="198"/>
                    </a:moveTo>
                    <a:cubicBezTo>
                      <a:pt x="110" y="193"/>
                      <a:pt x="111" y="190"/>
                      <a:pt x="111" y="190"/>
                    </a:cubicBezTo>
                    <a:cubicBezTo>
                      <a:pt x="111" y="188"/>
                      <a:pt x="113" y="186"/>
                      <a:pt x="116" y="186"/>
                    </a:cubicBezTo>
                    <a:cubicBezTo>
                      <a:pt x="118" y="187"/>
                      <a:pt x="119" y="188"/>
                      <a:pt x="119" y="190"/>
                    </a:cubicBezTo>
                    <a:cubicBezTo>
                      <a:pt x="119" y="190"/>
                      <a:pt x="120" y="193"/>
                      <a:pt x="121" y="197"/>
                    </a:cubicBezTo>
                    <a:cubicBezTo>
                      <a:pt x="121" y="202"/>
                      <a:pt x="122" y="208"/>
                      <a:pt x="123" y="215"/>
                    </a:cubicBezTo>
                    <a:cubicBezTo>
                      <a:pt x="123" y="221"/>
                      <a:pt x="124" y="227"/>
                      <a:pt x="123" y="231"/>
                    </a:cubicBezTo>
                    <a:cubicBezTo>
                      <a:pt x="123" y="236"/>
                      <a:pt x="122" y="239"/>
                      <a:pt x="122" y="239"/>
                    </a:cubicBezTo>
                    <a:cubicBezTo>
                      <a:pt x="121" y="240"/>
                      <a:pt x="121" y="240"/>
                      <a:pt x="121" y="240"/>
                    </a:cubicBezTo>
                    <a:cubicBezTo>
                      <a:pt x="120" y="242"/>
                      <a:pt x="117" y="243"/>
                      <a:pt x="115" y="242"/>
                    </a:cubicBezTo>
                    <a:cubicBezTo>
                      <a:pt x="114" y="242"/>
                      <a:pt x="113" y="241"/>
                      <a:pt x="113" y="240"/>
                    </a:cubicBezTo>
                    <a:cubicBezTo>
                      <a:pt x="113" y="240"/>
                      <a:pt x="111" y="237"/>
                      <a:pt x="110" y="232"/>
                    </a:cubicBezTo>
                    <a:cubicBezTo>
                      <a:pt x="109" y="228"/>
                      <a:pt x="109" y="221"/>
                      <a:pt x="109" y="215"/>
                    </a:cubicBezTo>
                    <a:cubicBezTo>
                      <a:pt x="109" y="209"/>
                      <a:pt x="109" y="202"/>
                      <a:pt x="110" y="198"/>
                    </a:cubicBezTo>
                    <a:close/>
                    <a:moveTo>
                      <a:pt x="104" y="348"/>
                    </a:moveTo>
                    <a:cubicBezTo>
                      <a:pt x="104" y="348"/>
                      <a:pt x="103" y="346"/>
                      <a:pt x="103" y="343"/>
                    </a:cubicBezTo>
                    <a:cubicBezTo>
                      <a:pt x="102" y="340"/>
                      <a:pt x="103" y="335"/>
                      <a:pt x="103" y="330"/>
                    </a:cubicBezTo>
                    <a:cubicBezTo>
                      <a:pt x="103" y="326"/>
                      <a:pt x="103" y="321"/>
                      <a:pt x="104" y="318"/>
                    </a:cubicBezTo>
                    <a:cubicBezTo>
                      <a:pt x="104" y="314"/>
                      <a:pt x="104" y="312"/>
                      <a:pt x="104" y="312"/>
                    </a:cubicBezTo>
                    <a:cubicBezTo>
                      <a:pt x="105" y="310"/>
                      <a:pt x="107" y="308"/>
                      <a:pt x="110" y="309"/>
                    </a:cubicBezTo>
                    <a:cubicBezTo>
                      <a:pt x="111" y="309"/>
                      <a:pt x="113" y="310"/>
                      <a:pt x="113" y="312"/>
                    </a:cubicBezTo>
                    <a:cubicBezTo>
                      <a:pt x="113" y="312"/>
                      <a:pt x="114" y="314"/>
                      <a:pt x="114" y="317"/>
                    </a:cubicBezTo>
                    <a:cubicBezTo>
                      <a:pt x="115" y="321"/>
                      <a:pt x="116" y="326"/>
                      <a:pt x="116" y="330"/>
                    </a:cubicBezTo>
                    <a:cubicBezTo>
                      <a:pt x="116" y="335"/>
                      <a:pt x="116" y="340"/>
                      <a:pt x="115" y="343"/>
                    </a:cubicBezTo>
                    <a:cubicBezTo>
                      <a:pt x="115" y="347"/>
                      <a:pt x="113" y="349"/>
                      <a:pt x="113" y="350"/>
                    </a:cubicBezTo>
                    <a:cubicBezTo>
                      <a:pt x="113" y="352"/>
                      <a:pt x="110" y="354"/>
                      <a:pt x="108" y="353"/>
                    </a:cubicBezTo>
                    <a:cubicBezTo>
                      <a:pt x="106" y="353"/>
                      <a:pt x="104" y="351"/>
                      <a:pt x="104" y="348"/>
                    </a:cubicBezTo>
                    <a:close/>
                    <a:moveTo>
                      <a:pt x="124" y="553"/>
                    </a:moveTo>
                    <a:cubicBezTo>
                      <a:pt x="123" y="555"/>
                      <a:pt x="122" y="556"/>
                      <a:pt x="122" y="556"/>
                    </a:cubicBezTo>
                    <a:cubicBezTo>
                      <a:pt x="122" y="556"/>
                      <a:pt x="122" y="556"/>
                      <a:pt x="122" y="556"/>
                    </a:cubicBezTo>
                    <a:cubicBezTo>
                      <a:pt x="119" y="557"/>
                      <a:pt x="116" y="558"/>
                      <a:pt x="113" y="557"/>
                    </a:cubicBezTo>
                    <a:cubicBezTo>
                      <a:pt x="113" y="557"/>
                      <a:pt x="112" y="556"/>
                      <a:pt x="110" y="555"/>
                    </a:cubicBezTo>
                    <a:cubicBezTo>
                      <a:pt x="109" y="554"/>
                      <a:pt x="108" y="553"/>
                      <a:pt x="108" y="551"/>
                    </a:cubicBezTo>
                    <a:cubicBezTo>
                      <a:pt x="107" y="547"/>
                      <a:pt x="107" y="541"/>
                      <a:pt x="107" y="536"/>
                    </a:cubicBezTo>
                    <a:cubicBezTo>
                      <a:pt x="107" y="530"/>
                      <a:pt x="107" y="525"/>
                      <a:pt x="107" y="521"/>
                    </a:cubicBezTo>
                    <a:cubicBezTo>
                      <a:pt x="108" y="516"/>
                      <a:pt x="108" y="514"/>
                      <a:pt x="108" y="514"/>
                    </a:cubicBezTo>
                    <a:cubicBezTo>
                      <a:pt x="108" y="513"/>
                      <a:pt x="108" y="513"/>
                      <a:pt x="108" y="513"/>
                    </a:cubicBezTo>
                    <a:cubicBezTo>
                      <a:pt x="109" y="511"/>
                      <a:pt x="111" y="509"/>
                      <a:pt x="114" y="510"/>
                    </a:cubicBezTo>
                    <a:cubicBezTo>
                      <a:pt x="115" y="510"/>
                      <a:pt x="116" y="511"/>
                      <a:pt x="117" y="512"/>
                    </a:cubicBezTo>
                    <a:cubicBezTo>
                      <a:pt x="117" y="512"/>
                      <a:pt x="118" y="515"/>
                      <a:pt x="120" y="519"/>
                    </a:cubicBezTo>
                    <a:cubicBezTo>
                      <a:pt x="121" y="523"/>
                      <a:pt x="122" y="528"/>
                      <a:pt x="123" y="533"/>
                    </a:cubicBezTo>
                    <a:cubicBezTo>
                      <a:pt x="124" y="539"/>
                      <a:pt x="125" y="544"/>
                      <a:pt x="126" y="548"/>
                    </a:cubicBezTo>
                    <a:cubicBezTo>
                      <a:pt x="126" y="550"/>
                      <a:pt x="125" y="552"/>
                      <a:pt x="124" y="553"/>
                    </a:cubicBezTo>
                    <a:close/>
                    <a:moveTo>
                      <a:pt x="130" y="478"/>
                    </a:moveTo>
                    <a:cubicBezTo>
                      <a:pt x="130" y="478"/>
                      <a:pt x="129" y="475"/>
                      <a:pt x="128" y="470"/>
                    </a:cubicBezTo>
                    <a:cubicBezTo>
                      <a:pt x="127" y="466"/>
                      <a:pt x="126" y="460"/>
                      <a:pt x="126" y="454"/>
                    </a:cubicBezTo>
                    <a:cubicBezTo>
                      <a:pt x="126" y="448"/>
                      <a:pt x="125" y="442"/>
                      <a:pt x="125" y="438"/>
                    </a:cubicBezTo>
                    <a:cubicBezTo>
                      <a:pt x="126" y="436"/>
                      <a:pt x="125" y="434"/>
                      <a:pt x="126" y="432"/>
                    </a:cubicBezTo>
                    <a:cubicBezTo>
                      <a:pt x="127" y="431"/>
                      <a:pt x="129" y="431"/>
                      <a:pt x="129" y="431"/>
                    </a:cubicBezTo>
                    <a:cubicBezTo>
                      <a:pt x="132" y="429"/>
                      <a:pt x="135" y="430"/>
                      <a:pt x="137" y="431"/>
                    </a:cubicBezTo>
                    <a:cubicBezTo>
                      <a:pt x="137" y="431"/>
                      <a:pt x="139" y="431"/>
                      <a:pt x="140" y="433"/>
                    </a:cubicBezTo>
                    <a:cubicBezTo>
                      <a:pt x="141" y="434"/>
                      <a:pt x="140" y="436"/>
                      <a:pt x="140" y="438"/>
                    </a:cubicBezTo>
                    <a:cubicBezTo>
                      <a:pt x="140" y="442"/>
                      <a:pt x="140" y="448"/>
                      <a:pt x="140" y="454"/>
                    </a:cubicBezTo>
                    <a:cubicBezTo>
                      <a:pt x="139" y="465"/>
                      <a:pt x="138" y="476"/>
                      <a:pt x="138" y="476"/>
                    </a:cubicBezTo>
                    <a:cubicBezTo>
                      <a:pt x="138" y="477"/>
                      <a:pt x="138" y="477"/>
                      <a:pt x="138" y="477"/>
                    </a:cubicBezTo>
                    <a:cubicBezTo>
                      <a:pt x="138" y="479"/>
                      <a:pt x="136" y="481"/>
                      <a:pt x="134" y="481"/>
                    </a:cubicBezTo>
                    <a:cubicBezTo>
                      <a:pt x="132" y="481"/>
                      <a:pt x="130" y="480"/>
                      <a:pt x="130" y="478"/>
                    </a:cubicBezTo>
                    <a:close/>
                    <a:moveTo>
                      <a:pt x="151" y="578"/>
                    </a:moveTo>
                    <a:cubicBezTo>
                      <a:pt x="151" y="582"/>
                      <a:pt x="150" y="585"/>
                      <a:pt x="150" y="585"/>
                    </a:cubicBezTo>
                    <a:cubicBezTo>
                      <a:pt x="150" y="587"/>
                      <a:pt x="148" y="589"/>
                      <a:pt x="145" y="589"/>
                    </a:cubicBezTo>
                    <a:cubicBezTo>
                      <a:pt x="143" y="588"/>
                      <a:pt x="142" y="587"/>
                      <a:pt x="141" y="585"/>
                    </a:cubicBezTo>
                    <a:cubicBezTo>
                      <a:pt x="141" y="585"/>
                      <a:pt x="141" y="583"/>
                      <a:pt x="140" y="579"/>
                    </a:cubicBezTo>
                    <a:cubicBezTo>
                      <a:pt x="139" y="575"/>
                      <a:pt x="138" y="570"/>
                      <a:pt x="137" y="564"/>
                    </a:cubicBezTo>
                    <a:cubicBezTo>
                      <a:pt x="137" y="559"/>
                      <a:pt x="136" y="554"/>
                      <a:pt x="136" y="550"/>
                    </a:cubicBezTo>
                    <a:cubicBezTo>
                      <a:pt x="136" y="548"/>
                      <a:pt x="136" y="547"/>
                      <a:pt x="136" y="545"/>
                    </a:cubicBezTo>
                    <a:cubicBezTo>
                      <a:pt x="137" y="544"/>
                      <a:pt x="137" y="543"/>
                      <a:pt x="137" y="543"/>
                    </a:cubicBezTo>
                    <a:cubicBezTo>
                      <a:pt x="138" y="541"/>
                      <a:pt x="141" y="539"/>
                      <a:pt x="144" y="540"/>
                    </a:cubicBezTo>
                    <a:cubicBezTo>
                      <a:pt x="144" y="541"/>
                      <a:pt x="145" y="541"/>
                      <a:pt x="145" y="542"/>
                    </a:cubicBezTo>
                    <a:cubicBezTo>
                      <a:pt x="145" y="542"/>
                      <a:pt x="146" y="542"/>
                      <a:pt x="147" y="543"/>
                    </a:cubicBezTo>
                    <a:cubicBezTo>
                      <a:pt x="147" y="544"/>
                      <a:pt x="148" y="546"/>
                      <a:pt x="149" y="548"/>
                    </a:cubicBezTo>
                    <a:cubicBezTo>
                      <a:pt x="150" y="552"/>
                      <a:pt x="150" y="558"/>
                      <a:pt x="151" y="563"/>
                    </a:cubicBezTo>
                    <a:cubicBezTo>
                      <a:pt x="151" y="568"/>
                      <a:pt x="151" y="574"/>
                      <a:pt x="151" y="578"/>
                    </a:cubicBezTo>
                    <a:close/>
                    <a:moveTo>
                      <a:pt x="158" y="242"/>
                    </a:moveTo>
                    <a:cubicBezTo>
                      <a:pt x="159" y="237"/>
                      <a:pt x="160" y="233"/>
                      <a:pt x="160" y="233"/>
                    </a:cubicBezTo>
                    <a:cubicBezTo>
                      <a:pt x="160" y="230"/>
                      <a:pt x="163" y="229"/>
                      <a:pt x="165" y="230"/>
                    </a:cubicBezTo>
                    <a:cubicBezTo>
                      <a:pt x="167" y="230"/>
                      <a:pt x="168" y="232"/>
                      <a:pt x="168" y="233"/>
                    </a:cubicBezTo>
                    <a:cubicBezTo>
                      <a:pt x="168" y="233"/>
                      <a:pt x="169" y="237"/>
                      <a:pt x="170" y="242"/>
                    </a:cubicBezTo>
                    <a:cubicBezTo>
                      <a:pt x="170" y="248"/>
                      <a:pt x="171" y="255"/>
                      <a:pt x="171" y="263"/>
                    </a:cubicBezTo>
                    <a:cubicBezTo>
                      <a:pt x="171" y="270"/>
                      <a:pt x="170" y="278"/>
                      <a:pt x="169" y="283"/>
                    </a:cubicBezTo>
                    <a:cubicBezTo>
                      <a:pt x="169" y="289"/>
                      <a:pt x="168" y="292"/>
                      <a:pt x="168" y="292"/>
                    </a:cubicBezTo>
                    <a:cubicBezTo>
                      <a:pt x="168" y="292"/>
                      <a:pt x="168" y="292"/>
                      <a:pt x="168" y="292"/>
                    </a:cubicBezTo>
                    <a:cubicBezTo>
                      <a:pt x="168" y="295"/>
                      <a:pt x="166" y="297"/>
                      <a:pt x="163" y="296"/>
                    </a:cubicBezTo>
                    <a:cubicBezTo>
                      <a:pt x="162" y="296"/>
                      <a:pt x="160" y="295"/>
                      <a:pt x="160" y="293"/>
                    </a:cubicBezTo>
                    <a:cubicBezTo>
                      <a:pt x="160" y="293"/>
                      <a:pt x="159" y="292"/>
                      <a:pt x="159" y="290"/>
                    </a:cubicBezTo>
                    <a:cubicBezTo>
                      <a:pt x="158" y="289"/>
                      <a:pt x="158" y="286"/>
                      <a:pt x="158" y="283"/>
                    </a:cubicBezTo>
                    <a:cubicBezTo>
                      <a:pt x="157" y="278"/>
                      <a:pt x="156" y="270"/>
                      <a:pt x="156" y="263"/>
                    </a:cubicBezTo>
                    <a:cubicBezTo>
                      <a:pt x="156" y="255"/>
                      <a:pt x="157" y="248"/>
                      <a:pt x="158" y="242"/>
                    </a:cubicBezTo>
                    <a:close/>
                    <a:moveTo>
                      <a:pt x="168" y="470"/>
                    </a:moveTo>
                    <a:cubicBezTo>
                      <a:pt x="168" y="474"/>
                      <a:pt x="168" y="477"/>
                      <a:pt x="168" y="477"/>
                    </a:cubicBezTo>
                    <a:cubicBezTo>
                      <a:pt x="167" y="479"/>
                      <a:pt x="165" y="481"/>
                      <a:pt x="163" y="481"/>
                    </a:cubicBezTo>
                    <a:cubicBezTo>
                      <a:pt x="161" y="481"/>
                      <a:pt x="159" y="479"/>
                      <a:pt x="159" y="477"/>
                    </a:cubicBezTo>
                    <a:cubicBezTo>
                      <a:pt x="159" y="477"/>
                      <a:pt x="158" y="475"/>
                      <a:pt x="157" y="471"/>
                    </a:cubicBezTo>
                    <a:cubicBezTo>
                      <a:pt x="157" y="467"/>
                      <a:pt x="156" y="462"/>
                      <a:pt x="155" y="456"/>
                    </a:cubicBezTo>
                    <a:cubicBezTo>
                      <a:pt x="154" y="451"/>
                      <a:pt x="153" y="446"/>
                      <a:pt x="153" y="442"/>
                    </a:cubicBezTo>
                    <a:cubicBezTo>
                      <a:pt x="153" y="440"/>
                      <a:pt x="154" y="439"/>
                      <a:pt x="154" y="437"/>
                    </a:cubicBezTo>
                    <a:cubicBezTo>
                      <a:pt x="154" y="436"/>
                      <a:pt x="154" y="435"/>
                      <a:pt x="154" y="435"/>
                    </a:cubicBezTo>
                    <a:cubicBezTo>
                      <a:pt x="156" y="433"/>
                      <a:pt x="159" y="431"/>
                      <a:pt x="161" y="433"/>
                    </a:cubicBezTo>
                    <a:cubicBezTo>
                      <a:pt x="162" y="433"/>
                      <a:pt x="163" y="433"/>
                      <a:pt x="163" y="434"/>
                    </a:cubicBezTo>
                    <a:cubicBezTo>
                      <a:pt x="163" y="434"/>
                      <a:pt x="164" y="434"/>
                      <a:pt x="164" y="435"/>
                    </a:cubicBezTo>
                    <a:cubicBezTo>
                      <a:pt x="165" y="436"/>
                      <a:pt x="166" y="438"/>
                      <a:pt x="166" y="440"/>
                    </a:cubicBezTo>
                    <a:cubicBezTo>
                      <a:pt x="168" y="444"/>
                      <a:pt x="168" y="450"/>
                      <a:pt x="168" y="455"/>
                    </a:cubicBezTo>
                    <a:cubicBezTo>
                      <a:pt x="169" y="461"/>
                      <a:pt x="168" y="466"/>
                      <a:pt x="168" y="470"/>
                    </a:cubicBezTo>
                    <a:close/>
                    <a:moveTo>
                      <a:pt x="183" y="401"/>
                    </a:moveTo>
                    <a:cubicBezTo>
                      <a:pt x="183" y="406"/>
                      <a:pt x="181" y="409"/>
                      <a:pt x="181" y="409"/>
                    </a:cubicBezTo>
                    <a:cubicBezTo>
                      <a:pt x="179" y="411"/>
                      <a:pt x="176" y="412"/>
                      <a:pt x="173" y="410"/>
                    </a:cubicBezTo>
                    <a:cubicBezTo>
                      <a:pt x="173" y="410"/>
                      <a:pt x="172" y="410"/>
                      <a:pt x="172" y="409"/>
                    </a:cubicBezTo>
                    <a:cubicBezTo>
                      <a:pt x="172" y="409"/>
                      <a:pt x="170" y="406"/>
                      <a:pt x="168" y="402"/>
                    </a:cubicBezTo>
                    <a:cubicBezTo>
                      <a:pt x="168" y="399"/>
                      <a:pt x="167" y="397"/>
                      <a:pt x="167" y="394"/>
                    </a:cubicBezTo>
                    <a:cubicBezTo>
                      <a:pt x="167" y="391"/>
                      <a:pt x="167" y="388"/>
                      <a:pt x="167" y="385"/>
                    </a:cubicBezTo>
                    <a:cubicBezTo>
                      <a:pt x="167" y="379"/>
                      <a:pt x="167" y="372"/>
                      <a:pt x="168" y="368"/>
                    </a:cubicBezTo>
                    <a:cubicBezTo>
                      <a:pt x="168" y="363"/>
                      <a:pt x="169" y="360"/>
                      <a:pt x="169" y="360"/>
                    </a:cubicBezTo>
                    <a:cubicBezTo>
                      <a:pt x="169" y="358"/>
                      <a:pt x="171" y="356"/>
                      <a:pt x="174" y="356"/>
                    </a:cubicBezTo>
                    <a:cubicBezTo>
                      <a:pt x="176" y="357"/>
                      <a:pt x="177" y="358"/>
                      <a:pt x="177" y="359"/>
                    </a:cubicBezTo>
                    <a:cubicBezTo>
                      <a:pt x="177" y="359"/>
                      <a:pt x="178" y="360"/>
                      <a:pt x="178" y="361"/>
                    </a:cubicBezTo>
                    <a:cubicBezTo>
                      <a:pt x="179" y="362"/>
                      <a:pt x="179" y="364"/>
                      <a:pt x="180" y="367"/>
                    </a:cubicBezTo>
                    <a:cubicBezTo>
                      <a:pt x="181" y="371"/>
                      <a:pt x="183" y="378"/>
                      <a:pt x="183" y="384"/>
                    </a:cubicBezTo>
                    <a:cubicBezTo>
                      <a:pt x="184" y="387"/>
                      <a:pt x="184" y="390"/>
                      <a:pt x="184" y="393"/>
                    </a:cubicBezTo>
                    <a:cubicBezTo>
                      <a:pt x="184" y="396"/>
                      <a:pt x="184" y="399"/>
                      <a:pt x="183"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68"/>
              <p:cNvSpPr>
                <a:spLocks noEditPoints="1"/>
              </p:cNvSpPr>
              <p:nvPr userDrawn="1"/>
            </p:nvSpPr>
            <p:spPr bwMode="auto">
              <a:xfrm>
                <a:off x="1521202" y="1457770"/>
                <a:ext cx="1399054" cy="1669924"/>
              </a:xfrm>
              <a:custGeom>
                <a:avLst/>
                <a:gdLst>
                  <a:gd name="T0" fmla="*/ 408 w 521"/>
                  <a:gd name="T1" fmla="*/ 59 h 621"/>
                  <a:gd name="T2" fmla="*/ 303 w 521"/>
                  <a:gd name="T3" fmla="*/ 37 h 621"/>
                  <a:gd name="T4" fmla="*/ 288 w 521"/>
                  <a:gd name="T5" fmla="*/ 341 h 621"/>
                  <a:gd name="T6" fmla="*/ 130 w 521"/>
                  <a:gd name="T7" fmla="*/ 368 h 621"/>
                  <a:gd name="T8" fmla="*/ 100 w 521"/>
                  <a:gd name="T9" fmla="*/ 572 h 621"/>
                  <a:gd name="T10" fmla="*/ 245 w 521"/>
                  <a:gd name="T11" fmla="*/ 548 h 621"/>
                  <a:gd name="T12" fmla="*/ 241 w 521"/>
                  <a:gd name="T13" fmla="*/ 584 h 621"/>
                  <a:gd name="T14" fmla="*/ 378 w 521"/>
                  <a:gd name="T15" fmla="*/ 445 h 621"/>
                  <a:gd name="T16" fmla="*/ 448 w 521"/>
                  <a:gd name="T17" fmla="*/ 406 h 621"/>
                  <a:gd name="T18" fmla="*/ 443 w 521"/>
                  <a:gd name="T19" fmla="*/ 404 h 621"/>
                  <a:gd name="T20" fmla="*/ 424 w 521"/>
                  <a:gd name="T21" fmla="*/ 399 h 621"/>
                  <a:gd name="T22" fmla="*/ 384 w 521"/>
                  <a:gd name="T23" fmla="*/ 389 h 621"/>
                  <a:gd name="T24" fmla="*/ 383 w 521"/>
                  <a:gd name="T25" fmla="*/ 388 h 621"/>
                  <a:gd name="T26" fmla="*/ 384 w 521"/>
                  <a:gd name="T27" fmla="*/ 387 h 621"/>
                  <a:gd name="T28" fmla="*/ 409 w 521"/>
                  <a:gd name="T29" fmla="*/ 388 h 621"/>
                  <a:gd name="T30" fmla="*/ 429 w 521"/>
                  <a:gd name="T31" fmla="*/ 223 h 621"/>
                  <a:gd name="T32" fmla="*/ 521 w 521"/>
                  <a:gd name="T33" fmla="*/ 42 h 621"/>
                  <a:gd name="T34" fmla="*/ 408 w 521"/>
                  <a:gd name="T35" fmla="*/ 59 h 621"/>
                  <a:gd name="T36" fmla="*/ 230 w 521"/>
                  <a:gd name="T37" fmla="*/ 379 h 621"/>
                  <a:gd name="T38" fmla="*/ 216 w 521"/>
                  <a:gd name="T39" fmla="*/ 378 h 621"/>
                  <a:gd name="T40" fmla="*/ 210 w 521"/>
                  <a:gd name="T41" fmla="*/ 376 h 621"/>
                  <a:gd name="T42" fmla="*/ 210 w 521"/>
                  <a:gd name="T43" fmla="*/ 376 h 621"/>
                  <a:gd name="T44" fmla="*/ 209 w 521"/>
                  <a:gd name="T45" fmla="*/ 372 h 621"/>
                  <a:gd name="T46" fmla="*/ 210 w 521"/>
                  <a:gd name="T47" fmla="*/ 370 h 621"/>
                  <a:gd name="T48" fmla="*/ 216 w 521"/>
                  <a:gd name="T49" fmla="*/ 369 h 621"/>
                  <a:gd name="T50" fmla="*/ 230 w 521"/>
                  <a:gd name="T51" fmla="*/ 368 h 621"/>
                  <a:gd name="T52" fmla="*/ 243 w 521"/>
                  <a:gd name="T53" fmla="*/ 369 h 621"/>
                  <a:gd name="T54" fmla="*/ 250 w 521"/>
                  <a:gd name="T55" fmla="*/ 370 h 621"/>
                  <a:gd name="T56" fmla="*/ 251 w 521"/>
                  <a:gd name="T57" fmla="*/ 374 h 621"/>
                  <a:gd name="T58" fmla="*/ 250 w 521"/>
                  <a:gd name="T59" fmla="*/ 376 h 621"/>
                  <a:gd name="T60" fmla="*/ 244 w 521"/>
                  <a:gd name="T61" fmla="*/ 378 h 621"/>
                  <a:gd name="T62" fmla="*/ 230 w 521"/>
                  <a:gd name="T63" fmla="*/ 379 h 621"/>
                  <a:gd name="T64" fmla="*/ 257 w 521"/>
                  <a:gd name="T65" fmla="*/ 498 h 621"/>
                  <a:gd name="T66" fmla="*/ 242 w 521"/>
                  <a:gd name="T67" fmla="*/ 483 h 621"/>
                  <a:gd name="T68" fmla="*/ 257 w 521"/>
                  <a:gd name="T69" fmla="*/ 467 h 621"/>
                  <a:gd name="T70" fmla="*/ 273 w 521"/>
                  <a:gd name="T71" fmla="*/ 483 h 621"/>
                  <a:gd name="T72" fmla="*/ 257 w 521"/>
                  <a:gd name="T73" fmla="*/ 49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1" h="621">
                    <a:moveTo>
                      <a:pt x="408" y="59"/>
                    </a:moveTo>
                    <a:cubicBezTo>
                      <a:pt x="408" y="59"/>
                      <a:pt x="383" y="16"/>
                      <a:pt x="303" y="37"/>
                    </a:cubicBezTo>
                    <a:cubicBezTo>
                      <a:pt x="463" y="139"/>
                      <a:pt x="355" y="321"/>
                      <a:pt x="288" y="341"/>
                    </a:cubicBezTo>
                    <a:cubicBezTo>
                      <a:pt x="232" y="359"/>
                      <a:pt x="217" y="344"/>
                      <a:pt x="130" y="368"/>
                    </a:cubicBezTo>
                    <a:cubicBezTo>
                      <a:pt x="63" y="386"/>
                      <a:pt x="0" y="521"/>
                      <a:pt x="100" y="572"/>
                    </a:cubicBezTo>
                    <a:cubicBezTo>
                      <a:pt x="197" y="621"/>
                      <a:pt x="245" y="548"/>
                      <a:pt x="245" y="548"/>
                    </a:cubicBezTo>
                    <a:cubicBezTo>
                      <a:pt x="241" y="584"/>
                      <a:pt x="241" y="584"/>
                      <a:pt x="241" y="584"/>
                    </a:cubicBezTo>
                    <a:cubicBezTo>
                      <a:pt x="241" y="584"/>
                      <a:pt x="320" y="557"/>
                      <a:pt x="378" y="445"/>
                    </a:cubicBezTo>
                    <a:cubicBezTo>
                      <a:pt x="378" y="445"/>
                      <a:pt x="423" y="436"/>
                      <a:pt x="448" y="406"/>
                    </a:cubicBezTo>
                    <a:cubicBezTo>
                      <a:pt x="447" y="406"/>
                      <a:pt x="445" y="405"/>
                      <a:pt x="443" y="404"/>
                    </a:cubicBezTo>
                    <a:cubicBezTo>
                      <a:pt x="437" y="402"/>
                      <a:pt x="430" y="400"/>
                      <a:pt x="424" y="399"/>
                    </a:cubicBezTo>
                    <a:cubicBezTo>
                      <a:pt x="411" y="395"/>
                      <a:pt x="397" y="392"/>
                      <a:pt x="384" y="389"/>
                    </a:cubicBezTo>
                    <a:cubicBezTo>
                      <a:pt x="383" y="389"/>
                      <a:pt x="383" y="388"/>
                      <a:pt x="383" y="388"/>
                    </a:cubicBezTo>
                    <a:cubicBezTo>
                      <a:pt x="383" y="387"/>
                      <a:pt x="384" y="387"/>
                      <a:pt x="384" y="387"/>
                    </a:cubicBezTo>
                    <a:cubicBezTo>
                      <a:pt x="393" y="387"/>
                      <a:pt x="401" y="387"/>
                      <a:pt x="409" y="388"/>
                    </a:cubicBezTo>
                    <a:cubicBezTo>
                      <a:pt x="414" y="375"/>
                      <a:pt x="428" y="322"/>
                      <a:pt x="429" y="223"/>
                    </a:cubicBezTo>
                    <a:cubicBezTo>
                      <a:pt x="430" y="108"/>
                      <a:pt x="483" y="66"/>
                      <a:pt x="521" y="42"/>
                    </a:cubicBezTo>
                    <a:cubicBezTo>
                      <a:pt x="521" y="42"/>
                      <a:pt x="467" y="0"/>
                      <a:pt x="408" y="59"/>
                    </a:cubicBezTo>
                    <a:close/>
                    <a:moveTo>
                      <a:pt x="230" y="379"/>
                    </a:moveTo>
                    <a:cubicBezTo>
                      <a:pt x="225" y="380"/>
                      <a:pt x="220" y="379"/>
                      <a:pt x="216" y="378"/>
                    </a:cubicBezTo>
                    <a:cubicBezTo>
                      <a:pt x="212" y="377"/>
                      <a:pt x="210" y="376"/>
                      <a:pt x="210" y="376"/>
                    </a:cubicBezTo>
                    <a:cubicBezTo>
                      <a:pt x="210" y="376"/>
                      <a:pt x="210" y="376"/>
                      <a:pt x="210" y="376"/>
                    </a:cubicBezTo>
                    <a:cubicBezTo>
                      <a:pt x="209" y="375"/>
                      <a:pt x="208" y="374"/>
                      <a:pt x="209" y="372"/>
                    </a:cubicBezTo>
                    <a:cubicBezTo>
                      <a:pt x="209" y="371"/>
                      <a:pt x="210" y="371"/>
                      <a:pt x="210" y="370"/>
                    </a:cubicBezTo>
                    <a:cubicBezTo>
                      <a:pt x="210" y="370"/>
                      <a:pt x="213" y="369"/>
                      <a:pt x="216" y="369"/>
                    </a:cubicBezTo>
                    <a:cubicBezTo>
                      <a:pt x="220" y="368"/>
                      <a:pt x="225" y="368"/>
                      <a:pt x="230" y="368"/>
                    </a:cubicBezTo>
                    <a:cubicBezTo>
                      <a:pt x="235" y="368"/>
                      <a:pt x="240" y="369"/>
                      <a:pt x="243" y="369"/>
                    </a:cubicBezTo>
                    <a:cubicBezTo>
                      <a:pt x="247" y="370"/>
                      <a:pt x="250" y="370"/>
                      <a:pt x="250" y="370"/>
                    </a:cubicBezTo>
                    <a:cubicBezTo>
                      <a:pt x="251" y="371"/>
                      <a:pt x="252" y="372"/>
                      <a:pt x="251" y="374"/>
                    </a:cubicBezTo>
                    <a:cubicBezTo>
                      <a:pt x="251" y="375"/>
                      <a:pt x="251" y="376"/>
                      <a:pt x="250" y="376"/>
                    </a:cubicBezTo>
                    <a:cubicBezTo>
                      <a:pt x="250" y="376"/>
                      <a:pt x="247" y="377"/>
                      <a:pt x="244" y="378"/>
                    </a:cubicBezTo>
                    <a:cubicBezTo>
                      <a:pt x="240" y="379"/>
                      <a:pt x="235" y="379"/>
                      <a:pt x="230" y="379"/>
                    </a:cubicBezTo>
                    <a:close/>
                    <a:moveTo>
                      <a:pt x="257" y="498"/>
                    </a:moveTo>
                    <a:cubicBezTo>
                      <a:pt x="249" y="498"/>
                      <a:pt x="242" y="491"/>
                      <a:pt x="242" y="483"/>
                    </a:cubicBezTo>
                    <a:cubicBezTo>
                      <a:pt x="242" y="474"/>
                      <a:pt x="249" y="467"/>
                      <a:pt x="257" y="467"/>
                    </a:cubicBezTo>
                    <a:cubicBezTo>
                      <a:pt x="266" y="467"/>
                      <a:pt x="273" y="474"/>
                      <a:pt x="273" y="483"/>
                    </a:cubicBezTo>
                    <a:cubicBezTo>
                      <a:pt x="273" y="491"/>
                      <a:pt x="266" y="498"/>
                      <a:pt x="257"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9"/>
              <p:cNvSpPr>
                <a:spLocks/>
              </p:cNvSpPr>
              <p:nvPr userDrawn="1"/>
            </p:nvSpPr>
            <p:spPr bwMode="auto">
              <a:xfrm>
                <a:off x="-3182" y="4158576"/>
                <a:ext cx="1004915" cy="694267"/>
              </a:xfrm>
              <a:custGeom>
                <a:avLst/>
                <a:gdLst>
                  <a:gd name="T0" fmla="*/ 393 w 418"/>
                  <a:gd name="T1" fmla="*/ 26 h 259"/>
                  <a:gd name="T2" fmla="*/ 376 w 418"/>
                  <a:gd name="T3" fmla="*/ 0 h 259"/>
                  <a:gd name="T4" fmla="*/ 371 w 418"/>
                  <a:gd name="T5" fmla="*/ 12 h 259"/>
                  <a:gd name="T6" fmla="*/ 362 w 418"/>
                  <a:gd name="T7" fmla="*/ 30 h 259"/>
                  <a:gd name="T8" fmla="*/ 347 w 418"/>
                  <a:gd name="T9" fmla="*/ 52 h 259"/>
                  <a:gd name="T10" fmla="*/ 337 w 418"/>
                  <a:gd name="T11" fmla="*/ 64 h 259"/>
                  <a:gd name="T12" fmla="*/ 326 w 418"/>
                  <a:gd name="T13" fmla="*/ 76 h 259"/>
                  <a:gd name="T14" fmla="*/ 300 w 418"/>
                  <a:gd name="T15" fmla="*/ 99 h 259"/>
                  <a:gd name="T16" fmla="*/ 286 w 418"/>
                  <a:gd name="T17" fmla="*/ 111 h 259"/>
                  <a:gd name="T18" fmla="*/ 271 w 418"/>
                  <a:gd name="T19" fmla="*/ 122 h 259"/>
                  <a:gd name="T20" fmla="*/ 239 w 418"/>
                  <a:gd name="T21" fmla="*/ 143 h 259"/>
                  <a:gd name="T22" fmla="*/ 205 w 418"/>
                  <a:gd name="T23" fmla="*/ 161 h 259"/>
                  <a:gd name="T24" fmla="*/ 188 w 418"/>
                  <a:gd name="T25" fmla="*/ 169 h 259"/>
                  <a:gd name="T26" fmla="*/ 180 w 418"/>
                  <a:gd name="T27" fmla="*/ 173 h 259"/>
                  <a:gd name="T28" fmla="*/ 170 w 418"/>
                  <a:gd name="T29" fmla="*/ 176 h 259"/>
                  <a:gd name="T30" fmla="*/ 151 w 418"/>
                  <a:gd name="T31" fmla="*/ 180 h 259"/>
                  <a:gd name="T32" fmla="*/ 132 w 418"/>
                  <a:gd name="T33" fmla="*/ 180 h 259"/>
                  <a:gd name="T34" fmla="*/ 101 w 418"/>
                  <a:gd name="T35" fmla="*/ 172 h 259"/>
                  <a:gd name="T36" fmla="*/ 77 w 418"/>
                  <a:gd name="T37" fmla="*/ 167 h 259"/>
                  <a:gd name="T38" fmla="*/ 58 w 418"/>
                  <a:gd name="T39" fmla="*/ 165 h 259"/>
                  <a:gd name="T40" fmla="*/ 49 w 418"/>
                  <a:gd name="T41" fmla="*/ 164 h 259"/>
                  <a:gd name="T42" fmla="*/ 26 w 418"/>
                  <a:gd name="T43" fmla="*/ 183 h 259"/>
                  <a:gd name="T44" fmla="*/ 26 w 418"/>
                  <a:gd name="T45" fmla="*/ 259 h 259"/>
                  <a:gd name="T46" fmla="*/ 275 w 418"/>
                  <a:gd name="T47" fmla="*/ 144 h 259"/>
                  <a:gd name="T48" fmla="*/ 393 w 418"/>
                  <a:gd name="T49" fmla="*/ 26 h 259"/>
                  <a:gd name="connsiteX0" fmla="*/ 9059 w 9223"/>
                  <a:gd name="connsiteY0" fmla="*/ 1004 h 10000"/>
                  <a:gd name="connsiteX1" fmla="*/ 8652 w 9223"/>
                  <a:gd name="connsiteY1" fmla="*/ 0 h 10000"/>
                  <a:gd name="connsiteX2" fmla="*/ 8533 w 9223"/>
                  <a:gd name="connsiteY2" fmla="*/ 463 h 10000"/>
                  <a:gd name="connsiteX3" fmla="*/ 8317 w 9223"/>
                  <a:gd name="connsiteY3" fmla="*/ 1158 h 10000"/>
                  <a:gd name="connsiteX4" fmla="*/ 7958 w 9223"/>
                  <a:gd name="connsiteY4" fmla="*/ 2008 h 10000"/>
                  <a:gd name="connsiteX5" fmla="*/ 7719 w 9223"/>
                  <a:gd name="connsiteY5" fmla="*/ 2471 h 10000"/>
                  <a:gd name="connsiteX6" fmla="*/ 7456 w 9223"/>
                  <a:gd name="connsiteY6" fmla="*/ 2934 h 10000"/>
                  <a:gd name="connsiteX7" fmla="*/ 6834 w 9223"/>
                  <a:gd name="connsiteY7" fmla="*/ 3822 h 10000"/>
                  <a:gd name="connsiteX8" fmla="*/ 6499 w 9223"/>
                  <a:gd name="connsiteY8" fmla="*/ 4286 h 10000"/>
                  <a:gd name="connsiteX9" fmla="*/ 6140 w 9223"/>
                  <a:gd name="connsiteY9" fmla="*/ 4710 h 10000"/>
                  <a:gd name="connsiteX10" fmla="*/ 5375 w 9223"/>
                  <a:gd name="connsiteY10" fmla="*/ 5521 h 10000"/>
                  <a:gd name="connsiteX11" fmla="*/ 4561 w 9223"/>
                  <a:gd name="connsiteY11" fmla="*/ 6216 h 10000"/>
                  <a:gd name="connsiteX12" fmla="*/ 4155 w 9223"/>
                  <a:gd name="connsiteY12" fmla="*/ 6525 h 10000"/>
                  <a:gd name="connsiteX13" fmla="*/ 3963 w 9223"/>
                  <a:gd name="connsiteY13" fmla="*/ 6680 h 10000"/>
                  <a:gd name="connsiteX14" fmla="*/ 3724 w 9223"/>
                  <a:gd name="connsiteY14" fmla="*/ 6795 h 10000"/>
                  <a:gd name="connsiteX15" fmla="*/ 3269 w 9223"/>
                  <a:gd name="connsiteY15" fmla="*/ 6950 h 10000"/>
                  <a:gd name="connsiteX16" fmla="*/ 2815 w 9223"/>
                  <a:gd name="connsiteY16" fmla="*/ 6950 h 10000"/>
                  <a:gd name="connsiteX17" fmla="*/ 2073 w 9223"/>
                  <a:gd name="connsiteY17" fmla="*/ 6641 h 10000"/>
                  <a:gd name="connsiteX18" fmla="*/ 1499 w 9223"/>
                  <a:gd name="connsiteY18" fmla="*/ 6448 h 10000"/>
                  <a:gd name="connsiteX19" fmla="*/ 1045 w 9223"/>
                  <a:gd name="connsiteY19" fmla="*/ 6371 h 10000"/>
                  <a:gd name="connsiteX20" fmla="*/ 829 w 9223"/>
                  <a:gd name="connsiteY20" fmla="*/ 6332 h 10000"/>
                  <a:gd name="connsiteX21" fmla="*/ 279 w 9223"/>
                  <a:gd name="connsiteY21" fmla="*/ 7066 h 10000"/>
                  <a:gd name="connsiteX22" fmla="*/ 279 w 9223"/>
                  <a:gd name="connsiteY22" fmla="*/ 10000 h 10000"/>
                  <a:gd name="connsiteX23" fmla="*/ 6236 w 9223"/>
                  <a:gd name="connsiteY23" fmla="*/ 5560 h 10000"/>
                  <a:gd name="connsiteX24" fmla="*/ 9059 w 9223"/>
                  <a:gd name="connsiteY24" fmla="*/ 1004 h 10000"/>
                  <a:gd name="connsiteX0" fmla="*/ 9525 w 9703"/>
                  <a:gd name="connsiteY0" fmla="*/ 1004 h 10000"/>
                  <a:gd name="connsiteX1" fmla="*/ 9084 w 9703"/>
                  <a:gd name="connsiteY1" fmla="*/ 0 h 10000"/>
                  <a:gd name="connsiteX2" fmla="*/ 8955 w 9703"/>
                  <a:gd name="connsiteY2" fmla="*/ 463 h 10000"/>
                  <a:gd name="connsiteX3" fmla="*/ 8721 w 9703"/>
                  <a:gd name="connsiteY3" fmla="*/ 1158 h 10000"/>
                  <a:gd name="connsiteX4" fmla="*/ 8331 w 9703"/>
                  <a:gd name="connsiteY4" fmla="*/ 2008 h 10000"/>
                  <a:gd name="connsiteX5" fmla="*/ 8072 w 9703"/>
                  <a:gd name="connsiteY5" fmla="*/ 2471 h 10000"/>
                  <a:gd name="connsiteX6" fmla="*/ 7787 w 9703"/>
                  <a:gd name="connsiteY6" fmla="*/ 2934 h 10000"/>
                  <a:gd name="connsiteX7" fmla="*/ 7113 w 9703"/>
                  <a:gd name="connsiteY7" fmla="*/ 3822 h 10000"/>
                  <a:gd name="connsiteX8" fmla="*/ 6750 w 9703"/>
                  <a:gd name="connsiteY8" fmla="*/ 4286 h 10000"/>
                  <a:gd name="connsiteX9" fmla="*/ 6360 w 9703"/>
                  <a:gd name="connsiteY9" fmla="*/ 4710 h 10000"/>
                  <a:gd name="connsiteX10" fmla="*/ 5531 w 9703"/>
                  <a:gd name="connsiteY10" fmla="*/ 5521 h 10000"/>
                  <a:gd name="connsiteX11" fmla="*/ 4648 w 9703"/>
                  <a:gd name="connsiteY11" fmla="*/ 6216 h 10000"/>
                  <a:gd name="connsiteX12" fmla="*/ 4208 w 9703"/>
                  <a:gd name="connsiteY12" fmla="*/ 6525 h 10000"/>
                  <a:gd name="connsiteX13" fmla="*/ 4000 w 9703"/>
                  <a:gd name="connsiteY13" fmla="*/ 6680 h 10000"/>
                  <a:gd name="connsiteX14" fmla="*/ 3741 w 9703"/>
                  <a:gd name="connsiteY14" fmla="*/ 6795 h 10000"/>
                  <a:gd name="connsiteX15" fmla="*/ 3247 w 9703"/>
                  <a:gd name="connsiteY15" fmla="*/ 6950 h 10000"/>
                  <a:gd name="connsiteX16" fmla="*/ 2755 w 9703"/>
                  <a:gd name="connsiteY16" fmla="*/ 6950 h 10000"/>
                  <a:gd name="connsiteX17" fmla="*/ 1951 w 9703"/>
                  <a:gd name="connsiteY17" fmla="*/ 6641 h 10000"/>
                  <a:gd name="connsiteX18" fmla="*/ 1328 w 9703"/>
                  <a:gd name="connsiteY18" fmla="*/ 6448 h 10000"/>
                  <a:gd name="connsiteX19" fmla="*/ 836 w 9703"/>
                  <a:gd name="connsiteY19" fmla="*/ 6371 h 10000"/>
                  <a:gd name="connsiteX20" fmla="*/ 602 w 9703"/>
                  <a:gd name="connsiteY20" fmla="*/ 6332 h 10000"/>
                  <a:gd name="connsiteX21" fmla="*/ 6 w 9703"/>
                  <a:gd name="connsiteY21" fmla="*/ 7066 h 10000"/>
                  <a:gd name="connsiteX22" fmla="*/ 6 w 9703"/>
                  <a:gd name="connsiteY22" fmla="*/ 10000 h 10000"/>
                  <a:gd name="connsiteX23" fmla="*/ 6464 w 9703"/>
                  <a:gd name="connsiteY23" fmla="*/ 5560 h 10000"/>
                  <a:gd name="connsiteX24" fmla="*/ 9525 w 9703"/>
                  <a:gd name="connsiteY24" fmla="*/ 100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3" h="10000">
                    <a:moveTo>
                      <a:pt x="9525" y="1004"/>
                    </a:moveTo>
                    <a:cubicBezTo>
                      <a:pt x="9395" y="695"/>
                      <a:pt x="9266" y="386"/>
                      <a:pt x="9084" y="0"/>
                    </a:cubicBezTo>
                    <a:cubicBezTo>
                      <a:pt x="9058" y="116"/>
                      <a:pt x="9006" y="270"/>
                      <a:pt x="8955" y="463"/>
                    </a:cubicBezTo>
                    <a:cubicBezTo>
                      <a:pt x="8903" y="656"/>
                      <a:pt x="8825" y="888"/>
                      <a:pt x="8721" y="1158"/>
                    </a:cubicBezTo>
                    <a:cubicBezTo>
                      <a:pt x="8618" y="1429"/>
                      <a:pt x="8488" y="1737"/>
                      <a:pt x="8331" y="2008"/>
                    </a:cubicBezTo>
                    <a:cubicBezTo>
                      <a:pt x="8254" y="2162"/>
                      <a:pt x="8176" y="2317"/>
                      <a:pt x="8072" y="2471"/>
                    </a:cubicBezTo>
                    <a:cubicBezTo>
                      <a:pt x="7994" y="2625"/>
                      <a:pt x="7891" y="2780"/>
                      <a:pt x="7787" y="2934"/>
                    </a:cubicBezTo>
                    <a:cubicBezTo>
                      <a:pt x="7580" y="3243"/>
                      <a:pt x="7372" y="3552"/>
                      <a:pt x="7113" y="3822"/>
                    </a:cubicBezTo>
                    <a:cubicBezTo>
                      <a:pt x="7009" y="3977"/>
                      <a:pt x="6880" y="4131"/>
                      <a:pt x="6750" y="4286"/>
                    </a:cubicBezTo>
                    <a:cubicBezTo>
                      <a:pt x="6619" y="4402"/>
                      <a:pt x="6490" y="4556"/>
                      <a:pt x="6360" y="4710"/>
                    </a:cubicBezTo>
                    <a:cubicBezTo>
                      <a:pt x="6075" y="4981"/>
                      <a:pt x="5816" y="5251"/>
                      <a:pt x="5531" y="5521"/>
                    </a:cubicBezTo>
                    <a:cubicBezTo>
                      <a:pt x="5220" y="5753"/>
                      <a:pt x="4933" y="5985"/>
                      <a:pt x="4648" y="6216"/>
                    </a:cubicBezTo>
                    <a:cubicBezTo>
                      <a:pt x="4493" y="6332"/>
                      <a:pt x="4337" y="6409"/>
                      <a:pt x="4208" y="6525"/>
                    </a:cubicBezTo>
                    <a:cubicBezTo>
                      <a:pt x="4130" y="6564"/>
                      <a:pt x="4052" y="6602"/>
                      <a:pt x="4000" y="6680"/>
                    </a:cubicBezTo>
                    <a:cubicBezTo>
                      <a:pt x="3897" y="6718"/>
                      <a:pt x="3819" y="6757"/>
                      <a:pt x="3741" y="6795"/>
                    </a:cubicBezTo>
                    <a:cubicBezTo>
                      <a:pt x="3585" y="6873"/>
                      <a:pt x="3404" y="6950"/>
                      <a:pt x="3247" y="6950"/>
                    </a:cubicBezTo>
                    <a:cubicBezTo>
                      <a:pt x="3066" y="6988"/>
                      <a:pt x="2910" y="6988"/>
                      <a:pt x="2755" y="6950"/>
                    </a:cubicBezTo>
                    <a:cubicBezTo>
                      <a:pt x="2444" y="6873"/>
                      <a:pt x="2185" y="6757"/>
                      <a:pt x="1951" y="6641"/>
                    </a:cubicBezTo>
                    <a:cubicBezTo>
                      <a:pt x="1718" y="6564"/>
                      <a:pt x="1510" y="6486"/>
                      <a:pt x="1328" y="6448"/>
                    </a:cubicBezTo>
                    <a:cubicBezTo>
                      <a:pt x="1147" y="6409"/>
                      <a:pt x="965" y="6371"/>
                      <a:pt x="836" y="6371"/>
                    </a:cubicBezTo>
                    <a:cubicBezTo>
                      <a:pt x="732" y="6332"/>
                      <a:pt x="654" y="6332"/>
                      <a:pt x="602" y="6332"/>
                    </a:cubicBezTo>
                    <a:cubicBezTo>
                      <a:pt x="473" y="6448"/>
                      <a:pt x="343" y="6564"/>
                      <a:pt x="6" y="7066"/>
                    </a:cubicBezTo>
                    <a:cubicBezTo>
                      <a:pt x="-2" y="8177"/>
                      <a:pt x="-2" y="9206"/>
                      <a:pt x="6" y="10000"/>
                    </a:cubicBezTo>
                    <a:cubicBezTo>
                      <a:pt x="473" y="10000"/>
                      <a:pt x="2729" y="9266"/>
                      <a:pt x="6464" y="5560"/>
                    </a:cubicBezTo>
                    <a:cubicBezTo>
                      <a:pt x="10174" y="1892"/>
                      <a:pt x="9836" y="1815"/>
                      <a:pt x="9525" y="10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70"/>
              <p:cNvSpPr>
                <a:spLocks/>
              </p:cNvSpPr>
              <p:nvPr userDrawn="1"/>
            </p:nvSpPr>
            <p:spPr bwMode="auto">
              <a:xfrm>
                <a:off x="524507" y="3966600"/>
                <a:ext cx="165678" cy="152528"/>
              </a:xfrm>
              <a:custGeom>
                <a:avLst/>
                <a:gdLst>
                  <a:gd name="T0" fmla="*/ 59 w 62"/>
                  <a:gd name="T1" fmla="*/ 7 h 57"/>
                  <a:gd name="T2" fmla="*/ 56 w 62"/>
                  <a:gd name="T3" fmla="*/ 4 h 57"/>
                  <a:gd name="T4" fmla="*/ 56 w 62"/>
                  <a:gd name="T5" fmla="*/ 3 h 57"/>
                  <a:gd name="T6" fmla="*/ 54 w 62"/>
                  <a:gd name="T7" fmla="*/ 3 h 57"/>
                  <a:gd name="T8" fmla="*/ 54 w 62"/>
                  <a:gd name="T9" fmla="*/ 3 h 57"/>
                  <a:gd name="T10" fmla="*/ 53 w 62"/>
                  <a:gd name="T11" fmla="*/ 2 h 57"/>
                  <a:gd name="T12" fmla="*/ 52 w 62"/>
                  <a:gd name="T13" fmla="*/ 1 h 57"/>
                  <a:gd name="T14" fmla="*/ 51 w 62"/>
                  <a:gd name="T15" fmla="*/ 1 h 57"/>
                  <a:gd name="T16" fmla="*/ 46 w 62"/>
                  <a:gd name="T17" fmla="*/ 0 h 57"/>
                  <a:gd name="T18" fmla="*/ 45 w 62"/>
                  <a:gd name="T19" fmla="*/ 0 h 57"/>
                  <a:gd name="T20" fmla="*/ 43 w 62"/>
                  <a:gd name="T21" fmla="*/ 0 h 57"/>
                  <a:gd name="T22" fmla="*/ 41 w 62"/>
                  <a:gd name="T23" fmla="*/ 1 h 57"/>
                  <a:gd name="T24" fmla="*/ 40 w 62"/>
                  <a:gd name="T25" fmla="*/ 1 h 57"/>
                  <a:gd name="T26" fmla="*/ 39 w 62"/>
                  <a:gd name="T27" fmla="*/ 1 h 57"/>
                  <a:gd name="T28" fmla="*/ 38 w 62"/>
                  <a:gd name="T29" fmla="*/ 2 h 57"/>
                  <a:gd name="T30" fmla="*/ 35 w 62"/>
                  <a:gd name="T31" fmla="*/ 4 h 57"/>
                  <a:gd name="T32" fmla="*/ 31 w 62"/>
                  <a:gd name="T33" fmla="*/ 8 h 57"/>
                  <a:gd name="T34" fmla="*/ 30 w 62"/>
                  <a:gd name="T35" fmla="*/ 10 h 57"/>
                  <a:gd name="T36" fmla="*/ 29 w 62"/>
                  <a:gd name="T37" fmla="*/ 11 h 57"/>
                  <a:gd name="T38" fmla="*/ 29 w 62"/>
                  <a:gd name="T39" fmla="*/ 13 h 57"/>
                  <a:gd name="T40" fmla="*/ 26 w 62"/>
                  <a:gd name="T41" fmla="*/ 14 h 57"/>
                  <a:gd name="T42" fmla="*/ 24 w 62"/>
                  <a:gd name="T43" fmla="*/ 14 h 57"/>
                  <a:gd name="T44" fmla="*/ 23 w 62"/>
                  <a:gd name="T45" fmla="*/ 14 h 57"/>
                  <a:gd name="T46" fmla="*/ 21 w 62"/>
                  <a:gd name="T47" fmla="*/ 13 h 57"/>
                  <a:gd name="T48" fmla="*/ 19 w 62"/>
                  <a:gd name="T49" fmla="*/ 13 h 57"/>
                  <a:gd name="T50" fmla="*/ 17 w 62"/>
                  <a:gd name="T51" fmla="*/ 13 h 57"/>
                  <a:gd name="T52" fmla="*/ 16 w 62"/>
                  <a:gd name="T53" fmla="*/ 14 h 57"/>
                  <a:gd name="T54" fmla="*/ 11 w 62"/>
                  <a:gd name="T55" fmla="*/ 15 h 57"/>
                  <a:gd name="T56" fmla="*/ 10 w 62"/>
                  <a:gd name="T57" fmla="*/ 15 h 57"/>
                  <a:gd name="T58" fmla="*/ 4 w 62"/>
                  <a:gd name="T59" fmla="*/ 20 h 57"/>
                  <a:gd name="T60" fmla="*/ 3 w 62"/>
                  <a:gd name="T61" fmla="*/ 22 h 57"/>
                  <a:gd name="T62" fmla="*/ 1 w 62"/>
                  <a:gd name="T63" fmla="*/ 25 h 57"/>
                  <a:gd name="T64" fmla="*/ 1 w 62"/>
                  <a:gd name="T65" fmla="*/ 27 h 57"/>
                  <a:gd name="T66" fmla="*/ 1 w 62"/>
                  <a:gd name="T67" fmla="*/ 29 h 57"/>
                  <a:gd name="T68" fmla="*/ 1 w 62"/>
                  <a:gd name="T69" fmla="*/ 29 h 57"/>
                  <a:gd name="T70" fmla="*/ 1 w 62"/>
                  <a:gd name="T71" fmla="*/ 30 h 57"/>
                  <a:gd name="T72" fmla="*/ 1 w 62"/>
                  <a:gd name="T73" fmla="*/ 36 h 57"/>
                  <a:gd name="T74" fmla="*/ 8 w 62"/>
                  <a:gd name="T75" fmla="*/ 45 h 57"/>
                  <a:gd name="T76" fmla="*/ 22 w 62"/>
                  <a:gd name="T77" fmla="*/ 53 h 57"/>
                  <a:gd name="T78" fmla="*/ 27 w 62"/>
                  <a:gd name="T79" fmla="*/ 55 h 57"/>
                  <a:gd name="T80" fmla="*/ 43 w 62"/>
                  <a:gd name="T81" fmla="*/ 57 h 57"/>
                  <a:gd name="T82" fmla="*/ 54 w 62"/>
                  <a:gd name="T83" fmla="*/ 49 h 57"/>
                  <a:gd name="T84" fmla="*/ 55 w 62"/>
                  <a:gd name="T85" fmla="*/ 46 h 57"/>
                  <a:gd name="T86" fmla="*/ 60 w 62"/>
                  <a:gd name="T87" fmla="*/ 33 h 57"/>
                  <a:gd name="T88" fmla="*/ 62 w 62"/>
                  <a:gd name="T89"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7">
                    <a:moveTo>
                      <a:pt x="61" y="12"/>
                    </a:moveTo>
                    <a:cubicBezTo>
                      <a:pt x="61" y="11"/>
                      <a:pt x="61" y="10"/>
                      <a:pt x="60" y="9"/>
                    </a:cubicBezTo>
                    <a:cubicBezTo>
                      <a:pt x="60" y="8"/>
                      <a:pt x="59" y="7"/>
                      <a:pt x="59" y="7"/>
                    </a:cubicBezTo>
                    <a:cubicBezTo>
                      <a:pt x="58" y="6"/>
                      <a:pt x="58" y="5"/>
                      <a:pt x="57" y="5"/>
                    </a:cubicBezTo>
                    <a:cubicBezTo>
                      <a:pt x="57" y="5"/>
                      <a:pt x="57" y="4"/>
                      <a:pt x="57" y="4"/>
                    </a:cubicBezTo>
                    <a:cubicBezTo>
                      <a:pt x="56" y="4"/>
                      <a:pt x="56" y="4"/>
                      <a:pt x="56" y="4"/>
                    </a:cubicBezTo>
                    <a:cubicBezTo>
                      <a:pt x="56" y="4"/>
                      <a:pt x="56" y="4"/>
                      <a:pt x="56" y="4"/>
                    </a:cubicBezTo>
                    <a:cubicBezTo>
                      <a:pt x="56" y="4"/>
                      <a:pt x="56" y="4"/>
                      <a:pt x="56" y="4"/>
                    </a:cubicBezTo>
                    <a:cubicBezTo>
                      <a:pt x="56" y="3"/>
                      <a:pt x="56" y="3"/>
                      <a:pt x="56"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1"/>
                    </a:cubicBezTo>
                    <a:cubicBezTo>
                      <a:pt x="51" y="1"/>
                      <a:pt x="51" y="1"/>
                      <a:pt x="51" y="1"/>
                    </a:cubicBezTo>
                    <a:cubicBezTo>
                      <a:pt x="51" y="1"/>
                      <a:pt x="51" y="1"/>
                      <a:pt x="51" y="1"/>
                    </a:cubicBezTo>
                    <a:cubicBezTo>
                      <a:pt x="51" y="1"/>
                      <a:pt x="51" y="1"/>
                      <a:pt x="51" y="1"/>
                    </a:cubicBezTo>
                    <a:cubicBezTo>
                      <a:pt x="50" y="1"/>
                      <a:pt x="50" y="1"/>
                      <a:pt x="50" y="1"/>
                    </a:cubicBezTo>
                    <a:cubicBezTo>
                      <a:pt x="49" y="1"/>
                      <a:pt x="48" y="0"/>
                      <a:pt x="47" y="0"/>
                    </a:cubicBezTo>
                    <a:cubicBezTo>
                      <a:pt x="47" y="0"/>
                      <a:pt x="47" y="0"/>
                      <a:pt x="46" y="0"/>
                    </a:cubicBezTo>
                    <a:cubicBezTo>
                      <a:pt x="46" y="0"/>
                      <a:pt x="46" y="0"/>
                      <a:pt x="45" y="0"/>
                    </a:cubicBezTo>
                    <a:cubicBezTo>
                      <a:pt x="45" y="0"/>
                      <a:pt x="45" y="0"/>
                      <a:pt x="45" y="0"/>
                    </a:cubicBezTo>
                    <a:cubicBezTo>
                      <a:pt x="45" y="0"/>
                      <a:pt x="45" y="0"/>
                      <a:pt x="45" y="0"/>
                    </a:cubicBezTo>
                    <a:cubicBezTo>
                      <a:pt x="45" y="0"/>
                      <a:pt x="44" y="0"/>
                      <a:pt x="44" y="0"/>
                    </a:cubicBezTo>
                    <a:cubicBezTo>
                      <a:pt x="43" y="0"/>
                      <a:pt x="43" y="0"/>
                      <a:pt x="43" y="0"/>
                    </a:cubicBezTo>
                    <a:cubicBezTo>
                      <a:pt x="43" y="0"/>
                      <a:pt x="43" y="0"/>
                      <a:pt x="43" y="0"/>
                    </a:cubicBezTo>
                    <a:cubicBezTo>
                      <a:pt x="43" y="0"/>
                      <a:pt x="42" y="0"/>
                      <a:pt x="42" y="0"/>
                    </a:cubicBezTo>
                    <a:cubicBezTo>
                      <a:pt x="41" y="0"/>
                      <a:pt x="41" y="0"/>
                      <a:pt x="41" y="0"/>
                    </a:cubicBezTo>
                    <a:cubicBezTo>
                      <a:pt x="41" y="1"/>
                      <a:pt x="41" y="1"/>
                      <a:pt x="41" y="1"/>
                    </a:cubicBezTo>
                    <a:cubicBezTo>
                      <a:pt x="41" y="1"/>
                      <a:pt x="41" y="1"/>
                      <a:pt x="41" y="1"/>
                    </a:cubicBezTo>
                    <a:cubicBezTo>
                      <a:pt x="40" y="1"/>
                      <a:pt x="40" y="1"/>
                      <a:pt x="40" y="1"/>
                    </a:cubicBezTo>
                    <a:cubicBezTo>
                      <a:pt x="40" y="1"/>
                      <a:pt x="40" y="1"/>
                      <a:pt x="40" y="1"/>
                    </a:cubicBezTo>
                    <a:cubicBezTo>
                      <a:pt x="40" y="1"/>
                      <a:pt x="40" y="1"/>
                      <a:pt x="40" y="1"/>
                    </a:cubicBezTo>
                    <a:cubicBezTo>
                      <a:pt x="40" y="1"/>
                      <a:pt x="40" y="1"/>
                      <a:pt x="40" y="1"/>
                    </a:cubicBezTo>
                    <a:cubicBezTo>
                      <a:pt x="39" y="1"/>
                      <a:pt x="39" y="1"/>
                      <a:pt x="39" y="1"/>
                    </a:cubicBezTo>
                    <a:cubicBezTo>
                      <a:pt x="39" y="1"/>
                      <a:pt x="39" y="2"/>
                      <a:pt x="38" y="2"/>
                    </a:cubicBezTo>
                    <a:cubicBezTo>
                      <a:pt x="38" y="2"/>
                      <a:pt x="38" y="2"/>
                      <a:pt x="38" y="2"/>
                    </a:cubicBezTo>
                    <a:cubicBezTo>
                      <a:pt x="38" y="2"/>
                      <a:pt x="38" y="2"/>
                      <a:pt x="38" y="2"/>
                    </a:cubicBezTo>
                    <a:cubicBezTo>
                      <a:pt x="37" y="2"/>
                      <a:pt x="37" y="2"/>
                      <a:pt x="37" y="2"/>
                    </a:cubicBezTo>
                    <a:cubicBezTo>
                      <a:pt x="37" y="2"/>
                      <a:pt x="37" y="2"/>
                      <a:pt x="37" y="2"/>
                    </a:cubicBezTo>
                    <a:cubicBezTo>
                      <a:pt x="36" y="3"/>
                      <a:pt x="36" y="3"/>
                      <a:pt x="35" y="4"/>
                    </a:cubicBezTo>
                    <a:cubicBezTo>
                      <a:pt x="34" y="5"/>
                      <a:pt x="34" y="5"/>
                      <a:pt x="33" y="6"/>
                    </a:cubicBezTo>
                    <a:cubicBezTo>
                      <a:pt x="32" y="7"/>
                      <a:pt x="32" y="7"/>
                      <a:pt x="31" y="8"/>
                    </a:cubicBezTo>
                    <a:cubicBezTo>
                      <a:pt x="31" y="8"/>
                      <a:pt x="31" y="8"/>
                      <a:pt x="31" y="8"/>
                    </a:cubicBezTo>
                    <a:cubicBezTo>
                      <a:pt x="31" y="9"/>
                      <a:pt x="31" y="9"/>
                      <a:pt x="31" y="9"/>
                    </a:cubicBezTo>
                    <a:cubicBezTo>
                      <a:pt x="30" y="9"/>
                      <a:pt x="30" y="9"/>
                      <a:pt x="30" y="9"/>
                    </a:cubicBezTo>
                    <a:cubicBezTo>
                      <a:pt x="30" y="10"/>
                      <a:pt x="30" y="10"/>
                      <a:pt x="30" y="10"/>
                    </a:cubicBezTo>
                    <a:cubicBezTo>
                      <a:pt x="30" y="10"/>
                      <a:pt x="30" y="10"/>
                      <a:pt x="30" y="10"/>
                    </a:cubicBezTo>
                    <a:cubicBezTo>
                      <a:pt x="30" y="11"/>
                      <a:pt x="30" y="11"/>
                      <a:pt x="30" y="11"/>
                    </a:cubicBezTo>
                    <a:cubicBezTo>
                      <a:pt x="29" y="11"/>
                      <a:pt x="29" y="11"/>
                      <a:pt x="29" y="11"/>
                    </a:cubicBezTo>
                    <a:cubicBezTo>
                      <a:pt x="29" y="12"/>
                      <a:pt x="29" y="12"/>
                      <a:pt x="29" y="12"/>
                    </a:cubicBezTo>
                    <a:cubicBezTo>
                      <a:pt x="29" y="12"/>
                      <a:pt x="29" y="12"/>
                      <a:pt x="29" y="12"/>
                    </a:cubicBezTo>
                    <a:cubicBezTo>
                      <a:pt x="29" y="13"/>
                      <a:pt x="29" y="13"/>
                      <a:pt x="29" y="13"/>
                    </a:cubicBezTo>
                    <a:cubicBezTo>
                      <a:pt x="28" y="13"/>
                      <a:pt x="28" y="13"/>
                      <a:pt x="28" y="13"/>
                    </a:cubicBezTo>
                    <a:cubicBezTo>
                      <a:pt x="27" y="15"/>
                      <a:pt x="27" y="15"/>
                      <a:pt x="27" y="15"/>
                    </a:cubicBezTo>
                    <a:cubicBezTo>
                      <a:pt x="26" y="14"/>
                      <a:pt x="26" y="14"/>
                      <a:pt x="26" y="14"/>
                    </a:cubicBezTo>
                    <a:cubicBezTo>
                      <a:pt x="25" y="14"/>
                      <a:pt x="25" y="14"/>
                      <a:pt x="25" y="14"/>
                    </a:cubicBezTo>
                    <a:cubicBezTo>
                      <a:pt x="25" y="14"/>
                      <a:pt x="25" y="14"/>
                      <a:pt x="25" y="14"/>
                    </a:cubicBezTo>
                    <a:cubicBezTo>
                      <a:pt x="24" y="14"/>
                      <a:pt x="24" y="14"/>
                      <a:pt x="24" y="14"/>
                    </a:cubicBezTo>
                    <a:cubicBezTo>
                      <a:pt x="24" y="14"/>
                      <a:pt x="24" y="14"/>
                      <a:pt x="24" y="14"/>
                    </a:cubicBezTo>
                    <a:cubicBezTo>
                      <a:pt x="23" y="14"/>
                      <a:pt x="23" y="14"/>
                      <a:pt x="23" y="14"/>
                    </a:cubicBezTo>
                    <a:cubicBezTo>
                      <a:pt x="23" y="14"/>
                      <a:pt x="23" y="14"/>
                      <a:pt x="23" y="14"/>
                    </a:cubicBezTo>
                    <a:cubicBezTo>
                      <a:pt x="22" y="14"/>
                      <a:pt x="22" y="14"/>
                      <a:pt x="22" y="14"/>
                    </a:cubicBezTo>
                    <a:cubicBezTo>
                      <a:pt x="22" y="14"/>
                      <a:pt x="22" y="14"/>
                      <a:pt x="22" y="14"/>
                    </a:cubicBezTo>
                    <a:cubicBezTo>
                      <a:pt x="21" y="13"/>
                      <a:pt x="21" y="13"/>
                      <a:pt x="21" y="13"/>
                    </a:cubicBezTo>
                    <a:cubicBezTo>
                      <a:pt x="20" y="13"/>
                      <a:pt x="20" y="13"/>
                      <a:pt x="20" y="13"/>
                    </a:cubicBezTo>
                    <a:cubicBezTo>
                      <a:pt x="20" y="13"/>
                      <a:pt x="20" y="13"/>
                      <a:pt x="20" y="13"/>
                    </a:cubicBezTo>
                    <a:cubicBezTo>
                      <a:pt x="20" y="13"/>
                      <a:pt x="20" y="13"/>
                      <a:pt x="19" y="13"/>
                    </a:cubicBezTo>
                    <a:cubicBezTo>
                      <a:pt x="19" y="13"/>
                      <a:pt x="19" y="13"/>
                      <a:pt x="19" y="13"/>
                    </a:cubicBezTo>
                    <a:cubicBezTo>
                      <a:pt x="18" y="13"/>
                      <a:pt x="18" y="13"/>
                      <a:pt x="18" y="13"/>
                    </a:cubicBezTo>
                    <a:cubicBezTo>
                      <a:pt x="18" y="13"/>
                      <a:pt x="17" y="13"/>
                      <a:pt x="17" y="13"/>
                    </a:cubicBezTo>
                    <a:cubicBezTo>
                      <a:pt x="16" y="13"/>
                      <a:pt x="16" y="13"/>
                      <a:pt x="16" y="13"/>
                    </a:cubicBezTo>
                    <a:cubicBezTo>
                      <a:pt x="16" y="13"/>
                      <a:pt x="16" y="14"/>
                      <a:pt x="16" y="14"/>
                    </a:cubicBezTo>
                    <a:cubicBezTo>
                      <a:pt x="16" y="14"/>
                      <a:pt x="16" y="14"/>
                      <a:pt x="16" y="14"/>
                    </a:cubicBezTo>
                    <a:cubicBezTo>
                      <a:pt x="15" y="14"/>
                      <a:pt x="15" y="14"/>
                      <a:pt x="14" y="14"/>
                    </a:cubicBezTo>
                    <a:cubicBezTo>
                      <a:pt x="13" y="14"/>
                      <a:pt x="12" y="14"/>
                      <a:pt x="12" y="15"/>
                    </a:cubicBezTo>
                    <a:cubicBezTo>
                      <a:pt x="11" y="15"/>
                      <a:pt x="11" y="15"/>
                      <a:pt x="11" y="15"/>
                    </a:cubicBezTo>
                    <a:cubicBezTo>
                      <a:pt x="11" y="15"/>
                      <a:pt x="11" y="15"/>
                      <a:pt x="11" y="15"/>
                    </a:cubicBezTo>
                    <a:cubicBezTo>
                      <a:pt x="10" y="15"/>
                      <a:pt x="10" y="15"/>
                      <a:pt x="10" y="15"/>
                    </a:cubicBezTo>
                    <a:cubicBezTo>
                      <a:pt x="10" y="15"/>
                      <a:pt x="10" y="15"/>
                      <a:pt x="10" y="15"/>
                    </a:cubicBezTo>
                    <a:cubicBezTo>
                      <a:pt x="9" y="16"/>
                      <a:pt x="9" y="16"/>
                      <a:pt x="9" y="16"/>
                    </a:cubicBezTo>
                    <a:cubicBezTo>
                      <a:pt x="7" y="17"/>
                      <a:pt x="6" y="18"/>
                      <a:pt x="5" y="19"/>
                    </a:cubicBezTo>
                    <a:cubicBezTo>
                      <a:pt x="5" y="19"/>
                      <a:pt x="4" y="20"/>
                      <a:pt x="4" y="20"/>
                    </a:cubicBezTo>
                    <a:cubicBezTo>
                      <a:pt x="4" y="20"/>
                      <a:pt x="4" y="20"/>
                      <a:pt x="4" y="20"/>
                    </a:cubicBezTo>
                    <a:cubicBezTo>
                      <a:pt x="4" y="20"/>
                      <a:pt x="4" y="20"/>
                      <a:pt x="4" y="20"/>
                    </a:cubicBezTo>
                    <a:cubicBezTo>
                      <a:pt x="4" y="21"/>
                      <a:pt x="3" y="21"/>
                      <a:pt x="3" y="22"/>
                    </a:cubicBezTo>
                    <a:cubicBezTo>
                      <a:pt x="3" y="23"/>
                      <a:pt x="2" y="23"/>
                      <a:pt x="2" y="24"/>
                    </a:cubicBezTo>
                    <a:cubicBezTo>
                      <a:pt x="2" y="25"/>
                      <a:pt x="2" y="25"/>
                      <a:pt x="2" y="25"/>
                    </a:cubicBezTo>
                    <a:cubicBezTo>
                      <a:pt x="2" y="25"/>
                      <a:pt x="1" y="25"/>
                      <a:pt x="1" y="25"/>
                    </a:cubicBezTo>
                    <a:cubicBezTo>
                      <a:pt x="1" y="26"/>
                      <a:pt x="1" y="26"/>
                      <a:pt x="1" y="26"/>
                    </a:cubicBezTo>
                    <a:cubicBezTo>
                      <a:pt x="1" y="26"/>
                      <a:pt x="1" y="26"/>
                      <a:pt x="1" y="26"/>
                    </a:cubicBezTo>
                    <a:cubicBezTo>
                      <a:pt x="1" y="27"/>
                      <a:pt x="1" y="27"/>
                      <a:pt x="1" y="27"/>
                    </a:cubicBezTo>
                    <a:cubicBezTo>
                      <a:pt x="1" y="27"/>
                      <a:pt x="1" y="27"/>
                      <a:pt x="1" y="27"/>
                    </a:cubicBezTo>
                    <a:cubicBezTo>
                      <a:pt x="1" y="28"/>
                      <a:pt x="1" y="28"/>
                      <a:pt x="1"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30"/>
                      <a:pt x="1" y="30"/>
                      <a:pt x="1" y="30"/>
                    </a:cubicBezTo>
                    <a:cubicBezTo>
                      <a:pt x="1" y="30"/>
                      <a:pt x="1" y="30"/>
                      <a:pt x="1" y="30"/>
                    </a:cubicBezTo>
                    <a:cubicBezTo>
                      <a:pt x="0" y="31"/>
                      <a:pt x="0" y="32"/>
                      <a:pt x="1" y="33"/>
                    </a:cubicBezTo>
                    <a:cubicBezTo>
                      <a:pt x="1" y="34"/>
                      <a:pt x="1" y="35"/>
                      <a:pt x="1" y="36"/>
                    </a:cubicBezTo>
                    <a:cubicBezTo>
                      <a:pt x="2" y="37"/>
                      <a:pt x="2" y="38"/>
                      <a:pt x="2" y="38"/>
                    </a:cubicBezTo>
                    <a:cubicBezTo>
                      <a:pt x="3" y="39"/>
                      <a:pt x="3" y="40"/>
                      <a:pt x="4" y="41"/>
                    </a:cubicBezTo>
                    <a:cubicBezTo>
                      <a:pt x="5" y="43"/>
                      <a:pt x="7" y="44"/>
                      <a:pt x="8" y="45"/>
                    </a:cubicBezTo>
                    <a:cubicBezTo>
                      <a:pt x="10" y="47"/>
                      <a:pt x="11" y="48"/>
                      <a:pt x="13" y="49"/>
                    </a:cubicBezTo>
                    <a:cubicBezTo>
                      <a:pt x="15" y="50"/>
                      <a:pt x="17" y="51"/>
                      <a:pt x="19" y="52"/>
                    </a:cubicBezTo>
                    <a:cubicBezTo>
                      <a:pt x="20" y="52"/>
                      <a:pt x="21" y="52"/>
                      <a:pt x="22" y="53"/>
                    </a:cubicBezTo>
                    <a:cubicBezTo>
                      <a:pt x="22" y="53"/>
                      <a:pt x="22" y="53"/>
                      <a:pt x="23" y="53"/>
                    </a:cubicBezTo>
                    <a:cubicBezTo>
                      <a:pt x="23" y="53"/>
                      <a:pt x="24" y="54"/>
                      <a:pt x="24" y="54"/>
                    </a:cubicBezTo>
                    <a:cubicBezTo>
                      <a:pt x="25" y="54"/>
                      <a:pt x="26" y="54"/>
                      <a:pt x="27" y="55"/>
                    </a:cubicBezTo>
                    <a:cubicBezTo>
                      <a:pt x="28" y="55"/>
                      <a:pt x="29" y="55"/>
                      <a:pt x="30" y="55"/>
                    </a:cubicBezTo>
                    <a:cubicBezTo>
                      <a:pt x="33" y="56"/>
                      <a:pt x="35" y="56"/>
                      <a:pt x="37" y="56"/>
                    </a:cubicBezTo>
                    <a:cubicBezTo>
                      <a:pt x="39" y="57"/>
                      <a:pt x="41" y="57"/>
                      <a:pt x="43" y="57"/>
                    </a:cubicBezTo>
                    <a:cubicBezTo>
                      <a:pt x="45" y="57"/>
                      <a:pt x="47" y="57"/>
                      <a:pt x="49" y="57"/>
                    </a:cubicBezTo>
                    <a:cubicBezTo>
                      <a:pt x="50" y="55"/>
                      <a:pt x="51" y="53"/>
                      <a:pt x="52" y="52"/>
                    </a:cubicBezTo>
                    <a:cubicBezTo>
                      <a:pt x="53" y="51"/>
                      <a:pt x="53" y="50"/>
                      <a:pt x="54" y="49"/>
                    </a:cubicBezTo>
                    <a:cubicBezTo>
                      <a:pt x="54" y="48"/>
                      <a:pt x="54" y="48"/>
                      <a:pt x="54" y="48"/>
                    </a:cubicBezTo>
                    <a:cubicBezTo>
                      <a:pt x="54" y="48"/>
                      <a:pt x="54" y="48"/>
                      <a:pt x="54" y="48"/>
                    </a:cubicBezTo>
                    <a:cubicBezTo>
                      <a:pt x="54" y="47"/>
                      <a:pt x="55" y="47"/>
                      <a:pt x="55" y="46"/>
                    </a:cubicBezTo>
                    <a:cubicBezTo>
                      <a:pt x="56" y="44"/>
                      <a:pt x="57" y="42"/>
                      <a:pt x="57" y="40"/>
                    </a:cubicBezTo>
                    <a:cubicBezTo>
                      <a:pt x="58" y="39"/>
                      <a:pt x="59" y="37"/>
                      <a:pt x="59" y="35"/>
                    </a:cubicBezTo>
                    <a:cubicBezTo>
                      <a:pt x="60" y="34"/>
                      <a:pt x="60" y="34"/>
                      <a:pt x="60" y="33"/>
                    </a:cubicBezTo>
                    <a:cubicBezTo>
                      <a:pt x="60" y="33"/>
                      <a:pt x="60" y="32"/>
                      <a:pt x="60" y="32"/>
                    </a:cubicBezTo>
                    <a:cubicBezTo>
                      <a:pt x="61" y="31"/>
                      <a:pt x="61" y="30"/>
                      <a:pt x="61" y="29"/>
                    </a:cubicBezTo>
                    <a:cubicBezTo>
                      <a:pt x="62" y="27"/>
                      <a:pt x="62" y="25"/>
                      <a:pt x="62" y="23"/>
                    </a:cubicBezTo>
                    <a:cubicBezTo>
                      <a:pt x="62" y="21"/>
                      <a:pt x="62" y="19"/>
                      <a:pt x="62" y="17"/>
                    </a:cubicBezTo>
                    <a:cubicBezTo>
                      <a:pt x="62" y="15"/>
                      <a:pt x="62" y="13"/>
                      <a:pt x="6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71"/>
              <p:cNvSpPr>
                <a:spLocks noEditPoints="1"/>
              </p:cNvSpPr>
              <p:nvPr userDrawn="1"/>
            </p:nvSpPr>
            <p:spPr bwMode="auto">
              <a:xfrm>
                <a:off x="87960" y="3643135"/>
                <a:ext cx="836277" cy="938839"/>
              </a:xfrm>
              <a:custGeom>
                <a:avLst/>
                <a:gdLst>
                  <a:gd name="T0" fmla="*/ 174 w 311"/>
                  <a:gd name="T1" fmla="*/ 77 h 349"/>
                  <a:gd name="T2" fmla="*/ 7 w 311"/>
                  <a:gd name="T3" fmla="*/ 335 h 349"/>
                  <a:gd name="T4" fmla="*/ 74 w 311"/>
                  <a:gd name="T5" fmla="*/ 349 h 349"/>
                  <a:gd name="T6" fmla="*/ 118 w 311"/>
                  <a:gd name="T7" fmla="*/ 338 h 349"/>
                  <a:gd name="T8" fmla="*/ 199 w 311"/>
                  <a:gd name="T9" fmla="*/ 295 h 349"/>
                  <a:gd name="T10" fmla="*/ 266 w 311"/>
                  <a:gd name="T11" fmla="*/ 244 h 349"/>
                  <a:gd name="T12" fmla="*/ 303 w 311"/>
                  <a:gd name="T13" fmla="*/ 199 h 349"/>
                  <a:gd name="T14" fmla="*/ 238 w 311"/>
                  <a:gd name="T15" fmla="*/ 137 h 349"/>
                  <a:gd name="T16" fmla="*/ 233 w 311"/>
                  <a:gd name="T17" fmla="*/ 157 h 349"/>
                  <a:gd name="T18" fmla="*/ 225 w 311"/>
                  <a:gd name="T19" fmla="*/ 171 h 349"/>
                  <a:gd name="T20" fmla="*/ 223 w 311"/>
                  <a:gd name="T21" fmla="*/ 174 h 349"/>
                  <a:gd name="T22" fmla="*/ 215 w 311"/>
                  <a:gd name="T23" fmla="*/ 183 h 349"/>
                  <a:gd name="T24" fmla="*/ 199 w 311"/>
                  <a:gd name="T25" fmla="*/ 183 h 349"/>
                  <a:gd name="T26" fmla="*/ 184 w 311"/>
                  <a:gd name="T27" fmla="*/ 180 h 349"/>
                  <a:gd name="T28" fmla="*/ 176 w 311"/>
                  <a:gd name="T29" fmla="*/ 178 h 349"/>
                  <a:gd name="T30" fmla="*/ 162 w 311"/>
                  <a:gd name="T31" fmla="*/ 170 h 349"/>
                  <a:gd name="T32" fmla="*/ 152 w 311"/>
                  <a:gd name="T33" fmla="*/ 157 h 349"/>
                  <a:gd name="T34" fmla="*/ 151 w 311"/>
                  <a:gd name="T35" fmla="*/ 148 h 349"/>
                  <a:gd name="T36" fmla="*/ 151 w 311"/>
                  <a:gd name="T37" fmla="*/ 147 h 349"/>
                  <a:gd name="T38" fmla="*/ 151 w 311"/>
                  <a:gd name="T39" fmla="*/ 147 h 349"/>
                  <a:gd name="T40" fmla="*/ 151 w 311"/>
                  <a:gd name="T41" fmla="*/ 145 h 349"/>
                  <a:gd name="T42" fmla="*/ 152 w 311"/>
                  <a:gd name="T43" fmla="*/ 143 h 349"/>
                  <a:gd name="T44" fmla="*/ 152 w 311"/>
                  <a:gd name="T45" fmla="*/ 141 h 349"/>
                  <a:gd name="T46" fmla="*/ 156 w 311"/>
                  <a:gd name="T47" fmla="*/ 134 h 349"/>
                  <a:gd name="T48" fmla="*/ 157 w 311"/>
                  <a:gd name="T49" fmla="*/ 132 h 349"/>
                  <a:gd name="T50" fmla="*/ 159 w 311"/>
                  <a:gd name="T51" fmla="*/ 130 h 349"/>
                  <a:gd name="T52" fmla="*/ 161 w 311"/>
                  <a:gd name="T53" fmla="*/ 128 h 349"/>
                  <a:gd name="T54" fmla="*/ 162 w 311"/>
                  <a:gd name="T55" fmla="*/ 128 h 349"/>
                  <a:gd name="T56" fmla="*/ 165 w 311"/>
                  <a:gd name="T57" fmla="*/ 126 h 349"/>
                  <a:gd name="T58" fmla="*/ 166 w 311"/>
                  <a:gd name="T59" fmla="*/ 126 h 349"/>
                  <a:gd name="T60" fmla="*/ 173 w 311"/>
                  <a:gd name="T61" fmla="*/ 124 h 349"/>
                  <a:gd name="T62" fmla="*/ 176 w 311"/>
                  <a:gd name="T63" fmla="*/ 123 h 349"/>
                  <a:gd name="T64" fmla="*/ 179 w 311"/>
                  <a:gd name="T65" fmla="*/ 123 h 349"/>
                  <a:gd name="T66" fmla="*/ 181 w 311"/>
                  <a:gd name="T67" fmla="*/ 123 h 349"/>
                  <a:gd name="T68" fmla="*/ 183 w 311"/>
                  <a:gd name="T69" fmla="*/ 124 h 349"/>
                  <a:gd name="T70" fmla="*/ 185 w 311"/>
                  <a:gd name="T71" fmla="*/ 123 h 349"/>
                  <a:gd name="T72" fmla="*/ 186 w 311"/>
                  <a:gd name="T73" fmla="*/ 121 h 349"/>
                  <a:gd name="T74" fmla="*/ 188 w 311"/>
                  <a:gd name="T75" fmla="*/ 119 h 349"/>
                  <a:gd name="T76" fmla="*/ 189 w 311"/>
                  <a:gd name="T77" fmla="*/ 117 h 349"/>
                  <a:gd name="T78" fmla="*/ 191 w 311"/>
                  <a:gd name="T79" fmla="*/ 114 h 349"/>
                  <a:gd name="T80" fmla="*/ 193 w 311"/>
                  <a:gd name="T81" fmla="*/ 112 h 349"/>
                  <a:gd name="T82" fmla="*/ 198 w 311"/>
                  <a:gd name="T83" fmla="*/ 108 h 349"/>
                  <a:gd name="T84" fmla="*/ 201 w 311"/>
                  <a:gd name="T85" fmla="*/ 107 h 349"/>
                  <a:gd name="T86" fmla="*/ 211 w 311"/>
                  <a:gd name="T87" fmla="*/ 105 h 349"/>
                  <a:gd name="T88" fmla="*/ 218 w 311"/>
                  <a:gd name="T89" fmla="*/ 106 h 349"/>
                  <a:gd name="T90" fmla="*/ 220 w 311"/>
                  <a:gd name="T91" fmla="*/ 107 h 349"/>
                  <a:gd name="T92" fmla="*/ 223 w 311"/>
                  <a:gd name="T93" fmla="*/ 108 h 349"/>
                  <a:gd name="T94" fmla="*/ 225 w 311"/>
                  <a:gd name="T95" fmla="*/ 109 h 349"/>
                  <a:gd name="T96" fmla="*/ 225 w 311"/>
                  <a:gd name="T97" fmla="*/ 109 h 349"/>
                  <a:gd name="T98" fmla="*/ 226 w 311"/>
                  <a:gd name="T99" fmla="*/ 110 h 349"/>
                  <a:gd name="T100" fmla="*/ 228 w 311"/>
                  <a:gd name="T101" fmla="*/ 111 h 349"/>
                  <a:gd name="T102" fmla="*/ 230 w 311"/>
                  <a:gd name="T103" fmla="*/ 113 h 349"/>
                  <a:gd name="T104" fmla="*/ 237 w 311"/>
                  <a:gd name="T105" fmla="*/ 1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49">
                    <a:moveTo>
                      <a:pt x="262" y="128"/>
                    </a:moveTo>
                    <a:cubicBezTo>
                      <a:pt x="225" y="88"/>
                      <a:pt x="225" y="0"/>
                      <a:pt x="214" y="13"/>
                    </a:cubicBezTo>
                    <a:cubicBezTo>
                      <a:pt x="203" y="25"/>
                      <a:pt x="207" y="52"/>
                      <a:pt x="174" y="77"/>
                    </a:cubicBezTo>
                    <a:cubicBezTo>
                      <a:pt x="141" y="102"/>
                      <a:pt x="142" y="60"/>
                      <a:pt x="89" y="66"/>
                    </a:cubicBezTo>
                    <a:cubicBezTo>
                      <a:pt x="57" y="69"/>
                      <a:pt x="80" y="122"/>
                      <a:pt x="74" y="186"/>
                    </a:cubicBezTo>
                    <a:cubicBezTo>
                      <a:pt x="68" y="250"/>
                      <a:pt x="26" y="307"/>
                      <a:pt x="7" y="335"/>
                    </a:cubicBezTo>
                    <a:cubicBezTo>
                      <a:pt x="4" y="339"/>
                      <a:pt x="2" y="342"/>
                      <a:pt x="0" y="344"/>
                    </a:cubicBezTo>
                    <a:cubicBezTo>
                      <a:pt x="12" y="342"/>
                      <a:pt x="27" y="341"/>
                      <a:pt x="45" y="344"/>
                    </a:cubicBezTo>
                    <a:cubicBezTo>
                      <a:pt x="55" y="346"/>
                      <a:pt x="65" y="348"/>
                      <a:pt x="74" y="349"/>
                    </a:cubicBezTo>
                    <a:cubicBezTo>
                      <a:pt x="83" y="349"/>
                      <a:pt x="93" y="348"/>
                      <a:pt x="103" y="345"/>
                    </a:cubicBezTo>
                    <a:cubicBezTo>
                      <a:pt x="105" y="344"/>
                      <a:pt x="107" y="343"/>
                      <a:pt x="110" y="342"/>
                    </a:cubicBezTo>
                    <a:cubicBezTo>
                      <a:pt x="113" y="341"/>
                      <a:pt x="115" y="339"/>
                      <a:pt x="118" y="338"/>
                    </a:cubicBezTo>
                    <a:cubicBezTo>
                      <a:pt x="124" y="336"/>
                      <a:pt x="129" y="333"/>
                      <a:pt x="134" y="331"/>
                    </a:cubicBezTo>
                    <a:cubicBezTo>
                      <a:pt x="145" y="325"/>
                      <a:pt x="156" y="319"/>
                      <a:pt x="167" y="313"/>
                    </a:cubicBezTo>
                    <a:cubicBezTo>
                      <a:pt x="178" y="308"/>
                      <a:pt x="189" y="301"/>
                      <a:pt x="199" y="295"/>
                    </a:cubicBezTo>
                    <a:cubicBezTo>
                      <a:pt x="209" y="288"/>
                      <a:pt x="219" y="282"/>
                      <a:pt x="228" y="275"/>
                    </a:cubicBezTo>
                    <a:cubicBezTo>
                      <a:pt x="238" y="268"/>
                      <a:pt x="246" y="261"/>
                      <a:pt x="254" y="254"/>
                    </a:cubicBezTo>
                    <a:cubicBezTo>
                      <a:pt x="258" y="251"/>
                      <a:pt x="262" y="247"/>
                      <a:pt x="266" y="244"/>
                    </a:cubicBezTo>
                    <a:cubicBezTo>
                      <a:pt x="269" y="240"/>
                      <a:pt x="273" y="237"/>
                      <a:pt x="276" y="234"/>
                    </a:cubicBezTo>
                    <a:cubicBezTo>
                      <a:pt x="282" y="227"/>
                      <a:pt x="288" y="221"/>
                      <a:pt x="292" y="215"/>
                    </a:cubicBezTo>
                    <a:cubicBezTo>
                      <a:pt x="297" y="209"/>
                      <a:pt x="300" y="203"/>
                      <a:pt x="303" y="199"/>
                    </a:cubicBezTo>
                    <a:cubicBezTo>
                      <a:pt x="307" y="191"/>
                      <a:pt x="310" y="186"/>
                      <a:pt x="311" y="185"/>
                    </a:cubicBezTo>
                    <a:cubicBezTo>
                      <a:pt x="299" y="169"/>
                      <a:pt x="283" y="151"/>
                      <a:pt x="262" y="128"/>
                    </a:cubicBezTo>
                    <a:close/>
                    <a:moveTo>
                      <a:pt x="238" y="137"/>
                    </a:moveTo>
                    <a:cubicBezTo>
                      <a:pt x="238" y="138"/>
                      <a:pt x="237" y="140"/>
                      <a:pt x="237" y="141"/>
                    </a:cubicBezTo>
                    <a:cubicBezTo>
                      <a:pt x="237" y="144"/>
                      <a:pt x="236" y="146"/>
                      <a:pt x="236" y="149"/>
                    </a:cubicBezTo>
                    <a:cubicBezTo>
                      <a:pt x="235" y="152"/>
                      <a:pt x="234" y="154"/>
                      <a:pt x="233" y="157"/>
                    </a:cubicBezTo>
                    <a:cubicBezTo>
                      <a:pt x="232" y="158"/>
                      <a:pt x="232" y="159"/>
                      <a:pt x="231" y="160"/>
                    </a:cubicBezTo>
                    <a:cubicBezTo>
                      <a:pt x="231" y="162"/>
                      <a:pt x="230" y="163"/>
                      <a:pt x="229" y="164"/>
                    </a:cubicBezTo>
                    <a:cubicBezTo>
                      <a:pt x="228" y="166"/>
                      <a:pt x="227" y="169"/>
                      <a:pt x="225" y="171"/>
                    </a:cubicBezTo>
                    <a:cubicBezTo>
                      <a:pt x="225" y="171"/>
                      <a:pt x="224" y="172"/>
                      <a:pt x="224" y="172"/>
                    </a:cubicBezTo>
                    <a:cubicBezTo>
                      <a:pt x="224" y="173"/>
                      <a:pt x="224" y="173"/>
                      <a:pt x="224" y="173"/>
                    </a:cubicBezTo>
                    <a:cubicBezTo>
                      <a:pt x="223" y="174"/>
                      <a:pt x="223" y="174"/>
                      <a:pt x="223" y="174"/>
                    </a:cubicBezTo>
                    <a:cubicBezTo>
                      <a:pt x="222" y="175"/>
                      <a:pt x="221" y="176"/>
                      <a:pt x="221" y="177"/>
                    </a:cubicBezTo>
                    <a:cubicBezTo>
                      <a:pt x="219" y="179"/>
                      <a:pt x="217" y="181"/>
                      <a:pt x="215" y="183"/>
                    </a:cubicBezTo>
                    <a:cubicBezTo>
                      <a:pt x="215" y="183"/>
                      <a:pt x="215" y="183"/>
                      <a:pt x="215" y="183"/>
                    </a:cubicBezTo>
                    <a:cubicBezTo>
                      <a:pt x="215" y="183"/>
                      <a:pt x="215" y="183"/>
                      <a:pt x="215" y="183"/>
                    </a:cubicBezTo>
                    <a:cubicBezTo>
                      <a:pt x="213" y="183"/>
                      <a:pt x="210" y="183"/>
                      <a:pt x="207" y="183"/>
                    </a:cubicBezTo>
                    <a:cubicBezTo>
                      <a:pt x="205" y="183"/>
                      <a:pt x="202" y="183"/>
                      <a:pt x="199" y="183"/>
                    </a:cubicBezTo>
                    <a:cubicBezTo>
                      <a:pt x="197" y="183"/>
                      <a:pt x="194" y="182"/>
                      <a:pt x="192" y="182"/>
                    </a:cubicBezTo>
                    <a:cubicBezTo>
                      <a:pt x="190" y="182"/>
                      <a:pt x="189" y="181"/>
                      <a:pt x="188" y="181"/>
                    </a:cubicBezTo>
                    <a:cubicBezTo>
                      <a:pt x="186" y="181"/>
                      <a:pt x="185" y="180"/>
                      <a:pt x="184" y="180"/>
                    </a:cubicBezTo>
                    <a:cubicBezTo>
                      <a:pt x="183" y="180"/>
                      <a:pt x="183" y="180"/>
                      <a:pt x="182" y="180"/>
                    </a:cubicBezTo>
                    <a:cubicBezTo>
                      <a:pt x="181" y="179"/>
                      <a:pt x="181" y="179"/>
                      <a:pt x="180" y="179"/>
                    </a:cubicBezTo>
                    <a:cubicBezTo>
                      <a:pt x="179" y="179"/>
                      <a:pt x="178" y="178"/>
                      <a:pt x="176" y="178"/>
                    </a:cubicBezTo>
                    <a:cubicBezTo>
                      <a:pt x="174" y="177"/>
                      <a:pt x="171" y="176"/>
                      <a:pt x="169" y="174"/>
                    </a:cubicBezTo>
                    <a:cubicBezTo>
                      <a:pt x="168" y="174"/>
                      <a:pt x="167" y="173"/>
                      <a:pt x="166" y="172"/>
                    </a:cubicBezTo>
                    <a:cubicBezTo>
                      <a:pt x="164" y="172"/>
                      <a:pt x="163" y="171"/>
                      <a:pt x="162" y="170"/>
                    </a:cubicBezTo>
                    <a:cubicBezTo>
                      <a:pt x="160" y="168"/>
                      <a:pt x="158" y="167"/>
                      <a:pt x="156" y="164"/>
                    </a:cubicBezTo>
                    <a:cubicBezTo>
                      <a:pt x="156" y="163"/>
                      <a:pt x="155" y="162"/>
                      <a:pt x="154" y="161"/>
                    </a:cubicBezTo>
                    <a:cubicBezTo>
                      <a:pt x="153" y="160"/>
                      <a:pt x="153" y="159"/>
                      <a:pt x="152" y="157"/>
                    </a:cubicBezTo>
                    <a:cubicBezTo>
                      <a:pt x="152" y="156"/>
                      <a:pt x="151" y="155"/>
                      <a:pt x="151" y="153"/>
                    </a:cubicBezTo>
                    <a:cubicBezTo>
                      <a:pt x="151" y="152"/>
                      <a:pt x="151" y="150"/>
                      <a:pt x="151" y="149"/>
                    </a:cubicBezTo>
                    <a:cubicBezTo>
                      <a:pt x="151" y="148"/>
                      <a:pt x="151" y="148"/>
                      <a:pt x="151" y="148"/>
                    </a:cubicBezTo>
                    <a:cubicBezTo>
                      <a:pt x="151" y="148"/>
                      <a:pt x="151" y="148"/>
                      <a:pt x="151" y="148"/>
                    </a:cubicBezTo>
                    <a:cubicBezTo>
                      <a:pt x="151" y="148"/>
                      <a:pt x="151" y="148"/>
                      <a:pt x="151" y="148"/>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5"/>
                    </a:cubicBezTo>
                    <a:cubicBezTo>
                      <a:pt x="151" y="145"/>
                      <a:pt x="151" y="145"/>
                      <a:pt x="151" y="145"/>
                    </a:cubicBezTo>
                    <a:cubicBezTo>
                      <a:pt x="151" y="144"/>
                      <a:pt x="152" y="144"/>
                      <a:pt x="152" y="144"/>
                    </a:cubicBezTo>
                    <a:cubicBezTo>
                      <a:pt x="152" y="143"/>
                      <a:pt x="152" y="143"/>
                      <a:pt x="152" y="143"/>
                    </a:cubicBezTo>
                    <a:cubicBezTo>
                      <a:pt x="152" y="142"/>
                      <a:pt x="152" y="142"/>
                      <a:pt x="152" y="142"/>
                    </a:cubicBezTo>
                    <a:cubicBezTo>
                      <a:pt x="152" y="142"/>
                      <a:pt x="152" y="142"/>
                      <a:pt x="152" y="142"/>
                    </a:cubicBezTo>
                    <a:cubicBezTo>
                      <a:pt x="152" y="141"/>
                      <a:pt x="152" y="141"/>
                      <a:pt x="152" y="141"/>
                    </a:cubicBezTo>
                    <a:cubicBezTo>
                      <a:pt x="153" y="139"/>
                      <a:pt x="153" y="138"/>
                      <a:pt x="154" y="137"/>
                    </a:cubicBezTo>
                    <a:cubicBezTo>
                      <a:pt x="154" y="136"/>
                      <a:pt x="155" y="136"/>
                      <a:pt x="155" y="135"/>
                    </a:cubicBezTo>
                    <a:cubicBezTo>
                      <a:pt x="155" y="135"/>
                      <a:pt x="155" y="134"/>
                      <a:pt x="156" y="134"/>
                    </a:cubicBezTo>
                    <a:cubicBezTo>
                      <a:pt x="156" y="134"/>
                      <a:pt x="156" y="134"/>
                      <a:pt x="156" y="134"/>
                    </a:cubicBezTo>
                    <a:cubicBezTo>
                      <a:pt x="156" y="134"/>
                      <a:pt x="156" y="133"/>
                      <a:pt x="156" y="133"/>
                    </a:cubicBezTo>
                    <a:cubicBezTo>
                      <a:pt x="157" y="133"/>
                      <a:pt x="157" y="133"/>
                      <a:pt x="157" y="132"/>
                    </a:cubicBezTo>
                    <a:cubicBezTo>
                      <a:pt x="158" y="132"/>
                      <a:pt x="158" y="132"/>
                      <a:pt x="158" y="132"/>
                    </a:cubicBezTo>
                    <a:cubicBezTo>
                      <a:pt x="158" y="131"/>
                      <a:pt x="158" y="131"/>
                      <a:pt x="158" y="131"/>
                    </a:cubicBezTo>
                    <a:cubicBezTo>
                      <a:pt x="159" y="131"/>
                      <a:pt x="159" y="130"/>
                      <a:pt x="159" y="130"/>
                    </a:cubicBezTo>
                    <a:cubicBezTo>
                      <a:pt x="160" y="129"/>
                      <a:pt x="160" y="129"/>
                      <a:pt x="160" y="129"/>
                    </a:cubicBezTo>
                    <a:cubicBezTo>
                      <a:pt x="160" y="129"/>
                      <a:pt x="161" y="129"/>
                      <a:pt x="161" y="129"/>
                    </a:cubicBezTo>
                    <a:cubicBezTo>
                      <a:pt x="161" y="129"/>
                      <a:pt x="161" y="128"/>
                      <a:pt x="161" y="128"/>
                    </a:cubicBezTo>
                    <a:cubicBezTo>
                      <a:pt x="162" y="128"/>
                      <a:pt x="162" y="128"/>
                      <a:pt x="162" y="128"/>
                    </a:cubicBezTo>
                    <a:cubicBezTo>
                      <a:pt x="162" y="128"/>
                      <a:pt x="162" y="128"/>
                      <a:pt x="162" y="128"/>
                    </a:cubicBezTo>
                    <a:cubicBezTo>
                      <a:pt x="162" y="128"/>
                      <a:pt x="162" y="128"/>
                      <a:pt x="162" y="128"/>
                    </a:cubicBezTo>
                    <a:cubicBezTo>
                      <a:pt x="163" y="127"/>
                      <a:pt x="163" y="127"/>
                      <a:pt x="163" y="127"/>
                    </a:cubicBezTo>
                    <a:cubicBezTo>
                      <a:pt x="164" y="127"/>
                      <a:pt x="164" y="127"/>
                      <a:pt x="164" y="127"/>
                    </a:cubicBezTo>
                    <a:cubicBezTo>
                      <a:pt x="164" y="127"/>
                      <a:pt x="164" y="127"/>
                      <a:pt x="165" y="126"/>
                    </a:cubicBezTo>
                    <a:cubicBezTo>
                      <a:pt x="165" y="126"/>
                      <a:pt x="165" y="126"/>
                      <a:pt x="165" y="126"/>
                    </a:cubicBezTo>
                    <a:cubicBezTo>
                      <a:pt x="166" y="126"/>
                      <a:pt x="166" y="126"/>
                      <a:pt x="166" y="126"/>
                    </a:cubicBezTo>
                    <a:cubicBezTo>
                      <a:pt x="166" y="126"/>
                      <a:pt x="166" y="126"/>
                      <a:pt x="166" y="126"/>
                    </a:cubicBezTo>
                    <a:cubicBezTo>
                      <a:pt x="168" y="125"/>
                      <a:pt x="169" y="125"/>
                      <a:pt x="171" y="124"/>
                    </a:cubicBezTo>
                    <a:cubicBezTo>
                      <a:pt x="171" y="124"/>
                      <a:pt x="172" y="124"/>
                      <a:pt x="173" y="124"/>
                    </a:cubicBezTo>
                    <a:cubicBezTo>
                      <a:pt x="173" y="124"/>
                      <a:pt x="173" y="124"/>
                      <a:pt x="173" y="124"/>
                    </a:cubicBezTo>
                    <a:cubicBezTo>
                      <a:pt x="173" y="124"/>
                      <a:pt x="174" y="124"/>
                      <a:pt x="174" y="124"/>
                    </a:cubicBezTo>
                    <a:cubicBezTo>
                      <a:pt x="175" y="124"/>
                      <a:pt x="175" y="124"/>
                      <a:pt x="175" y="124"/>
                    </a:cubicBezTo>
                    <a:cubicBezTo>
                      <a:pt x="175" y="123"/>
                      <a:pt x="175" y="123"/>
                      <a:pt x="176" y="123"/>
                    </a:cubicBezTo>
                    <a:cubicBezTo>
                      <a:pt x="176" y="123"/>
                      <a:pt x="176" y="123"/>
                      <a:pt x="177" y="123"/>
                    </a:cubicBezTo>
                    <a:cubicBezTo>
                      <a:pt x="178" y="123"/>
                      <a:pt x="178" y="123"/>
                      <a:pt x="178" y="123"/>
                    </a:cubicBezTo>
                    <a:cubicBezTo>
                      <a:pt x="178" y="123"/>
                      <a:pt x="179" y="123"/>
                      <a:pt x="179" y="123"/>
                    </a:cubicBezTo>
                    <a:cubicBezTo>
                      <a:pt x="179" y="123"/>
                      <a:pt x="179" y="123"/>
                      <a:pt x="179" y="123"/>
                    </a:cubicBezTo>
                    <a:cubicBezTo>
                      <a:pt x="180" y="123"/>
                      <a:pt x="180" y="123"/>
                      <a:pt x="180" y="123"/>
                    </a:cubicBezTo>
                    <a:cubicBezTo>
                      <a:pt x="181" y="123"/>
                      <a:pt x="181" y="123"/>
                      <a:pt x="181" y="123"/>
                    </a:cubicBezTo>
                    <a:cubicBezTo>
                      <a:pt x="182" y="124"/>
                      <a:pt x="182" y="124"/>
                      <a:pt x="182" y="124"/>
                    </a:cubicBezTo>
                    <a:cubicBezTo>
                      <a:pt x="183" y="124"/>
                      <a:pt x="183" y="124"/>
                      <a:pt x="183" y="124"/>
                    </a:cubicBezTo>
                    <a:cubicBezTo>
                      <a:pt x="183" y="124"/>
                      <a:pt x="183" y="124"/>
                      <a:pt x="183" y="124"/>
                    </a:cubicBezTo>
                    <a:cubicBezTo>
                      <a:pt x="184" y="124"/>
                      <a:pt x="184" y="124"/>
                      <a:pt x="184" y="124"/>
                    </a:cubicBezTo>
                    <a:cubicBezTo>
                      <a:pt x="185" y="124"/>
                      <a:pt x="185" y="124"/>
                      <a:pt x="185" y="124"/>
                    </a:cubicBezTo>
                    <a:cubicBezTo>
                      <a:pt x="185" y="123"/>
                      <a:pt x="185" y="123"/>
                      <a:pt x="185" y="123"/>
                    </a:cubicBezTo>
                    <a:cubicBezTo>
                      <a:pt x="186" y="122"/>
                      <a:pt x="186" y="122"/>
                      <a:pt x="186" y="122"/>
                    </a:cubicBezTo>
                    <a:cubicBezTo>
                      <a:pt x="186" y="122"/>
                      <a:pt x="186" y="122"/>
                      <a:pt x="186" y="122"/>
                    </a:cubicBezTo>
                    <a:cubicBezTo>
                      <a:pt x="186" y="121"/>
                      <a:pt x="186" y="121"/>
                      <a:pt x="186" y="121"/>
                    </a:cubicBezTo>
                    <a:cubicBezTo>
                      <a:pt x="187" y="120"/>
                      <a:pt x="187" y="120"/>
                      <a:pt x="187" y="120"/>
                    </a:cubicBezTo>
                    <a:cubicBezTo>
                      <a:pt x="187" y="119"/>
                      <a:pt x="187" y="119"/>
                      <a:pt x="187" y="119"/>
                    </a:cubicBezTo>
                    <a:cubicBezTo>
                      <a:pt x="188" y="119"/>
                      <a:pt x="188" y="119"/>
                      <a:pt x="188" y="119"/>
                    </a:cubicBezTo>
                    <a:cubicBezTo>
                      <a:pt x="188" y="118"/>
                      <a:pt x="188" y="118"/>
                      <a:pt x="188" y="118"/>
                    </a:cubicBezTo>
                    <a:cubicBezTo>
                      <a:pt x="188" y="118"/>
                      <a:pt x="188" y="118"/>
                      <a:pt x="188" y="118"/>
                    </a:cubicBezTo>
                    <a:cubicBezTo>
                      <a:pt x="189" y="117"/>
                      <a:pt x="189" y="117"/>
                      <a:pt x="189" y="117"/>
                    </a:cubicBezTo>
                    <a:cubicBezTo>
                      <a:pt x="189" y="116"/>
                      <a:pt x="189" y="116"/>
                      <a:pt x="190" y="116"/>
                    </a:cubicBezTo>
                    <a:cubicBezTo>
                      <a:pt x="190" y="115"/>
                      <a:pt x="190" y="115"/>
                      <a:pt x="190" y="115"/>
                    </a:cubicBezTo>
                    <a:cubicBezTo>
                      <a:pt x="191" y="114"/>
                      <a:pt x="191" y="114"/>
                      <a:pt x="191" y="114"/>
                    </a:cubicBezTo>
                    <a:cubicBezTo>
                      <a:pt x="191" y="114"/>
                      <a:pt x="191" y="114"/>
                      <a:pt x="191" y="114"/>
                    </a:cubicBezTo>
                    <a:cubicBezTo>
                      <a:pt x="192" y="113"/>
                      <a:pt x="192" y="113"/>
                      <a:pt x="192" y="113"/>
                    </a:cubicBezTo>
                    <a:cubicBezTo>
                      <a:pt x="192" y="113"/>
                      <a:pt x="193" y="112"/>
                      <a:pt x="193" y="112"/>
                    </a:cubicBezTo>
                    <a:cubicBezTo>
                      <a:pt x="194" y="111"/>
                      <a:pt x="196" y="110"/>
                      <a:pt x="197" y="109"/>
                    </a:cubicBezTo>
                    <a:cubicBezTo>
                      <a:pt x="197" y="109"/>
                      <a:pt x="197" y="109"/>
                      <a:pt x="198" y="108"/>
                    </a:cubicBezTo>
                    <a:cubicBezTo>
                      <a:pt x="198" y="108"/>
                      <a:pt x="198" y="108"/>
                      <a:pt x="198" y="108"/>
                    </a:cubicBezTo>
                    <a:cubicBezTo>
                      <a:pt x="198" y="108"/>
                      <a:pt x="199" y="108"/>
                      <a:pt x="199" y="108"/>
                    </a:cubicBezTo>
                    <a:cubicBezTo>
                      <a:pt x="199" y="108"/>
                      <a:pt x="199" y="108"/>
                      <a:pt x="200" y="107"/>
                    </a:cubicBezTo>
                    <a:cubicBezTo>
                      <a:pt x="201" y="107"/>
                      <a:pt x="201" y="107"/>
                      <a:pt x="201" y="107"/>
                    </a:cubicBezTo>
                    <a:cubicBezTo>
                      <a:pt x="203" y="106"/>
                      <a:pt x="206" y="105"/>
                      <a:pt x="209" y="105"/>
                    </a:cubicBezTo>
                    <a:cubicBezTo>
                      <a:pt x="210" y="105"/>
                      <a:pt x="210" y="105"/>
                      <a:pt x="210" y="105"/>
                    </a:cubicBezTo>
                    <a:cubicBezTo>
                      <a:pt x="211" y="105"/>
                      <a:pt x="211" y="105"/>
                      <a:pt x="211" y="105"/>
                    </a:cubicBezTo>
                    <a:cubicBezTo>
                      <a:pt x="211" y="105"/>
                      <a:pt x="211" y="105"/>
                      <a:pt x="212" y="105"/>
                    </a:cubicBezTo>
                    <a:cubicBezTo>
                      <a:pt x="212" y="105"/>
                      <a:pt x="213" y="105"/>
                      <a:pt x="214" y="105"/>
                    </a:cubicBezTo>
                    <a:cubicBezTo>
                      <a:pt x="215" y="105"/>
                      <a:pt x="217" y="106"/>
                      <a:pt x="218" y="106"/>
                    </a:cubicBezTo>
                    <a:cubicBezTo>
                      <a:pt x="219" y="106"/>
                      <a:pt x="219" y="106"/>
                      <a:pt x="219" y="106"/>
                    </a:cubicBezTo>
                    <a:cubicBezTo>
                      <a:pt x="220" y="106"/>
                      <a:pt x="220" y="106"/>
                      <a:pt x="220" y="106"/>
                    </a:cubicBezTo>
                    <a:cubicBezTo>
                      <a:pt x="220" y="107"/>
                      <a:pt x="220" y="107"/>
                      <a:pt x="220" y="107"/>
                    </a:cubicBezTo>
                    <a:cubicBezTo>
                      <a:pt x="221" y="107"/>
                      <a:pt x="221" y="107"/>
                      <a:pt x="221" y="107"/>
                    </a:cubicBezTo>
                    <a:cubicBezTo>
                      <a:pt x="222" y="107"/>
                      <a:pt x="222" y="107"/>
                      <a:pt x="222" y="108"/>
                    </a:cubicBezTo>
                    <a:cubicBezTo>
                      <a:pt x="223" y="108"/>
                      <a:pt x="223" y="108"/>
                      <a:pt x="223" y="108"/>
                    </a:cubicBezTo>
                    <a:cubicBezTo>
                      <a:pt x="223" y="108"/>
                      <a:pt x="223" y="108"/>
                      <a:pt x="223" y="108"/>
                    </a:cubicBezTo>
                    <a:cubicBezTo>
                      <a:pt x="224" y="109"/>
                      <a:pt x="224" y="109"/>
                      <a:pt x="224"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5" y="109"/>
                      <a:pt x="225" y="109"/>
                      <a:pt x="225" y="109"/>
                    </a:cubicBezTo>
                    <a:cubicBezTo>
                      <a:pt x="226" y="109"/>
                      <a:pt x="226" y="109"/>
                      <a:pt x="226" y="109"/>
                    </a:cubicBezTo>
                    <a:cubicBezTo>
                      <a:pt x="226" y="110"/>
                      <a:pt x="226" y="110"/>
                      <a:pt x="226" y="110"/>
                    </a:cubicBezTo>
                    <a:cubicBezTo>
                      <a:pt x="227" y="110"/>
                      <a:pt x="227" y="110"/>
                      <a:pt x="227" y="110"/>
                    </a:cubicBezTo>
                    <a:cubicBezTo>
                      <a:pt x="227" y="110"/>
                      <a:pt x="227" y="110"/>
                      <a:pt x="227" y="110"/>
                    </a:cubicBezTo>
                    <a:cubicBezTo>
                      <a:pt x="228" y="111"/>
                      <a:pt x="228" y="111"/>
                      <a:pt x="228" y="111"/>
                    </a:cubicBezTo>
                    <a:cubicBezTo>
                      <a:pt x="228" y="111"/>
                      <a:pt x="228" y="111"/>
                      <a:pt x="228" y="111"/>
                    </a:cubicBezTo>
                    <a:cubicBezTo>
                      <a:pt x="228" y="111"/>
                      <a:pt x="229" y="112"/>
                      <a:pt x="229" y="112"/>
                    </a:cubicBezTo>
                    <a:cubicBezTo>
                      <a:pt x="229" y="112"/>
                      <a:pt x="230" y="112"/>
                      <a:pt x="230" y="113"/>
                    </a:cubicBezTo>
                    <a:cubicBezTo>
                      <a:pt x="231" y="114"/>
                      <a:pt x="232" y="115"/>
                      <a:pt x="233" y="116"/>
                    </a:cubicBezTo>
                    <a:cubicBezTo>
                      <a:pt x="234" y="119"/>
                      <a:pt x="236" y="121"/>
                      <a:pt x="236" y="124"/>
                    </a:cubicBezTo>
                    <a:cubicBezTo>
                      <a:pt x="237" y="125"/>
                      <a:pt x="237" y="127"/>
                      <a:pt x="237" y="128"/>
                    </a:cubicBezTo>
                    <a:cubicBezTo>
                      <a:pt x="238" y="130"/>
                      <a:pt x="238" y="131"/>
                      <a:pt x="238" y="133"/>
                    </a:cubicBezTo>
                    <a:cubicBezTo>
                      <a:pt x="238" y="134"/>
                      <a:pt x="238" y="135"/>
                      <a:pt x="238"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4"/>
              <p:cNvSpPr>
                <a:spLocks/>
              </p:cNvSpPr>
              <p:nvPr userDrawn="1"/>
            </p:nvSpPr>
            <p:spPr bwMode="auto">
              <a:xfrm>
                <a:off x="879531" y="3824590"/>
                <a:ext cx="449697" cy="470735"/>
              </a:xfrm>
              <a:custGeom>
                <a:avLst/>
                <a:gdLst>
                  <a:gd name="T0" fmla="*/ 29 w 167"/>
                  <a:gd name="T1" fmla="*/ 35 h 175"/>
                  <a:gd name="T2" fmla="*/ 102 w 167"/>
                  <a:gd name="T3" fmla="*/ 132 h 175"/>
                  <a:gd name="T4" fmla="*/ 29 w 167"/>
                  <a:gd name="T5" fmla="*/ 35 h 175"/>
                </a:gdLst>
                <a:ahLst/>
                <a:cxnLst>
                  <a:cxn ang="0">
                    <a:pos x="T0" y="T1"/>
                  </a:cxn>
                  <a:cxn ang="0">
                    <a:pos x="T2" y="T3"/>
                  </a:cxn>
                  <a:cxn ang="0">
                    <a:pos x="T4" y="T5"/>
                  </a:cxn>
                </a:cxnLst>
                <a:rect l="0" t="0" r="r" b="b"/>
                <a:pathLst>
                  <a:path w="167" h="175">
                    <a:moveTo>
                      <a:pt x="29" y="35"/>
                    </a:moveTo>
                    <a:cubicBezTo>
                      <a:pt x="0" y="53"/>
                      <a:pt x="38" y="175"/>
                      <a:pt x="102" y="132"/>
                    </a:cubicBezTo>
                    <a:cubicBezTo>
                      <a:pt x="167" y="89"/>
                      <a:pt x="87" y="0"/>
                      <a:pt x="2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5"/>
              <p:cNvSpPr>
                <a:spLocks/>
              </p:cNvSpPr>
              <p:nvPr userDrawn="1"/>
            </p:nvSpPr>
            <p:spPr bwMode="auto">
              <a:xfrm>
                <a:off x="1655321" y="1610299"/>
                <a:ext cx="825757" cy="731084"/>
              </a:xfrm>
              <a:custGeom>
                <a:avLst/>
                <a:gdLst>
                  <a:gd name="T0" fmla="*/ 173 w 307"/>
                  <a:gd name="T1" fmla="*/ 54 h 272"/>
                  <a:gd name="T2" fmla="*/ 56 w 307"/>
                  <a:gd name="T3" fmla="*/ 66 h 272"/>
                  <a:gd name="T4" fmla="*/ 93 w 307"/>
                  <a:gd name="T5" fmla="*/ 264 h 272"/>
                  <a:gd name="T6" fmla="*/ 168 w 307"/>
                  <a:gd name="T7" fmla="*/ 252 h 272"/>
                  <a:gd name="T8" fmla="*/ 251 w 307"/>
                  <a:gd name="T9" fmla="*/ 233 h 272"/>
                  <a:gd name="T10" fmla="*/ 279 w 307"/>
                  <a:gd name="T11" fmla="*/ 83 h 272"/>
                  <a:gd name="T12" fmla="*/ 173 w 307"/>
                  <a:gd name="T13" fmla="*/ 54 h 272"/>
                </a:gdLst>
                <a:ahLst/>
                <a:cxnLst>
                  <a:cxn ang="0">
                    <a:pos x="T0" y="T1"/>
                  </a:cxn>
                  <a:cxn ang="0">
                    <a:pos x="T2" y="T3"/>
                  </a:cxn>
                  <a:cxn ang="0">
                    <a:pos x="T4" y="T5"/>
                  </a:cxn>
                  <a:cxn ang="0">
                    <a:pos x="T6" y="T7"/>
                  </a:cxn>
                  <a:cxn ang="0">
                    <a:pos x="T8" y="T9"/>
                  </a:cxn>
                  <a:cxn ang="0">
                    <a:pos x="T10" y="T11"/>
                  </a:cxn>
                  <a:cxn ang="0">
                    <a:pos x="T12" y="T13"/>
                  </a:cxn>
                </a:cxnLst>
                <a:rect l="0" t="0" r="r" b="b"/>
                <a:pathLst>
                  <a:path w="307" h="272">
                    <a:moveTo>
                      <a:pt x="173" y="54"/>
                    </a:moveTo>
                    <a:cubicBezTo>
                      <a:pt x="152" y="65"/>
                      <a:pt x="112" y="0"/>
                      <a:pt x="56" y="66"/>
                    </a:cubicBezTo>
                    <a:cubicBezTo>
                      <a:pt x="0" y="132"/>
                      <a:pt x="48" y="256"/>
                      <a:pt x="93" y="264"/>
                    </a:cubicBezTo>
                    <a:cubicBezTo>
                      <a:pt x="138" y="272"/>
                      <a:pt x="159" y="238"/>
                      <a:pt x="168" y="252"/>
                    </a:cubicBezTo>
                    <a:cubicBezTo>
                      <a:pt x="178" y="266"/>
                      <a:pt x="222" y="272"/>
                      <a:pt x="251" y="233"/>
                    </a:cubicBezTo>
                    <a:cubicBezTo>
                      <a:pt x="280" y="195"/>
                      <a:pt x="307" y="125"/>
                      <a:pt x="279" y="83"/>
                    </a:cubicBezTo>
                    <a:cubicBezTo>
                      <a:pt x="251" y="40"/>
                      <a:pt x="235" y="21"/>
                      <a:pt x="1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6"/>
              <p:cNvSpPr>
                <a:spLocks/>
              </p:cNvSpPr>
              <p:nvPr userDrawn="1"/>
            </p:nvSpPr>
            <p:spPr bwMode="auto">
              <a:xfrm>
                <a:off x="2007714" y="1473549"/>
                <a:ext cx="307687" cy="270870"/>
              </a:xfrm>
              <a:custGeom>
                <a:avLst/>
                <a:gdLst>
                  <a:gd name="T0" fmla="*/ 104 w 114"/>
                  <a:gd name="T1" fmla="*/ 29 h 101"/>
                  <a:gd name="T2" fmla="*/ 21 w 114"/>
                  <a:gd name="T3" fmla="*/ 88 h 101"/>
                  <a:gd name="T4" fmla="*/ 26 w 114"/>
                  <a:gd name="T5" fmla="*/ 80 h 101"/>
                  <a:gd name="T6" fmla="*/ 46 w 114"/>
                  <a:gd name="T7" fmla="*/ 61 h 101"/>
                  <a:gd name="T8" fmla="*/ 71 w 114"/>
                  <a:gd name="T9" fmla="*/ 46 h 101"/>
                  <a:gd name="T10" fmla="*/ 80 w 114"/>
                  <a:gd name="T11" fmla="*/ 43 h 101"/>
                  <a:gd name="T12" fmla="*/ 83 w 114"/>
                  <a:gd name="T13" fmla="*/ 42 h 101"/>
                  <a:gd name="T14" fmla="*/ 84 w 114"/>
                  <a:gd name="T15" fmla="*/ 42 h 101"/>
                  <a:gd name="T16" fmla="*/ 84 w 114"/>
                  <a:gd name="T17" fmla="*/ 43 h 101"/>
                  <a:gd name="T18" fmla="*/ 81 w 114"/>
                  <a:gd name="T19" fmla="*/ 45 h 101"/>
                  <a:gd name="T20" fmla="*/ 73 w 114"/>
                  <a:gd name="T21" fmla="*/ 50 h 101"/>
                  <a:gd name="T22" fmla="*/ 63 w 114"/>
                  <a:gd name="T23" fmla="*/ 58 h 101"/>
                  <a:gd name="T24" fmla="*/ 52 w 114"/>
                  <a:gd name="T25" fmla="*/ 67 h 101"/>
                  <a:gd name="T26" fmla="*/ 31 w 114"/>
                  <a:gd name="T27" fmla="*/ 86 h 101"/>
                  <a:gd name="T28" fmla="*/ 25 w 114"/>
                  <a:gd name="T29" fmla="*/ 91 h 101"/>
                  <a:gd name="T30" fmla="*/ 27 w 114"/>
                  <a:gd name="T31" fmla="*/ 93 h 101"/>
                  <a:gd name="T32" fmla="*/ 104 w 114"/>
                  <a:gd name="T33" fmla="*/ 2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01">
                    <a:moveTo>
                      <a:pt x="104" y="29"/>
                    </a:moveTo>
                    <a:cubicBezTo>
                      <a:pt x="96" y="0"/>
                      <a:pt x="0" y="66"/>
                      <a:pt x="21" y="88"/>
                    </a:cubicBezTo>
                    <a:cubicBezTo>
                      <a:pt x="22" y="86"/>
                      <a:pt x="24" y="84"/>
                      <a:pt x="26" y="80"/>
                    </a:cubicBezTo>
                    <a:cubicBezTo>
                      <a:pt x="31" y="74"/>
                      <a:pt x="38" y="67"/>
                      <a:pt x="46" y="61"/>
                    </a:cubicBezTo>
                    <a:cubicBezTo>
                      <a:pt x="55" y="54"/>
                      <a:pt x="64" y="49"/>
                      <a:pt x="71" y="46"/>
                    </a:cubicBezTo>
                    <a:cubicBezTo>
                      <a:pt x="74" y="45"/>
                      <a:pt x="77" y="44"/>
                      <a:pt x="80" y="43"/>
                    </a:cubicBezTo>
                    <a:cubicBezTo>
                      <a:pt x="82" y="42"/>
                      <a:pt x="83" y="42"/>
                      <a:pt x="83" y="42"/>
                    </a:cubicBezTo>
                    <a:cubicBezTo>
                      <a:pt x="83" y="42"/>
                      <a:pt x="84" y="42"/>
                      <a:pt x="84" y="42"/>
                    </a:cubicBezTo>
                    <a:cubicBezTo>
                      <a:pt x="84" y="43"/>
                      <a:pt x="84" y="43"/>
                      <a:pt x="84" y="43"/>
                    </a:cubicBezTo>
                    <a:cubicBezTo>
                      <a:pt x="84" y="43"/>
                      <a:pt x="83" y="44"/>
                      <a:pt x="81" y="45"/>
                    </a:cubicBezTo>
                    <a:cubicBezTo>
                      <a:pt x="79" y="46"/>
                      <a:pt x="76" y="48"/>
                      <a:pt x="73" y="50"/>
                    </a:cubicBezTo>
                    <a:cubicBezTo>
                      <a:pt x="70" y="53"/>
                      <a:pt x="67" y="55"/>
                      <a:pt x="63" y="58"/>
                    </a:cubicBezTo>
                    <a:cubicBezTo>
                      <a:pt x="59" y="61"/>
                      <a:pt x="56" y="64"/>
                      <a:pt x="52" y="67"/>
                    </a:cubicBezTo>
                    <a:cubicBezTo>
                      <a:pt x="44" y="74"/>
                      <a:pt x="37" y="81"/>
                      <a:pt x="31" y="86"/>
                    </a:cubicBezTo>
                    <a:cubicBezTo>
                      <a:pt x="29" y="88"/>
                      <a:pt x="27" y="90"/>
                      <a:pt x="25" y="91"/>
                    </a:cubicBezTo>
                    <a:cubicBezTo>
                      <a:pt x="26" y="92"/>
                      <a:pt x="26" y="92"/>
                      <a:pt x="27" y="93"/>
                    </a:cubicBezTo>
                    <a:cubicBezTo>
                      <a:pt x="51" y="101"/>
                      <a:pt x="114" y="60"/>
                      <a:pt x="10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83"/>
              <p:cNvSpPr>
                <a:spLocks/>
              </p:cNvSpPr>
              <p:nvPr userDrawn="1"/>
            </p:nvSpPr>
            <p:spPr bwMode="auto">
              <a:xfrm>
                <a:off x="916348" y="1683933"/>
                <a:ext cx="236682" cy="205124"/>
              </a:xfrm>
              <a:custGeom>
                <a:avLst/>
                <a:gdLst>
                  <a:gd name="T0" fmla="*/ 82 w 89"/>
                  <a:gd name="T1" fmla="*/ 17 h 77"/>
                  <a:gd name="T2" fmla="*/ 69 w 89"/>
                  <a:gd name="T3" fmla="*/ 13 h 77"/>
                  <a:gd name="T4" fmla="*/ 54 w 89"/>
                  <a:gd name="T5" fmla="*/ 6 h 77"/>
                  <a:gd name="T6" fmla="*/ 48 w 89"/>
                  <a:gd name="T7" fmla="*/ 2 h 77"/>
                  <a:gd name="T8" fmla="*/ 45 w 89"/>
                  <a:gd name="T9" fmla="*/ 0 h 77"/>
                  <a:gd name="T10" fmla="*/ 44 w 89"/>
                  <a:gd name="T11" fmla="*/ 0 h 77"/>
                  <a:gd name="T12" fmla="*/ 15 w 89"/>
                  <a:gd name="T13" fmla="*/ 28 h 77"/>
                  <a:gd name="T14" fmla="*/ 47 w 89"/>
                  <a:gd name="T15" fmla="*/ 74 h 77"/>
                  <a:gd name="T16" fmla="*/ 72 w 89"/>
                  <a:gd name="T17" fmla="*/ 31 h 77"/>
                  <a:gd name="T18" fmla="*/ 82 w 89"/>
                  <a:gd name="T19"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7">
                    <a:moveTo>
                      <a:pt x="82" y="17"/>
                    </a:moveTo>
                    <a:cubicBezTo>
                      <a:pt x="78" y="16"/>
                      <a:pt x="73" y="15"/>
                      <a:pt x="69" y="13"/>
                    </a:cubicBezTo>
                    <a:cubicBezTo>
                      <a:pt x="63" y="11"/>
                      <a:pt x="59" y="9"/>
                      <a:pt x="54" y="6"/>
                    </a:cubicBezTo>
                    <a:cubicBezTo>
                      <a:pt x="52" y="5"/>
                      <a:pt x="50" y="4"/>
                      <a:pt x="48" y="2"/>
                    </a:cubicBezTo>
                    <a:cubicBezTo>
                      <a:pt x="47" y="1"/>
                      <a:pt x="46" y="1"/>
                      <a:pt x="45" y="0"/>
                    </a:cubicBezTo>
                    <a:cubicBezTo>
                      <a:pt x="44" y="0"/>
                      <a:pt x="44" y="0"/>
                      <a:pt x="44" y="0"/>
                    </a:cubicBezTo>
                    <a:cubicBezTo>
                      <a:pt x="41" y="9"/>
                      <a:pt x="25" y="14"/>
                      <a:pt x="15" y="28"/>
                    </a:cubicBezTo>
                    <a:cubicBezTo>
                      <a:pt x="0" y="49"/>
                      <a:pt x="4" y="70"/>
                      <a:pt x="47" y="74"/>
                    </a:cubicBezTo>
                    <a:cubicBezTo>
                      <a:pt x="89" y="77"/>
                      <a:pt x="72" y="51"/>
                      <a:pt x="72" y="31"/>
                    </a:cubicBezTo>
                    <a:cubicBezTo>
                      <a:pt x="71" y="23"/>
                      <a:pt x="76" y="19"/>
                      <a:pt x="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84"/>
              <p:cNvSpPr>
                <a:spLocks/>
              </p:cNvSpPr>
              <p:nvPr userDrawn="1"/>
            </p:nvSpPr>
            <p:spPr bwMode="auto">
              <a:xfrm>
                <a:off x="1126732" y="965998"/>
                <a:ext cx="320836" cy="152528"/>
              </a:xfrm>
              <a:custGeom>
                <a:avLst/>
                <a:gdLst>
                  <a:gd name="T0" fmla="*/ 18 w 119"/>
                  <a:gd name="T1" fmla="*/ 48 h 57"/>
                  <a:gd name="T2" fmla="*/ 23 w 119"/>
                  <a:gd name="T3" fmla="*/ 50 h 57"/>
                  <a:gd name="T4" fmla="*/ 29 w 119"/>
                  <a:gd name="T5" fmla="*/ 51 h 57"/>
                  <a:gd name="T6" fmla="*/ 45 w 119"/>
                  <a:gd name="T7" fmla="*/ 54 h 57"/>
                  <a:gd name="T8" fmla="*/ 54 w 119"/>
                  <a:gd name="T9" fmla="*/ 56 h 57"/>
                  <a:gd name="T10" fmla="*/ 63 w 119"/>
                  <a:gd name="T11" fmla="*/ 57 h 57"/>
                  <a:gd name="T12" fmla="*/ 73 w 119"/>
                  <a:gd name="T13" fmla="*/ 57 h 57"/>
                  <a:gd name="T14" fmla="*/ 82 w 119"/>
                  <a:gd name="T15" fmla="*/ 57 h 57"/>
                  <a:gd name="T16" fmla="*/ 98 w 119"/>
                  <a:gd name="T17" fmla="*/ 56 h 57"/>
                  <a:gd name="T18" fmla="*/ 103 w 119"/>
                  <a:gd name="T19" fmla="*/ 55 h 57"/>
                  <a:gd name="T20" fmla="*/ 117 w 119"/>
                  <a:gd name="T21" fmla="*/ 39 h 57"/>
                  <a:gd name="T22" fmla="*/ 103 w 119"/>
                  <a:gd name="T23" fmla="*/ 33 h 57"/>
                  <a:gd name="T24" fmla="*/ 63 w 119"/>
                  <a:gd name="T25" fmla="*/ 1 h 57"/>
                  <a:gd name="T26" fmla="*/ 26 w 119"/>
                  <a:gd name="T27" fmla="*/ 23 h 57"/>
                  <a:gd name="T28" fmla="*/ 17 w 119"/>
                  <a:gd name="T29" fmla="*/ 48 h 57"/>
                  <a:gd name="T30" fmla="*/ 18 w 119"/>
                  <a:gd name="T3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57">
                    <a:moveTo>
                      <a:pt x="18" y="48"/>
                    </a:moveTo>
                    <a:cubicBezTo>
                      <a:pt x="19" y="49"/>
                      <a:pt x="21" y="49"/>
                      <a:pt x="23" y="50"/>
                    </a:cubicBezTo>
                    <a:cubicBezTo>
                      <a:pt x="24" y="50"/>
                      <a:pt x="27" y="51"/>
                      <a:pt x="29" y="51"/>
                    </a:cubicBezTo>
                    <a:cubicBezTo>
                      <a:pt x="34" y="52"/>
                      <a:pt x="39" y="54"/>
                      <a:pt x="45" y="54"/>
                    </a:cubicBezTo>
                    <a:cubicBezTo>
                      <a:pt x="48" y="55"/>
                      <a:pt x="51" y="55"/>
                      <a:pt x="54" y="56"/>
                    </a:cubicBezTo>
                    <a:cubicBezTo>
                      <a:pt x="57" y="56"/>
                      <a:pt x="60" y="56"/>
                      <a:pt x="63" y="57"/>
                    </a:cubicBezTo>
                    <a:cubicBezTo>
                      <a:pt x="66" y="57"/>
                      <a:pt x="70" y="57"/>
                      <a:pt x="73" y="57"/>
                    </a:cubicBezTo>
                    <a:cubicBezTo>
                      <a:pt x="76" y="57"/>
                      <a:pt x="79" y="57"/>
                      <a:pt x="82" y="57"/>
                    </a:cubicBezTo>
                    <a:cubicBezTo>
                      <a:pt x="88" y="57"/>
                      <a:pt x="93" y="57"/>
                      <a:pt x="98" y="56"/>
                    </a:cubicBezTo>
                    <a:cubicBezTo>
                      <a:pt x="100" y="56"/>
                      <a:pt x="101" y="56"/>
                      <a:pt x="103" y="55"/>
                    </a:cubicBezTo>
                    <a:cubicBezTo>
                      <a:pt x="109" y="53"/>
                      <a:pt x="116" y="48"/>
                      <a:pt x="117" y="39"/>
                    </a:cubicBezTo>
                    <a:cubicBezTo>
                      <a:pt x="119" y="23"/>
                      <a:pt x="103" y="33"/>
                      <a:pt x="103" y="33"/>
                    </a:cubicBezTo>
                    <a:cubicBezTo>
                      <a:pt x="103" y="33"/>
                      <a:pt x="97" y="1"/>
                      <a:pt x="63" y="1"/>
                    </a:cubicBezTo>
                    <a:cubicBezTo>
                      <a:pt x="29" y="0"/>
                      <a:pt x="26" y="23"/>
                      <a:pt x="26" y="23"/>
                    </a:cubicBezTo>
                    <a:cubicBezTo>
                      <a:pt x="4" y="20"/>
                      <a:pt x="0" y="31"/>
                      <a:pt x="17" y="48"/>
                    </a:cubicBezTo>
                    <a:cubicBezTo>
                      <a:pt x="17" y="48"/>
                      <a:pt x="18" y="48"/>
                      <a:pt x="1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85"/>
              <p:cNvSpPr>
                <a:spLocks/>
              </p:cNvSpPr>
              <p:nvPr userDrawn="1"/>
            </p:nvSpPr>
            <p:spPr bwMode="auto">
              <a:xfrm>
                <a:off x="1084655" y="1707602"/>
                <a:ext cx="286649" cy="244572"/>
              </a:xfrm>
              <a:custGeom>
                <a:avLst/>
                <a:gdLst>
                  <a:gd name="T0" fmla="*/ 82 w 107"/>
                  <a:gd name="T1" fmla="*/ 0 h 91"/>
                  <a:gd name="T2" fmla="*/ 81 w 107"/>
                  <a:gd name="T3" fmla="*/ 0 h 91"/>
                  <a:gd name="T4" fmla="*/ 68 w 107"/>
                  <a:gd name="T5" fmla="*/ 6 h 91"/>
                  <a:gd name="T6" fmla="*/ 61 w 107"/>
                  <a:gd name="T7" fmla="*/ 8 h 91"/>
                  <a:gd name="T8" fmla="*/ 54 w 107"/>
                  <a:gd name="T9" fmla="*/ 9 h 91"/>
                  <a:gd name="T10" fmla="*/ 46 w 107"/>
                  <a:gd name="T11" fmla="*/ 10 h 91"/>
                  <a:gd name="T12" fmla="*/ 38 w 107"/>
                  <a:gd name="T13" fmla="*/ 10 h 91"/>
                  <a:gd name="T14" fmla="*/ 35 w 107"/>
                  <a:gd name="T15" fmla="*/ 10 h 91"/>
                  <a:gd name="T16" fmla="*/ 39 w 107"/>
                  <a:gd name="T17" fmla="*/ 23 h 91"/>
                  <a:gd name="T18" fmla="*/ 53 w 107"/>
                  <a:gd name="T19" fmla="*/ 80 h 91"/>
                  <a:gd name="T20" fmla="*/ 87 w 107"/>
                  <a:gd name="T21" fmla="*/ 35 h 91"/>
                  <a:gd name="T22" fmla="*/ 82 w 107"/>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91">
                    <a:moveTo>
                      <a:pt x="82" y="0"/>
                    </a:moveTo>
                    <a:cubicBezTo>
                      <a:pt x="82" y="0"/>
                      <a:pt x="81" y="0"/>
                      <a:pt x="81" y="0"/>
                    </a:cubicBezTo>
                    <a:cubicBezTo>
                      <a:pt x="77" y="3"/>
                      <a:pt x="73" y="4"/>
                      <a:pt x="68" y="6"/>
                    </a:cubicBezTo>
                    <a:cubicBezTo>
                      <a:pt x="66" y="7"/>
                      <a:pt x="64" y="7"/>
                      <a:pt x="61" y="8"/>
                    </a:cubicBezTo>
                    <a:cubicBezTo>
                      <a:pt x="59" y="8"/>
                      <a:pt x="56" y="9"/>
                      <a:pt x="54" y="9"/>
                    </a:cubicBezTo>
                    <a:cubicBezTo>
                      <a:pt x="51" y="9"/>
                      <a:pt x="49" y="10"/>
                      <a:pt x="46" y="10"/>
                    </a:cubicBezTo>
                    <a:cubicBezTo>
                      <a:pt x="43" y="10"/>
                      <a:pt x="41" y="10"/>
                      <a:pt x="38" y="10"/>
                    </a:cubicBezTo>
                    <a:cubicBezTo>
                      <a:pt x="35" y="10"/>
                      <a:pt x="35" y="10"/>
                      <a:pt x="35" y="10"/>
                    </a:cubicBezTo>
                    <a:cubicBezTo>
                      <a:pt x="39" y="13"/>
                      <a:pt x="41" y="17"/>
                      <a:pt x="39" y="23"/>
                    </a:cubicBezTo>
                    <a:cubicBezTo>
                      <a:pt x="31" y="42"/>
                      <a:pt x="0" y="68"/>
                      <a:pt x="53" y="80"/>
                    </a:cubicBezTo>
                    <a:cubicBezTo>
                      <a:pt x="107" y="91"/>
                      <a:pt x="100" y="55"/>
                      <a:pt x="87" y="35"/>
                    </a:cubicBezTo>
                    <a:cubicBezTo>
                      <a:pt x="79" y="22"/>
                      <a:pt x="77" y="11"/>
                      <a:pt x="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86"/>
              <p:cNvSpPr>
                <a:spLocks/>
              </p:cNvSpPr>
              <p:nvPr userDrawn="1"/>
            </p:nvSpPr>
            <p:spPr bwMode="auto">
              <a:xfrm>
                <a:off x="1105694" y="1497218"/>
                <a:ext cx="134121" cy="52596"/>
              </a:xfrm>
              <a:custGeom>
                <a:avLst/>
                <a:gdLst>
                  <a:gd name="T0" fmla="*/ 42 w 50"/>
                  <a:gd name="T1" fmla="*/ 14 h 20"/>
                  <a:gd name="T2" fmla="*/ 38 w 50"/>
                  <a:gd name="T3" fmla="*/ 12 h 20"/>
                  <a:gd name="T4" fmla="*/ 33 w 50"/>
                  <a:gd name="T5" fmla="*/ 10 h 20"/>
                  <a:gd name="T6" fmla="*/ 29 w 50"/>
                  <a:gd name="T7" fmla="*/ 8 h 20"/>
                  <a:gd name="T8" fmla="*/ 26 w 50"/>
                  <a:gd name="T9" fmla="*/ 6 h 20"/>
                  <a:gd name="T10" fmla="*/ 21 w 50"/>
                  <a:gd name="T11" fmla="*/ 6 h 20"/>
                  <a:gd name="T12" fmla="*/ 15 w 50"/>
                  <a:gd name="T13" fmla="*/ 5 h 20"/>
                  <a:gd name="T14" fmla="*/ 11 w 50"/>
                  <a:gd name="T15" fmla="*/ 4 h 20"/>
                  <a:gd name="T16" fmla="*/ 6 w 50"/>
                  <a:gd name="T17" fmla="*/ 3 h 20"/>
                  <a:gd name="T18" fmla="*/ 2 w 50"/>
                  <a:gd name="T19" fmla="*/ 1 h 20"/>
                  <a:gd name="T20" fmla="*/ 0 w 50"/>
                  <a:gd name="T21" fmla="*/ 0 h 20"/>
                  <a:gd name="T22" fmla="*/ 1 w 50"/>
                  <a:gd name="T23" fmla="*/ 3 h 20"/>
                  <a:gd name="T24" fmla="*/ 5 w 50"/>
                  <a:gd name="T25" fmla="*/ 7 h 20"/>
                  <a:gd name="T26" fmla="*/ 10 w 50"/>
                  <a:gd name="T27" fmla="*/ 12 h 20"/>
                  <a:gd name="T28" fmla="*/ 12 w 50"/>
                  <a:gd name="T29" fmla="*/ 14 h 20"/>
                  <a:gd name="T30" fmla="*/ 15 w 50"/>
                  <a:gd name="T31" fmla="*/ 15 h 20"/>
                  <a:gd name="T32" fmla="*/ 19 w 50"/>
                  <a:gd name="T33" fmla="*/ 17 h 20"/>
                  <a:gd name="T34" fmla="*/ 22 w 50"/>
                  <a:gd name="T35" fmla="*/ 18 h 20"/>
                  <a:gd name="T36" fmla="*/ 23 w 50"/>
                  <a:gd name="T37" fmla="*/ 18 h 20"/>
                  <a:gd name="T38" fmla="*/ 24 w 50"/>
                  <a:gd name="T39" fmla="*/ 19 h 20"/>
                  <a:gd name="T40" fmla="*/ 25 w 50"/>
                  <a:gd name="T41" fmla="*/ 19 h 20"/>
                  <a:gd name="T42" fmla="*/ 29 w 50"/>
                  <a:gd name="T43" fmla="*/ 20 h 20"/>
                  <a:gd name="T44" fmla="*/ 32 w 50"/>
                  <a:gd name="T45" fmla="*/ 20 h 20"/>
                  <a:gd name="T46" fmla="*/ 35 w 50"/>
                  <a:gd name="T47" fmla="*/ 20 h 20"/>
                  <a:gd name="T48" fmla="*/ 47 w 50"/>
                  <a:gd name="T49" fmla="*/ 17 h 20"/>
                  <a:gd name="T50" fmla="*/ 50 w 50"/>
                  <a:gd name="T51" fmla="*/ 15 h 20"/>
                  <a:gd name="T52" fmla="*/ 47 w 50"/>
                  <a:gd name="T53" fmla="*/ 15 h 20"/>
                  <a:gd name="T54" fmla="*/ 42 w 50"/>
                  <a:gd name="T5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20">
                    <a:moveTo>
                      <a:pt x="42" y="14"/>
                    </a:moveTo>
                    <a:cubicBezTo>
                      <a:pt x="41" y="13"/>
                      <a:pt x="39" y="13"/>
                      <a:pt x="38" y="12"/>
                    </a:cubicBezTo>
                    <a:cubicBezTo>
                      <a:pt x="36" y="12"/>
                      <a:pt x="35" y="11"/>
                      <a:pt x="33" y="10"/>
                    </a:cubicBezTo>
                    <a:cubicBezTo>
                      <a:pt x="32" y="9"/>
                      <a:pt x="30" y="9"/>
                      <a:pt x="29" y="8"/>
                    </a:cubicBezTo>
                    <a:cubicBezTo>
                      <a:pt x="28" y="7"/>
                      <a:pt x="27" y="6"/>
                      <a:pt x="26" y="6"/>
                    </a:cubicBezTo>
                    <a:cubicBezTo>
                      <a:pt x="24" y="6"/>
                      <a:pt x="22" y="6"/>
                      <a:pt x="21" y="6"/>
                    </a:cubicBezTo>
                    <a:cubicBezTo>
                      <a:pt x="19" y="6"/>
                      <a:pt x="17" y="5"/>
                      <a:pt x="15" y="5"/>
                    </a:cubicBezTo>
                    <a:cubicBezTo>
                      <a:pt x="14" y="5"/>
                      <a:pt x="12" y="5"/>
                      <a:pt x="11" y="4"/>
                    </a:cubicBezTo>
                    <a:cubicBezTo>
                      <a:pt x="9" y="4"/>
                      <a:pt x="7" y="3"/>
                      <a:pt x="6" y="3"/>
                    </a:cubicBezTo>
                    <a:cubicBezTo>
                      <a:pt x="4" y="2"/>
                      <a:pt x="3" y="2"/>
                      <a:pt x="2" y="1"/>
                    </a:cubicBezTo>
                    <a:cubicBezTo>
                      <a:pt x="1" y="1"/>
                      <a:pt x="0" y="1"/>
                      <a:pt x="0" y="0"/>
                    </a:cubicBezTo>
                    <a:cubicBezTo>
                      <a:pt x="0" y="1"/>
                      <a:pt x="1" y="2"/>
                      <a:pt x="1" y="3"/>
                    </a:cubicBezTo>
                    <a:cubicBezTo>
                      <a:pt x="2" y="4"/>
                      <a:pt x="4" y="6"/>
                      <a:pt x="5" y="7"/>
                    </a:cubicBezTo>
                    <a:cubicBezTo>
                      <a:pt x="6" y="9"/>
                      <a:pt x="8" y="10"/>
                      <a:pt x="10" y="12"/>
                    </a:cubicBezTo>
                    <a:cubicBezTo>
                      <a:pt x="11" y="12"/>
                      <a:pt x="12" y="13"/>
                      <a:pt x="12" y="14"/>
                    </a:cubicBezTo>
                    <a:cubicBezTo>
                      <a:pt x="13" y="14"/>
                      <a:pt x="14" y="15"/>
                      <a:pt x="15" y="15"/>
                    </a:cubicBezTo>
                    <a:cubicBezTo>
                      <a:pt x="16" y="16"/>
                      <a:pt x="18" y="16"/>
                      <a:pt x="19" y="17"/>
                    </a:cubicBezTo>
                    <a:cubicBezTo>
                      <a:pt x="22" y="18"/>
                      <a:pt x="22" y="18"/>
                      <a:pt x="22" y="18"/>
                    </a:cubicBezTo>
                    <a:cubicBezTo>
                      <a:pt x="22" y="18"/>
                      <a:pt x="23" y="18"/>
                      <a:pt x="23" y="18"/>
                    </a:cubicBezTo>
                    <a:cubicBezTo>
                      <a:pt x="24" y="19"/>
                      <a:pt x="24" y="19"/>
                      <a:pt x="24" y="19"/>
                    </a:cubicBezTo>
                    <a:cubicBezTo>
                      <a:pt x="25" y="19"/>
                      <a:pt x="25" y="19"/>
                      <a:pt x="25" y="19"/>
                    </a:cubicBezTo>
                    <a:cubicBezTo>
                      <a:pt x="27" y="19"/>
                      <a:pt x="28" y="20"/>
                      <a:pt x="29" y="20"/>
                    </a:cubicBezTo>
                    <a:cubicBezTo>
                      <a:pt x="30" y="20"/>
                      <a:pt x="31" y="20"/>
                      <a:pt x="32" y="20"/>
                    </a:cubicBezTo>
                    <a:cubicBezTo>
                      <a:pt x="33" y="20"/>
                      <a:pt x="34" y="20"/>
                      <a:pt x="35" y="20"/>
                    </a:cubicBezTo>
                    <a:cubicBezTo>
                      <a:pt x="40" y="20"/>
                      <a:pt x="44" y="18"/>
                      <a:pt x="47" y="17"/>
                    </a:cubicBezTo>
                    <a:cubicBezTo>
                      <a:pt x="48" y="16"/>
                      <a:pt x="49" y="16"/>
                      <a:pt x="50" y="15"/>
                    </a:cubicBezTo>
                    <a:cubicBezTo>
                      <a:pt x="47" y="15"/>
                      <a:pt x="47" y="15"/>
                      <a:pt x="47" y="15"/>
                    </a:cubicBezTo>
                    <a:cubicBezTo>
                      <a:pt x="46" y="15"/>
                      <a:pt x="44" y="14"/>
                      <a:pt x="4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87"/>
              <p:cNvSpPr>
                <a:spLocks/>
              </p:cNvSpPr>
              <p:nvPr userDrawn="1"/>
            </p:nvSpPr>
            <p:spPr bwMode="auto">
              <a:xfrm>
                <a:off x="1139880" y="1347319"/>
                <a:ext cx="128861" cy="97303"/>
              </a:xfrm>
              <a:custGeom>
                <a:avLst/>
                <a:gdLst>
                  <a:gd name="T0" fmla="*/ 11 w 48"/>
                  <a:gd name="T1" fmla="*/ 30 h 36"/>
                  <a:gd name="T2" fmla="*/ 16 w 48"/>
                  <a:gd name="T3" fmla="*/ 33 h 36"/>
                  <a:gd name="T4" fmla="*/ 19 w 48"/>
                  <a:gd name="T5" fmla="*/ 34 h 36"/>
                  <a:gd name="T6" fmla="*/ 21 w 48"/>
                  <a:gd name="T7" fmla="*/ 35 h 36"/>
                  <a:gd name="T8" fmla="*/ 31 w 48"/>
                  <a:gd name="T9" fmla="*/ 36 h 36"/>
                  <a:gd name="T10" fmla="*/ 44 w 48"/>
                  <a:gd name="T11" fmla="*/ 31 h 36"/>
                  <a:gd name="T12" fmla="*/ 46 w 48"/>
                  <a:gd name="T13" fmla="*/ 29 h 36"/>
                  <a:gd name="T14" fmla="*/ 47 w 48"/>
                  <a:gd name="T15" fmla="*/ 28 h 36"/>
                  <a:gd name="T16" fmla="*/ 47 w 48"/>
                  <a:gd name="T17" fmla="*/ 26 h 36"/>
                  <a:gd name="T18" fmla="*/ 48 w 48"/>
                  <a:gd name="T19" fmla="*/ 21 h 36"/>
                  <a:gd name="T20" fmla="*/ 41 w 48"/>
                  <a:gd name="T21" fmla="*/ 8 h 36"/>
                  <a:gd name="T22" fmla="*/ 32 w 48"/>
                  <a:gd name="T23" fmla="*/ 3 h 36"/>
                  <a:gd name="T24" fmla="*/ 20 w 48"/>
                  <a:gd name="T25" fmla="*/ 0 h 36"/>
                  <a:gd name="T26" fmla="*/ 8 w 48"/>
                  <a:gd name="T27" fmla="*/ 3 h 36"/>
                  <a:gd name="T28" fmla="*/ 4 w 48"/>
                  <a:gd name="T29" fmla="*/ 6 h 36"/>
                  <a:gd name="T30" fmla="*/ 2 w 48"/>
                  <a:gd name="T31" fmla="*/ 9 h 36"/>
                  <a:gd name="T32" fmla="*/ 1 w 48"/>
                  <a:gd name="T33" fmla="*/ 10 h 36"/>
                  <a:gd name="T34" fmla="*/ 1 w 48"/>
                  <a:gd name="T35" fmla="*/ 11 h 36"/>
                  <a:gd name="T36" fmla="*/ 3 w 48"/>
                  <a:gd name="T37" fmla="*/ 22 h 36"/>
                  <a:gd name="T38" fmla="*/ 11 w 48"/>
                  <a:gd name="T3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6">
                    <a:moveTo>
                      <a:pt x="11" y="30"/>
                    </a:moveTo>
                    <a:cubicBezTo>
                      <a:pt x="13" y="31"/>
                      <a:pt x="14" y="32"/>
                      <a:pt x="16" y="33"/>
                    </a:cubicBezTo>
                    <a:cubicBezTo>
                      <a:pt x="17" y="33"/>
                      <a:pt x="18" y="34"/>
                      <a:pt x="19" y="34"/>
                    </a:cubicBezTo>
                    <a:cubicBezTo>
                      <a:pt x="20" y="34"/>
                      <a:pt x="21" y="34"/>
                      <a:pt x="21" y="35"/>
                    </a:cubicBezTo>
                    <a:cubicBezTo>
                      <a:pt x="25" y="36"/>
                      <a:pt x="28" y="36"/>
                      <a:pt x="31" y="36"/>
                    </a:cubicBezTo>
                    <a:cubicBezTo>
                      <a:pt x="37" y="35"/>
                      <a:pt x="42" y="33"/>
                      <a:pt x="44" y="31"/>
                    </a:cubicBezTo>
                    <a:cubicBezTo>
                      <a:pt x="45" y="30"/>
                      <a:pt x="45" y="30"/>
                      <a:pt x="46" y="29"/>
                    </a:cubicBezTo>
                    <a:cubicBezTo>
                      <a:pt x="46" y="29"/>
                      <a:pt x="46" y="29"/>
                      <a:pt x="47" y="28"/>
                    </a:cubicBezTo>
                    <a:cubicBezTo>
                      <a:pt x="47" y="27"/>
                      <a:pt x="47" y="27"/>
                      <a:pt x="47" y="26"/>
                    </a:cubicBezTo>
                    <a:cubicBezTo>
                      <a:pt x="47" y="26"/>
                      <a:pt x="48" y="25"/>
                      <a:pt x="48" y="21"/>
                    </a:cubicBezTo>
                    <a:cubicBezTo>
                      <a:pt x="48" y="18"/>
                      <a:pt x="46" y="13"/>
                      <a:pt x="41" y="8"/>
                    </a:cubicBezTo>
                    <a:cubicBezTo>
                      <a:pt x="39" y="6"/>
                      <a:pt x="36" y="4"/>
                      <a:pt x="32" y="3"/>
                    </a:cubicBezTo>
                    <a:cubicBezTo>
                      <a:pt x="28" y="1"/>
                      <a:pt x="25" y="0"/>
                      <a:pt x="20" y="0"/>
                    </a:cubicBezTo>
                    <a:cubicBezTo>
                      <a:pt x="16" y="0"/>
                      <a:pt x="12" y="1"/>
                      <a:pt x="8" y="3"/>
                    </a:cubicBezTo>
                    <a:cubicBezTo>
                      <a:pt x="6" y="4"/>
                      <a:pt x="5" y="5"/>
                      <a:pt x="4" y="6"/>
                    </a:cubicBezTo>
                    <a:cubicBezTo>
                      <a:pt x="3" y="7"/>
                      <a:pt x="2" y="8"/>
                      <a:pt x="2" y="9"/>
                    </a:cubicBezTo>
                    <a:cubicBezTo>
                      <a:pt x="2" y="9"/>
                      <a:pt x="2" y="9"/>
                      <a:pt x="1" y="10"/>
                    </a:cubicBezTo>
                    <a:cubicBezTo>
                      <a:pt x="1" y="11"/>
                      <a:pt x="1" y="11"/>
                      <a:pt x="1" y="11"/>
                    </a:cubicBezTo>
                    <a:cubicBezTo>
                      <a:pt x="0" y="15"/>
                      <a:pt x="1" y="19"/>
                      <a:pt x="3" y="22"/>
                    </a:cubicBezTo>
                    <a:cubicBezTo>
                      <a:pt x="5" y="25"/>
                      <a:pt x="8" y="28"/>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88"/>
              <p:cNvSpPr>
                <a:spLocks noEditPoints="1"/>
              </p:cNvSpPr>
              <p:nvPr userDrawn="1"/>
            </p:nvSpPr>
            <p:spPr bwMode="auto">
              <a:xfrm>
                <a:off x="837454" y="1034373"/>
                <a:ext cx="815238" cy="662710"/>
              </a:xfrm>
              <a:custGeom>
                <a:avLst/>
                <a:gdLst>
                  <a:gd name="T0" fmla="*/ 264 w 304"/>
                  <a:gd name="T1" fmla="*/ 164 h 246"/>
                  <a:gd name="T2" fmla="*/ 244 w 304"/>
                  <a:gd name="T3" fmla="*/ 175 h 246"/>
                  <a:gd name="T4" fmla="*/ 220 w 304"/>
                  <a:gd name="T5" fmla="*/ 174 h 246"/>
                  <a:gd name="T6" fmla="*/ 224 w 304"/>
                  <a:gd name="T7" fmla="*/ 154 h 246"/>
                  <a:gd name="T8" fmla="*/ 207 w 304"/>
                  <a:gd name="T9" fmla="*/ 37 h 246"/>
                  <a:gd name="T10" fmla="*/ 143 w 304"/>
                  <a:gd name="T11" fmla="*/ 34 h 246"/>
                  <a:gd name="T12" fmla="*/ 71 w 304"/>
                  <a:gd name="T13" fmla="*/ 86 h 246"/>
                  <a:gd name="T14" fmla="*/ 62 w 304"/>
                  <a:gd name="T15" fmla="*/ 109 h 246"/>
                  <a:gd name="T16" fmla="*/ 48 w 304"/>
                  <a:gd name="T17" fmla="*/ 98 h 246"/>
                  <a:gd name="T18" fmla="*/ 35 w 304"/>
                  <a:gd name="T19" fmla="*/ 71 h 246"/>
                  <a:gd name="T20" fmla="*/ 35 w 304"/>
                  <a:gd name="T21" fmla="*/ 38 h 246"/>
                  <a:gd name="T22" fmla="*/ 21 w 304"/>
                  <a:gd name="T23" fmla="*/ 7 h 246"/>
                  <a:gd name="T24" fmla="*/ 0 w 304"/>
                  <a:gd name="T25" fmla="*/ 33 h 246"/>
                  <a:gd name="T26" fmla="*/ 11 w 304"/>
                  <a:gd name="T27" fmla="*/ 82 h 246"/>
                  <a:gd name="T28" fmla="*/ 38 w 304"/>
                  <a:gd name="T29" fmla="*/ 112 h 246"/>
                  <a:gd name="T30" fmla="*/ 59 w 304"/>
                  <a:gd name="T31" fmla="*/ 121 h 246"/>
                  <a:gd name="T32" fmla="*/ 59 w 304"/>
                  <a:gd name="T33" fmla="*/ 212 h 246"/>
                  <a:gd name="T34" fmla="*/ 78 w 304"/>
                  <a:gd name="T35" fmla="*/ 230 h 246"/>
                  <a:gd name="T36" fmla="*/ 116 w 304"/>
                  <a:gd name="T37" fmla="*/ 245 h 246"/>
                  <a:gd name="T38" fmla="*/ 151 w 304"/>
                  <a:gd name="T39" fmla="*/ 245 h 246"/>
                  <a:gd name="T40" fmla="*/ 185 w 304"/>
                  <a:gd name="T41" fmla="*/ 234 h 246"/>
                  <a:gd name="T42" fmla="*/ 214 w 304"/>
                  <a:gd name="T43" fmla="*/ 189 h 246"/>
                  <a:gd name="T44" fmla="*/ 255 w 304"/>
                  <a:gd name="T45" fmla="*/ 199 h 246"/>
                  <a:gd name="T46" fmla="*/ 287 w 304"/>
                  <a:gd name="T47" fmla="*/ 191 h 246"/>
                  <a:gd name="T48" fmla="*/ 292 w 304"/>
                  <a:gd name="T49" fmla="*/ 158 h 246"/>
                  <a:gd name="T50" fmla="*/ 119 w 304"/>
                  <a:gd name="T51" fmla="*/ 114 h 246"/>
                  <a:gd name="T52" fmla="*/ 167 w 304"/>
                  <a:gd name="T53" fmla="*/ 143 h 246"/>
                  <a:gd name="T54" fmla="*/ 162 w 304"/>
                  <a:gd name="T55" fmla="*/ 151 h 246"/>
                  <a:gd name="T56" fmla="*/ 108 w 304"/>
                  <a:gd name="T57" fmla="*/ 125 h 246"/>
                  <a:gd name="T58" fmla="*/ 117 w 304"/>
                  <a:gd name="T59" fmla="*/ 90 h 246"/>
                  <a:gd name="T60" fmla="*/ 156 w 304"/>
                  <a:gd name="T61" fmla="*/ 101 h 246"/>
                  <a:gd name="T62" fmla="*/ 161 w 304"/>
                  <a:gd name="T63" fmla="*/ 188 h 246"/>
                  <a:gd name="T64" fmla="*/ 136 w 304"/>
                  <a:gd name="T65" fmla="*/ 199 h 246"/>
                  <a:gd name="T66" fmla="*/ 121 w 304"/>
                  <a:gd name="T67" fmla="*/ 198 h 246"/>
                  <a:gd name="T68" fmla="*/ 105 w 304"/>
                  <a:gd name="T69" fmla="*/ 190 h 246"/>
                  <a:gd name="T70" fmla="*/ 93 w 304"/>
                  <a:gd name="T71" fmla="*/ 168 h 246"/>
                  <a:gd name="T72" fmla="*/ 79 w 304"/>
                  <a:gd name="T73" fmla="*/ 151 h 246"/>
                  <a:gd name="T74" fmla="*/ 83 w 304"/>
                  <a:gd name="T75" fmla="*/ 144 h 246"/>
                  <a:gd name="T76" fmla="*/ 97 w 304"/>
                  <a:gd name="T77" fmla="*/ 153 h 246"/>
                  <a:gd name="T78" fmla="*/ 111 w 304"/>
                  <a:gd name="T79" fmla="*/ 154 h 246"/>
                  <a:gd name="T80" fmla="*/ 154 w 304"/>
                  <a:gd name="T81" fmla="*/ 169 h 246"/>
                  <a:gd name="T82" fmla="*/ 169 w 304"/>
                  <a:gd name="T83" fmla="*/ 175 h 246"/>
                  <a:gd name="T84" fmla="*/ 185 w 304"/>
                  <a:gd name="T85" fmla="*/ 181 h 246"/>
                  <a:gd name="T86" fmla="*/ 186 w 304"/>
                  <a:gd name="T87" fmla="*/ 84 h 246"/>
                  <a:gd name="T88" fmla="*/ 176 w 304"/>
                  <a:gd name="T89" fmla="*/ 74 h 246"/>
                  <a:gd name="T90" fmla="*/ 160 w 304"/>
                  <a:gd name="T91" fmla="*/ 76 h 246"/>
                  <a:gd name="T92" fmla="*/ 150 w 304"/>
                  <a:gd name="T93" fmla="*/ 78 h 246"/>
                  <a:gd name="T94" fmla="*/ 141 w 304"/>
                  <a:gd name="T95" fmla="*/ 66 h 246"/>
                  <a:gd name="T96" fmla="*/ 128 w 304"/>
                  <a:gd name="T97" fmla="*/ 62 h 246"/>
                  <a:gd name="T98" fmla="*/ 115 w 304"/>
                  <a:gd name="T99" fmla="*/ 70 h 246"/>
                  <a:gd name="T100" fmla="*/ 115 w 304"/>
                  <a:gd name="T101" fmla="*/ 65 h 246"/>
                  <a:gd name="T102" fmla="*/ 131 w 304"/>
                  <a:gd name="T103" fmla="*/ 57 h 246"/>
                  <a:gd name="T104" fmla="*/ 148 w 304"/>
                  <a:gd name="T105" fmla="*/ 62 h 246"/>
                  <a:gd name="T106" fmla="*/ 167 w 304"/>
                  <a:gd name="T107" fmla="*/ 67 h 246"/>
                  <a:gd name="T108" fmla="*/ 184 w 304"/>
                  <a:gd name="T109" fmla="*/ 74 h 246"/>
                  <a:gd name="T110" fmla="*/ 193 w 304"/>
                  <a:gd name="T111" fmla="*/ 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246">
                    <a:moveTo>
                      <a:pt x="292" y="158"/>
                    </a:moveTo>
                    <a:cubicBezTo>
                      <a:pt x="284" y="153"/>
                      <a:pt x="271" y="155"/>
                      <a:pt x="265" y="163"/>
                    </a:cubicBezTo>
                    <a:cubicBezTo>
                      <a:pt x="265" y="163"/>
                      <a:pt x="265" y="163"/>
                      <a:pt x="265" y="163"/>
                    </a:cubicBezTo>
                    <a:cubicBezTo>
                      <a:pt x="265" y="163"/>
                      <a:pt x="265" y="164"/>
                      <a:pt x="265" y="164"/>
                    </a:cubicBezTo>
                    <a:cubicBezTo>
                      <a:pt x="265" y="164"/>
                      <a:pt x="264" y="164"/>
                      <a:pt x="264" y="164"/>
                    </a:cubicBezTo>
                    <a:cubicBezTo>
                      <a:pt x="264" y="165"/>
                      <a:pt x="263" y="165"/>
                      <a:pt x="262" y="166"/>
                    </a:cubicBezTo>
                    <a:cubicBezTo>
                      <a:pt x="262" y="167"/>
                      <a:pt x="261" y="168"/>
                      <a:pt x="259" y="168"/>
                    </a:cubicBezTo>
                    <a:cubicBezTo>
                      <a:pt x="258" y="169"/>
                      <a:pt x="257" y="170"/>
                      <a:pt x="255" y="171"/>
                    </a:cubicBezTo>
                    <a:cubicBezTo>
                      <a:pt x="254" y="172"/>
                      <a:pt x="252" y="172"/>
                      <a:pt x="250" y="173"/>
                    </a:cubicBezTo>
                    <a:cubicBezTo>
                      <a:pt x="248" y="174"/>
                      <a:pt x="246" y="174"/>
                      <a:pt x="244" y="175"/>
                    </a:cubicBezTo>
                    <a:cubicBezTo>
                      <a:pt x="242" y="175"/>
                      <a:pt x="240" y="176"/>
                      <a:pt x="237" y="176"/>
                    </a:cubicBezTo>
                    <a:cubicBezTo>
                      <a:pt x="235" y="176"/>
                      <a:pt x="233" y="176"/>
                      <a:pt x="231" y="176"/>
                    </a:cubicBezTo>
                    <a:cubicBezTo>
                      <a:pt x="228" y="176"/>
                      <a:pt x="226" y="176"/>
                      <a:pt x="224" y="176"/>
                    </a:cubicBezTo>
                    <a:cubicBezTo>
                      <a:pt x="223" y="175"/>
                      <a:pt x="222" y="175"/>
                      <a:pt x="221" y="175"/>
                    </a:cubicBezTo>
                    <a:cubicBezTo>
                      <a:pt x="221" y="175"/>
                      <a:pt x="220" y="175"/>
                      <a:pt x="220" y="174"/>
                    </a:cubicBezTo>
                    <a:cubicBezTo>
                      <a:pt x="219" y="174"/>
                      <a:pt x="219" y="174"/>
                      <a:pt x="218" y="174"/>
                    </a:cubicBezTo>
                    <a:cubicBezTo>
                      <a:pt x="216" y="173"/>
                      <a:pt x="214" y="173"/>
                      <a:pt x="213" y="172"/>
                    </a:cubicBezTo>
                    <a:cubicBezTo>
                      <a:pt x="211" y="171"/>
                      <a:pt x="210" y="171"/>
                      <a:pt x="209" y="170"/>
                    </a:cubicBezTo>
                    <a:cubicBezTo>
                      <a:pt x="209" y="166"/>
                      <a:pt x="209" y="162"/>
                      <a:pt x="209" y="159"/>
                    </a:cubicBezTo>
                    <a:cubicBezTo>
                      <a:pt x="210" y="145"/>
                      <a:pt x="208" y="146"/>
                      <a:pt x="224" y="154"/>
                    </a:cubicBezTo>
                    <a:cubicBezTo>
                      <a:pt x="240" y="162"/>
                      <a:pt x="255" y="144"/>
                      <a:pt x="258" y="122"/>
                    </a:cubicBezTo>
                    <a:cubicBezTo>
                      <a:pt x="261" y="100"/>
                      <a:pt x="251" y="71"/>
                      <a:pt x="231" y="81"/>
                    </a:cubicBezTo>
                    <a:cubicBezTo>
                      <a:pt x="212" y="92"/>
                      <a:pt x="214" y="83"/>
                      <a:pt x="215" y="59"/>
                    </a:cubicBezTo>
                    <a:cubicBezTo>
                      <a:pt x="215" y="49"/>
                      <a:pt x="214" y="42"/>
                      <a:pt x="211" y="36"/>
                    </a:cubicBezTo>
                    <a:cubicBezTo>
                      <a:pt x="210" y="36"/>
                      <a:pt x="208" y="36"/>
                      <a:pt x="207" y="37"/>
                    </a:cubicBezTo>
                    <a:cubicBezTo>
                      <a:pt x="205" y="37"/>
                      <a:pt x="202" y="38"/>
                      <a:pt x="199" y="38"/>
                    </a:cubicBezTo>
                    <a:cubicBezTo>
                      <a:pt x="196" y="39"/>
                      <a:pt x="193" y="39"/>
                      <a:pt x="190" y="39"/>
                    </a:cubicBezTo>
                    <a:cubicBezTo>
                      <a:pt x="184" y="40"/>
                      <a:pt x="177" y="39"/>
                      <a:pt x="171" y="39"/>
                    </a:cubicBezTo>
                    <a:cubicBezTo>
                      <a:pt x="164" y="38"/>
                      <a:pt x="158" y="37"/>
                      <a:pt x="151" y="36"/>
                    </a:cubicBezTo>
                    <a:cubicBezTo>
                      <a:pt x="148" y="35"/>
                      <a:pt x="146" y="35"/>
                      <a:pt x="143" y="34"/>
                    </a:cubicBezTo>
                    <a:cubicBezTo>
                      <a:pt x="140" y="33"/>
                      <a:pt x="137" y="32"/>
                      <a:pt x="135" y="32"/>
                    </a:cubicBezTo>
                    <a:cubicBezTo>
                      <a:pt x="132" y="31"/>
                      <a:pt x="130" y="30"/>
                      <a:pt x="128" y="29"/>
                    </a:cubicBezTo>
                    <a:cubicBezTo>
                      <a:pt x="125" y="31"/>
                      <a:pt x="123" y="34"/>
                      <a:pt x="120" y="37"/>
                    </a:cubicBezTo>
                    <a:cubicBezTo>
                      <a:pt x="100" y="62"/>
                      <a:pt x="109" y="0"/>
                      <a:pt x="77" y="26"/>
                    </a:cubicBezTo>
                    <a:cubicBezTo>
                      <a:pt x="45" y="52"/>
                      <a:pt x="54" y="86"/>
                      <a:pt x="71" y="86"/>
                    </a:cubicBezTo>
                    <a:cubicBezTo>
                      <a:pt x="88" y="86"/>
                      <a:pt x="81" y="91"/>
                      <a:pt x="71" y="106"/>
                    </a:cubicBezTo>
                    <a:cubicBezTo>
                      <a:pt x="70" y="108"/>
                      <a:pt x="69" y="110"/>
                      <a:pt x="67" y="112"/>
                    </a:cubicBezTo>
                    <a:cubicBezTo>
                      <a:pt x="67" y="112"/>
                      <a:pt x="66" y="111"/>
                      <a:pt x="65" y="111"/>
                    </a:cubicBezTo>
                    <a:cubicBezTo>
                      <a:pt x="65" y="111"/>
                      <a:pt x="64" y="110"/>
                      <a:pt x="63" y="110"/>
                    </a:cubicBezTo>
                    <a:cubicBezTo>
                      <a:pt x="63" y="110"/>
                      <a:pt x="63" y="110"/>
                      <a:pt x="62" y="109"/>
                    </a:cubicBezTo>
                    <a:cubicBezTo>
                      <a:pt x="62" y="109"/>
                      <a:pt x="62" y="109"/>
                      <a:pt x="61" y="109"/>
                    </a:cubicBezTo>
                    <a:cubicBezTo>
                      <a:pt x="60" y="108"/>
                      <a:pt x="58" y="107"/>
                      <a:pt x="56" y="105"/>
                    </a:cubicBezTo>
                    <a:cubicBezTo>
                      <a:pt x="54" y="104"/>
                      <a:pt x="52" y="102"/>
                      <a:pt x="51" y="101"/>
                    </a:cubicBezTo>
                    <a:cubicBezTo>
                      <a:pt x="50" y="100"/>
                      <a:pt x="50" y="100"/>
                      <a:pt x="49" y="99"/>
                    </a:cubicBezTo>
                    <a:cubicBezTo>
                      <a:pt x="49" y="99"/>
                      <a:pt x="48" y="98"/>
                      <a:pt x="48" y="98"/>
                    </a:cubicBezTo>
                    <a:cubicBezTo>
                      <a:pt x="47" y="97"/>
                      <a:pt x="46" y="96"/>
                      <a:pt x="45" y="95"/>
                    </a:cubicBezTo>
                    <a:cubicBezTo>
                      <a:pt x="44" y="92"/>
                      <a:pt x="42" y="90"/>
                      <a:pt x="41" y="87"/>
                    </a:cubicBezTo>
                    <a:cubicBezTo>
                      <a:pt x="40" y="86"/>
                      <a:pt x="39" y="85"/>
                      <a:pt x="39" y="83"/>
                    </a:cubicBezTo>
                    <a:cubicBezTo>
                      <a:pt x="38" y="82"/>
                      <a:pt x="38" y="81"/>
                      <a:pt x="37" y="79"/>
                    </a:cubicBezTo>
                    <a:cubicBezTo>
                      <a:pt x="36" y="76"/>
                      <a:pt x="35" y="74"/>
                      <a:pt x="35" y="71"/>
                    </a:cubicBezTo>
                    <a:cubicBezTo>
                      <a:pt x="34" y="68"/>
                      <a:pt x="34" y="65"/>
                      <a:pt x="33" y="62"/>
                    </a:cubicBezTo>
                    <a:cubicBezTo>
                      <a:pt x="33" y="59"/>
                      <a:pt x="33" y="57"/>
                      <a:pt x="33" y="54"/>
                    </a:cubicBezTo>
                    <a:cubicBezTo>
                      <a:pt x="33" y="52"/>
                      <a:pt x="33" y="50"/>
                      <a:pt x="33" y="48"/>
                    </a:cubicBezTo>
                    <a:cubicBezTo>
                      <a:pt x="33" y="45"/>
                      <a:pt x="34" y="44"/>
                      <a:pt x="34" y="42"/>
                    </a:cubicBezTo>
                    <a:cubicBezTo>
                      <a:pt x="34" y="41"/>
                      <a:pt x="35" y="39"/>
                      <a:pt x="35" y="38"/>
                    </a:cubicBezTo>
                    <a:cubicBezTo>
                      <a:pt x="35" y="38"/>
                      <a:pt x="35" y="38"/>
                      <a:pt x="36" y="37"/>
                    </a:cubicBezTo>
                    <a:cubicBezTo>
                      <a:pt x="36" y="37"/>
                      <a:pt x="36" y="37"/>
                      <a:pt x="36" y="36"/>
                    </a:cubicBezTo>
                    <a:cubicBezTo>
                      <a:pt x="36" y="36"/>
                      <a:pt x="36" y="36"/>
                      <a:pt x="36" y="36"/>
                    </a:cubicBezTo>
                    <a:cubicBezTo>
                      <a:pt x="37" y="34"/>
                      <a:pt x="37" y="32"/>
                      <a:pt x="38" y="30"/>
                    </a:cubicBezTo>
                    <a:cubicBezTo>
                      <a:pt x="39" y="18"/>
                      <a:pt x="32" y="8"/>
                      <a:pt x="21" y="7"/>
                    </a:cubicBezTo>
                    <a:cubicBezTo>
                      <a:pt x="11" y="5"/>
                      <a:pt x="2" y="13"/>
                      <a:pt x="0" y="25"/>
                    </a:cubicBezTo>
                    <a:cubicBezTo>
                      <a:pt x="0" y="26"/>
                      <a:pt x="0" y="26"/>
                      <a:pt x="0" y="26"/>
                    </a:cubicBezTo>
                    <a:cubicBezTo>
                      <a:pt x="0" y="26"/>
                      <a:pt x="0" y="27"/>
                      <a:pt x="0" y="28"/>
                    </a:cubicBezTo>
                    <a:cubicBezTo>
                      <a:pt x="0" y="28"/>
                      <a:pt x="0" y="29"/>
                      <a:pt x="0" y="30"/>
                    </a:cubicBezTo>
                    <a:cubicBezTo>
                      <a:pt x="0" y="31"/>
                      <a:pt x="0" y="32"/>
                      <a:pt x="0" y="33"/>
                    </a:cubicBezTo>
                    <a:cubicBezTo>
                      <a:pt x="0" y="35"/>
                      <a:pt x="0" y="38"/>
                      <a:pt x="0" y="40"/>
                    </a:cubicBezTo>
                    <a:cubicBezTo>
                      <a:pt x="0" y="43"/>
                      <a:pt x="0" y="46"/>
                      <a:pt x="1" y="50"/>
                    </a:cubicBezTo>
                    <a:cubicBezTo>
                      <a:pt x="1" y="53"/>
                      <a:pt x="2" y="56"/>
                      <a:pt x="3" y="60"/>
                    </a:cubicBezTo>
                    <a:cubicBezTo>
                      <a:pt x="4" y="63"/>
                      <a:pt x="5" y="67"/>
                      <a:pt x="6" y="71"/>
                    </a:cubicBezTo>
                    <a:cubicBezTo>
                      <a:pt x="8" y="74"/>
                      <a:pt x="9" y="78"/>
                      <a:pt x="11" y="82"/>
                    </a:cubicBezTo>
                    <a:cubicBezTo>
                      <a:pt x="13" y="85"/>
                      <a:pt x="15" y="89"/>
                      <a:pt x="17" y="92"/>
                    </a:cubicBezTo>
                    <a:cubicBezTo>
                      <a:pt x="18" y="94"/>
                      <a:pt x="20" y="95"/>
                      <a:pt x="21" y="97"/>
                    </a:cubicBezTo>
                    <a:cubicBezTo>
                      <a:pt x="22" y="99"/>
                      <a:pt x="23" y="100"/>
                      <a:pt x="25" y="101"/>
                    </a:cubicBezTo>
                    <a:cubicBezTo>
                      <a:pt x="28" y="104"/>
                      <a:pt x="30" y="107"/>
                      <a:pt x="33" y="109"/>
                    </a:cubicBezTo>
                    <a:cubicBezTo>
                      <a:pt x="35" y="110"/>
                      <a:pt x="36" y="111"/>
                      <a:pt x="38" y="112"/>
                    </a:cubicBezTo>
                    <a:cubicBezTo>
                      <a:pt x="38" y="113"/>
                      <a:pt x="39" y="113"/>
                      <a:pt x="40" y="114"/>
                    </a:cubicBezTo>
                    <a:cubicBezTo>
                      <a:pt x="40" y="114"/>
                      <a:pt x="41" y="114"/>
                      <a:pt x="42" y="115"/>
                    </a:cubicBezTo>
                    <a:cubicBezTo>
                      <a:pt x="45" y="116"/>
                      <a:pt x="47" y="118"/>
                      <a:pt x="50" y="119"/>
                    </a:cubicBezTo>
                    <a:cubicBezTo>
                      <a:pt x="53" y="120"/>
                      <a:pt x="55" y="120"/>
                      <a:pt x="57" y="121"/>
                    </a:cubicBezTo>
                    <a:cubicBezTo>
                      <a:pt x="58" y="121"/>
                      <a:pt x="58" y="121"/>
                      <a:pt x="59" y="121"/>
                    </a:cubicBezTo>
                    <a:cubicBezTo>
                      <a:pt x="59" y="121"/>
                      <a:pt x="60" y="122"/>
                      <a:pt x="60" y="122"/>
                    </a:cubicBezTo>
                    <a:cubicBezTo>
                      <a:pt x="61" y="122"/>
                      <a:pt x="62" y="122"/>
                      <a:pt x="62" y="122"/>
                    </a:cubicBezTo>
                    <a:cubicBezTo>
                      <a:pt x="52" y="144"/>
                      <a:pt x="42" y="182"/>
                      <a:pt x="54" y="207"/>
                    </a:cubicBezTo>
                    <a:cubicBezTo>
                      <a:pt x="55" y="207"/>
                      <a:pt x="56" y="208"/>
                      <a:pt x="56" y="209"/>
                    </a:cubicBezTo>
                    <a:cubicBezTo>
                      <a:pt x="57" y="210"/>
                      <a:pt x="58" y="211"/>
                      <a:pt x="59" y="212"/>
                    </a:cubicBezTo>
                    <a:cubicBezTo>
                      <a:pt x="59" y="213"/>
                      <a:pt x="60" y="214"/>
                      <a:pt x="61" y="216"/>
                    </a:cubicBezTo>
                    <a:cubicBezTo>
                      <a:pt x="62" y="217"/>
                      <a:pt x="63" y="218"/>
                      <a:pt x="65" y="219"/>
                    </a:cubicBezTo>
                    <a:cubicBezTo>
                      <a:pt x="66" y="220"/>
                      <a:pt x="67" y="221"/>
                      <a:pt x="68" y="222"/>
                    </a:cubicBezTo>
                    <a:cubicBezTo>
                      <a:pt x="70" y="224"/>
                      <a:pt x="71" y="225"/>
                      <a:pt x="73" y="226"/>
                    </a:cubicBezTo>
                    <a:cubicBezTo>
                      <a:pt x="74" y="227"/>
                      <a:pt x="76" y="228"/>
                      <a:pt x="78" y="230"/>
                    </a:cubicBezTo>
                    <a:cubicBezTo>
                      <a:pt x="79" y="230"/>
                      <a:pt x="79" y="231"/>
                      <a:pt x="80" y="231"/>
                    </a:cubicBezTo>
                    <a:cubicBezTo>
                      <a:pt x="81" y="232"/>
                      <a:pt x="82" y="232"/>
                      <a:pt x="83" y="233"/>
                    </a:cubicBezTo>
                    <a:cubicBezTo>
                      <a:pt x="85" y="234"/>
                      <a:pt x="87" y="235"/>
                      <a:pt x="89" y="236"/>
                    </a:cubicBezTo>
                    <a:cubicBezTo>
                      <a:pt x="93" y="238"/>
                      <a:pt x="97" y="240"/>
                      <a:pt x="102" y="241"/>
                    </a:cubicBezTo>
                    <a:cubicBezTo>
                      <a:pt x="106" y="243"/>
                      <a:pt x="111" y="244"/>
                      <a:pt x="116" y="245"/>
                    </a:cubicBezTo>
                    <a:cubicBezTo>
                      <a:pt x="118" y="245"/>
                      <a:pt x="121" y="245"/>
                      <a:pt x="123" y="245"/>
                    </a:cubicBezTo>
                    <a:cubicBezTo>
                      <a:pt x="124" y="246"/>
                      <a:pt x="126" y="246"/>
                      <a:pt x="127" y="246"/>
                    </a:cubicBezTo>
                    <a:cubicBezTo>
                      <a:pt x="130" y="246"/>
                      <a:pt x="130" y="246"/>
                      <a:pt x="130" y="246"/>
                    </a:cubicBezTo>
                    <a:cubicBezTo>
                      <a:pt x="135" y="246"/>
                      <a:pt x="140" y="246"/>
                      <a:pt x="144" y="246"/>
                    </a:cubicBezTo>
                    <a:cubicBezTo>
                      <a:pt x="147" y="246"/>
                      <a:pt x="149" y="245"/>
                      <a:pt x="151" y="245"/>
                    </a:cubicBezTo>
                    <a:cubicBezTo>
                      <a:pt x="153" y="245"/>
                      <a:pt x="155" y="245"/>
                      <a:pt x="157" y="244"/>
                    </a:cubicBezTo>
                    <a:cubicBezTo>
                      <a:pt x="161" y="243"/>
                      <a:pt x="165" y="242"/>
                      <a:pt x="169" y="241"/>
                    </a:cubicBezTo>
                    <a:cubicBezTo>
                      <a:pt x="170" y="240"/>
                      <a:pt x="172" y="240"/>
                      <a:pt x="174" y="239"/>
                    </a:cubicBezTo>
                    <a:cubicBezTo>
                      <a:pt x="175" y="239"/>
                      <a:pt x="177" y="238"/>
                      <a:pt x="178" y="237"/>
                    </a:cubicBezTo>
                    <a:cubicBezTo>
                      <a:pt x="181" y="236"/>
                      <a:pt x="183" y="235"/>
                      <a:pt x="185" y="234"/>
                    </a:cubicBezTo>
                    <a:cubicBezTo>
                      <a:pt x="187" y="233"/>
                      <a:pt x="188" y="232"/>
                      <a:pt x="189" y="232"/>
                    </a:cubicBezTo>
                    <a:cubicBezTo>
                      <a:pt x="206" y="218"/>
                      <a:pt x="210" y="201"/>
                      <a:pt x="210" y="187"/>
                    </a:cubicBezTo>
                    <a:cubicBezTo>
                      <a:pt x="210" y="187"/>
                      <a:pt x="210" y="187"/>
                      <a:pt x="210" y="187"/>
                    </a:cubicBezTo>
                    <a:cubicBezTo>
                      <a:pt x="211" y="187"/>
                      <a:pt x="211" y="188"/>
                      <a:pt x="212" y="188"/>
                    </a:cubicBezTo>
                    <a:cubicBezTo>
                      <a:pt x="212" y="188"/>
                      <a:pt x="213" y="189"/>
                      <a:pt x="214" y="189"/>
                    </a:cubicBezTo>
                    <a:cubicBezTo>
                      <a:pt x="215" y="190"/>
                      <a:pt x="216" y="191"/>
                      <a:pt x="217" y="191"/>
                    </a:cubicBezTo>
                    <a:cubicBezTo>
                      <a:pt x="220" y="193"/>
                      <a:pt x="223" y="194"/>
                      <a:pt x="226" y="195"/>
                    </a:cubicBezTo>
                    <a:cubicBezTo>
                      <a:pt x="229" y="196"/>
                      <a:pt x="232" y="197"/>
                      <a:pt x="236" y="198"/>
                    </a:cubicBezTo>
                    <a:cubicBezTo>
                      <a:pt x="239" y="198"/>
                      <a:pt x="242" y="199"/>
                      <a:pt x="245" y="199"/>
                    </a:cubicBezTo>
                    <a:cubicBezTo>
                      <a:pt x="249" y="199"/>
                      <a:pt x="252" y="200"/>
                      <a:pt x="255" y="199"/>
                    </a:cubicBezTo>
                    <a:cubicBezTo>
                      <a:pt x="258" y="199"/>
                      <a:pt x="261" y="199"/>
                      <a:pt x="264" y="199"/>
                    </a:cubicBezTo>
                    <a:cubicBezTo>
                      <a:pt x="267" y="198"/>
                      <a:pt x="270" y="198"/>
                      <a:pt x="273" y="197"/>
                    </a:cubicBezTo>
                    <a:cubicBezTo>
                      <a:pt x="275" y="196"/>
                      <a:pt x="277" y="196"/>
                      <a:pt x="280" y="195"/>
                    </a:cubicBezTo>
                    <a:cubicBezTo>
                      <a:pt x="282" y="194"/>
                      <a:pt x="283" y="193"/>
                      <a:pt x="285" y="192"/>
                    </a:cubicBezTo>
                    <a:cubicBezTo>
                      <a:pt x="286" y="192"/>
                      <a:pt x="286" y="192"/>
                      <a:pt x="287" y="191"/>
                    </a:cubicBezTo>
                    <a:cubicBezTo>
                      <a:pt x="288" y="191"/>
                      <a:pt x="288" y="191"/>
                      <a:pt x="289" y="191"/>
                    </a:cubicBezTo>
                    <a:cubicBezTo>
                      <a:pt x="289" y="190"/>
                      <a:pt x="290" y="190"/>
                      <a:pt x="290" y="190"/>
                    </a:cubicBezTo>
                    <a:cubicBezTo>
                      <a:pt x="292" y="188"/>
                      <a:pt x="292" y="188"/>
                      <a:pt x="292" y="188"/>
                    </a:cubicBezTo>
                    <a:cubicBezTo>
                      <a:pt x="294" y="187"/>
                      <a:pt x="296" y="186"/>
                      <a:pt x="298" y="184"/>
                    </a:cubicBezTo>
                    <a:cubicBezTo>
                      <a:pt x="304" y="175"/>
                      <a:pt x="301" y="164"/>
                      <a:pt x="292" y="158"/>
                    </a:cubicBezTo>
                    <a:close/>
                    <a:moveTo>
                      <a:pt x="108" y="125"/>
                    </a:moveTo>
                    <a:cubicBezTo>
                      <a:pt x="109" y="123"/>
                      <a:pt x="109" y="123"/>
                      <a:pt x="109" y="123"/>
                    </a:cubicBezTo>
                    <a:cubicBezTo>
                      <a:pt x="109" y="123"/>
                      <a:pt x="109" y="122"/>
                      <a:pt x="110" y="122"/>
                    </a:cubicBezTo>
                    <a:cubicBezTo>
                      <a:pt x="111" y="120"/>
                      <a:pt x="111" y="119"/>
                      <a:pt x="112" y="118"/>
                    </a:cubicBezTo>
                    <a:cubicBezTo>
                      <a:pt x="114" y="116"/>
                      <a:pt x="117" y="115"/>
                      <a:pt x="119" y="114"/>
                    </a:cubicBezTo>
                    <a:cubicBezTo>
                      <a:pt x="124" y="112"/>
                      <a:pt x="129" y="111"/>
                      <a:pt x="134" y="112"/>
                    </a:cubicBezTo>
                    <a:cubicBezTo>
                      <a:pt x="138" y="112"/>
                      <a:pt x="143" y="113"/>
                      <a:pt x="147" y="115"/>
                    </a:cubicBezTo>
                    <a:cubicBezTo>
                      <a:pt x="151" y="117"/>
                      <a:pt x="154" y="119"/>
                      <a:pt x="157" y="121"/>
                    </a:cubicBezTo>
                    <a:cubicBezTo>
                      <a:pt x="163" y="126"/>
                      <a:pt x="166" y="132"/>
                      <a:pt x="167" y="137"/>
                    </a:cubicBezTo>
                    <a:cubicBezTo>
                      <a:pt x="167" y="139"/>
                      <a:pt x="167" y="141"/>
                      <a:pt x="167" y="143"/>
                    </a:cubicBezTo>
                    <a:cubicBezTo>
                      <a:pt x="166" y="144"/>
                      <a:pt x="166" y="145"/>
                      <a:pt x="166" y="145"/>
                    </a:cubicBezTo>
                    <a:cubicBezTo>
                      <a:pt x="166" y="145"/>
                      <a:pt x="166" y="145"/>
                      <a:pt x="166" y="145"/>
                    </a:cubicBezTo>
                    <a:cubicBezTo>
                      <a:pt x="166" y="145"/>
                      <a:pt x="166" y="145"/>
                      <a:pt x="166" y="146"/>
                    </a:cubicBezTo>
                    <a:cubicBezTo>
                      <a:pt x="165" y="147"/>
                      <a:pt x="165" y="148"/>
                      <a:pt x="164" y="149"/>
                    </a:cubicBezTo>
                    <a:cubicBezTo>
                      <a:pt x="164" y="150"/>
                      <a:pt x="163" y="150"/>
                      <a:pt x="162" y="151"/>
                    </a:cubicBezTo>
                    <a:cubicBezTo>
                      <a:pt x="160" y="154"/>
                      <a:pt x="157" y="156"/>
                      <a:pt x="153" y="158"/>
                    </a:cubicBezTo>
                    <a:cubicBezTo>
                      <a:pt x="140" y="161"/>
                      <a:pt x="126" y="158"/>
                      <a:pt x="118" y="152"/>
                    </a:cubicBezTo>
                    <a:cubicBezTo>
                      <a:pt x="118" y="152"/>
                      <a:pt x="118" y="152"/>
                      <a:pt x="118" y="152"/>
                    </a:cubicBezTo>
                    <a:cubicBezTo>
                      <a:pt x="115" y="149"/>
                      <a:pt x="111" y="146"/>
                      <a:pt x="109" y="142"/>
                    </a:cubicBezTo>
                    <a:cubicBezTo>
                      <a:pt x="107" y="137"/>
                      <a:pt x="106" y="131"/>
                      <a:pt x="108" y="125"/>
                    </a:cubicBezTo>
                    <a:close/>
                    <a:moveTo>
                      <a:pt x="117" y="90"/>
                    </a:moveTo>
                    <a:cubicBezTo>
                      <a:pt x="119" y="84"/>
                      <a:pt x="125" y="81"/>
                      <a:pt x="131" y="83"/>
                    </a:cubicBezTo>
                    <a:cubicBezTo>
                      <a:pt x="137" y="85"/>
                      <a:pt x="141" y="92"/>
                      <a:pt x="138" y="98"/>
                    </a:cubicBezTo>
                    <a:cubicBezTo>
                      <a:pt x="136" y="104"/>
                      <a:pt x="130" y="107"/>
                      <a:pt x="124" y="105"/>
                    </a:cubicBezTo>
                    <a:cubicBezTo>
                      <a:pt x="118" y="103"/>
                      <a:pt x="115" y="96"/>
                      <a:pt x="117" y="90"/>
                    </a:cubicBezTo>
                    <a:close/>
                    <a:moveTo>
                      <a:pt x="156" y="101"/>
                    </a:moveTo>
                    <a:cubicBezTo>
                      <a:pt x="158" y="95"/>
                      <a:pt x="165" y="92"/>
                      <a:pt x="171" y="94"/>
                    </a:cubicBezTo>
                    <a:cubicBezTo>
                      <a:pt x="177" y="96"/>
                      <a:pt x="180" y="102"/>
                      <a:pt x="178" y="108"/>
                    </a:cubicBezTo>
                    <a:cubicBezTo>
                      <a:pt x="176" y="114"/>
                      <a:pt x="169" y="117"/>
                      <a:pt x="163" y="115"/>
                    </a:cubicBezTo>
                    <a:cubicBezTo>
                      <a:pt x="157" y="113"/>
                      <a:pt x="154" y="107"/>
                      <a:pt x="156" y="101"/>
                    </a:cubicBezTo>
                    <a:close/>
                    <a:moveTo>
                      <a:pt x="185" y="181"/>
                    </a:moveTo>
                    <a:cubicBezTo>
                      <a:pt x="183" y="182"/>
                      <a:pt x="180" y="183"/>
                      <a:pt x="178" y="184"/>
                    </a:cubicBezTo>
                    <a:cubicBezTo>
                      <a:pt x="175" y="185"/>
                      <a:pt x="172" y="186"/>
                      <a:pt x="170" y="186"/>
                    </a:cubicBezTo>
                    <a:cubicBezTo>
                      <a:pt x="165" y="187"/>
                      <a:pt x="165" y="187"/>
                      <a:pt x="165" y="187"/>
                    </a:cubicBezTo>
                    <a:cubicBezTo>
                      <a:pt x="164" y="188"/>
                      <a:pt x="162" y="188"/>
                      <a:pt x="161" y="188"/>
                    </a:cubicBezTo>
                    <a:cubicBezTo>
                      <a:pt x="160" y="188"/>
                      <a:pt x="158" y="188"/>
                      <a:pt x="157" y="188"/>
                    </a:cubicBezTo>
                    <a:cubicBezTo>
                      <a:pt x="156" y="189"/>
                      <a:pt x="155" y="189"/>
                      <a:pt x="154" y="190"/>
                    </a:cubicBezTo>
                    <a:cubicBezTo>
                      <a:pt x="153" y="191"/>
                      <a:pt x="152" y="193"/>
                      <a:pt x="150" y="194"/>
                    </a:cubicBezTo>
                    <a:cubicBezTo>
                      <a:pt x="148" y="195"/>
                      <a:pt x="146" y="196"/>
                      <a:pt x="144" y="197"/>
                    </a:cubicBezTo>
                    <a:cubicBezTo>
                      <a:pt x="142" y="198"/>
                      <a:pt x="139" y="199"/>
                      <a:pt x="136" y="199"/>
                    </a:cubicBezTo>
                    <a:cubicBezTo>
                      <a:pt x="135" y="199"/>
                      <a:pt x="134" y="200"/>
                      <a:pt x="132" y="200"/>
                    </a:cubicBezTo>
                    <a:cubicBezTo>
                      <a:pt x="131" y="200"/>
                      <a:pt x="129" y="200"/>
                      <a:pt x="128" y="199"/>
                    </a:cubicBezTo>
                    <a:cubicBezTo>
                      <a:pt x="126" y="199"/>
                      <a:pt x="125" y="199"/>
                      <a:pt x="124" y="199"/>
                    </a:cubicBezTo>
                    <a:cubicBezTo>
                      <a:pt x="122" y="198"/>
                      <a:pt x="122" y="198"/>
                      <a:pt x="122" y="198"/>
                    </a:cubicBezTo>
                    <a:cubicBezTo>
                      <a:pt x="121" y="198"/>
                      <a:pt x="121" y="198"/>
                      <a:pt x="121" y="198"/>
                    </a:cubicBezTo>
                    <a:cubicBezTo>
                      <a:pt x="120" y="198"/>
                      <a:pt x="120" y="198"/>
                      <a:pt x="120" y="198"/>
                    </a:cubicBezTo>
                    <a:cubicBezTo>
                      <a:pt x="118" y="197"/>
                      <a:pt x="117" y="197"/>
                      <a:pt x="116" y="196"/>
                    </a:cubicBezTo>
                    <a:cubicBezTo>
                      <a:pt x="114" y="196"/>
                      <a:pt x="113" y="195"/>
                      <a:pt x="112" y="194"/>
                    </a:cubicBezTo>
                    <a:cubicBezTo>
                      <a:pt x="110" y="194"/>
                      <a:pt x="109" y="193"/>
                      <a:pt x="108" y="192"/>
                    </a:cubicBezTo>
                    <a:cubicBezTo>
                      <a:pt x="107" y="191"/>
                      <a:pt x="106" y="190"/>
                      <a:pt x="105" y="190"/>
                    </a:cubicBezTo>
                    <a:cubicBezTo>
                      <a:pt x="104" y="189"/>
                      <a:pt x="103" y="188"/>
                      <a:pt x="102" y="187"/>
                    </a:cubicBezTo>
                    <a:cubicBezTo>
                      <a:pt x="101" y="186"/>
                      <a:pt x="101" y="185"/>
                      <a:pt x="100" y="184"/>
                    </a:cubicBezTo>
                    <a:cubicBezTo>
                      <a:pt x="99" y="183"/>
                      <a:pt x="98" y="182"/>
                      <a:pt x="98" y="181"/>
                    </a:cubicBezTo>
                    <a:cubicBezTo>
                      <a:pt x="97" y="180"/>
                      <a:pt x="97" y="179"/>
                      <a:pt x="96" y="178"/>
                    </a:cubicBezTo>
                    <a:cubicBezTo>
                      <a:pt x="94" y="174"/>
                      <a:pt x="94" y="171"/>
                      <a:pt x="93" y="168"/>
                    </a:cubicBezTo>
                    <a:cubicBezTo>
                      <a:pt x="92" y="168"/>
                      <a:pt x="91" y="167"/>
                      <a:pt x="89" y="166"/>
                    </a:cubicBezTo>
                    <a:cubicBezTo>
                      <a:pt x="88" y="165"/>
                      <a:pt x="87" y="164"/>
                      <a:pt x="86" y="162"/>
                    </a:cubicBezTo>
                    <a:cubicBezTo>
                      <a:pt x="85" y="161"/>
                      <a:pt x="84" y="160"/>
                      <a:pt x="83" y="159"/>
                    </a:cubicBezTo>
                    <a:cubicBezTo>
                      <a:pt x="82" y="158"/>
                      <a:pt x="81" y="156"/>
                      <a:pt x="80" y="155"/>
                    </a:cubicBezTo>
                    <a:cubicBezTo>
                      <a:pt x="80" y="153"/>
                      <a:pt x="79" y="152"/>
                      <a:pt x="79" y="151"/>
                    </a:cubicBezTo>
                    <a:cubicBezTo>
                      <a:pt x="78" y="149"/>
                      <a:pt x="78" y="148"/>
                      <a:pt x="77" y="146"/>
                    </a:cubicBezTo>
                    <a:cubicBezTo>
                      <a:pt x="77" y="142"/>
                      <a:pt x="77" y="142"/>
                      <a:pt x="77" y="142"/>
                    </a:cubicBezTo>
                    <a:cubicBezTo>
                      <a:pt x="77" y="141"/>
                      <a:pt x="78" y="140"/>
                      <a:pt x="79" y="140"/>
                    </a:cubicBezTo>
                    <a:cubicBezTo>
                      <a:pt x="80" y="140"/>
                      <a:pt x="81" y="140"/>
                      <a:pt x="81" y="141"/>
                    </a:cubicBezTo>
                    <a:cubicBezTo>
                      <a:pt x="83" y="144"/>
                      <a:pt x="83" y="144"/>
                      <a:pt x="83" y="144"/>
                    </a:cubicBezTo>
                    <a:cubicBezTo>
                      <a:pt x="84" y="145"/>
                      <a:pt x="85" y="146"/>
                      <a:pt x="85" y="147"/>
                    </a:cubicBezTo>
                    <a:cubicBezTo>
                      <a:pt x="86" y="148"/>
                      <a:pt x="87" y="148"/>
                      <a:pt x="88" y="149"/>
                    </a:cubicBezTo>
                    <a:cubicBezTo>
                      <a:pt x="89" y="150"/>
                      <a:pt x="90" y="150"/>
                      <a:pt x="91" y="151"/>
                    </a:cubicBezTo>
                    <a:cubicBezTo>
                      <a:pt x="91" y="151"/>
                      <a:pt x="93" y="152"/>
                      <a:pt x="94" y="152"/>
                    </a:cubicBezTo>
                    <a:cubicBezTo>
                      <a:pt x="95" y="153"/>
                      <a:pt x="96" y="153"/>
                      <a:pt x="97" y="153"/>
                    </a:cubicBezTo>
                    <a:cubicBezTo>
                      <a:pt x="98" y="154"/>
                      <a:pt x="99" y="154"/>
                      <a:pt x="100" y="154"/>
                    </a:cubicBezTo>
                    <a:cubicBezTo>
                      <a:pt x="101" y="154"/>
                      <a:pt x="102" y="154"/>
                      <a:pt x="103" y="154"/>
                    </a:cubicBezTo>
                    <a:cubicBezTo>
                      <a:pt x="104" y="154"/>
                      <a:pt x="105" y="154"/>
                      <a:pt x="106" y="154"/>
                    </a:cubicBezTo>
                    <a:cubicBezTo>
                      <a:pt x="107" y="154"/>
                      <a:pt x="108" y="154"/>
                      <a:pt x="109" y="154"/>
                    </a:cubicBezTo>
                    <a:cubicBezTo>
                      <a:pt x="110" y="154"/>
                      <a:pt x="110" y="154"/>
                      <a:pt x="111" y="154"/>
                    </a:cubicBezTo>
                    <a:cubicBezTo>
                      <a:pt x="118" y="160"/>
                      <a:pt x="130" y="165"/>
                      <a:pt x="143" y="165"/>
                    </a:cubicBezTo>
                    <a:cubicBezTo>
                      <a:pt x="145" y="165"/>
                      <a:pt x="147" y="165"/>
                      <a:pt x="149" y="165"/>
                    </a:cubicBezTo>
                    <a:cubicBezTo>
                      <a:pt x="149" y="165"/>
                      <a:pt x="150" y="165"/>
                      <a:pt x="150" y="165"/>
                    </a:cubicBezTo>
                    <a:cubicBezTo>
                      <a:pt x="150" y="166"/>
                      <a:pt x="151" y="166"/>
                      <a:pt x="152" y="167"/>
                    </a:cubicBezTo>
                    <a:cubicBezTo>
                      <a:pt x="153" y="168"/>
                      <a:pt x="153" y="168"/>
                      <a:pt x="154" y="169"/>
                    </a:cubicBezTo>
                    <a:cubicBezTo>
                      <a:pt x="157" y="171"/>
                      <a:pt x="157" y="171"/>
                      <a:pt x="157" y="171"/>
                    </a:cubicBezTo>
                    <a:cubicBezTo>
                      <a:pt x="158" y="171"/>
                      <a:pt x="159" y="172"/>
                      <a:pt x="160" y="172"/>
                    </a:cubicBezTo>
                    <a:cubicBezTo>
                      <a:pt x="161" y="173"/>
                      <a:pt x="162" y="173"/>
                      <a:pt x="163" y="174"/>
                    </a:cubicBezTo>
                    <a:cubicBezTo>
                      <a:pt x="164" y="174"/>
                      <a:pt x="165" y="174"/>
                      <a:pt x="166" y="175"/>
                    </a:cubicBezTo>
                    <a:cubicBezTo>
                      <a:pt x="169" y="175"/>
                      <a:pt x="169" y="175"/>
                      <a:pt x="169" y="175"/>
                    </a:cubicBezTo>
                    <a:cubicBezTo>
                      <a:pt x="172" y="176"/>
                      <a:pt x="174" y="176"/>
                      <a:pt x="176" y="176"/>
                    </a:cubicBezTo>
                    <a:cubicBezTo>
                      <a:pt x="179" y="176"/>
                      <a:pt x="181" y="176"/>
                      <a:pt x="184" y="176"/>
                    </a:cubicBezTo>
                    <a:cubicBezTo>
                      <a:pt x="184" y="176"/>
                      <a:pt x="184" y="176"/>
                      <a:pt x="184" y="176"/>
                    </a:cubicBezTo>
                    <a:cubicBezTo>
                      <a:pt x="186" y="176"/>
                      <a:pt x="187" y="177"/>
                      <a:pt x="187" y="179"/>
                    </a:cubicBezTo>
                    <a:cubicBezTo>
                      <a:pt x="187" y="180"/>
                      <a:pt x="186" y="180"/>
                      <a:pt x="185" y="181"/>
                    </a:cubicBezTo>
                    <a:close/>
                    <a:moveTo>
                      <a:pt x="192" y="94"/>
                    </a:moveTo>
                    <a:cubicBezTo>
                      <a:pt x="191" y="94"/>
                      <a:pt x="190" y="93"/>
                      <a:pt x="190" y="93"/>
                    </a:cubicBezTo>
                    <a:cubicBezTo>
                      <a:pt x="190" y="92"/>
                      <a:pt x="190" y="92"/>
                      <a:pt x="190" y="92"/>
                    </a:cubicBezTo>
                    <a:cubicBezTo>
                      <a:pt x="187" y="87"/>
                      <a:pt x="187" y="87"/>
                      <a:pt x="187" y="87"/>
                    </a:cubicBezTo>
                    <a:cubicBezTo>
                      <a:pt x="187" y="86"/>
                      <a:pt x="186" y="85"/>
                      <a:pt x="186" y="84"/>
                    </a:cubicBezTo>
                    <a:cubicBezTo>
                      <a:pt x="185" y="83"/>
                      <a:pt x="185" y="82"/>
                      <a:pt x="184" y="82"/>
                    </a:cubicBezTo>
                    <a:cubicBezTo>
                      <a:pt x="182" y="79"/>
                      <a:pt x="182" y="79"/>
                      <a:pt x="182" y="79"/>
                    </a:cubicBezTo>
                    <a:cubicBezTo>
                      <a:pt x="182" y="79"/>
                      <a:pt x="181" y="78"/>
                      <a:pt x="180" y="77"/>
                    </a:cubicBezTo>
                    <a:cubicBezTo>
                      <a:pt x="179" y="77"/>
                      <a:pt x="179" y="76"/>
                      <a:pt x="178" y="76"/>
                    </a:cubicBezTo>
                    <a:cubicBezTo>
                      <a:pt x="177" y="75"/>
                      <a:pt x="176" y="75"/>
                      <a:pt x="176" y="74"/>
                    </a:cubicBezTo>
                    <a:cubicBezTo>
                      <a:pt x="173" y="74"/>
                      <a:pt x="173" y="74"/>
                      <a:pt x="173" y="74"/>
                    </a:cubicBezTo>
                    <a:cubicBezTo>
                      <a:pt x="170" y="73"/>
                      <a:pt x="170" y="73"/>
                      <a:pt x="170" y="73"/>
                    </a:cubicBezTo>
                    <a:cubicBezTo>
                      <a:pt x="168" y="73"/>
                      <a:pt x="168" y="73"/>
                      <a:pt x="168" y="73"/>
                    </a:cubicBezTo>
                    <a:cubicBezTo>
                      <a:pt x="165" y="74"/>
                      <a:pt x="165" y="74"/>
                      <a:pt x="165" y="74"/>
                    </a:cubicBezTo>
                    <a:cubicBezTo>
                      <a:pt x="163" y="74"/>
                      <a:pt x="162" y="75"/>
                      <a:pt x="160" y="76"/>
                    </a:cubicBezTo>
                    <a:cubicBezTo>
                      <a:pt x="159" y="76"/>
                      <a:pt x="158" y="77"/>
                      <a:pt x="158" y="77"/>
                    </a:cubicBezTo>
                    <a:cubicBezTo>
                      <a:pt x="157" y="78"/>
                      <a:pt x="156" y="78"/>
                      <a:pt x="155" y="79"/>
                    </a:cubicBezTo>
                    <a:cubicBezTo>
                      <a:pt x="155" y="79"/>
                      <a:pt x="155" y="79"/>
                      <a:pt x="155" y="79"/>
                    </a:cubicBezTo>
                    <a:cubicBezTo>
                      <a:pt x="155" y="79"/>
                      <a:pt x="155" y="79"/>
                      <a:pt x="155" y="79"/>
                    </a:cubicBezTo>
                    <a:cubicBezTo>
                      <a:pt x="153" y="80"/>
                      <a:pt x="151" y="80"/>
                      <a:pt x="150" y="78"/>
                    </a:cubicBezTo>
                    <a:cubicBezTo>
                      <a:pt x="149" y="77"/>
                      <a:pt x="149" y="77"/>
                      <a:pt x="149" y="77"/>
                    </a:cubicBezTo>
                    <a:cubicBezTo>
                      <a:pt x="149" y="76"/>
                      <a:pt x="149" y="75"/>
                      <a:pt x="148" y="74"/>
                    </a:cubicBezTo>
                    <a:cubicBezTo>
                      <a:pt x="148" y="74"/>
                      <a:pt x="147" y="73"/>
                      <a:pt x="147" y="72"/>
                    </a:cubicBezTo>
                    <a:cubicBezTo>
                      <a:pt x="146" y="70"/>
                      <a:pt x="145" y="69"/>
                      <a:pt x="143" y="67"/>
                    </a:cubicBezTo>
                    <a:cubicBezTo>
                      <a:pt x="143" y="67"/>
                      <a:pt x="142" y="66"/>
                      <a:pt x="141" y="66"/>
                    </a:cubicBezTo>
                    <a:cubicBezTo>
                      <a:pt x="141" y="65"/>
                      <a:pt x="140" y="65"/>
                      <a:pt x="139" y="64"/>
                    </a:cubicBezTo>
                    <a:cubicBezTo>
                      <a:pt x="138" y="64"/>
                      <a:pt x="137" y="63"/>
                      <a:pt x="136" y="63"/>
                    </a:cubicBezTo>
                    <a:cubicBezTo>
                      <a:pt x="136" y="63"/>
                      <a:pt x="135" y="63"/>
                      <a:pt x="134" y="62"/>
                    </a:cubicBezTo>
                    <a:cubicBezTo>
                      <a:pt x="133" y="62"/>
                      <a:pt x="132" y="62"/>
                      <a:pt x="131" y="62"/>
                    </a:cubicBezTo>
                    <a:cubicBezTo>
                      <a:pt x="130" y="62"/>
                      <a:pt x="129" y="62"/>
                      <a:pt x="128" y="62"/>
                    </a:cubicBezTo>
                    <a:cubicBezTo>
                      <a:pt x="127" y="63"/>
                      <a:pt x="126" y="63"/>
                      <a:pt x="125" y="63"/>
                    </a:cubicBezTo>
                    <a:cubicBezTo>
                      <a:pt x="123" y="64"/>
                      <a:pt x="123" y="64"/>
                      <a:pt x="123" y="64"/>
                    </a:cubicBezTo>
                    <a:cubicBezTo>
                      <a:pt x="120" y="66"/>
                      <a:pt x="120" y="66"/>
                      <a:pt x="120" y="66"/>
                    </a:cubicBezTo>
                    <a:cubicBezTo>
                      <a:pt x="119" y="66"/>
                      <a:pt x="118" y="67"/>
                      <a:pt x="118" y="68"/>
                    </a:cubicBezTo>
                    <a:cubicBezTo>
                      <a:pt x="117" y="68"/>
                      <a:pt x="116" y="69"/>
                      <a:pt x="115" y="70"/>
                    </a:cubicBezTo>
                    <a:cubicBezTo>
                      <a:pt x="113" y="72"/>
                      <a:pt x="113" y="72"/>
                      <a:pt x="113" y="72"/>
                    </a:cubicBezTo>
                    <a:cubicBezTo>
                      <a:pt x="112" y="73"/>
                      <a:pt x="111" y="73"/>
                      <a:pt x="110" y="72"/>
                    </a:cubicBezTo>
                    <a:cubicBezTo>
                      <a:pt x="110" y="71"/>
                      <a:pt x="110" y="70"/>
                      <a:pt x="110" y="69"/>
                    </a:cubicBezTo>
                    <a:cubicBezTo>
                      <a:pt x="112" y="67"/>
                      <a:pt x="112" y="67"/>
                      <a:pt x="112" y="67"/>
                    </a:cubicBezTo>
                    <a:cubicBezTo>
                      <a:pt x="113" y="66"/>
                      <a:pt x="114" y="65"/>
                      <a:pt x="115" y="65"/>
                    </a:cubicBezTo>
                    <a:cubicBezTo>
                      <a:pt x="116" y="64"/>
                      <a:pt x="116" y="63"/>
                      <a:pt x="117" y="62"/>
                    </a:cubicBezTo>
                    <a:cubicBezTo>
                      <a:pt x="120" y="60"/>
                      <a:pt x="120" y="60"/>
                      <a:pt x="120" y="60"/>
                    </a:cubicBezTo>
                    <a:cubicBezTo>
                      <a:pt x="121" y="60"/>
                      <a:pt x="122" y="59"/>
                      <a:pt x="123" y="59"/>
                    </a:cubicBezTo>
                    <a:cubicBezTo>
                      <a:pt x="125" y="58"/>
                      <a:pt x="126" y="58"/>
                      <a:pt x="127" y="57"/>
                    </a:cubicBezTo>
                    <a:cubicBezTo>
                      <a:pt x="128" y="57"/>
                      <a:pt x="129" y="57"/>
                      <a:pt x="131" y="57"/>
                    </a:cubicBezTo>
                    <a:cubicBezTo>
                      <a:pt x="132" y="56"/>
                      <a:pt x="133" y="57"/>
                      <a:pt x="134" y="57"/>
                    </a:cubicBezTo>
                    <a:cubicBezTo>
                      <a:pt x="136" y="57"/>
                      <a:pt x="137" y="57"/>
                      <a:pt x="138" y="57"/>
                    </a:cubicBezTo>
                    <a:cubicBezTo>
                      <a:pt x="139" y="58"/>
                      <a:pt x="141" y="58"/>
                      <a:pt x="142" y="58"/>
                    </a:cubicBezTo>
                    <a:cubicBezTo>
                      <a:pt x="143" y="59"/>
                      <a:pt x="144" y="59"/>
                      <a:pt x="145" y="60"/>
                    </a:cubicBezTo>
                    <a:cubicBezTo>
                      <a:pt x="146" y="61"/>
                      <a:pt x="147" y="61"/>
                      <a:pt x="148" y="62"/>
                    </a:cubicBezTo>
                    <a:cubicBezTo>
                      <a:pt x="150" y="64"/>
                      <a:pt x="152" y="66"/>
                      <a:pt x="153" y="68"/>
                    </a:cubicBezTo>
                    <a:cubicBezTo>
                      <a:pt x="154" y="68"/>
                      <a:pt x="154" y="69"/>
                      <a:pt x="155" y="70"/>
                    </a:cubicBezTo>
                    <a:cubicBezTo>
                      <a:pt x="155" y="70"/>
                      <a:pt x="156" y="69"/>
                      <a:pt x="157" y="69"/>
                    </a:cubicBezTo>
                    <a:cubicBezTo>
                      <a:pt x="159" y="68"/>
                      <a:pt x="161" y="67"/>
                      <a:pt x="164" y="67"/>
                    </a:cubicBezTo>
                    <a:cubicBezTo>
                      <a:pt x="165" y="67"/>
                      <a:pt x="166" y="67"/>
                      <a:pt x="167" y="67"/>
                    </a:cubicBezTo>
                    <a:cubicBezTo>
                      <a:pt x="169" y="67"/>
                      <a:pt x="170" y="67"/>
                      <a:pt x="171" y="67"/>
                    </a:cubicBezTo>
                    <a:cubicBezTo>
                      <a:pt x="172" y="67"/>
                      <a:pt x="173" y="67"/>
                      <a:pt x="175" y="68"/>
                    </a:cubicBezTo>
                    <a:cubicBezTo>
                      <a:pt x="178" y="69"/>
                      <a:pt x="178" y="69"/>
                      <a:pt x="178" y="69"/>
                    </a:cubicBezTo>
                    <a:cubicBezTo>
                      <a:pt x="179" y="70"/>
                      <a:pt x="180" y="70"/>
                      <a:pt x="181" y="71"/>
                    </a:cubicBezTo>
                    <a:cubicBezTo>
                      <a:pt x="182" y="72"/>
                      <a:pt x="183" y="73"/>
                      <a:pt x="184" y="74"/>
                    </a:cubicBezTo>
                    <a:cubicBezTo>
                      <a:pt x="185" y="74"/>
                      <a:pt x="185" y="75"/>
                      <a:pt x="186" y="76"/>
                    </a:cubicBezTo>
                    <a:cubicBezTo>
                      <a:pt x="188" y="79"/>
                      <a:pt x="188" y="79"/>
                      <a:pt x="188" y="79"/>
                    </a:cubicBezTo>
                    <a:cubicBezTo>
                      <a:pt x="189" y="80"/>
                      <a:pt x="189" y="81"/>
                      <a:pt x="189" y="82"/>
                    </a:cubicBezTo>
                    <a:cubicBezTo>
                      <a:pt x="190" y="83"/>
                      <a:pt x="191" y="84"/>
                      <a:pt x="191" y="85"/>
                    </a:cubicBezTo>
                    <a:cubicBezTo>
                      <a:pt x="193" y="91"/>
                      <a:pt x="193" y="91"/>
                      <a:pt x="193" y="91"/>
                    </a:cubicBezTo>
                    <a:cubicBezTo>
                      <a:pt x="193" y="92"/>
                      <a:pt x="193" y="93"/>
                      <a:pt x="19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89"/>
              <p:cNvSpPr>
                <a:spLocks/>
              </p:cNvSpPr>
              <p:nvPr userDrawn="1"/>
            </p:nvSpPr>
            <p:spPr bwMode="auto">
              <a:xfrm>
                <a:off x="1342376" y="2354533"/>
                <a:ext cx="452326" cy="741604"/>
              </a:xfrm>
              <a:custGeom>
                <a:avLst/>
                <a:gdLst>
                  <a:gd name="T0" fmla="*/ 1 w 168"/>
                  <a:gd name="T1" fmla="*/ 145 h 275"/>
                  <a:gd name="T2" fmla="*/ 53 w 168"/>
                  <a:gd name="T3" fmla="*/ 199 h 275"/>
                  <a:gd name="T4" fmla="*/ 82 w 168"/>
                  <a:gd name="T5" fmla="*/ 236 h 275"/>
                  <a:gd name="T6" fmla="*/ 1 w 168"/>
                  <a:gd name="T7" fmla="*/ 145 h 275"/>
                </a:gdLst>
                <a:ahLst/>
                <a:cxnLst>
                  <a:cxn ang="0">
                    <a:pos x="T0" y="T1"/>
                  </a:cxn>
                  <a:cxn ang="0">
                    <a:pos x="T2" y="T3"/>
                  </a:cxn>
                  <a:cxn ang="0">
                    <a:pos x="T4" y="T5"/>
                  </a:cxn>
                  <a:cxn ang="0">
                    <a:pos x="T6" y="T7"/>
                  </a:cxn>
                </a:cxnLst>
                <a:rect l="0" t="0" r="r" b="b"/>
                <a:pathLst>
                  <a:path w="168" h="275">
                    <a:moveTo>
                      <a:pt x="1" y="145"/>
                    </a:moveTo>
                    <a:cubicBezTo>
                      <a:pt x="1" y="0"/>
                      <a:pt x="168" y="134"/>
                      <a:pt x="53" y="199"/>
                    </a:cubicBezTo>
                    <a:cubicBezTo>
                      <a:pt x="53" y="199"/>
                      <a:pt x="89" y="196"/>
                      <a:pt x="82" y="236"/>
                    </a:cubicBezTo>
                    <a:cubicBezTo>
                      <a:pt x="76" y="275"/>
                      <a:pt x="0" y="226"/>
                      <a:pt x="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90"/>
              <p:cNvSpPr>
                <a:spLocks/>
              </p:cNvSpPr>
              <p:nvPr userDrawn="1"/>
            </p:nvSpPr>
            <p:spPr bwMode="auto">
              <a:xfrm>
                <a:off x="963684" y="2585955"/>
                <a:ext cx="481254" cy="573296"/>
              </a:xfrm>
              <a:custGeom>
                <a:avLst/>
                <a:gdLst>
                  <a:gd name="T0" fmla="*/ 109 w 179"/>
                  <a:gd name="T1" fmla="*/ 74 h 213"/>
                  <a:gd name="T2" fmla="*/ 128 w 179"/>
                  <a:gd name="T3" fmla="*/ 149 h 213"/>
                  <a:gd name="T4" fmla="*/ 147 w 179"/>
                  <a:gd name="T5" fmla="*/ 194 h 213"/>
                  <a:gd name="T6" fmla="*/ 109 w 179"/>
                  <a:gd name="T7" fmla="*/ 74 h 213"/>
                </a:gdLst>
                <a:ahLst/>
                <a:cxnLst>
                  <a:cxn ang="0">
                    <a:pos x="T0" y="T1"/>
                  </a:cxn>
                  <a:cxn ang="0">
                    <a:pos x="T2" y="T3"/>
                  </a:cxn>
                  <a:cxn ang="0">
                    <a:pos x="T4" y="T5"/>
                  </a:cxn>
                  <a:cxn ang="0">
                    <a:pos x="T6" y="T7"/>
                  </a:cxn>
                </a:cxnLst>
                <a:rect l="0" t="0" r="r" b="b"/>
                <a:pathLst>
                  <a:path w="179" h="213">
                    <a:moveTo>
                      <a:pt x="109" y="74"/>
                    </a:moveTo>
                    <a:cubicBezTo>
                      <a:pt x="0" y="0"/>
                      <a:pt x="56" y="213"/>
                      <a:pt x="128" y="149"/>
                    </a:cubicBezTo>
                    <a:cubicBezTo>
                      <a:pt x="128" y="149"/>
                      <a:pt x="115" y="180"/>
                      <a:pt x="147" y="194"/>
                    </a:cubicBezTo>
                    <a:cubicBezTo>
                      <a:pt x="179" y="209"/>
                      <a:pt x="170" y="116"/>
                      <a:pt x="10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91"/>
              <p:cNvSpPr>
                <a:spLocks/>
              </p:cNvSpPr>
              <p:nvPr userDrawn="1"/>
            </p:nvSpPr>
            <p:spPr bwMode="auto">
              <a:xfrm>
                <a:off x="1260851" y="2709555"/>
                <a:ext cx="63115" cy="65746"/>
              </a:xfrm>
              <a:custGeom>
                <a:avLst/>
                <a:gdLst>
                  <a:gd name="T0" fmla="*/ 11 w 23"/>
                  <a:gd name="T1" fmla="*/ 23 h 24"/>
                  <a:gd name="T2" fmla="*/ 0 w 23"/>
                  <a:gd name="T3" fmla="*/ 11 h 24"/>
                  <a:gd name="T4" fmla="*/ 12 w 23"/>
                  <a:gd name="T5" fmla="*/ 0 h 24"/>
                  <a:gd name="T6" fmla="*/ 23 w 23"/>
                  <a:gd name="T7" fmla="*/ 13 h 24"/>
                  <a:gd name="T8" fmla="*/ 11 w 23"/>
                  <a:gd name="T9" fmla="*/ 23 h 24"/>
                </a:gdLst>
                <a:ahLst/>
                <a:cxnLst>
                  <a:cxn ang="0">
                    <a:pos x="T0" y="T1"/>
                  </a:cxn>
                  <a:cxn ang="0">
                    <a:pos x="T2" y="T3"/>
                  </a:cxn>
                  <a:cxn ang="0">
                    <a:pos x="T4" y="T5"/>
                  </a:cxn>
                  <a:cxn ang="0">
                    <a:pos x="T6" y="T7"/>
                  </a:cxn>
                  <a:cxn ang="0">
                    <a:pos x="T8" y="T9"/>
                  </a:cxn>
                </a:cxnLst>
                <a:rect l="0" t="0" r="r" b="b"/>
                <a:pathLst>
                  <a:path w="23" h="24">
                    <a:moveTo>
                      <a:pt x="11" y="23"/>
                    </a:moveTo>
                    <a:cubicBezTo>
                      <a:pt x="4" y="23"/>
                      <a:pt x="0" y="17"/>
                      <a:pt x="0" y="11"/>
                    </a:cubicBezTo>
                    <a:cubicBezTo>
                      <a:pt x="1" y="5"/>
                      <a:pt x="6" y="0"/>
                      <a:pt x="12" y="0"/>
                    </a:cubicBezTo>
                    <a:cubicBezTo>
                      <a:pt x="19" y="1"/>
                      <a:pt x="23" y="6"/>
                      <a:pt x="23" y="13"/>
                    </a:cubicBezTo>
                    <a:cubicBezTo>
                      <a:pt x="22" y="19"/>
                      <a:pt x="17" y="24"/>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13"/>
              <p:cNvSpPr>
                <a:spLocks noEditPoints="1"/>
              </p:cNvSpPr>
              <p:nvPr userDrawn="1"/>
            </p:nvSpPr>
            <p:spPr bwMode="auto">
              <a:xfrm>
                <a:off x="945275" y="2057365"/>
                <a:ext cx="357653" cy="465475"/>
              </a:xfrm>
              <a:custGeom>
                <a:avLst/>
                <a:gdLst>
                  <a:gd name="T0" fmla="*/ 66 w 133"/>
                  <a:gd name="T1" fmla="*/ 8 h 173"/>
                  <a:gd name="T2" fmla="*/ 2 w 133"/>
                  <a:gd name="T3" fmla="*/ 72 h 173"/>
                  <a:gd name="T4" fmla="*/ 45 w 133"/>
                  <a:gd name="T5" fmla="*/ 126 h 173"/>
                  <a:gd name="T6" fmla="*/ 54 w 133"/>
                  <a:gd name="T7" fmla="*/ 163 h 173"/>
                  <a:gd name="T8" fmla="*/ 130 w 133"/>
                  <a:gd name="T9" fmla="*/ 72 h 173"/>
                  <a:gd name="T10" fmla="*/ 66 w 133"/>
                  <a:gd name="T11" fmla="*/ 8 h 173"/>
                  <a:gd name="T12" fmla="*/ 33 w 133"/>
                  <a:gd name="T13" fmla="*/ 79 h 173"/>
                  <a:gd name="T14" fmla="*/ 23 w 133"/>
                  <a:gd name="T15" fmla="*/ 67 h 173"/>
                  <a:gd name="T16" fmla="*/ 35 w 133"/>
                  <a:gd name="T17" fmla="*/ 57 h 173"/>
                  <a:gd name="T18" fmla="*/ 46 w 133"/>
                  <a:gd name="T19" fmla="*/ 69 h 173"/>
                  <a:gd name="T20" fmla="*/ 33 w 133"/>
                  <a:gd name="T21" fmla="*/ 79 h 173"/>
                  <a:gd name="T22" fmla="*/ 69 w 133"/>
                  <a:gd name="T23" fmla="*/ 79 h 173"/>
                  <a:gd name="T24" fmla="*/ 58 w 133"/>
                  <a:gd name="T25" fmla="*/ 67 h 173"/>
                  <a:gd name="T26" fmla="*/ 70 w 133"/>
                  <a:gd name="T27" fmla="*/ 57 h 173"/>
                  <a:gd name="T28" fmla="*/ 81 w 133"/>
                  <a:gd name="T29" fmla="*/ 69 h 173"/>
                  <a:gd name="T30" fmla="*/ 69 w 133"/>
                  <a:gd name="T31" fmla="*/ 79 h 173"/>
                  <a:gd name="T32" fmla="*/ 102 w 133"/>
                  <a:gd name="T33" fmla="*/ 79 h 173"/>
                  <a:gd name="T34" fmla="*/ 92 w 133"/>
                  <a:gd name="T35" fmla="*/ 67 h 173"/>
                  <a:gd name="T36" fmla="*/ 104 w 133"/>
                  <a:gd name="T37" fmla="*/ 57 h 173"/>
                  <a:gd name="T38" fmla="*/ 115 w 133"/>
                  <a:gd name="T39" fmla="*/ 69 h 173"/>
                  <a:gd name="T40" fmla="*/ 102 w 133"/>
                  <a:gd name="T41"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173">
                    <a:moveTo>
                      <a:pt x="66" y="8"/>
                    </a:moveTo>
                    <a:cubicBezTo>
                      <a:pt x="3" y="0"/>
                      <a:pt x="0" y="30"/>
                      <a:pt x="2" y="72"/>
                    </a:cubicBezTo>
                    <a:cubicBezTo>
                      <a:pt x="4" y="114"/>
                      <a:pt x="17" y="125"/>
                      <a:pt x="45" y="126"/>
                    </a:cubicBezTo>
                    <a:cubicBezTo>
                      <a:pt x="73" y="126"/>
                      <a:pt x="33" y="173"/>
                      <a:pt x="54" y="163"/>
                    </a:cubicBezTo>
                    <a:cubicBezTo>
                      <a:pt x="76" y="153"/>
                      <a:pt x="128" y="134"/>
                      <a:pt x="130" y="72"/>
                    </a:cubicBezTo>
                    <a:cubicBezTo>
                      <a:pt x="133" y="10"/>
                      <a:pt x="123" y="14"/>
                      <a:pt x="66" y="8"/>
                    </a:cubicBezTo>
                    <a:close/>
                    <a:moveTo>
                      <a:pt x="33" y="79"/>
                    </a:moveTo>
                    <a:cubicBezTo>
                      <a:pt x="27" y="79"/>
                      <a:pt x="22" y="74"/>
                      <a:pt x="23" y="67"/>
                    </a:cubicBezTo>
                    <a:cubicBezTo>
                      <a:pt x="23" y="61"/>
                      <a:pt x="29" y="56"/>
                      <a:pt x="35" y="57"/>
                    </a:cubicBezTo>
                    <a:cubicBezTo>
                      <a:pt x="41" y="57"/>
                      <a:pt x="46" y="63"/>
                      <a:pt x="46" y="69"/>
                    </a:cubicBezTo>
                    <a:cubicBezTo>
                      <a:pt x="45" y="75"/>
                      <a:pt x="40" y="80"/>
                      <a:pt x="33" y="79"/>
                    </a:cubicBezTo>
                    <a:close/>
                    <a:moveTo>
                      <a:pt x="69" y="79"/>
                    </a:moveTo>
                    <a:cubicBezTo>
                      <a:pt x="62" y="79"/>
                      <a:pt x="58" y="74"/>
                      <a:pt x="58" y="67"/>
                    </a:cubicBezTo>
                    <a:cubicBezTo>
                      <a:pt x="59" y="61"/>
                      <a:pt x="64" y="56"/>
                      <a:pt x="70" y="57"/>
                    </a:cubicBezTo>
                    <a:cubicBezTo>
                      <a:pt x="77" y="57"/>
                      <a:pt x="81" y="63"/>
                      <a:pt x="81" y="69"/>
                    </a:cubicBezTo>
                    <a:cubicBezTo>
                      <a:pt x="80" y="75"/>
                      <a:pt x="75" y="80"/>
                      <a:pt x="69" y="79"/>
                    </a:cubicBezTo>
                    <a:close/>
                    <a:moveTo>
                      <a:pt x="102" y="79"/>
                    </a:moveTo>
                    <a:cubicBezTo>
                      <a:pt x="96" y="79"/>
                      <a:pt x="91" y="74"/>
                      <a:pt x="92" y="67"/>
                    </a:cubicBezTo>
                    <a:cubicBezTo>
                      <a:pt x="92" y="61"/>
                      <a:pt x="98" y="56"/>
                      <a:pt x="104" y="57"/>
                    </a:cubicBezTo>
                    <a:cubicBezTo>
                      <a:pt x="110" y="57"/>
                      <a:pt x="115" y="63"/>
                      <a:pt x="115" y="69"/>
                    </a:cubicBezTo>
                    <a:cubicBezTo>
                      <a:pt x="114" y="75"/>
                      <a:pt x="109" y="80"/>
                      <a:pt x="10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8" name="Freeform 5"/>
            <p:cNvSpPr>
              <a:spLocks noEditPoints="1"/>
            </p:cNvSpPr>
            <p:nvPr userDrawn="1"/>
          </p:nvSpPr>
          <p:spPr bwMode="auto">
            <a:xfrm>
              <a:off x="-1825" y="303538"/>
              <a:ext cx="996952" cy="988556"/>
            </a:xfrm>
            <a:custGeom>
              <a:avLst/>
              <a:gdLst>
                <a:gd name="T0" fmla="*/ 925 w 1133"/>
                <a:gd name="T1" fmla="*/ 270 h 1122"/>
                <a:gd name="T2" fmla="*/ 473 w 1133"/>
                <a:gd name="T3" fmla="*/ 76 h 1122"/>
                <a:gd name="T4" fmla="*/ 338 w 1133"/>
                <a:gd name="T5" fmla="*/ 258 h 1122"/>
                <a:gd name="T6" fmla="*/ 0 w 1133"/>
                <a:gd name="T7" fmla="*/ 314 h 1122"/>
                <a:gd name="T8" fmla="*/ 0 w 1133"/>
                <a:gd name="T9" fmla="*/ 900 h 1122"/>
                <a:gd name="T10" fmla="*/ 56 w 1133"/>
                <a:gd name="T11" fmla="*/ 969 h 1122"/>
                <a:gd name="T12" fmla="*/ 314 w 1133"/>
                <a:gd name="T13" fmla="*/ 902 h 1122"/>
                <a:gd name="T14" fmla="*/ 553 w 1133"/>
                <a:gd name="T15" fmla="*/ 612 h 1122"/>
                <a:gd name="T16" fmla="*/ 1071 w 1133"/>
                <a:gd name="T17" fmla="*/ 654 h 1122"/>
                <a:gd name="T18" fmla="*/ 925 w 1133"/>
                <a:gd name="T19" fmla="*/ 270 h 1122"/>
                <a:gd name="T20" fmla="*/ 244 w 1133"/>
                <a:gd name="T21" fmla="*/ 572 h 1122"/>
                <a:gd name="T22" fmla="*/ 274 w 1133"/>
                <a:gd name="T23" fmla="*/ 658 h 1122"/>
                <a:gd name="T24" fmla="*/ 192 w 1133"/>
                <a:gd name="T25" fmla="*/ 616 h 1122"/>
                <a:gd name="T26" fmla="*/ 134 w 1133"/>
                <a:gd name="T27" fmla="*/ 595 h 1122"/>
                <a:gd name="T28" fmla="*/ 58 w 1133"/>
                <a:gd name="T29" fmla="*/ 624 h 1122"/>
                <a:gd name="T30" fmla="*/ 63 w 1133"/>
                <a:gd name="T31" fmla="*/ 539 h 1122"/>
                <a:gd name="T32" fmla="*/ 139 w 1133"/>
                <a:gd name="T33" fmla="*/ 533 h 1122"/>
                <a:gd name="T34" fmla="*/ 105 w 1133"/>
                <a:gd name="T35" fmla="*/ 496 h 1122"/>
                <a:gd name="T36" fmla="*/ 88 w 1133"/>
                <a:gd name="T37" fmla="*/ 407 h 1122"/>
                <a:gd name="T38" fmla="*/ 162 w 1133"/>
                <a:gd name="T39" fmla="*/ 451 h 1122"/>
                <a:gd name="T40" fmla="*/ 212 w 1133"/>
                <a:gd name="T41" fmla="*/ 464 h 1122"/>
                <a:gd name="T42" fmla="*/ 297 w 1133"/>
                <a:gd name="T43" fmla="*/ 442 h 1122"/>
                <a:gd name="T44" fmla="*/ 261 w 1133"/>
                <a:gd name="T45" fmla="*/ 523 h 1122"/>
                <a:gd name="T46" fmla="*/ 244 w 1133"/>
                <a:gd name="T47" fmla="*/ 572 h 1122"/>
                <a:gd name="T48" fmla="*/ 560 w 1133"/>
                <a:gd name="T49" fmla="*/ 420 h 1122"/>
                <a:gd name="T50" fmla="*/ 516 w 1133"/>
                <a:gd name="T51" fmla="*/ 369 h 1122"/>
                <a:gd name="T52" fmla="*/ 567 w 1133"/>
                <a:gd name="T53" fmla="*/ 325 h 1122"/>
                <a:gd name="T54" fmla="*/ 611 w 1133"/>
                <a:gd name="T55" fmla="*/ 377 h 1122"/>
                <a:gd name="T56" fmla="*/ 560 w 1133"/>
                <a:gd name="T57" fmla="*/ 420 h 1122"/>
                <a:gd name="T58" fmla="*/ 684 w 1133"/>
                <a:gd name="T59" fmla="*/ 303 h 1122"/>
                <a:gd name="T60" fmla="*/ 640 w 1133"/>
                <a:gd name="T61" fmla="*/ 251 h 1122"/>
                <a:gd name="T62" fmla="*/ 691 w 1133"/>
                <a:gd name="T63" fmla="*/ 208 h 1122"/>
                <a:gd name="T64" fmla="*/ 735 w 1133"/>
                <a:gd name="T65" fmla="*/ 259 h 1122"/>
                <a:gd name="T66" fmla="*/ 684 w 1133"/>
                <a:gd name="T67" fmla="*/ 30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3" h="1122">
                  <a:moveTo>
                    <a:pt x="925" y="270"/>
                  </a:moveTo>
                  <a:cubicBezTo>
                    <a:pt x="717" y="18"/>
                    <a:pt x="516" y="0"/>
                    <a:pt x="473" y="76"/>
                  </a:cubicBezTo>
                  <a:cubicBezTo>
                    <a:pt x="431" y="151"/>
                    <a:pt x="461" y="200"/>
                    <a:pt x="338" y="258"/>
                  </a:cubicBezTo>
                  <a:cubicBezTo>
                    <a:pt x="234" y="307"/>
                    <a:pt x="118" y="262"/>
                    <a:pt x="0" y="314"/>
                  </a:cubicBezTo>
                  <a:cubicBezTo>
                    <a:pt x="0" y="358"/>
                    <a:pt x="0" y="877"/>
                    <a:pt x="0" y="900"/>
                  </a:cubicBezTo>
                  <a:cubicBezTo>
                    <a:pt x="18" y="925"/>
                    <a:pt x="37" y="949"/>
                    <a:pt x="56" y="969"/>
                  </a:cubicBezTo>
                  <a:cubicBezTo>
                    <a:pt x="201" y="1122"/>
                    <a:pt x="280" y="1104"/>
                    <a:pt x="314" y="902"/>
                  </a:cubicBezTo>
                  <a:cubicBezTo>
                    <a:pt x="336" y="776"/>
                    <a:pt x="412" y="652"/>
                    <a:pt x="553" y="612"/>
                  </a:cubicBezTo>
                  <a:cubicBezTo>
                    <a:pt x="832" y="534"/>
                    <a:pt x="1025" y="712"/>
                    <a:pt x="1071" y="654"/>
                  </a:cubicBezTo>
                  <a:cubicBezTo>
                    <a:pt x="1118" y="596"/>
                    <a:pt x="1133" y="521"/>
                    <a:pt x="925" y="270"/>
                  </a:cubicBezTo>
                  <a:close/>
                  <a:moveTo>
                    <a:pt x="244" y="572"/>
                  </a:moveTo>
                  <a:cubicBezTo>
                    <a:pt x="287" y="581"/>
                    <a:pt x="311" y="622"/>
                    <a:pt x="274" y="658"/>
                  </a:cubicBezTo>
                  <a:cubicBezTo>
                    <a:pt x="239" y="693"/>
                    <a:pt x="188" y="658"/>
                    <a:pt x="192" y="616"/>
                  </a:cubicBezTo>
                  <a:cubicBezTo>
                    <a:pt x="196" y="573"/>
                    <a:pt x="151" y="549"/>
                    <a:pt x="134" y="595"/>
                  </a:cubicBezTo>
                  <a:cubicBezTo>
                    <a:pt x="118" y="642"/>
                    <a:pt x="81" y="638"/>
                    <a:pt x="58" y="624"/>
                  </a:cubicBezTo>
                  <a:cubicBezTo>
                    <a:pt x="27" y="605"/>
                    <a:pt x="34" y="553"/>
                    <a:pt x="63" y="539"/>
                  </a:cubicBezTo>
                  <a:cubicBezTo>
                    <a:pt x="95" y="523"/>
                    <a:pt x="122" y="548"/>
                    <a:pt x="139" y="533"/>
                  </a:cubicBezTo>
                  <a:cubicBezTo>
                    <a:pt x="158" y="516"/>
                    <a:pt x="139" y="494"/>
                    <a:pt x="105" y="496"/>
                  </a:cubicBezTo>
                  <a:cubicBezTo>
                    <a:pt x="56" y="500"/>
                    <a:pt x="41" y="427"/>
                    <a:pt x="88" y="407"/>
                  </a:cubicBezTo>
                  <a:cubicBezTo>
                    <a:pt x="122" y="393"/>
                    <a:pt x="160" y="401"/>
                    <a:pt x="162" y="451"/>
                  </a:cubicBezTo>
                  <a:cubicBezTo>
                    <a:pt x="164" y="500"/>
                    <a:pt x="206" y="510"/>
                    <a:pt x="212" y="464"/>
                  </a:cubicBezTo>
                  <a:cubicBezTo>
                    <a:pt x="219" y="421"/>
                    <a:pt x="268" y="416"/>
                    <a:pt x="297" y="442"/>
                  </a:cubicBezTo>
                  <a:cubicBezTo>
                    <a:pt x="326" y="468"/>
                    <a:pt x="305" y="529"/>
                    <a:pt x="261" y="523"/>
                  </a:cubicBezTo>
                  <a:cubicBezTo>
                    <a:pt x="203" y="516"/>
                    <a:pt x="200" y="564"/>
                    <a:pt x="244" y="572"/>
                  </a:cubicBezTo>
                  <a:close/>
                  <a:moveTo>
                    <a:pt x="560" y="420"/>
                  </a:moveTo>
                  <a:cubicBezTo>
                    <a:pt x="534" y="418"/>
                    <a:pt x="514" y="395"/>
                    <a:pt x="516" y="369"/>
                  </a:cubicBezTo>
                  <a:cubicBezTo>
                    <a:pt x="519" y="343"/>
                    <a:pt x="541" y="323"/>
                    <a:pt x="567" y="325"/>
                  </a:cubicBezTo>
                  <a:cubicBezTo>
                    <a:pt x="593" y="328"/>
                    <a:pt x="613" y="350"/>
                    <a:pt x="611" y="377"/>
                  </a:cubicBezTo>
                  <a:cubicBezTo>
                    <a:pt x="609" y="403"/>
                    <a:pt x="586" y="422"/>
                    <a:pt x="560" y="420"/>
                  </a:cubicBezTo>
                  <a:close/>
                  <a:moveTo>
                    <a:pt x="684" y="303"/>
                  </a:moveTo>
                  <a:cubicBezTo>
                    <a:pt x="657" y="300"/>
                    <a:pt x="638" y="278"/>
                    <a:pt x="640" y="251"/>
                  </a:cubicBezTo>
                  <a:cubicBezTo>
                    <a:pt x="642" y="225"/>
                    <a:pt x="665" y="206"/>
                    <a:pt x="691" y="208"/>
                  </a:cubicBezTo>
                  <a:cubicBezTo>
                    <a:pt x="717" y="210"/>
                    <a:pt x="737" y="233"/>
                    <a:pt x="735" y="259"/>
                  </a:cubicBezTo>
                  <a:cubicBezTo>
                    <a:pt x="732" y="285"/>
                    <a:pt x="710" y="305"/>
                    <a:pt x="684"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6" name="Text Placeholder 10"/>
          <p:cNvSpPr>
            <a:spLocks noGrp="1"/>
          </p:cNvSpPr>
          <p:nvPr>
            <p:ph type="body" sz="quarter" idx="10" hasCustomPrompt="1"/>
          </p:nvPr>
        </p:nvSpPr>
        <p:spPr>
          <a:xfrm>
            <a:off x="3509330" y="1254403"/>
            <a:ext cx="2891470" cy="509588"/>
          </a:xfrm>
          <a:prstGeom prst="rect">
            <a:avLst/>
          </a:prstGeom>
        </p:spPr>
        <p:txBody>
          <a:bodyPr anchor="b" anchorCtr="0">
            <a:normAutofit/>
          </a:bodyPr>
          <a:lstStyle>
            <a:lvl1pPr marL="0" indent="0">
              <a:lnSpc>
                <a:spcPct val="90000"/>
              </a:lnSpc>
              <a:buFontTx/>
              <a:buNone/>
              <a:defRPr sz="1800" b="0" i="0" cap="none" baseline="0">
                <a:solidFill>
                  <a:schemeClr val="accent1"/>
                </a:solidFill>
                <a:latin typeface="+mj-lt"/>
              </a:defRPr>
            </a:lvl1pPr>
          </a:lstStyle>
          <a:p>
            <a:pPr lvl="0"/>
            <a:r>
              <a:rPr lang="en-US" dirty="0"/>
              <a:t>Insert subheading here if needed</a:t>
            </a:r>
          </a:p>
        </p:txBody>
      </p:sp>
      <p:pic>
        <p:nvPicPr>
          <p:cNvPr id="124" name="Picture 123"/>
          <p:cNvPicPr>
            <a:picLocks noChangeAspect="1"/>
          </p:cNvPicPr>
          <p:nvPr userDrawn="1"/>
        </p:nvPicPr>
        <p:blipFill>
          <a:blip r:embed="rId2"/>
          <a:stretch>
            <a:fillRect/>
          </a:stretch>
        </p:blipFill>
        <p:spPr>
          <a:xfrm>
            <a:off x="3511500" y="411676"/>
            <a:ext cx="903458" cy="473688"/>
          </a:xfrm>
          <a:prstGeom prst="rect">
            <a:avLst/>
          </a:prstGeom>
        </p:spPr>
      </p:pic>
    </p:spTree>
    <p:extLst>
      <p:ext uri="{BB962C8B-B14F-4D97-AF65-F5344CB8AC3E}">
        <p14:creationId xmlns:p14="http://schemas.microsoft.com/office/powerpoint/2010/main" val="23281157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image" Target="../media/image9.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ags" Target="../tags/tag2.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17" name="Picture 316"/>
          <p:cNvPicPr>
            <a:picLocks noChangeAspect="1"/>
          </p:cNvPicPr>
          <p:nvPr/>
        </p:nvPicPr>
        <p:blipFill>
          <a:blip r:embed="rId61"/>
          <a:stretch>
            <a:fillRect/>
          </a:stretch>
        </p:blipFill>
        <p:spPr>
          <a:xfrm>
            <a:off x="5499592" y="4703393"/>
            <a:ext cx="900599" cy="313971"/>
          </a:xfrm>
          <a:prstGeom prst="rect">
            <a:avLst/>
          </a:prstGeom>
        </p:spPr>
      </p:pic>
      <p:sp>
        <p:nvSpPr>
          <p:cNvPr id="2" name="Title Placeholder 1"/>
          <p:cNvSpPr>
            <a:spLocks noGrp="1"/>
          </p:cNvSpPr>
          <p:nvPr>
            <p:ph type="title"/>
          </p:nvPr>
        </p:nvSpPr>
        <p:spPr>
          <a:xfrm>
            <a:off x="457197" y="783844"/>
            <a:ext cx="5944864" cy="313932"/>
          </a:xfrm>
          <a:prstGeom prst="rect">
            <a:avLst/>
          </a:prstGeom>
        </p:spPr>
        <p:txBody>
          <a:bodyPr vert="horz" lIns="0" tIns="0" rIns="0" bIns="0" rtlCol="0" anchor="b" anchorCtr="0">
            <a:noAutofit/>
          </a:bodyPr>
          <a:lstStyle/>
          <a:p>
            <a:pPr lvl="0" defTabSz="257169">
              <a:lnSpc>
                <a:spcPct val="85000"/>
              </a:lnSpc>
            </a:pPr>
            <a:r>
              <a:rPr lang="en-US"/>
              <a:t>Click to edit Master title style</a:t>
            </a:r>
            <a:endParaRPr lang="en-US" dirty="0"/>
          </a:p>
        </p:txBody>
      </p:sp>
      <p:sp>
        <p:nvSpPr>
          <p:cNvPr id="6" name="Footer Placeholder 4"/>
          <p:cNvSpPr>
            <a:spLocks noGrp="1"/>
          </p:cNvSpPr>
          <p:nvPr>
            <p:ph type="ftr" sz="quarter" idx="3"/>
          </p:nvPr>
        </p:nvSpPr>
        <p:spPr>
          <a:xfrm>
            <a:off x="691761" y="4771095"/>
            <a:ext cx="2540863" cy="184666"/>
          </a:xfrm>
          <a:prstGeom prst="rect">
            <a:avLst/>
          </a:prstGeom>
        </p:spPr>
        <p:txBody>
          <a:bodyPr vert="horz" wrap="square" lIns="0" tIns="0" rIns="0" bIns="0" rtlCol="0" anchor="b" anchorCtr="0">
            <a:noAutofit/>
          </a:bodyPr>
          <a:lstStyle>
            <a:lvl1pPr algn="l">
              <a:defRPr sz="600">
                <a:solidFill>
                  <a:schemeClr val="tx2"/>
                </a:solidFill>
              </a:defRPr>
            </a:lvl1pPr>
          </a:lstStyle>
          <a:p>
            <a:r>
              <a:rPr lang="en-US" dirty="0"/>
              <a:t>Footer can go here</a:t>
            </a:r>
          </a:p>
        </p:txBody>
      </p:sp>
      <p:sp>
        <p:nvSpPr>
          <p:cNvPr id="7" name="Slide Number Placeholder 5"/>
          <p:cNvSpPr>
            <a:spLocks noGrp="1"/>
          </p:cNvSpPr>
          <p:nvPr>
            <p:ph type="sldNum" sz="quarter" idx="4"/>
          </p:nvPr>
        </p:nvSpPr>
        <p:spPr>
          <a:xfrm>
            <a:off x="457200" y="4863428"/>
            <a:ext cx="191039" cy="92333"/>
          </a:xfrm>
          <a:prstGeom prst="rect">
            <a:avLst/>
          </a:prstGeom>
        </p:spPr>
        <p:txBody>
          <a:bodyPr vert="horz" wrap="square" lIns="0" tIns="0" rIns="0" bIns="0" rtlCol="0" anchor="ctr">
            <a:spAutoFit/>
          </a:bodyPr>
          <a:lstStyle>
            <a:lvl1pPr algn="l">
              <a:defRPr sz="600">
                <a:solidFill>
                  <a:schemeClr val="tx2"/>
                </a:solidFill>
              </a:defRPr>
            </a:lvl1pPr>
          </a:lstStyle>
          <a:p>
            <a:fld id="{7FEEEA1A-CB49-3744-AA40-B896987410F9}" type="slidenum">
              <a:rPr lang="en-US" smtClean="0"/>
              <a:pPr/>
              <a:t>‹#›</a:t>
            </a:fld>
            <a:endParaRPr lang="en-US" dirty="0"/>
          </a:p>
        </p:txBody>
      </p:sp>
      <p:sp>
        <p:nvSpPr>
          <p:cNvPr id="4" name="Text Placeholder 3"/>
          <p:cNvSpPr>
            <a:spLocks noGrp="1"/>
          </p:cNvSpPr>
          <p:nvPr>
            <p:ph type="body" idx="1"/>
          </p:nvPr>
        </p:nvSpPr>
        <p:spPr>
          <a:xfrm>
            <a:off x="457200" y="1335024"/>
            <a:ext cx="5944861" cy="301719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4" r:id="rId2"/>
    <p:sldLayoutId id="2147493485" r:id="rId3"/>
    <p:sldLayoutId id="2147493486" r:id="rId4"/>
    <p:sldLayoutId id="2147493487" r:id="rId5"/>
    <p:sldLayoutId id="2147493490" r:id="rId6"/>
    <p:sldLayoutId id="2147493521" r:id="rId7"/>
    <p:sldLayoutId id="2147493522" r:id="rId8"/>
    <p:sldLayoutId id="2147493523" r:id="rId9"/>
    <p:sldLayoutId id="2147493524" r:id="rId10"/>
    <p:sldLayoutId id="2147493491" r:id="rId11"/>
    <p:sldLayoutId id="2147493498" r:id="rId12"/>
    <p:sldLayoutId id="2147493492" r:id="rId13"/>
    <p:sldLayoutId id="2147493493" r:id="rId14"/>
    <p:sldLayoutId id="2147493494" r:id="rId15"/>
    <p:sldLayoutId id="2147493533" r:id="rId16"/>
    <p:sldLayoutId id="2147493458" r:id="rId17"/>
    <p:sldLayoutId id="2147493536" r:id="rId18"/>
    <p:sldLayoutId id="2147493535" r:id="rId19"/>
    <p:sldLayoutId id="2147493534" r:id="rId20"/>
    <p:sldLayoutId id="2147493502" r:id="rId21"/>
    <p:sldLayoutId id="2147493537" r:id="rId22"/>
    <p:sldLayoutId id="2147493538" r:id="rId23"/>
    <p:sldLayoutId id="2147493539" r:id="rId24"/>
    <p:sldLayoutId id="2147493540" r:id="rId25"/>
    <p:sldLayoutId id="2147493560" r:id="rId26"/>
    <p:sldLayoutId id="2147493561" r:id="rId27"/>
    <p:sldLayoutId id="2147493562" r:id="rId28"/>
    <p:sldLayoutId id="2147493563" r:id="rId29"/>
    <p:sldLayoutId id="2147493564" r:id="rId30"/>
    <p:sldLayoutId id="2147493571" r:id="rId31"/>
    <p:sldLayoutId id="2147493469" r:id="rId32"/>
    <p:sldLayoutId id="2147493545" r:id="rId33"/>
    <p:sldLayoutId id="2147493546" r:id="rId34"/>
    <p:sldLayoutId id="2147493547" r:id="rId35"/>
    <p:sldLayoutId id="2147493548" r:id="rId36"/>
    <p:sldLayoutId id="2147493565" r:id="rId37"/>
    <p:sldLayoutId id="2147493567" r:id="rId38"/>
    <p:sldLayoutId id="2147493568" r:id="rId39"/>
    <p:sldLayoutId id="2147493569" r:id="rId40"/>
    <p:sldLayoutId id="2147493570" r:id="rId41"/>
    <p:sldLayoutId id="2147493529" r:id="rId42"/>
    <p:sldLayoutId id="2147493549" r:id="rId43"/>
    <p:sldLayoutId id="2147493550" r:id="rId44"/>
    <p:sldLayoutId id="2147493551" r:id="rId45"/>
    <p:sldLayoutId id="2147493552" r:id="rId46"/>
    <p:sldLayoutId id="2147493509" r:id="rId47"/>
    <p:sldLayoutId id="2147493463" r:id="rId48"/>
    <p:sldLayoutId id="2147493558" r:id="rId49"/>
    <p:sldLayoutId id="2147493557" r:id="rId50"/>
    <p:sldLayoutId id="2147493559" r:id="rId51"/>
    <p:sldLayoutId id="2147493467" r:id="rId52"/>
    <p:sldLayoutId id="2147493553" r:id="rId53"/>
    <p:sldLayoutId id="2147493556" r:id="rId54"/>
    <p:sldLayoutId id="2147493554" r:id="rId55"/>
    <p:sldLayoutId id="2147493555" r:id="rId56"/>
    <p:sldLayoutId id="2147493473" r:id="rId57"/>
    <p:sldLayoutId id="2147493495" r:id="rId58"/>
    <p:sldLayoutId id="2147493572" r:id="rId59"/>
  </p:sldLayoutIdLst>
  <p:hf hdr="0" dt="0"/>
  <p:txStyles>
    <p:titleStyle>
      <a:lvl1pPr algn="l" defTabSz="342892" rtl="0" eaLnBrk="1" latinLnBrk="0" hangingPunct="1">
        <a:lnSpc>
          <a:spcPct val="90000"/>
        </a:lnSpc>
        <a:spcBef>
          <a:spcPct val="0"/>
        </a:spcBef>
        <a:buNone/>
        <a:defRPr lang="en-US" sz="2400" b="1" i="0" kern="1200" cap="none" baseline="0" dirty="0">
          <a:solidFill>
            <a:schemeClr val="accent1"/>
          </a:solidFill>
          <a:latin typeface="+mj-lt"/>
          <a:ea typeface="+mj-ea"/>
          <a:cs typeface="+mj-cs"/>
        </a:defRPr>
      </a:lvl1pPr>
    </p:titleStyle>
    <p:bodyStyle>
      <a:lvl1pPr marL="231775" indent="-231775" algn="l" defTabSz="342892" rtl="0" eaLnBrk="1" latinLnBrk="0" hangingPunct="1">
        <a:lnSpc>
          <a:spcPct val="100000"/>
        </a:lnSpc>
        <a:spcBef>
          <a:spcPts val="800"/>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1pPr>
      <a:lvl2pPr marL="457200" indent="-225425" algn="l" defTabSz="342892" rtl="0" eaLnBrk="1" latinLnBrk="0" hangingPunct="1">
        <a:lnSpc>
          <a:spcPct val="100000"/>
        </a:lnSpc>
        <a:spcBef>
          <a:spcPts val="800"/>
        </a:spcBef>
        <a:buClr>
          <a:schemeClr val="tx2"/>
        </a:buClr>
        <a:buSzPct val="100000"/>
        <a:buFont typeface="Arial" panose="020B0604020202020204" pitchFamily="34" charset="0"/>
        <a:buChar char="•"/>
        <a:defRPr lang="en-US" sz="1400" b="0" i="0" kern="1200" baseline="0" smtClean="0">
          <a:solidFill>
            <a:schemeClr val="tx2"/>
          </a:solidFill>
          <a:latin typeface="+mn-lt"/>
          <a:ea typeface="+mn-ea"/>
          <a:cs typeface="+mn-cs"/>
        </a:defRPr>
      </a:lvl2pPr>
      <a:lvl3pPr marL="688975" indent="-23177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3pPr>
      <a:lvl4pPr marL="914400" indent="-22542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4pPr>
      <a:lvl5pPr marL="1146175" indent="-23177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4"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4032" userDrawn="1">
          <p15:clr>
            <a:srgbClr val="F26B43"/>
          </p15:clr>
        </p15:guide>
        <p15:guide id="3" pos="288" userDrawn="1">
          <p15:clr>
            <a:srgbClr val="F26B43"/>
          </p15:clr>
        </p15:guide>
        <p15:guide id="4" orient="horz" pos="3132" userDrawn="1">
          <p15:clr>
            <a:srgbClr val="F26B43"/>
          </p15:clr>
        </p15:guide>
        <p15:guide id="5" orient="horz" pos="276" userDrawn="1">
          <p15:clr>
            <a:srgbClr val="F26B43"/>
          </p15:clr>
        </p15:guide>
        <p15:guide id="6" orient="horz" pos="828" userDrawn="1">
          <p15:clr>
            <a:srgbClr val="F26B43"/>
          </p15:clr>
        </p15:guide>
        <p15:guide id="7" pos="432" userDrawn="1">
          <p15:clr>
            <a:srgbClr val="F26B43"/>
          </p15:clr>
        </p15:guide>
        <p15:guide id="8" orient="horz" pos="2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C8733B-A65A-4510-8641-5F8586B227A0}"/>
              </a:ext>
            </a:extLst>
          </p:cNvPr>
          <p:cNvPicPr>
            <a:picLocks noChangeAspect="1"/>
          </p:cNvPicPr>
          <p:nvPr userDrawn="1"/>
        </p:nvPicPr>
        <p:blipFill rotWithShape="1">
          <a:blip r:embed="rId21" cstate="email">
            <a:extLst>
              <a:ext uri="{28A0092B-C50C-407E-A947-70E740481C1C}">
                <a14:useLocalDpi xmlns:a14="http://schemas.microsoft.com/office/drawing/2010/main" val="0"/>
              </a:ext>
            </a:extLst>
          </a:blip>
          <a:srcRect b="5616"/>
          <a:stretch/>
        </p:blipFill>
        <p:spPr>
          <a:xfrm>
            <a:off x="641406" y="4636334"/>
            <a:ext cx="961345" cy="496019"/>
          </a:xfrm>
          <a:prstGeom prst="rect">
            <a:avLst/>
          </a:prstGeom>
        </p:spPr>
      </p:pic>
      <p:sp>
        <p:nvSpPr>
          <p:cNvPr id="11" name="Rectangle 10">
            <a:extLst>
              <a:ext uri="{FF2B5EF4-FFF2-40B4-BE49-F238E27FC236}">
                <a16:creationId xmlns:a16="http://schemas.microsoft.com/office/drawing/2014/main" id="{3D3372E3-6865-4413-BA8D-85A3FDC7FE78}"/>
              </a:ext>
            </a:extLst>
          </p:cNvPr>
          <p:cNvSpPr/>
          <p:nvPr userDrawn="1"/>
        </p:nvSpPr>
        <p:spPr>
          <a:xfrm>
            <a:off x="0" y="4648459"/>
            <a:ext cx="645645" cy="496019"/>
          </a:xfrm>
          <a:custGeom>
            <a:avLst/>
            <a:gdLst>
              <a:gd name="connsiteX0" fmla="*/ 0 w 897102"/>
              <a:gd name="connsiteY0" fmla="*/ 0 h 661359"/>
              <a:gd name="connsiteX1" fmla="*/ 897102 w 897102"/>
              <a:gd name="connsiteY1" fmla="*/ 0 h 661359"/>
              <a:gd name="connsiteX2" fmla="*/ 897102 w 897102"/>
              <a:gd name="connsiteY2" fmla="*/ 661359 h 661359"/>
              <a:gd name="connsiteX3" fmla="*/ 0 w 897102"/>
              <a:gd name="connsiteY3" fmla="*/ 661359 h 661359"/>
              <a:gd name="connsiteX4" fmla="*/ 0 w 897102"/>
              <a:gd name="connsiteY4" fmla="*/ 0 h 661359"/>
              <a:gd name="connsiteX0" fmla="*/ 0 w 1150195"/>
              <a:gd name="connsiteY0" fmla="*/ 0 h 661359"/>
              <a:gd name="connsiteX1" fmla="*/ 897102 w 1150195"/>
              <a:gd name="connsiteY1" fmla="*/ 0 h 661359"/>
              <a:gd name="connsiteX2" fmla="*/ 1150195 w 1150195"/>
              <a:gd name="connsiteY2" fmla="*/ 653195 h 661359"/>
              <a:gd name="connsiteX3" fmla="*/ 0 w 1150195"/>
              <a:gd name="connsiteY3" fmla="*/ 661359 h 661359"/>
              <a:gd name="connsiteX4" fmla="*/ 0 w 1150195"/>
              <a:gd name="connsiteY4" fmla="*/ 0 h 661359"/>
              <a:gd name="connsiteX0" fmla="*/ 0 w 1150195"/>
              <a:gd name="connsiteY0" fmla="*/ 0 h 661359"/>
              <a:gd name="connsiteX1" fmla="*/ 897102 w 1150195"/>
              <a:gd name="connsiteY1" fmla="*/ 0 h 661359"/>
              <a:gd name="connsiteX2" fmla="*/ 1150195 w 1150195"/>
              <a:gd name="connsiteY2" fmla="*/ 660339 h 661359"/>
              <a:gd name="connsiteX3" fmla="*/ 0 w 1150195"/>
              <a:gd name="connsiteY3" fmla="*/ 661359 h 661359"/>
              <a:gd name="connsiteX4" fmla="*/ 0 w 1150195"/>
              <a:gd name="connsiteY4" fmla="*/ 0 h 661359"/>
              <a:gd name="connsiteX0" fmla="*/ 0 w 1150195"/>
              <a:gd name="connsiteY0" fmla="*/ 0 h 662721"/>
              <a:gd name="connsiteX1" fmla="*/ 897102 w 1150195"/>
              <a:gd name="connsiteY1" fmla="*/ 0 h 662721"/>
              <a:gd name="connsiteX2" fmla="*/ 1150195 w 1150195"/>
              <a:gd name="connsiteY2" fmla="*/ 662721 h 662721"/>
              <a:gd name="connsiteX3" fmla="*/ 0 w 1150195"/>
              <a:gd name="connsiteY3" fmla="*/ 661359 h 662721"/>
              <a:gd name="connsiteX4" fmla="*/ 0 w 1150195"/>
              <a:gd name="connsiteY4" fmla="*/ 0 h 662721"/>
              <a:gd name="connsiteX0" fmla="*/ 0 w 1147814"/>
              <a:gd name="connsiteY0" fmla="*/ 0 h 661359"/>
              <a:gd name="connsiteX1" fmla="*/ 897102 w 1147814"/>
              <a:gd name="connsiteY1" fmla="*/ 0 h 661359"/>
              <a:gd name="connsiteX2" fmla="*/ 1147814 w 1147814"/>
              <a:gd name="connsiteY2" fmla="*/ 660340 h 661359"/>
              <a:gd name="connsiteX3" fmla="*/ 0 w 1147814"/>
              <a:gd name="connsiteY3" fmla="*/ 661359 h 661359"/>
              <a:gd name="connsiteX4" fmla="*/ 0 w 1147814"/>
              <a:gd name="connsiteY4" fmla="*/ 0 h 66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814" h="661359">
                <a:moveTo>
                  <a:pt x="0" y="0"/>
                </a:moveTo>
                <a:lnTo>
                  <a:pt x="897102" y="0"/>
                </a:lnTo>
                <a:lnTo>
                  <a:pt x="1147814" y="660340"/>
                </a:lnTo>
                <a:lnTo>
                  <a:pt x="0" y="661359"/>
                </a:lnTo>
                <a:lnTo>
                  <a:pt x="0" y="0"/>
                </a:lnTo>
                <a:close/>
              </a:path>
            </a:pathLst>
          </a:custGeom>
          <a:solidFill>
            <a:srgbClr val="CBD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71488" y="1369219"/>
            <a:ext cx="5915025" cy="29170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0784275-97E0-4DA2-91BD-271C1642A189}" type="slidenum">
              <a:rPr lang="en-US" smtClean="0"/>
              <a:pPr/>
              <a:t>‹#›</a:t>
            </a:fld>
            <a:endParaRPr lang="en-US" dirty="0"/>
          </a:p>
        </p:txBody>
      </p:sp>
      <p:sp>
        <p:nvSpPr>
          <p:cNvPr id="8" name="Rectangle 7"/>
          <p:cNvSpPr/>
          <p:nvPr userDrawn="1"/>
        </p:nvSpPr>
        <p:spPr>
          <a:xfrm>
            <a:off x="1607345" y="4642123"/>
            <a:ext cx="5250656" cy="501677"/>
          </a:xfrm>
          <a:custGeom>
            <a:avLst/>
            <a:gdLst>
              <a:gd name="connsiteX0" fmla="*/ 0 w 9334500"/>
              <a:gd name="connsiteY0" fmla="*/ 0 h 668902"/>
              <a:gd name="connsiteX1" fmla="*/ 9334500 w 9334500"/>
              <a:gd name="connsiteY1" fmla="*/ 0 h 668902"/>
              <a:gd name="connsiteX2" fmla="*/ 9334500 w 9334500"/>
              <a:gd name="connsiteY2" fmla="*/ 668902 h 668902"/>
              <a:gd name="connsiteX3" fmla="*/ 0 w 9334500"/>
              <a:gd name="connsiteY3" fmla="*/ 668902 h 668902"/>
              <a:gd name="connsiteX4" fmla="*/ 0 w 9334500"/>
              <a:gd name="connsiteY4" fmla="*/ 0 h 668902"/>
              <a:gd name="connsiteX0" fmla="*/ 0 w 9334500"/>
              <a:gd name="connsiteY0" fmla="*/ 0 h 668902"/>
              <a:gd name="connsiteX1" fmla="*/ 9334500 w 9334500"/>
              <a:gd name="connsiteY1" fmla="*/ 0 h 668902"/>
              <a:gd name="connsiteX2" fmla="*/ 9334500 w 9334500"/>
              <a:gd name="connsiteY2" fmla="*/ 668902 h 668902"/>
              <a:gd name="connsiteX3" fmla="*/ 261257 w 9334500"/>
              <a:gd name="connsiteY3" fmla="*/ 668902 h 668902"/>
              <a:gd name="connsiteX4" fmla="*/ 0 w 9334500"/>
              <a:gd name="connsiteY4" fmla="*/ 0 h 668902"/>
              <a:gd name="connsiteX0" fmla="*/ 0 w 9334500"/>
              <a:gd name="connsiteY0" fmla="*/ 0 h 668902"/>
              <a:gd name="connsiteX1" fmla="*/ 9334500 w 9334500"/>
              <a:gd name="connsiteY1" fmla="*/ 0 h 668902"/>
              <a:gd name="connsiteX2" fmla="*/ 9334500 w 9334500"/>
              <a:gd name="connsiteY2" fmla="*/ 668902 h 668902"/>
              <a:gd name="connsiteX3" fmla="*/ 261257 w 9334500"/>
              <a:gd name="connsiteY3" fmla="*/ 661758 h 668902"/>
              <a:gd name="connsiteX4" fmla="*/ 0 w 9334500"/>
              <a:gd name="connsiteY4" fmla="*/ 0 h 668902"/>
              <a:gd name="connsiteX0" fmla="*/ 0 w 9334500"/>
              <a:gd name="connsiteY0" fmla="*/ 0 h 668902"/>
              <a:gd name="connsiteX1" fmla="*/ 9334500 w 9334500"/>
              <a:gd name="connsiteY1" fmla="*/ 0 h 668902"/>
              <a:gd name="connsiteX2" fmla="*/ 9334500 w 9334500"/>
              <a:gd name="connsiteY2" fmla="*/ 668902 h 668902"/>
              <a:gd name="connsiteX3" fmla="*/ 261257 w 9334500"/>
              <a:gd name="connsiteY3" fmla="*/ 666520 h 668902"/>
              <a:gd name="connsiteX4" fmla="*/ 0 w 9334500"/>
              <a:gd name="connsiteY4" fmla="*/ 0 h 668902"/>
              <a:gd name="connsiteX0" fmla="*/ 0 w 9334500"/>
              <a:gd name="connsiteY0" fmla="*/ 0 h 668902"/>
              <a:gd name="connsiteX1" fmla="*/ 9334500 w 9334500"/>
              <a:gd name="connsiteY1" fmla="*/ 0 h 668902"/>
              <a:gd name="connsiteX2" fmla="*/ 9334500 w 9334500"/>
              <a:gd name="connsiteY2" fmla="*/ 668902 h 668902"/>
              <a:gd name="connsiteX3" fmla="*/ 263638 w 9334500"/>
              <a:gd name="connsiteY3" fmla="*/ 668901 h 668902"/>
              <a:gd name="connsiteX4" fmla="*/ 0 w 9334500"/>
              <a:gd name="connsiteY4" fmla="*/ 0 h 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0" h="668902">
                <a:moveTo>
                  <a:pt x="0" y="0"/>
                </a:moveTo>
                <a:lnTo>
                  <a:pt x="9334500" y="0"/>
                </a:lnTo>
                <a:lnTo>
                  <a:pt x="9334500" y="668902"/>
                </a:lnTo>
                <a:lnTo>
                  <a:pt x="263638" y="668901"/>
                </a:lnTo>
                <a:lnTo>
                  <a:pt x="0" y="0"/>
                </a:lnTo>
                <a:close/>
              </a:path>
            </a:pathLst>
          </a:custGeom>
          <a:solidFill>
            <a:srgbClr val="78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5388633" y="4746319"/>
            <a:ext cx="1203550" cy="315527"/>
          </a:xfrm>
          <a:prstGeom prst="rect">
            <a:avLst/>
          </a:prstGeom>
        </p:spPr>
      </p:pic>
    </p:spTree>
    <p:custDataLst>
      <p:tags r:id="rId20"/>
    </p:custDataLst>
    <p:extLst>
      <p:ext uri="{BB962C8B-B14F-4D97-AF65-F5344CB8AC3E}">
        <p14:creationId xmlns:p14="http://schemas.microsoft.com/office/powerpoint/2010/main" val="3539637303"/>
      </p:ext>
    </p:extLst>
  </p:cSld>
  <p:clrMap bg1="lt1" tx1="dk1" bg2="lt2" tx2="dk2" accent1="accent1" accent2="accent2" accent3="accent3" accent4="accent4" accent5="accent5" accent6="accent6" hlink="hlink" folHlink="folHlink"/>
  <p:sldLayoutIdLst>
    <p:sldLayoutId id="2147493574" r:id="rId1"/>
    <p:sldLayoutId id="2147493575" r:id="rId2"/>
    <p:sldLayoutId id="2147493576" r:id="rId3"/>
    <p:sldLayoutId id="2147493577" r:id="rId4"/>
    <p:sldLayoutId id="2147493578" r:id="rId5"/>
    <p:sldLayoutId id="2147493579" r:id="rId6"/>
    <p:sldLayoutId id="2147493580" r:id="rId7"/>
    <p:sldLayoutId id="2147493581" r:id="rId8"/>
    <p:sldLayoutId id="2147493582" r:id="rId9"/>
    <p:sldLayoutId id="2147493583" r:id="rId10"/>
    <p:sldLayoutId id="2147493584" r:id="rId11"/>
    <p:sldLayoutId id="2147493585" r:id="rId12"/>
    <p:sldLayoutId id="2147493586" r:id="rId13"/>
    <p:sldLayoutId id="2147493587" r:id="rId14"/>
    <p:sldLayoutId id="2147493588" r:id="rId15"/>
    <p:sldLayoutId id="2147493589" r:id="rId16"/>
    <p:sldLayoutId id="2147493590" r:id="rId17"/>
    <p:sldLayoutId id="2147493591" r:id="rId18"/>
  </p:sldLayoutIdLst>
  <p:txStyles>
    <p:titleStyle>
      <a:lvl1pPr algn="l" defTabSz="514350" rtl="0" eaLnBrk="1" latinLnBrk="0" hangingPunct="1">
        <a:lnSpc>
          <a:spcPct val="90000"/>
        </a:lnSpc>
        <a:spcBef>
          <a:spcPct val="0"/>
        </a:spcBef>
        <a:buNone/>
        <a:defRPr sz="2475" kern="1200">
          <a:solidFill>
            <a:schemeClr val="tx1">
              <a:lumMod val="75000"/>
            </a:schemeClr>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lumMod val="75000"/>
            </a:schemeClr>
          </a:solidFill>
          <a:latin typeface="+mn-lt"/>
          <a:ea typeface="+mn-ea"/>
          <a:cs typeface="+mn-cs"/>
        </a:defRPr>
      </a:lvl1pPr>
      <a:lvl2pPr marL="385763" indent="-128588" algn="l" defTabSz="514350" rtl="0" eaLnBrk="1" latinLnBrk="0" hangingPunct="1">
        <a:lnSpc>
          <a:spcPct val="90000"/>
        </a:lnSpc>
        <a:spcBef>
          <a:spcPts val="281"/>
        </a:spcBef>
        <a:buFont typeface="Franklin Gothic Book" panose="020B0503020102020204" pitchFamily="34" charset="0"/>
        <a:buChar char="–"/>
        <a:defRPr sz="1350" kern="1200">
          <a:solidFill>
            <a:schemeClr val="tx1">
              <a:lumMod val="75000"/>
            </a:schemeClr>
          </a:solidFill>
          <a:latin typeface="+mn-lt"/>
          <a:ea typeface="+mn-ea"/>
          <a:cs typeface="+mn-cs"/>
        </a:defRPr>
      </a:lvl2pPr>
      <a:lvl3pPr marL="642938" indent="-128588" algn="l" defTabSz="514350" rtl="0" eaLnBrk="1" latinLnBrk="0" hangingPunct="1">
        <a:lnSpc>
          <a:spcPct val="90000"/>
        </a:lnSpc>
        <a:spcBef>
          <a:spcPts val="281"/>
        </a:spcBef>
        <a:buFont typeface="Wingdings" panose="05000000000000000000" pitchFamily="2" charset="2"/>
        <a:buChar char="§"/>
        <a:defRPr sz="1125" kern="1200">
          <a:solidFill>
            <a:schemeClr val="tx1">
              <a:lumMod val="75000"/>
            </a:schemeClr>
          </a:solidFill>
          <a:latin typeface="+mn-lt"/>
          <a:ea typeface="+mn-ea"/>
          <a:cs typeface="+mn-cs"/>
        </a:defRPr>
      </a:lvl3pPr>
      <a:lvl4pPr marL="900113" indent="-128588" algn="l" defTabSz="514350" rtl="0" eaLnBrk="1" latinLnBrk="0" hangingPunct="1">
        <a:lnSpc>
          <a:spcPct val="90000"/>
        </a:lnSpc>
        <a:spcBef>
          <a:spcPts val="281"/>
        </a:spcBef>
        <a:buFont typeface="Courier New" panose="02070309020205020404" pitchFamily="49" charset="0"/>
        <a:buChar char="o"/>
        <a:defRPr sz="1013" kern="1200">
          <a:solidFill>
            <a:schemeClr val="tx1">
              <a:lumMod val="75000"/>
            </a:schemeClr>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lumMod val="75000"/>
            </a:schemeClr>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313" y="1768137"/>
            <a:ext cx="4862607" cy="2256208"/>
          </a:xfrm>
        </p:spPr>
        <p:txBody>
          <a:bodyPr>
            <a:normAutofit fontScale="90000"/>
          </a:bodyPr>
          <a:lstStyle/>
          <a:p>
            <a:r>
              <a:rPr lang="en-US" dirty="0"/>
              <a:t> </a:t>
            </a:r>
            <a:br>
              <a:rPr lang="en-US" dirty="0"/>
            </a:br>
            <a:r>
              <a:rPr lang="en-US" sz="2800" dirty="0"/>
              <a:t>Implementation of a School Diabetes Education and Support Program</a:t>
            </a:r>
            <a:br>
              <a:rPr lang="en-US" dirty="0"/>
            </a:br>
            <a:br>
              <a:rPr lang="en-US" dirty="0"/>
            </a:br>
            <a:r>
              <a:rPr lang="en-US" sz="1400" dirty="0"/>
              <a:t>Chris Lally, RN, CDCES, Jeniece Ilkowitz, RN, MA, CDCES, Vanessa Wissing, RD, CDCES, Mary Pat Gallagher, MD</a:t>
            </a:r>
            <a:br>
              <a:rPr lang="en-US" sz="1400" dirty="0"/>
            </a:br>
            <a:br>
              <a:rPr lang="en-US" sz="1400" dirty="0"/>
            </a:br>
            <a:r>
              <a:rPr lang="en-US" sz="1400" dirty="0"/>
              <a:t>The Hassenfeld Children’s Hospital, Pediatric Diabetes Center at NYU Langone</a:t>
            </a:r>
            <a:br>
              <a:rPr lang="en-US" sz="1400" dirty="0"/>
            </a:br>
            <a:endParaRPr lang="en-US" sz="900" dirty="0"/>
          </a:p>
        </p:txBody>
      </p:sp>
    </p:spTree>
    <p:extLst>
      <p:ext uri="{BB962C8B-B14F-4D97-AF65-F5344CB8AC3E}">
        <p14:creationId xmlns:p14="http://schemas.microsoft.com/office/powerpoint/2010/main" val="240174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57200" y="1402757"/>
            <a:ext cx="5943600" cy="3027426"/>
          </a:xfrm>
        </p:spPr>
        <p:txBody>
          <a:bodyPr/>
          <a:lstStyle/>
          <a:p>
            <a:r>
              <a:rPr lang="en-US" dirty="0">
                <a:solidFill>
                  <a:schemeClr val="tx1"/>
                </a:solidFill>
              </a:rPr>
              <a:t>The need for diabetes education and support for school staff is growing in NYC. </a:t>
            </a:r>
          </a:p>
          <a:p>
            <a:r>
              <a:rPr lang="en-US" dirty="0">
                <a:solidFill>
                  <a:schemeClr val="tx1"/>
                </a:solidFill>
              </a:rPr>
              <a:t>Nurses and school staff are using the school liaison for support and are requesting individual education sessions and attending continuing education events on zoom. </a:t>
            </a:r>
          </a:p>
          <a:p>
            <a:r>
              <a:rPr lang="en-US" dirty="0">
                <a:solidFill>
                  <a:schemeClr val="tx1"/>
                </a:solidFill>
              </a:rPr>
              <a:t>Additionally, school nurses report a need for education on diabetes technology as the technology is continually changing.</a:t>
            </a:r>
          </a:p>
          <a:p>
            <a:r>
              <a:rPr lang="en-US" dirty="0">
                <a:solidFill>
                  <a:schemeClr val="tx1"/>
                </a:solidFill>
              </a:rPr>
              <a:t>With ongoing initiatives our center was able to increase diabetes education sessions to schools and hopes to continue to increase the number of school education sessions provided per year with </a:t>
            </a:r>
            <a:r>
              <a:rPr lang="en-US">
                <a:solidFill>
                  <a:schemeClr val="tx1"/>
                </a:solidFill>
              </a:rPr>
              <a:t>ongoing initiatives. </a:t>
            </a:r>
            <a:endParaRPr lang="en-US"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7FEEEA1A-CB49-3744-AA40-B896987410F9}" type="slidenum">
              <a:rPr lang="en-US" smtClean="0"/>
              <a:pPr/>
              <a:t>10</a:t>
            </a:fld>
            <a:endParaRPr lang="en-US" dirty="0"/>
          </a:p>
        </p:txBody>
      </p:sp>
      <p:sp>
        <p:nvSpPr>
          <p:cNvPr id="6" name="Title 5"/>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87855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 you!</a:t>
            </a:r>
            <a:br>
              <a:rPr lang="en-US" dirty="0"/>
            </a:br>
            <a:br>
              <a:rPr lang="en-US" dirty="0"/>
            </a:br>
            <a:r>
              <a:rPr lang="en-US" sz="1200" i="1" dirty="0"/>
              <a:t>The authors would like to acknowledge and thank the </a:t>
            </a:r>
            <a:r>
              <a:rPr lang="en-US" sz="1200" i="1" dirty="0" err="1"/>
              <a:t>Dubin</a:t>
            </a:r>
            <a:r>
              <a:rPr lang="en-US" sz="1200" i="1" dirty="0"/>
              <a:t> Family Fund for their ongoing support of this program.</a:t>
            </a:r>
            <a:br>
              <a:rPr lang="en-US" i="1" dirty="0"/>
            </a:br>
            <a:endParaRPr lang="en-US" dirty="0"/>
          </a:p>
        </p:txBody>
      </p:sp>
      <p:sp>
        <p:nvSpPr>
          <p:cNvPr id="9" name="Slide Number Placeholder 8"/>
          <p:cNvSpPr>
            <a:spLocks noGrp="1"/>
          </p:cNvSpPr>
          <p:nvPr>
            <p:ph type="sldNum" sz="quarter" idx="4294967295"/>
          </p:nvPr>
        </p:nvSpPr>
        <p:spPr>
          <a:xfrm>
            <a:off x="0" y="4864100"/>
            <a:ext cx="190500" cy="92075"/>
          </a:xfrm>
        </p:spPr>
        <p:txBody>
          <a:bodyPr/>
          <a:lstStyle/>
          <a:p>
            <a:fld id="{7FEEEA1A-CB49-3744-AA40-B896987410F9}" type="slidenum">
              <a:rPr lang="en-US" smtClean="0"/>
              <a:pPr/>
              <a:t>11</a:t>
            </a:fld>
            <a:endParaRPr lang="en-US" dirty="0"/>
          </a:p>
        </p:txBody>
      </p:sp>
    </p:spTree>
    <p:extLst>
      <p:ext uri="{BB962C8B-B14F-4D97-AF65-F5344CB8AC3E}">
        <p14:creationId xmlns:p14="http://schemas.microsoft.com/office/powerpoint/2010/main" val="234405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B7037B-810E-42DC-BDF7-F2DC3B860917}"/>
              </a:ext>
            </a:extLst>
          </p:cNvPr>
          <p:cNvGrpSpPr/>
          <p:nvPr/>
        </p:nvGrpSpPr>
        <p:grpSpPr>
          <a:xfrm>
            <a:off x="809761" y="1517022"/>
            <a:ext cx="1733362" cy="1153391"/>
            <a:chOff x="1439574" y="1553926"/>
            <a:chExt cx="3081532" cy="2050473"/>
          </a:xfrm>
        </p:grpSpPr>
        <p:cxnSp>
          <p:nvCxnSpPr>
            <p:cNvPr id="39" name="Straight Connector 38">
              <a:extLst>
                <a:ext uri="{FF2B5EF4-FFF2-40B4-BE49-F238E27FC236}">
                  <a16:creationId xmlns:a16="http://schemas.microsoft.com/office/drawing/2014/main" id="{1D5BA4BF-703E-4AAE-8103-37413B506D5C}"/>
                </a:ext>
              </a:extLst>
            </p:cNvPr>
            <p:cNvCxnSpPr/>
            <p:nvPr/>
          </p:nvCxnSpPr>
          <p:spPr>
            <a:xfrm flipH="1" flipV="1">
              <a:off x="2470633" y="1553926"/>
              <a:ext cx="2050473" cy="2050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F561CF-5BB4-4BEF-AD48-A900D5AC9C4D}"/>
                </a:ext>
              </a:extLst>
            </p:cNvPr>
            <p:cNvCxnSpPr>
              <a:cxnSpLocks/>
            </p:cNvCxnSpPr>
            <p:nvPr/>
          </p:nvCxnSpPr>
          <p:spPr>
            <a:xfrm>
              <a:off x="1439574" y="2599020"/>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C0AB94-3FF7-45F4-A1B3-3D7702ECDCC1}"/>
                </a:ext>
              </a:extLst>
            </p:cNvPr>
            <p:cNvCxnSpPr>
              <a:cxnSpLocks/>
            </p:cNvCxnSpPr>
            <p:nvPr/>
          </p:nvCxnSpPr>
          <p:spPr>
            <a:xfrm>
              <a:off x="1932709" y="3093627"/>
              <a:ext cx="207716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0C3C272-1916-42BB-BB5E-38C500D53111}"/>
              </a:ext>
            </a:extLst>
          </p:cNvPr>
          <p:cNvGrpSpPr/>
          <p:nvPr/>
        </p:nvGrpSpPr>
        <p:grpSpPr>
          <a:xfrm>
            <a:off x="2311141" y="1517022"/>
            <a:ext cx="1734794" cy="1153391"/>
            <a:chOff x="4108694" y="1553926"/>
            <a:chExt cx="3084077" cy="2050473"/>
          </a:xfrm>
        </p:grpSpPr>
        <p:cxnSp>
          <p:nvCxnSpPr>
            <p:cNvPr id="38" name="Straight Connector 37">
              <a:extLst>
                <a:ext uri="{FF2B5EF4-FFF2-40B4-BE49-F238E27FC236}">
                  <a16:creationId xmlns:a16="http://schemas.microsoft.com/office/drawing/2014/main" id="{E2EAA065-8DAA-40D5-813E-5204CC8A36C7}"/>
                </a:ext>
              </a:extLst>
            </p:cNvPr>
            <p:cNvCxnSpPr/>
            <p:nvPr/>
          </p:nvCxnSpPr>
          <p:spPr>
            <a:xfrm flipH="1" flipV="1">
              <a:off x="5142298" y="1553926"/>
              <a:ext cx="2050473" cy="205047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DF29A0A-090B-4595-A78B-3D2E50297D78}"/>
                </a:ext>
              </a:extLst>
            </p:cNvPr>
            <p:cNvCxnSpPr>
              <a:cxnSpLocks/>
            </p:cNvCxnSpPr>
            <p:nvPr/>
          </p:nvCxnSpPr>
          <p:spPr>
            <a:xfrm>
              <a:off x="4108694" y="2599020"/>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BC1C40-B9E9-4785-824B-204EEBC86512}"/>
                </a:ext>
              </a:extLst>
            </p:cNvPr>
            <p:cNvCxnSpPr>
              <a:cxnSpLocks/>
            </p:cNvCxnSpPr>
            <p:nvPr/>
          </p:nvCxnSpPr>
          <p:spPr>
            <a:xfrm>
              <a:off x="4601829" y="3093627"/>
              <a:ext cx="2077164" cy="0"/>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FFD520D-00C4-42C8-BB1F-1BDA97D35E8D}"/>
              </a:ext>
            </a:extLst>
          </p:cNvPr>
          <p:cNvGrpSpPr/>
          <p:nvPr/>
        </p:nvGrpSpPr>
        <p:grpSpPr>
          <a:xfrm>
            <a:off x="3812521" y="1517022"/>
            <a:ext cx="1736225" cy="1153391"/>
            <a:chOff x="6777813" y="1553926"/>
            <a:chExt cx="3086623" cy="2050473"/>
          </a:xfrm>
        </p:grpSpPr>
        <p:cxnSp>
          <p:nvCxnSpPr>
            <p:cNvPr id="5" name="Straight Connector 4">
              <a:extLst>
                <a:ext uri="{FF2B5EF4-FFF2-40B4-BE49-F238E27FC236}">
                  <a16:creationId xmlns:a16="http://schemas.microsoft.com/office/drawing/2014/main" id="{A803E636-F8C8-45E7-94E5-B5EB02F85205}"/>
                </a:ext>
              </a:extLst>
            </p:cNvPr>
            <p:cNvCxnSpPr/>
            <p:nvPr/>
          </p:nvCxnSpPr>
          <p:spPr>
            <a:xfrm flipH="1" flipV="1">
              <a:off x="7813963" y="1553926"/>
              <a:ext cx="2050473" cy="205047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27C1031-AC70-499C-88DC-7C6019E4B4BE}"/>
                </a:ext>
              </a:extLst>
            </p:cNvPr>
            <p:cNvCxnSpPr>
              <a:cxnSpLocks/>
            </p:cNvCxnSpPr>
            <p:nvPr/>
          </p:nvCxnSpPr>
          <p:spPr>
            <a:xfrm>
              <a:off x="6777813" y="2599020"/>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DDA79F4-762C-4FBD-8951-6A80C406DD06}"/>
                </a:ext>
              </a:extLst>
            </p:cNvPr>
            <p:cNvCxnSpPr>
              <a:cxnSpLocks/>
            </p:cNvCxnSpPr>
            <p:nvPr/>
          </p:nvCxnSpPr>
          <p:spPr>
            <a:xfrm>
              <a:off x="7270948" y="3093627"/>
              <a:ext cx="2077164" cy="0"/>
            </a:xfrm>
            <a:prstGeom prst="line">
              <a:avLst/>
            </a:prstGeom>
            <a:ln>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2482E1E-38E4-40A2-9860-2321659EC0E6}"/>
              </a:ext>
            </a:extLst>
          </p:cNvPr>
          <p:cNvGrpSpPr/>
          <p:nvPr/>
        </p:nvGrpSpPr>
        <p:grpSpPr>
          <a:xfrm>
            <a:off x="1558771" y="2670412"/>
            <a:ext cx="1735134" cy="1152144"/>
            <a:chOff x="2771147" y="3604399"/>
            <a:chExt cx="3084683" cy="2048256"/>
          </a:xfrm>
        </p:grpSpPr>
        <p:cxnSp>
          <p:nvCxnSpPr>
            <p:cNvPr id="40" name="Straight Connector 39">
              <a:extLst>
                <a:ext uri="{FF2B5EF4-FFF2-40B4-BE49-F238E27FC236}">
                  <a16:creationId xmlns:a16="http://schemas.microsoft.com/office/drawing/2014/main" id="{818D0C6B-F324-4A55-86D2-F3776A3F2CE2}"/>
                </a:ext>
              </a:extLst>
            </p:cNvPr>
            <p:cNvCxnSpPr/>
            <p:nvPr/>
          </p:nvCxnSpPr>
          <p:spPr>
            <a:xfrm flipH="1">
              <a:off x="3807574" y="3604399"/>
              <a:ext cx="2048256" cy="204825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5D4A8AD-2C0B-44EA-BAAC-F076D32FD193}"/>
                </a:ext>
              </a:extLst>
            </p:cNvPr>
            <p:cNvCxnSpPr>
              <a:cxnSpLocks/>
            </p:cNvCxnSpPr>
            <p:nvPr/>
          </p:nvCxnSpPr>
          <p:spPr>
            <a:xfrm flipV="1">
              <a:off x="2771147" y="4609777"/>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BA176C7-6EA3-4676-AFEB-A10654EFEE16}"/>
                </a:ext>
              </a:extLst>
            </p:cNvPr>
            <p:cNvCxnSpPr>
              <a:cxnSpLocks/>
            </p:cNvCxnSpPr>
            <p:nvPr/>
          </p:nvCxnSpPr>
          <p:spPr>
            <a:xfrm flipV="1">
              <a:off x="3264282" y="4116001"/>
              <a:ext cx="2077164" cy="0"/>
            </a:xfrm>
            <a:prstGeom prst="line">
              <a:avLst/>
            </a:prstGeom>
            <a:ln>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BEDD300-8AC1-41F4-83DA-AF7EDC31F719}"/>
              </a:ext>
            </a:extLst>
          </p:cNvPr>
          <p:cNvGrpSpPr/>
          <p:nvPr/>
        </p:nvGrpSpPr>
        <p:grpSpPr>
          <a:xfrm>
            <a:off x="3792488" y="2700191"/>
            <a:ext cx="1736566" cy="1152144"/>
            <a:chOff x="5440267" y="3604399"/>
            <a:chExt cx="3087228" cy="2048256"/>
          </a:xfrm>
        </p:grpSpPr>
        <p:cxnSp>
          <p:nvCxnSpPr>
            <p:cNvPr id="7" name="Straight Connector 6">
              <a:extLst>
                <a:ext uri="{FF2B5EF4-FFF2-40B4-BE49-F238E27FC236}">
                  <a16:creationId xmlns:a16="http://schemas.microsoft.com/office/drawing/2014/main" id="{181F8274-0A0E-4386-8C5F-60759A08B191}"/>
                </a:ext>
              </a:extLst>
            </p:cNvPr>
            <p:cNvCxnSpPr/>
            <p:nvPr/>
          </p:nvCxnSpPr>
          <p:spPr>
            <a:xfrm flipH="1">
              <a:off x="6479239" y="3604399"/>
              <a:ext cx="2048256" cy="20482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044B6C6-4104-419C-B991-40A19F1E638E}"/>
                </a:ext>
              </a:extLst>
            </p:cNvPr>
            <p:cNvCxnSpPr>
              <a:cxnSpLocks/>
            </p:cNvCxnSpPr>
            <p:nvPr/>
          </p:nvCxnSpPr>
          <p:spPr>
            <a:xfrm flipV="1">
              <a:off x="5440267" y="4609777"/>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109CE1-2996-4748-9940-1201484B3FBA}"/>
                </a:ext>
              </a:extLst>
            </p:cNvPr>
            <p:cNvCxnSpPr>
              <a:cxnSpLocks/>
            </p:cNvCxnSpPr>
            <p:nvPr/>
          </p:nvCxnSpPr>
          <p:spPr>
            <a:xfrm flipV="1">
              <a:off x="5933402" y="4116001"/>
              <a:ext cx="2077164" cy="0"/>
            </a:xfrm>
            <a:prstGeom prst="line">
              <a:avLst/>
            </a:prstGeom>
            <a:ln>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322104" y="152408"/>
            <a:ext cx="5943602" cy="1233270"/>
          </a:xfrm>
        </p:spPr>
        <p:txBody>
          <a:bodyPr/>
          <a:lstStyle/>
          <a:p>
            <a:br>
              <a:rPr lang="en-US" sz="1000" noProof="1"/>
            </a:br>
            <a:br>
              <a:rPr lang="en-US" sz="1000" noProof="1"/>
            </a:br>
            <a:r>
              <a:rPr lang="en-US" sz="1600" noProof="1"/>
              <a:t>Problem identified: Youth with T1D require care throughout the day regardless of their setting. School staff require diabetes management education and support so that students with T1D are able to remain successful in the academic/childcare setting.</a:t>
            </a:r>
            <a:endParaRPr lang="en-US" sz="2000" noProof="1"/>
          </a:p>
        </p:txBody>
      </p:sp>
      <p:sp>
        <p:nvSpPr>
          <p:cNvPr id="101" name="Rectangle 100">
            <a:extLst>
              <a:ext uri="{FF2B5EF4-FFF2-40B4-BE49-F238E27FC236}">
                <a16:creationId xmlns:a16="http://schemas.microsoft.com/office/drawing/2014/main" id="{319ECD35-80FC-450C-8049-EC31032772F1}"/>
              </a:ext>
            </a:extLst>
          </p:cNvPr>
          <p:cNvSpPr/>
          <p:nvPr/>
        </p:nvSpPr>
        <p:spPr>
          <a:xfrm>
            <a:off x="1827262" y="1890014"/>
            <a:ext cx="1554411" cy="200055"/>
          </a:xfrm>
          <a:prstGeom prst="rect">
            <a:avLst/>
          </a:prstGeom>
        </p:spPr>
        <p:txBody>
          <a:bodyPr wrap="square">
            <a:spAutoFit/>
          </a:bodyPr>
          <a:lstStyle/>
          <a:p>
            <a:pPr algn="r"/>
            <a:endParaRPr lang="en-US" sz="700" b="1" noProof="1"/>
          </a:p>
        </p:txBody>
      </p:sp>
      <p:sp>
        <p:nvSpPr>
          <p:cNvPr id="102" name="Rectangle 101">
            <a:extLst>
              <a:ext uri="{FF2B5EF4-FFF2-40B4-BE49-F238E27FC236}">
                <a16:creationId xmlns:a16="http://schemas.microsoft.com/office/drawing/2014/main" id="{1F497112-FFDF-4157-B38D-F4D7A4A1692E}"/>
              </a:ext>
            </a:extLst>
          </p:cNvPr>
          <p:cNvSpPr/>
          <p:nvPr/>
        </p:nvSpPr>
        <p:spPr>
          <a:xfrm>
            <a:off x="2453111" y="2204348"/>
            <a:ext cx="1201185" cy="307777"/>
          </a:xfrm>
          <a:prstGeom prst="rect">
            <a:avLst/>
          </a:prstGeom>
        </p:spPr>
        <p:txBody>
          <a:bodyPr wrap="square">
            <a:spAutoFit/>
          </a:bodyPr>
          <a:lstStyle/>
          <a:p>
            <a:pPr algn="r"/>
            <a:r>
              <a:rPr lang="en-US" sz="700" b="1" noProof="1"/>
              <a:t>No plan or program, official contact </a:t>
            </a:r>
          </a:p>
        </p:txBody>
      </p:sp>
      <p:sp>
        <p:nvSpPr>
          <p:cNvPr id="103" name="Rectangle 102">
            <a:extLst>
              <a:ext uri="{FF2B5EF4-FFF2-40B4-BE49-F238E27FC236}">
                <a16:creationId xmlns:a16="http://schemas.microsoft.com/office/drawing/2014/main" id="{4361CD0F-D390-41A4-8F03-350589A0C357}"/>
              </a:ext>
            </a:extLst>
          </p:cNvPr>
          <p:cNvSpPr/>
          <p:nvPr/>
        </p:nvSpPr>
        <p:spPr>
          <a:xfrm>
            <a:off x="808705" y="2206570"/>
            <a:ext cx="1398140" cy="200055"/>
          </a:xfrm>
          <a:prstGeom prst="rect">
            <a:avLst/>
          </a:prstGeom>
        </p:spPr>
        <p:txBody>
          <a:bodyPr wrap="none">
            <a:spAutoFit/>
          </a:bodyPr>
          <a:lstStyle/>
          <a:p>
            <a:pPr algn="r"/>
            <a:r>
              <a:rPr lang="en-US" sz="700" b="1" noProof="1"/>
              <a:t>No identified contact person</a:t>
            </a:r>
          </a:p>
        </p:txBody>
      </p:sp>
      <p:sp>
        <p:nvSpPr>
          <p:cNvPr id="104" name="Rectangle 103">
            <a:extLst>
              <a:ext uri="{FF2B5EF4-FFF2-40B4-BE49-F238E27FC236}">
                <a16:creationId xmlns:a16="http://schemas.microsoft.com/office/drawing/2014/main" id="{77FC405C-8623-429B-9853-CBACC8E45A97}"/>
              </a:ext>
            </a:extLst>
          </p:cNvPr>
          <p:cNvSpPr/>
          <p:nvPr/>
        </p:nvSpPr>
        <p:spPr>
          <a:xfrm>
            <a:off x="3517083" y="1909059"/>
            <a:ext cx="1980029" cy="200055"/>
          </a:xfrm>
          <a:prstGeom prst="rect">
            <a:avLst/>
          </a:prstGeom>
        </p:spPr>
        <p:txBody>
          <a:bodyPr wrap="none">
            <a:spAutoFit/>
          </a:bodyPr>
          <a:lstStyle/>
          <a:p>
            <a:pPr algn="r"/>
            <a:r>
              <a:rPr lang="en-US" sz="700" b="1" noProof="1"/>
              <a:t>Provider, staff, youth and family concerns</a:t>
            </a:r>
          </a:p>
        </p:txBody>
      </p:sp>
      <p:sp>
        <p:nvSpPr>
          <p:cNvPr id="105" name="Rectangle 104">
            <a:extLst>
              <a:ext uri="{FF2B5EF4-FFF2-40B4-BE49-F238E27FC236}">
                <a16:creationId xmlns:a16="http://schemas.microsoft.com/office/drawing/2014/main" id="{34E871D7-23A5-45FE-ADFD-9430D1ECF323}"/>
              </a:ext>
            </a:extLst>
          </p:cNvPr>
          <p:cNvSpPr/>
          <p:nvPr/>
        </p:nvSpPr>
        <p:spPr>
          <a:xfrm>
            <a:off x="3686094" y="2233636"/>
            <a:ext cx="2141096" cy="307777"/>
          </a:xfrm>
          <a:prstGeom prst="rect">
            <a:avLst/>
          </a:prstGeom>
        </p:spPr>
        <p:txBody>
          <a:bodyPr wrap="square">
            <a:spAutoFit/>
          </a:bodyPr>
          <a:lstStyle/>
          <a:p>
            <a:pPr algn="r"/>
            <a:r>
              <a:rPr lang="en-US" sz="700" b="1" noProof="1"/>
              <a:t>Childcare setting is not set up to provide the care necessary when first diagnosed</a:t>
            </a:r>
          </a:p>
        </p:txBody>
      </p:sp>
      <p:sp>
        <p:nvSpPr>
          <p:cNvPr id="3" name="Arrow: Right 2">
            <a:extLst>
              <a:ext uri="{FF2B5EF4-FFF2-40B4-BE49-F238E27FC236}">
                <a16:creationId xmlns:a16="http://schemas.microsoft.com/office/drawing/2014/main" id="{E0C428D7-9A25-4EB3-82B9-0D0031F4CE31}"/>
              </a:ext>
            </a:extLst>
          </p:cNvPr>
          <p:cNvSpPr/>
          <p:nvPr/>
        </p:nvSpPr>
        <p:spPr>
          <a:xfrm>
            <a:off x="809761" y="2090070"/>
            <a:ext cx="5752667" cy="1205345"/>
          </a:xfrm>
          <a:prstGeom prst="rightArrow">
            <a:avLst>
              <a:gd name="adj1" fmla="val 1724"/>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sp>
        <p:nvSpPr>
          <p:cNvPr id="106" name="Rectangle 105">
            <a:extLst>
              <a:ext uri="{FF2B5EF4-FFF2-40B4-BE49-F238E27FC236}">
                <a16:creationId xmlns:a16="http://schemas.microsoft.com/office/drawing/2014/main" id="{35DEDA65-2707-4164-851C-A98CA0C78BA2}"/>
              </a:ext>
            </a:extLst>
          </p:cNvPr>
          <p:cNvSpPr/>
          <p:nvPr/>
        </p:nvSpPr>
        <p:spPr>
          <a:xfrm>
            <a:off x="654105" y="2774834"/>
            <a:ext cx="2090637" cy="200055"/>
          </a:xfrm>
          <a:prstGeom prst="rect">
            <a:avLst/>
          </a:prstGeom>
        </p:spPr>
        <p:txBody>
          <a:bodyPr wrap="none">
            <a:spAutoFit/>
          </a:bodyPr>
          <a:lstStyle/>
          <a:p>
            <a:pPr algn="r"/>
            <a:r>
              <a:rPr lang="en-US" sz="700" b="1" noProof="1"/>
              <a:t>School and school staff resistance/concerns</a:t>
            </a:r>
          </a:p>
        </p:txBody>
      </p:sp>
      <p:sp>
        <p:nvSpPr>
          <p:cNvPr id="107" name="Rectangle 106">
            <a:extLst>
              <a:ext uri="{FF2B5EF4-FFF2-40B4-BE49-F238E27FC236}">
                <a16:creationId xmlns:a16="http://schemas.microsoft.com/office/drawing/2014/main" id="{A4130A91-2808-4173-B010-AE834BDC14B7}"/>
              </a:ext>
            </a:extLst>
          </p:cNvPr>
          <p:cNvSpPr/>
          <p:nvPr/>
        </p:nvSpPr>
        <p:spPr>
          <a:xfrm>
            <a:off x="4086445" y="2784007"/>
            <a:ext cx="1380507" cy="200055"/>
          </a:xfrm>
          <a:prstGeom prst="rect">
            <a:avLst/>
          </a:prstGeom>
        </p:spPr>
        <p:txBody>
          <a:bodyPr wrap="none">
            <a:spAutoFit/>
          </a:bodyPr>
          <a:lstStyle/>
          <a:p>
            <a:pPr algn="r"/>
            <a:r>
              <a:rPr lang="en-US" sz="700" b="1" noProof="1"/>
              <a:t>No official plan at diagnosis</a:t>
            </a:r>
          </a:p>
        </p:txBody>
      </p:sp>
      <p:sp>
        <p:nvSpPr>
          <p:cNvPr id="108" name="Rectangle 107">
            <a:extLst>
              <a:ext uri="{FF2B5EF4-FFF2-40B4-BE49-F238E27FC236}">
                <a16:creationId xmlns:a16="http://schemas.microsoft.com/office/drawing/2014/main" id="{8BDF85D1-CD56-4638-B5C2-BA88156204A5}"/>
              </a:ext>
            </a:extLst>
          </p:cNvPr>
          <p:cNvSpPr/>
          <p:nvPr/>
        </p:nvSpPr>
        <p:spPr>
          <a:xfrm>
            <a:off x="2542446" y="3060423"/>
            <a:ext cx="184730" cy="213585"/>
          </a:xfrm>
          <a:prstGeom prst="rect">
            <a:avLst/>
          </a:prstGeom>
        </p:spPr>
        <p:txBody>
          <a:bodyPr wrap="none">
            <a:spAutoFit/>
          </a:bodyPr>
          <a:lstStyle/>
          <a:p>
            <a:pPr algn="r"/>
            <a:endParaRPr lang="en-US" sz="788" noProof="1"/>
          </a:p>
        </p:txBody>
      </p:sp>
      <p:sp>
        <p:nvSpPr>
          <p:cNvPr id="109" name="Rectangle 108">
            <a:extLst>
              <a:ext uri="{FF2B5EF4-FFF2-40B4-BE49-F238E27FC236}">
                <a16:creationId xmlns:a16="http://schemas.microsoft.com/office/drawing/2014/main" id="{A293C7A0-C56D-4FCF-9EC7-ED9DC9BED911}"/>
              </a:ext>
            </a:extLst>
          </p:cNvPr>
          <p:cNvSpPr/>
          <p:nvPr/>
        </p:nvSpPr>
        <p:spPr>
          <a:xfrm>
            <a:off x="3479205" y="3080836"/>
            <a:ext cx="1689886" cy="200055"/>
          </a:xfrm>
          <a:prstGeom prst="rect">
            <a:avLst/>
          </a:prstGeom>
        </p:spPr>
        <p:txBody>
          <a:bodyPr wrap="none">
            <a:spAutoFit/>
          </a:bodyPr>
          <a:lstStyle/>
          <a:p>
            <a:pPr algn="r"/>
            <a:r>
              <a:rPr lang="en-US" sz="700" b="1" noProof="1"/>
              <a:t>Unclear who will provide education</a:t>
            </a:r>
          </a:p>
        </p:txBody>
      </p:sp>
      <p:grpSp>
        <p:nvGrpSpPr>
          <p:cNvPr id="28" name="Group 27">
            <a:extLst>
              <a:ext uri="{FF2B5EF4-FFF2-40B4-BE49-F238E27FC236}">
                <a16:creationId xmlns:a16="http://schemas.microsoft.com/office/drawing/2014/main" id="{0F86CDED-0393-4C36-87B5-D02EF5C9A821}"/>
              </a:ext>
            </a:extLst>
          </p:cNvPr>
          <p:cNvGrpSpPr/>
          <p:nvPr/>
        </p:nvGrpSpPr>
        <p:grpSpPr>
          <a:xfrm>
            <a:off x="433136" y="1515774"/>
            <a:ext cx="1265205" cy="310481"/>
            <a:chOff x="770020" y="1551708"/>
            <a:chExt cx="2249253" cy="551966"/>
          </a:xfrm>
        </p:grpSpPr>
        <p:grpSp>
          <p:nvGrpSpPr>
            <p:cNvPr id="10" name="Group 9">
              <a:extLst>
                <a:ext uri="{FF2B5EF4-FFF2-40B4-BE49-F238E27FC236}">
                  <a16:creationId xmlns:a16="http://schemas.microsoft.com/office/drawing/2014/main" id="{B4644F7F-CFF3-41A7-8CCE-8D55C6EC45AA}"/>
                </a:ext>
              </a:extLst>
            </p:cNvPr>
            <p:cNvGrpSpPr/>
            <p:nvPr/>
          </p:nvGrpSpPr>
          <p:grpSpPr>
            <a:xfrm>
              <a:off x="942109" y="1551709"/>
              <a:ext cx="2077164" cy="551965"/>
              <a:chOff x="480291" y="1551709"/>
              <a:chExt cx="2077164" cy="551965"/>
            </a:xfrm>
          </p:grpSpPr>
          <p:sp>
            <p:nvSpPr>
              <p:cNvPr id="8" name="Rectangle 7">
                <a:extLst>
                  <a:ext uri="{FF2B5EF4-FFF2-40B4-BE49-F238E27FC236}">
                    <a16:creationId xmlns:a16="http://schemas.microsoft.com/office/drawing/2014/main" id="{044A306F-3D96-4998-B45D-548E79030B6A}"/>
                  </a:ext>
                </a:extLst>
              </p:cNvPr>
              <p:cNvSpPr/>
              <p:nvPr/>
            </p:nvSpPr>
            <p:spPr>
              <a:xfrm>
                <a:off x="480291" y="1551709"/>
                <a:ext cx="1528524" cy="551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noProof="1"/>
                  <a:t>Policies &amp; Procedures</a:t>
                </a:r>
              </a:p>
            </p:txBody>
          </p:sp>
          <p:sp>
            <p:nvSpPr>
              <p:cNvPr id="9" name="Right Triangle 8">
                <a:extLst>
                  <a:ext uri="{FF2B5EF4-FFF2-40B4-BE49-F238E27FC236}">
                    <a16:creationId xmlns:a16="http://schemas.microsoft.com/office/drawing/2014/main" id="{8B967F1E-BC97-47E7-B769-4D74AD9D3326}"/>
                  </a:ext>
                </a:extLst>
              </p:cNvPr>
              <p:cNvSpPr/>
              <p:nvPr/>
            </p:nvSpPr>
            <p:spPr>
              <a:xfrm>
                <a:off x="2008815" y="1551709"/>
                <a:ext cx="548640" cy="5519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110" name="Rectangle 109">
              <a:extLst>
                <a:ext uri="{FF2B5EF4-FFF2-40B4-BE49-F238E27FC236}">
                  <a16:creationId xmlns:a16="http://schemas.microsoft.com/office/drawing/2014/main" id="{843173D9-1339-461D-A31B-66D29D2423F0}"/>
                </a:ext>
              </a:extLst>
            </p:cNvPr>
            <p:cNvSpPr/>
            <p:nvPr/>
          </p:nvSpPr>
          <p:spPr>
            <a:xfrm>
              <a:off x="770020" y="1551708"/>
              <a:ext cx="170873" cy="551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grpSp>
        <p:nvGrpSpPr>
          <p:cNvPr id="27" name="Group 26">
            <a:extLst>
              <a:ext uri="{FF2B5EF4-FFF2-40B4-BE49-F238E27FC236}">
                <a16:creationId xmlns:a16="http://schemas.microsoft.com/office/drawing/2014/main" id="{BBE4014F-3D6B-441B-8C3B-DE0B1C4DDABA}"/>
              </a:ext>
            </a:extLst>
          </p:cNvPr>
          <p:cNvGrpSpPr/>
          <p:nvPr/>
        </p:nvGrpSpPr>
        <p:grpSpPr>
          <a:xfrm>
            <a:off x="1936633" y="1515774"/>
            <a:ext cx="1265205" cy="310481"/>
            <a:chOff x="3442902" y="1551707"/>
            <a:chExt cx="2249253" cy="551967"/>
          </a:xfrm>
        </p:grpSpPr>
        <p:grpSp>
          <p:nvGrpSpPr>
            <p:cNvPr id="73" name="Group 72">
              <a:extLst>
                <a:ext uri="{FF2B5EF4-FFF2-40B4-BE49-F238E27FC236}">
                  <a16:creationId xmlns:a16="http://schemas.microsoft.com/office/drawing/2014/main" id="{1F2EC593-3CB4-44D8-8F51-4A9691805DB8}"/>
                </a:ext>
              </a:extLst>
            </p:cNvPr>
            <p:cNvGrpSpPr/>
            <p:nvPr/>
          </p:nvGrpSpPr>
          <p:grpSpPr>
            <a:xfrm>
              <a:off x="3614991" y="1551709"/>
              <a:ext cx="2077164" cy="551965"/>
              <a:chOff x="480291" y="1551709"/>
              <a:chExt cx="2077164" cy="551965"/>
            </a:xfrm>
            <a:solidFill>
              <a:schemeClr val="accent2"/>
            </a:solidFill>
          </p:grpSpPr>
          <p:sp>
            <p:nvSpPr>
              <p:cNvPr id="74" name="Rectangle 73">
                <a:extLst>
                  <a:ext uri="{FF2B5EF4-FFF2-40B4-BE49-F238E27FC236}">
                    <a16:creationId xmlns:a16="http://schemas.microsoft.com/office/drawing/2014/main" id="{F10FEE9F-C2E3-4D62-B139-EA385B3BC0A9}"/>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noProof="1"/>
                  <a:t>Product</a:t>
                </a:r>
              </a:p>
            </p:txBody>
          </p:sp>
          <p:sp>
            <p:nvSpPr>
              <p:cNvPr id="75" name="Right Triangle 74">
                <a:extLst>
                  <a:ext uri="{FF2B5EF4-FFF2-40B4-BE49-F238E27FC236}">
                    <a16:creationId xmlns:a16="http://schemas.microsoft.com/office/drawing/2014/main" id="{A48C3320-4312-4C27-8672-6C5D71BC6B39}"/>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111" name="Rectangle 110">
              <a:extLst>
                <a:ext uri="{FF2B5EF4-FFF2-40B4-BE49-F238E27FC236}">
                  <a16:creationId xmlns:a16="http://schemas.microsoft.com/office/drawing/2014/main" id="{DA446595-6F50-44D0-A5F7-7A14EE6C1A75}"/>
                </a:ext>
              </a:extLst>
            </p:cNvPr>
            <p:cNvSpPr/>
            <p:nvPr/>
          </p:nvSpPr>
          <p:spPr>
            <a:xfrm>
              <a:off x="3442902" y="1551707"/>
              <a:ext cx="170873" cy="5519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grpSp>
        <p:nvGrpSpPr>
          <p:cNvPr id="29" name="Group 28">
            <a:extLst>
              <a:ext uri="{FF2B5EF4-FFF2-40B4-BE49-F238E27FC236}">
                <a16:creationId xmlns:a16="http://schemas.microsoft.com/office/drawing/2014/main" id="{D5E5E758-A6FB-4971-BE10-B196F2C67092}"/>
              </a:ext>
            </a:extLst>
          </p:cNvPr>
          <p:cNvGrpSpPr/>
          <p:nvPr/>
        </p:nvGrpSpPr>
        <p:grpSpPr>
          <a:xfrm>
            <a:off x="3443153" y="1515774"/>
            <a:ext cx="1262180" cy="310481"/>
            <a:chOff x="6121160" y="1551709"/>
            <a:chExt cx="2243875" cy="551965"/>
          </a:xfrm>
        </p:grpSpPr>
        <p:grpSp>
          <p:nvGrpSpPr>
            <p:cNvPr id="76" name="Group 75">
              <a:extLst>
                <a:ext uri="{FF2B5EF4-FFF2-40B4-BE49-F238E27FC236}">
                  <a16:creationId xmlns:a16="http://schemas.microsoft.com/office/drawing/2014/main" id="{0C53A6DA-99CD-4983-A8EA-CCFF9FD8741F}"/>
                </a:ext>
              </a:extLst>
            </p:cNvPr>
            <p:cNvGrpSpPr/>
            <p:nvPr/>
          </p:nvGrpSpPr>
          <p:grpSpPr>
            <a:xfrm>
              <a:off x="6287871" y="1551709"/>
              <a:ext cx="2077164" cy="551965"/>
              <a:chOff x="480291" y="1551709"/>
              <a:chExt cx="2077164" cy="551965"/>
            </a:xfrm>
            <a:solidFill>
              <a:schemeClr val="accent6"/>
            </a:solidFill>
          </p:grpSpPr>
          <p:sp>
            <p:nvSpPr>
              <p:cNvPr id="77" name="Rectangle 76">
                <a:extLst>
                  <a:ext uri="{FF2B5EF4-FFF2-40B4-BE49-F238E27FC236}">
                    <a16:creationId xmlns:a16="http://schemas.microsoft.com/office/drawing/2014/main" id="{EA804D4F-6D36-443B-B89C-94AD2336E9BE}"/>
                  </a:ext>
                </a:extLst>
              </p:cNvPr>
              <p:cNvSpPr/>
              <p:nvPr/>
            </p:nvSpPr>
            <p:spPr>
              <a:xfrm>
                <a:off x="480291" y="1551709"/>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noProof="1">
                    <a:solidFill>
                      <a:schemeClr val="accent6">
                        <a:lumMod val="50000"/>
                      </a:schemeClr>
                    </a:solidFill>
                  </a:rPr>
                  <a:t>People</a:t>
                </a:r>
              </a:p>
            </p:txBody>
          </p:sp>
          <p:sp>
            <p:nvSpPr>
              <p:cNvPr id="78" name="Right Triangle 77">
                <a:extLst>
                  <a:ext uri="{FF2B5EF4-FFF2-40B4-BE49-F238E27FC236}">
                    <a16:creationId xmlns:a16="http://schemas.microsoft.com/office/drawing/2014/main" id="{620CA5F7-B112-4756-8CF0-687246BA62D8}"/>
                  </a:ext>
                </a:extLst>
              </p:cNvPr>
              <p:cNvSpPr/>
              <p:nvPr/>
            </p:nvSpPr>
            <p:spPr>
              <a:xfrm>
                <a:off x="2008815" y="155170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112" name="Rectangle 111">
              <a:extLst>
                <a:ext uri="{FF2B5EF4-FFF2-40B4-BE49-F238E27FC236}">
                  <a16:creationId xmlns:a16="http://schemas.microsoft.com/office/drawing/2014/main" id="{B01D74A1-B1A8-470F-8C91-9E9AF813D7FA}"/>
                </a:ext>
              </a:extLst>
            </p:cNvPr>
            <p:cNvSpPr/>
            <p:nvPr/>
          </p:nvSpPr>
          <p:spPr>
            <a:xfrm>
              <a:off x="6121160" y="1551709"/>
              <a:ext cx="170873" cy="551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grpSp>
        <p:nvGrpSpPr>
          <p:cNvPr id="25" name="Group 24">
            <a:extLst>
              <a:ext uri="{FF2B5EF4-FFF2-40B4-BE49-F238E27FC236}">
                <a16:creationId xmlns:a16="http://schemas.microsoft.com/office/drawing/2014/main" id="{FC936687-8EED-4A33-B736-8107AE3316B9}"/>
              </a:ext>
            </a:extLst>
          </p:cNvPr>
          <p:cNvGrpSpPr/>
          <p:nvPr/>
        </p:nvGrpSpPr>
        <p:grpSpPr>
          <a:xfrm>
            <a:off x="1188590" y="3513415"/>
            <a:ext cx="1264521" cy="310481"/>
            <a:chOff x="2113047" y="5103070"/>
            <a:chExt cx="2248037" cy="551966"/>
          </a:xfrm>
        </p:grpSpPr>
        <p:grpSp>
          <p:nvGrpSpPr>
            <p:cNvPr id="11" name="Group 10">
              <a:extLst>
                <a:ext uri="{FF2B5EF4-FFF2-40B4-BE49-F238E27FC236}">
                  <a16:creationId xmlns:a16="http://schemas.microsoft.com/office/drawing/2014/main" id="{2D10DEB2-1C42-467A-AA2D-F966FFD092DF}"/>
                </a:ext>
              </a:extLst>
            </p:cNvPr>
            <p:cNvGrpSpPr/>
            <p:nvPr/>
          </p:nvGrpSpPr>
          <p:grpSpPr>
            <a:xfrm>
              <a:off x="2283920" y="5103070"/>
              <a:ext cx="2077164" cy="551966"/>
              <a:chOff x="1366116" y="4770049"/>
              <a:chExt cx="2077164" cy="551966"/>
            </a:xfrm>
            <a:solidFill>
              <a:schemeClr val="accent3"/>
            </a:solidFill>
          </p:grpSpPr>
          <p:sp>
            <p:nvSpPr>
              <p:cNvPr id="80" name="Rectangle 79">
                <a:extLst>
                  <a:ext uri="{FF2B5EF4-FFF2-40B4-BE49-F238E27FC236}">
                    <a16:creationId xmlns:a16="http://schemas.microsoft.com/office/drawing/2014/main" id="{F60A0B4D-8192-41A7-82FD-86F85396FD3D}"/>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noProof="1">
                    <a:solidFill>
                      <a:schemeClr val="tx2"/>
                    </a:solidFill>
                  </a:rPr>
                  <a:t>Place</a:t>
                </a:r>
              </a:p>
            </p:txBody>
          </p:sp>
          <p:sp>
            <p:nvSpPr>
              <p:cNvPr id="81" name="Right Triangle 80">
                <a:extLst>
                  <a:ext uri="{FF2B5EF4-FFF2-40B4-BE49-F238E27FC236}">
                    <a16:creationId xmlns:a16="http://schemas.microsoft.com/office/drawing/2014/main" id="{7E5A34AA-85BB-4CC5-8C72-8668FAFE51EB}"/>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113" name="Rectangle 112">
              <a:extLst>
                <a:ext uri="{FF2B5EF4-FFF2-40B4-BE49-F238E27FC236}">
                  <a16:creationId xmlns:a16="http://schemas.microsoft.com/office/drawing/2014/main" id="{6B30C3A8-04EB-4A59-A2A7-6C0562D8DE13}"/>
                </a:ext>
              </a:extLst>
            </p:cNvPr>
            <p:cNvSpPr/>
            <p:nvPr/>
          </p:nvSpPr>
          <p:spPr>
            <a:xfrm>
              <a:off x="2113047" y="5103070"/>
              <a:ext cx="170873" cy="5519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grpSp>
        <p:nvGrpSpPr>
          <p:cNvPr id="26" name="Group 25">
            <a:extLst>
              <a:ext uri="{FF2B5EF4-FFF2-40B4-BE49-F238E27FC236}">
                <a16:creationId xmlns:a16="http://schemas.microsoft.com/office/drawing/2014/main" id="{193C6C8A-35D4-4EC3-9353-D5B41F656B89}"/>
              </a:ext>
            </a:extLst>
          </p:cNvPr>
          <p:cNvGrpSpPr/>
          <p:nvPr/>
        </p:nvGrpSpPr>
        <p:grpSpPr>
          <a:xfrm>
            <a:off x="3420998" y="3547482"/>
            <a:ext cx="1264521" cy="310481"/>
            <a:chOff x="4785048" y="5105451"/>
            <a:chExt cx="2248037" cy="551966"/>
          </a:xfrm>
        </p:grpSpPr>
        <p:grpSp>
          <p:nvGrpSpPr>
            <p:cNvPr id="82" name="Group 81">
              <a:extLst>
                <a:ext uri="{FF2B5EF4-FFF2-40B4-BE49-F238E27FC236}">
                  <a16:creationId xmlns:a16="http://schemas.microsoft.com/office/drawing/2014/main" id="{2AE3AD86-802A-4C26-B490-B2D786CD1107}"/>
                </a:ext>
              </a:extLst>
            </p:cNvPr>
            <p:cNvGrpSpPr/>
            <p:nvPr/>
          </p:nvGrpSpPr>
          <p:grpSpPr>
            <a:xfrm>
              <a:off x="4955921" y="5105451"/>
              <a:ext cx="2077164" cy="551966"/>
              <a:chOff x="1366116" y="4770049"/>
              <a:chExt cx="2077164" cy="551966"/>
            </a:xfrm>
            <a:solidFill>
              <a:schemeClr val="accent5"/>
            </a:solidFill>
          </p:grpSpPr>
          <p:sp>
            <p:nvSpPr>
              <p:cNvPr id="83" name="Rectangle 82">
                <a:extLst>
                  <a:ext uri="{FF2B5EF4-FFF2-40B4-BE49-F238E27FC236}">
                    <a16:creationId xmlns:a16="http://schemas.microsoft.com/office/drawing/2014/main" id="{67B5C23F-A1A8-41B2-81B7-721B61874B1E}"/>
                  </a:ext>
                </a:extLst>
              </p:cNvPr>
              <p:cNvSpPr/>
              <p:nvPr/>
            </p:nvSpPr>
            <p:spPr>
              <a:xfrm>
                <a:off x="1366116" y="4770050"/>
                <a:ext cx="1528524" cy="5519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US" sz="1013" noProof="1"/>
                  <a:t>Process</a:t>
                </a:r>
              </a:p>
            </p:txBody>
          </p:sp>
          <p:sp>
            <p:nvSpPr>
              <p:cNvPr id="84" name="Right Triangle 83">
                <a:extLst>
                  <a:ext uri="{FF2B5EF4-FFF2-40B4-BE49-F238E27FC236}">
                    <a16:creationId xmlns:a16="http://schemas.microsoft.com/office/drawing/2014/main" id="{7CF303BD-63A9-4A5D-AA32-7D44A10F49CE}"/>
                  </a:ext>
                </a:extLst>
              </p:cNvPr>
              <p:cNvSpPr/>
              <p:nvPr/>
            </p:nvSpPr>
            <p:spPr>
              <a:xfrm flipV="1">
                <a:off x="2894640" y="4770049"/>
                <a:ext cx="548640" cy="55196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114" name="Rectangle 113">
              <a:extLst>
                <a:ext uri="{FF2B5EF4-FFF2-40B4-BE49-F238E27FC236}">
                  <a16:creationId xmlns:a16="http://schemas.microsoft.com/office/drawing/2014/main" id="{E3801728-FC4A-4028-84C6-CF6934D82E06}"/>
                </a:ext>
              </a:extLst>
            </p:cNvPr>
            <p:cNvSpPr/>
            <p:nvPr/>
          </p:nvSpPr>
          <p:spPr>
            <a:xfrm>
              <a:off x="4785048" y="5105451"/>
              <a:ext cx="170873" cy="5519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noProof="1"/>
            </a:p>
          </p:txBody>
        </p:sp>
      </p:grpSp>
      <p:sp>
        <p:nvSpPr>
          <p:cNvPr id="61" name="Rectangle 60">
            <a:extLst>
              <a:ext uri="{FF2B5EF4-FFF2-40B4-BE49-F238E27FC236}">
                <a16:creationId xmlns:a16="http://schemas.microsoft.com/office/drawing/2014/main" id="{35DEDA65-2707-4164-851C-A98CA0C78BA2}"/>
              </a:ext>
            </a:extLst>
          </p:cNvPr>
          <p:cNvSpPr/>
          <p:nvPr/>
        </p:nvSpPr>
        <p:spPr>
          <a:xfrm>
            <a:off x="1038038" y="3048766"/>
            <a:ext cx="1568058" cy="200055"/>
          </a:xfrm>
          <a:prstGeom prst="rect">
            <a:avLst/>
          </a:prstGeom>
        </p:spPr>
        <p:txBody>
          <a:bodyPr wrap="none">
            <a:spAutoFit/>
          </a:bodyPr>
          <a:lstStyle/>
          <a:p>
            <a:pPr algn="r"/>
            <a:r>
              <a:rPr lang="en-US" sz="700" b="1" noProof="1"/>
              <a:t>Limited staff/lack-of-time/money</a:t>
            </a:r>
          </a:p>
        </p:txBody>
      </p:sp>
      <p:sp>
        <p:nvSpPr>
          <p:cNvPr id="4" name="Rectangle 3"/>
          <p:cNvSpPr/>
          <p:nvPr/>
        </p:nvSpPr>
        <p:spPr>
          <a:xfrm>
            <a:off x="137741" y="1936103"/>
            <a:ext cx="1875834" cy="307777"/>
          </a:xfrm>
          <a:prstGeom prst="rect">
            <a:avLst/>
          </a:prstGeom>
        </p:spPr>
        <p:txBody>
          <a:bodyPr wrap="none">
            <a:spAutoFit/>
          </a:bodyPr>
          <a:lstStyle/>
          <a:p>
            <a:pPr algn="r"/>
            <a:r>
              <a:rPr lang="en-US" sz="700" b="1" noProof="1"/>
              <a:t>Schools unable to provide support and </a:t>
            </a:r>
          </a:p>
          <a:p>
            <a:pPr algn="r"/>
            <a:r>
              <a:rPr lang="en-US" sz="700" b="1" noProof="1"/>
              <a:t>education necessary to all staff</a:t>
            </a:r>
          </a:p>
        </p:txBody>
      </p:sp>
      <p:sp>
        <p:nvSpPr>
          <p:cNvPr id="60" name="Rectangle 59">
            <a:extLst>
              <a:ext uri="{FF2B5EF4-FFF2-40B4-BE49-F238E27FC236}">
                <a16:creationId xmlns:a16="http://schemas.microsoft.com/office/drawing/2014/main" id="{4361CD0F-D390-41A4-8F03-350589A0C357}"/>
              </a:ext>
            </a:extLst>
          </p:cNvPr>
          <p:cNvSpPr/>
          <p:nvPr/>
        </p:nvSpPr>
        <p:spPr>
          <a:xfrm>
            <a:off x="2514012" y="1920510"/>
            <a:ext cx="976549" cy="200055"/>
          </a:xfrm>
          <a:prstGeom prst="rect">
            <a:avLst/>
          </a:prstGeom>
        </p:spPr>
        <p:txBody>
          <a:bodyPr wrap="none">
            <a:spAutoFit/>
          </a:bodyPr>
          <a:lstStyle/>
          <a:p>
            <a:pPr algn="r"/>
            <a:r>
              <a:rPr lang="en-US" sz="700" b="1" noProof="1"/>
              <a:t>Lacking resources</a:t>
            </a:r>
          </a:p>
        </p:txBody>
      </p:sp>
    </p:spTree>
    <p:extLst>
      <p:ext uri="{BB962C8B-B14F-4D97-AF65-F5344CB8AC3E}">
        <p14:creationId xmlns:p14="http://schemas.microsoft.com/office/powerpoint/2010/main" val="191817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2" y="1243084"/>
            <a:ext cx="5943600" cy="3027426"/>
          </a:xfrm>
        </p:spPr>
        <p:txBody>
          <a:bodyPr>
            <a:normAutofit/>
          </a:bodyPr>
          <a:lstStyle/>
          <a:p>
            <a:r>
              <a:rPr lang="en-US" dirty="0">
                <a:solidFill>
                  <a:schemeClr val="tx1"/>
                </a:solidFill>
              </a:rPr>
              <a:t>The purpose of this quality improvement (QI) project was to increase school diabetes education sessions by 20% each year, over the first three years following the development of a diabetes education and support program at a NYC diabetes center.</a:t>
            </a:r>
          </a:p>
          <a:p>
            <a:r>
              <a:rPr lang="en-US" dirty="0">
                <a:solidFill>
                  <a:schemeClr val="tx1"/>
                </a:solidFill>
              </a:rPr>
              <a:t>Additional aims include – improving the quality of care and education provided to schools through different programs and initiatives.</a:t>
            </a:r>
          </a:p>
          <a:p>
            <a:pPr marL="0" indent="0">
              <a:buNone/>
            </a:pPr>
            <a:endParaRPr lang="en-US" dirty="0"/>
          </a:p>
        </p:txBody>
      </p:sp>
      <p:sp>
        <p:nvSpPr>
          <p:cNvPr id="4" name="Slide Number Placeholder 3"/>
          <p:cNvSpPr>
            <a:spLocks noGrp="1"/>
          </p:cNvSpPr>
          <p:nvPr>
            <p:ph type="sldNum" sz="quarter" idx="4"/>
          </p:nvPr>
        </p:nvSpPr>
        <p:spPr/>
        <p:txBody>
          <a:bodyPr/>
          <a:lstStyle/>
          <a:p>
            <a:fld id="{7FEEEA1A-CB49-3744-AA40-B896987410F9}" type="slidenum">
              <a:rPr lang="en-US" smtClean="0"/>
              <a:pPr/>
              <a:t>3</a:t>
            </a:fld>
            <a:endParaRPr lang="en-US" dirty="0"/>
          </a:p>
        </p:txBody>
      </p:sp>
      <p:sp>
        <p:nvSpPr>
          <p:cNvPr id="5" name="Title 4"/>
          <p:cNvSpPr>
            <a:spLocks noGrp="1"/>
          </p:cNvSpPr>
          <p:nvPr>
            <p:ph type="title"/>
          </p:nvPr>
        </p:nvSpPr>
        <p:spPr/>
        <p:txBody>
          <a:bodyPr/>
          <a:lstStyle/>
          <a:p>
            <a:r>
              <a:rPr lang="en-US" dirty="0"/>
              <a:t>QI Project	</a:t>
            </a:r>
          </a:p>
        </p:txBody>
      </p:sp>
    </p:spTree>
    <p:extLst>
      <p:ext uri="{BB962C8B-B14F-4D97-AF65-F5344CB8AC3E}">
        <p14:creationId xmlns:p14="http://schemas.microsoft.com/office/powerpoint/2010/main" val="268323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4</a:t>
            </a:fld>
            <a:endParaRPr lang="en-US" dirty="0"/>
          </a:p>
        </p:txBody>
      </p:sp>
      <p:sp>
        <p:nvSpPr>
          <p:cNvPr id="4" name="Title 3"/>
          <p:cNvSpPr>
            <a:spLocks noGrp="1"/>
          </p:cNvSpPr>
          <p:nvPr>
            <p:ph type="title"/>
          </p:nvPr>
        </p:nvSpPr>
        <p:spPr>
          <a:xfrm>
            <a:off x="449887" y="779069"/>
            <a:ext cx="5943602" cy="313932"/>
          </a:xfrm>
        </p:spPr>
        <p:txBody>
          <a:bodyPr/>
          <a:lstStyle/>
          <a:p>
            <a:r>
              <a:rPr lang="en-US" sz="2000" dirty="0"/>
              <a:t>School Education Program for children at the NYU Pediatric Diabetes Center</a:t>
            </a:r>
          </a:p>
        </p:txBody>
      </p:sp>
      <p:sp>
        <p:nvSpPr>
          <p:cNvPr id="8" name="Content Placeholder 1"/>
          <p:cNvSpPr txBox="1">
            <a:spLocks/>
          </p:cNvSpPr>
          <p:nvPr/>
        </p:nvSpPr>
        <p:spPr>
          <a:xfrm>
            <a:off x="304800" y="1205091"/>
            <a:ext cx="6315076" cy="3750670"/>
          </a:xfrm>
          <a:prstGeom prst="rect">
            <a:avLst/>
          </a:prstGeom>
        </p:spPr>
        <p:txBody>
          <a:bodyPr>
            <a:noAutofit/>
          </a:bodyPr>
          <a:lstStyle>
            <a:lvl1pPr marL="231775" indent="-231775" algn="l" defTabSz="342892" rtl="0" eaLnBrk="1" latinLnBrk="0" hangingPunct="1">
              <a:lnSpc>
                <a:spcPct val="100000"/>
              </a:lnSpc>
              <a:spcBef>
                <a:spcPts val="800"/>
              </a:spcBef>
              <a:buClr>
                <a:schemeClr val="tx2"/>
              </a:buClr>
              <a:buFont typeface="Arial" panose="020B0604020202020204" pitchFamily="34" charset="0"/>
              <a:buChar char="•"/>
              <a:defRPr lang="en-US" sz="1600" b="0" i="0" kern="1200" baseline="0" smtClean="0">
                <a:solidFill>
                  <a:schemeClr val="tx2"/>
                </a:solidFill>
                <a:latin typeface="+mn-lt"/>
                <a:ea typeface="+mn-ea"/>
                <a:cs typeface="+mn-cs"/>
              </a:defRPr>
            </a:lvl1pPr>
            <a:lvl2pPr marL="457200" indent="-225425" algn="l" defTabSz="342892" rtl="0" eaLnBrk="1" latinLnBrk="0" hangingPunct="1">
              <a:lnSpc>
                <a:spcPct val="100000"/>
              </a:lnSpc>
              <a:spcBef>
                <a:spcPts val="800"/>
              </a:spcBef>
              <a:buClr>
                <a:schemeClr val="tx2"/>
              </a:buClr>
              <a:buSzPct val="100000"/>
              <a:buFont typeface="Arial" panose="020B0604020202020204" pitchFamily="34" charset="0"/>
              <a:buChar char="•"/>
              <a:defRPr lang="en-US" sz="1400" b="0" i="0" kern="1200" baseline="0" smtClean="0">
                <a:solidFill>
                  <a:schemeClr val="tx2"/>
                </a:solidFill>
                <a:latin typeface="+mn-lt"/>
                <a:ea typeface="+mn-ea"/>
                <a:cs typeface="+mn-cs"/>
              </a:defRPr>
            </a:lvl2pPr>
            <a:lvl3pPr marL="688975" indent="-23177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3pPr>
            <a:lvl4pPr marL="914400" indent="-22542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4pPr>
            <a:lvl5pPr marL="1146175" indent="-231775" algn="l" defTabSz="342892" rtl="0" eaLnBrk="1" latinLnBrk="0" hangingPunct="1">
              <a:lnSpc>
                <a:spcPct val="100000"/>
              </a:lnSpc>
              <a:spcBef>
                <a:spcPts val="800"/>
              </a:spcBef>
              <a:buClr>
                <a:schemeClr val="tx2"/>
              </a:buClr>
              <a:buFont typeface="Arial" panose="020B0604020202020204" pitchFamily="34" charset="0"/>
              <a:buChar char="•"/>
              <a:defRPr lang="en-US" sz="1200" b="0" i="0" kern="1200" baseline="0" smtClean="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100" dirty="0">
                <a:solidFill>
                  <a:schemeClr val="tx1"/>
                </a:solidFill>
              </a:rPr>
              <a:t>QI initiatives began in Summer of 2020</a:t>
            </a:r>
          </a:p>
          <a:p>
            <a:pPr lvl="1"/>
            <a:r>
              <a:rPr lang="en-US" sz="1100" dirty="0">
                <a:solidFill>
                  <a:schemeClr val="tx1"/>
                </a:solidFill>
              </a:rPr>
              <a:t>CDCES RN was designated to lead this program and provide in-person and remote education sessions to schools and childcare settings</a:t>
            </a:r>
          </a:p>
          <a:p>
            <a:pPr lvl="1"/>
            <a:r>
              <a:rPr lang="en-US" sz="1100" dirty="0">
                <a:solidFill>
                  <a:schemeClr val="tx1"/>
                </a:solidFill>
              </a:rPr>
              <a:t>Additionally:</a:t>
            </a:r>
          </a:p>
          <a:p>
            <a:pPr lvl="2"/>
            <a:r>
              <a:rPr lang="en-US" sz="1100" dirty="0">
                <a:solidFill>
                  <a:schemeClr val="tx1"/>
                </a:solidFill>
              </a:rPr>
              <a:t>reached out to schools and childcare programs at diagnosis of each child</a:t>
            </a:r>
          </a:p>
          <a:p>
            <a:pPr lvl="2"/>
            <a:r>
              <a:rPr lang="en-US" sz="1100" dirty="0">
                <a:solidFill>
                  <a:schemeClr val="tx1"/>
                </a:solidFill>
              </a:rPr>
              <a:t>created option for an additional school and diabetes class for families and children at diagnosis</a:t>
            </a:r>
          </a:p>
          <a:p>
            <a:pPr lvl="2"/>
            <a:r>
              <a:rPr lang="en-US" sz="1100" dirty="0">
                <a:solidFill>
                  <a:schemeClr val="tx1"/>
                </a:solidFill>
              </a:rPr>
              <a:t>school education events:</a:t>
            </a:r>
          </a:p>
          <a:p>
            <a:pPr lvl="3"/>
            <a:r>
              <a:rPr lang="en-US" sz="1100" dirty="0">
                <a:solidFill>
                  <a:schemeClr val="tx1"/>
                </a:solidFill>
              </a:rPr>
              <a:t>Safe at School Event for families</a:t>
            </a:r>
          </a:p>
          <a:p>
            <a:pPr lvl="3"/>
            <a:r>
              <a:rPr lang="en-US" sz="1100" dirty="0">
                <a:solidFill>
                  <a:schemeClr val="tx1"/>
                </a:solidFill>
              </a:rPr>
              <a:t>School Staff Education day</a:t>
            </a:r>
          </a:p>
          <a:p>
            <a:pPr lvl="2"/>
            <a:r>
              <a:rPr lang="en-US" sz="1100" dirty="0">
                <a:solidFill>
                  <a:schemeClr val="tx1"/>
                </a:solidFill>
              </a:rPr>
              <a:t>Continue to meet with other NYC diabetes centers about diabetes management at schools, discussion about NYC DMAF/504, CDCES staffing for schools, etc. </a:t>
            </a:r>
          </a:p>
        </p:txBody>
      </p:sp>
    </p:spTree>
    <p:extLst>
      <p:ext uri="{BB962C8B-B14F-4D97-AF65-F5344CB8AC3E}">
        <p14:creationId xmlns:p14="http://schemas.microsoft.com/office/powerpoint/2010/main" val="113354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1"/>
            <a:r>
              <a:rPr lang="en-US" sz="1100" dirty="0">
                <a:solidFill>
                  <a:schemeClr val="tx1"/>
                </a:solidFill>
              </a:rPr>
              <a:t>2021-2022</a:t>
            </a:r>
          </a:p>
          <a:p>
            <a:pPr lvl="4"/>
            <a:r>
              <a:rPr lang="en-US" sz="1100" dirty="0">
                <a:solidFill>
                  <a:schemeClr val="tx1"/>
                </a:solidFill>
              </a:rPr>
              <a:t>Create dedicated email and phone number for school liaison</a:t>
            </a:r>
          </a:p>
          <a:p>
            <a:pPr lvl="4"/>
            <a:r>
              <a:rPr lang="en-US" sz="1100" dirty="0">
                <a:solidFill>
                  <a:schemeClr val="tx1"/>
                </a:solidFill>
              </a:rPr>
              <a:t>Create online option for requesting school forms </a:t>
            </a:r>
          </a:p>
          <a:p>
            <a:pPr lvl="4"/>
            <a:r>
              <a:rPr lang="en-US" sz="1100" dirty="0">
                <a:solidFill>
                  <a:schemeClr val="tx1"/>
                </a:solidFill>
              </a:rPr>
              <a:t>Quarterly zoom program for educators and parents of children with diabetes</a:t>
            </a:r>
          </a:p>
          <a:p>
            <a:pPr marL="511175" lvl="1" indent="-285750"/>
            <a:r>
              <a:rPr lang="en-US" sz="1100" dirty="0">
                <a:solidFill>
                  <a:schemeClr val="tx1"/>
                </a:solidFill>
              </a:rPr>
              <a:t>2022-2023 </a:t>
            </a:r>
          </a:p>
          <a:p>
            <a:pPr lvl="3"/>
            <a:r>
              <a:rPr lang="en-US" sz="1100" dirty="0">
                <a:solidFill>
                  <a:schemeClr val="tx1"/>
                </a:solidFill>
              </a:rPr>
              <a:t>Change (from quarterly) to monthly zoom programs for educators and parents</a:t>
            </a:r>
          </a:p>
          <a:p>
            <a:pPr lvl="3"/>
            <a:r>
              <a:rPr lang="en-US" sz="1100" dirty="0">
                <a:solidFill>
                  <a:schemeClr val="tx1"/>
                </a:solidFill>
              </a:rPr>
              <a:t>School bags made at diagnosis for child to bring supplies to schools</a:t>
            </a:r>
          </a:p>
          <a:p>
            <a:pPr lvl="3"/>
            <a:r>
              <a:rPr lang="en-US" sz="1100" dirty="0">
                <a:solidFill>
                  <a:schemeClr val="tx1"/>
                </a:solidFill>
              </a:rPr>
              <a:t>Protect staff time of school liaison RN, CDCES for school related tasks</a:t>
            </a:r>
          </a:p>
          <a:p>
            <a:pPr lvl="3"/>
            <a:r>
              <a:rPr lang="en-US" sz="1100" dirty="0">
                <a:solidFill>
                  <a:schemeClr val="tx1"/>
                </a:solidFill>
              </a:rPr>
              <a:t>Surveys and questions administered to staff who use RN, CDCES to assess needs and identify challenges for families and staff</a:t>
            </a:r>
          </a:p>
          <a:p>
            <a:endParaRPr lang="en-US" sz="110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7FEEEA1A-CB49-3744-AA40-B896987410F9}" type="slidenum">
              <a:rPr lang="en-US" smtClean="0"/>
              <a:pPr/>
              <a:t>5</a:t>
            </a:fld>
            <a:endParaRPr lang="en-US" dirty="0"/>
          </a:p>
        </p:txBody>
      </p:sp>
      <p:sp>
        <p:nvSpPr>
          <p:cNvPr id="5" name="Title 4"/>
          <p:cNvSpPr>
            <a:spLocks noGrp="1"/>
          </p:cNvSpPr>
          <p:nvPr>
            <p:ph type="title"/>
          </p:nvPr>
        </p:nvSpPr>
        <p:spPr/>
        <p:txBody>
          <a:bodyPr/>
          <a:lstStyle/>
          <a:p>
            <a:r>
              <a:rPr lang="en-US" dirty="0"/>
              <a:t>Ongoing Initiatives</a:t>
            </a:r>
          </a:p>
        </p:txBody>
      </p:sp>
    </p:spTree>
    <p:extLst>
      <p:ext uri="{BB962C8B-B14F-4D97-AF65-F5344CB8AC3E}">
        <p14:creationId xmlns:p14="http://schemas.microsoft.com/office/powerpoint/2010/main" val="164795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FEEEA1A-CB49-3744-AA40-B896987410F9}" type="slidenum">
              <a:rPr lang="en-US" smtClean="0"/>
              <a:pPr/>
              <a:t>6</a:t>
            </a:fld>
            <a:endParaRPr lang="en-US" dirty="0"/>
          </a:p>
        </p:txBody>
      </p:sp>
      <p:sp>
        <p:nvSpPr>
          <p:cNvPr id="5" name="Title 4"/>
          <p:cNvSpPr>
            <a:spLocks noGrp="1"/>
          </p:cNvSpPr>
          <p:nvPr>
            <p:ph type="title"/>
          </p:nvPr>
        </p:nvSpPr>
        <p:spPr/>
        <p:txBody>
          <a:bodyPr/>
          <a:lstStyle/>
          <a:p>
            <a:r>
              <a:rPr lang="en-US" dirty="0"/>
              <a:t>Results of School Education Program</a:t>
            </a:r>
          </a:p>
        </p:txBody>
      </p:sp>
      <p:sp>
        <p:nvSpPr>
          <p:cNvPr id="7" name="Content Placeholder 6"/>
          <p:cNvSpPr>
            <a:spLocks noGrp="1"/>
          </p:cNvSpPr>
          <p:nvPr>
            <p:ph sz="quarter" idx="10"/>
          </p:nvPr>
        </p:nvSpPr>
        <p:spPr>
          <a:xfrm>
            <a:off x="371061" y="1205948"/>
            <a:ext cx="6168887" cy="3657479"/>
          </a:xfrm>
        </p:spPr>
        <p:txBody>
          <a:bodyPr>
            <a:normAutofit fontScale="92500" lnSpcReduction="10000"/>
          </a:bodyPr>
          <a:lstStyle/>
          <a:p>
            <a:r>
              <a:rPr lang="en-US" dirty="0">
                <a:solidFill>
                  <a:schemeClr val="tx1"/>
                </a:solidFill>
              </a:rPr>
              <a:t>To assess the school diabetes education program growth we reviewed the number of in person and remote education sessions provided to our patient’s schools. </a:t>
            </a:r>
          </a:p>
          <a:p>
            <a:pPr lvl="1"/>
            <a:r>
              <a:rPr lang="en-US" dirty="0">
                <a:solidFill>
                  <a:schemeClr val="tx1"/>
                </a:solidFill>
              </a:rPr>
              <a:t>2020-2021: 26 sessions</a:t>
            </a:r>
          </a:p>
          <a:p>
            <a:pPr lvl="1"/>
            <a:r>
              <a:rPr lang="en-US" dirty="0">
                <a:solidFill>
                  <a:schemeClr val="tx1"/>
                </a:solidFill>
              </a:rPr>
              <a:t>2021-2022: 35 sessions </a:t>
            </a:r>
          </a:p>
          <a:p>
            <a:pPr lvl="1"/>
            <a:r>
              <a:rPr lang="en-US" dirty="0">
                <a:solidFill>
                  <a:schemeClr val="tx1"/>
                </a:solidFill>
              </a:rPr>
              <a:t>2022-2023: 60 sessions</a:t>
            </a:r>
          </a:p>
          <a:p>
            <a:r>
              <a:rPr lang="en-US" dirty="0">
                <a:solidFill>
                  <a:schemeClr val="tx1"/>
                </a:solidFill>
              </a:rPr>
              <a:t>Education sessions increased each year by more than 20%</a:t>
            </a:r>
          </a:p>
          <a:p>
            <a:r>
              <a:rPr lang="en-US" dirty="0">
                <a:solidFill>
                  <a:schemeClr val="tx1"/>
                </a:solidFill>
              </a:rPr>
              <a:t>Results from surveys administered to school staff were also reviewed to understand unmet needs: </a:t>
            </a:r>
          </a:p>
          <a:p>
            <a:pPr lvl="1"/>
            <a:r>
              <a:rPr lang="en-US" dirty="0">
                <a:solidFill>
                  <a:schemeClr val="tx1"/>
                </a:solidFill>
              </a:rPr>
              <a:t>Question: Do you feel proficient with diabetes technology?</a:t>
            </a:r>
          </a:p>
          <a:p>
            <a:pPr lvl="2"/>
            <a:r>
              <a:rPr lang="en-US" dirty="0">
                <a:solidFill>
                  <a:schemeClr val="tx1"/>
                </a:solidFill>
              </a:rPr>
              <a:t> 51 respondents</a:t>
            </a:r>
          </a:p>
          <a:p>
            <a:pPr lvl="3"/>
            <a:r>
              <a:rPr lang="en-US" dirty="0">
                <a:solidFill>
                  <a:schemeClr val="tx1"/>
                </a:solidFill>
              </a:rPr>
              <a:t>17 strongly agreed/agreed </a:t>
            </a:r>
          </a:p>
          <a:p>
            <a:pPr lvl="3"/>
            <a:r>
              <a:rPr lang="en-US" dirty="0">
                <a:solidFill>
                  <a:schemeClr val="tx1"/>
                </a:solidFill>
              </a:rPr>
              <a:t>27 reported having limited education/understanding</a:t>
            </a:r>
          </a:p>
          <a:p>
            <a:pPr lvl="3"/>
            <a:r>
              <a:rPr lang="en-US" dirty="0">
                <a:solidFill>
                  <a:schemeClr val="tx1"/>
                </a:solidFill>
              </a:rPr>
              <a:t>7 disagreed/strongly disagreed </a:t>
            </a:r>
          </a:p>
          <a:p>
            <a:endParaRPr lang="en-US" dirty="0"/>
          </a:p>
        </p:txBody>
      </p:sp>
    </p:spTree>
    <p:extLst>
      <p:ext uri="{BB962C8B-B14F-4D97-AF65-F5344CB8AC3E}">
        <p14:creationId xmlns:p14="http://schemas.microsoft.com/office/powerpoint/2010/main" val="248676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6384"/>
            <a:ext cx="5943602" cy="548704"/>
          </a:xfrm>
        </p:spPr>
        <p:txBody>
          <a:bodyPr/>
          <a:lstStyle/>
          <a:p>
            <a:br>
              <a:rPr lang="en-US" dirty="0"/>
            </a:br>
            <a:r>
              <a:rPr lang="en-US" dirty="0"/>
              <a:t>School Education Sessions by Year</a:t>
            </a:r>
            <a:br>
              <a:rPr lang="en-US" dirty="0"/>
            </a:br>
            <a:endParaRPr lang="en-US" dirty="0"/>
          </a:p>
        </p:txBody>
      </p:sp>
      <p:sp>
        <p:nvSpPr>
          <p:cNvPr id="4" name="Slide Number Placeholder 3"/>
          <p:cNvSpPr>
            <a:spLocks noGrp="1"/>
          </p:cNvSpPr>
          <p:nvPr>
            <p:ph type="sldNum" sz="quarter" idx="4"/>
          </p:nvPr>
        </p:nvSpPr>
        <p:spPr/>
        <p:txBody>
          <a:bodyPr/>
          <a:lstStyle/>
          <a:p>
            <a:fld id="{7FEEEA1A-CB49-3744-AA40-B896987410F9}" type="slidenum">
              <a:rPr lang="en-US" smtClean="0"/>
              <a:pPr/>
              <a:t>7</a:t>
            </a:fld>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469607009"/>
              </p:ext>
            </p:extLst>
          </p:nvPr>
        </p:nvGraphicFramePr>
        <p:xfrm>
          <a:off x="457200" y="1335088"/>
          <a:ext cx="6002122" cy="3039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551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FEEEA1A-CB49-3744-AA40-B896987410F9}" type="slidenum">
              <a:rPr lang="en-US" smtClean="0"/>
              <a:pPr/>
              <a:t>8</a:t>
            </a:fld>
            <a:endParaRPr lang="en-US" dirty="0"/>
          </a:p>
        </p:txBody>
      </p:sp>
      <p:sp>
        <p:nvSpPr>
          <p:cNvPr id="4" name="Title 3"/>
          <p:cNvSpPr>
            <a:spLocks noGrp="1"/>
          </p:cNvSpPr>
          <p:nvPr>
            <p:ph type="title"/>
          </p:nvPr>
        </p:nvSpPr>
        <p:spPr>
          <a:xfrm>
            <a:off x="357821" y="1054404"/>
            <a:ext cx="5943602" cy="313932"/>
          </a:xfrm>
        </p:spPr>
        <p:txBody>
          <a:bodyPr/>
          <a:lstStyle/>
          <a:p>
            <a:r>
              <a:rPr lang="en-US" dirty="0">
                <a:solidFill>
                  <a:schemeClr val="accent1"/>
                </a:solidFill>
              </a:rPr>
              <a:t>Quotes from School Staff</a:t>
            </a:r>
            <a:br>
              <a:rPr lang="en-US" u="sng" dirty="0">
                <a:solidFill>
                  <a:schemeClr val="bg2"/>
                </a:solidFill>
              </a:rPr>
            </a:br>
            <a:endParaRPr lang="en-US" dirty="0"/>
          </a:p>
        </p:txBody>
      </p:sp>
      <p:sp>
        <p:nvSpPr>
          <p:cNvPr id="5" name="Content Placeholder 4"/>
          <p:cNvSpPr>
            <a:spLocks noGrp="1"/>
          </p:cNvSpPr>
          <p:nvPr>
            <p:ph sz="quarter" idx="4294967295"/>
          </p:nvPr>
        </p:nvSpPr>
        <p:spPr>
          <a:xfrm>
            <a:off x="365760" y="1704277"/>
            <a:ext cx="5935663" cy="2509278"/>
          </a:xfrm>
        </p:spPr>
        <p:txBody>
          <a:bodyPr>
            <a:normAutofit fontScale="92500" lnSpcReduction="20000"/>
          </a:bodyPr>
          <a:lstStyle/>
          <a:p>
            <a:pPr marL="0" indent="0" algn="ctr">
              <a:buNone/>
            </a:pPr>
            <a:r>
              <a:rPr lang="en-US" i="1" dirty="0">
                <a:solidFill>
                  <a:schemeClr val="tx1"/>
                </a:solidFill>
              </a:rPr>
              <a:t>“</a:t>
            </a:r>
            <a:r>
              <a:rPr lang="en-US" b="1" i="1" dirty="0">
                <a:solidFill>
                  <a:schemeClr val="tx1"/>
                </a:solidFill>
              </a:rPr>
              <a:t>NYU staff offered support to my school in the past two years, which was vetoed by the Principal. However, I am still able to call the NYU staff personally as a resource.”</a:t>
            </a:r>
          </a:p>
          <a:p>
            <a:pPr marL="0" indent="0" algn="ctr">
              <a:buNone/>
            </a:pPr>
            <a:endParaRPr lang="en-US" b="1" i="1" dirty="0">
              <a:solidFill>
                <a:schemeClr val="tx1"/>
              </a:solidFill>
            </a:endParaRPr>
          </a:p>
          <a:p>
            <a:pPr marL="0" indent="0" algn="ctr">
              <a:buNone/>
            </a:pPr>
            <a:r>
              <a:rPr lang="en-US" b="1" i="1" dirty="0">
                <a:solidFill>
                  <a:schemeClr val="tx1"/>
                </a:solidFill>
              </a:rPr>
              <a:t>“It is good to refresh skills before school starts. Not every year there is student with diabetes and so it is always nice to refresh skills. Diabetes technologies change all the time. Thank you for doing this.”</a:t>
            </a:r>
          </a:p>
          <a:p>
            <a:pPr marL="0" indent="0" algn="ctr">
              <a:buNone/>
            </a:pPr>
            <a:endParaRPr lang="en-US" b="1" i="1" dirty="0">
              <a:solidFill>
                <a:schemeClr val="tx1"/>
              </a:solidFill>
            </a:endParaRPr>
          </a:p>
          <a:p>
            <a:pPr marL="0" indent="0" algn="ctr">
              <a:buNone/>
            </a:pPr>
            <a:r>
              <a:rPr lang="en-US" b="1" i="1" dirty="0">
                <a:solidFill>
                  <a:schemeClr val="tx1"/>
                </a:solidFill>
              </a:rPr>
              <a:t>“We need consistent support form the health care provider, parent and the school administration.”</a:t>
            </a:r>
          </a:p>
          <a:p>
            <a:endParaRPr lang="en-US" dirty="0"/>
          </a:p>
        </p:txBody>
      </p:sp>
    </p:spTree>
    <p:extLst>
      <p:ext uri="{BB962C8B-B14F-4D97-AF65-F5344CB8AC3E}">
        <p14:creationId xmlns:p14="http://schemas.microsoft.com/office/powerpoint/2010/main" val="426935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Steps	</a:t>
            </a:r>
          </a:p>
        </p:txBody>
      </p:sp>
      <p:sp>
        <p:nvSpPr>
          <p:cNvPr id="4" name="Slide Number Placeholder 3"/>
          <p:cNvSpPr>
            <a:spLocks noGrp="1"/>
          </p:cNvSpPr>
          <p:nvPr>
            <p:ph type="sldNum" sz="quarter" idx="4"/>
          </p:nvPr>
        </p:nvSpPr>
        <p:spPr/>
        <p:txBody>
          <a:bodyPr/>
          <a:lstStyle/>
          <a:p>
            <a:fld id="{7FEEEA1A-CB49-3744-AA40-B896987410F9}" type="slidenum">
              <a:rPr lang="en-US" smtClean="0"/>
              <a:pPr/>
              <a:t>9</a:t>
            </a:fld>
            <a:endParaRPr lang="en-US" dirty="0"/>
          </a:p>
        </p:txBody>
      </p:sp>
      <p:sp>
        <p:nvSpPr>
          <p:cNvPr id="5" name="Content Placeholder 4"/>
          <p:cNvSpPr>
            <a:spLocks noGrp="1"/>
          </p:cNvSpPr>
          <p:nvPr>
            <p:ph sz="quarter" idx="10"/>
          </p:nvPr>
        </p:nvSpPr>
        <p:spPr>
          <a:xfrm>
            <a:off x="457200" y="1335024"/>
            <a:ext cx="5943600" cy="3297936"/>
          </a:xfrm>
        </p:spPr>
        <p:txBody>
          <a:bodyPr>
            <a:normAutofit fontScale="77500" lnSpcReduction="20000"/>
          </a:bodyPr>
          <a:lstStyle/>
          <a:p>
            <a:r>
              <a:rPr lang="en-US" dirty="0">
                <a:solidFill>
                  <a:schemeClr val="tx1"/>
                </a:solidFill>
              </a:rPr>
              <a:t>Continue to assess needs of schools and patients</a:t>
            </a:r>
          </a:p>
          <a:p>
            <a:pPr lvl="1"/>
            <a:r>
              <a:rPr lang="en-US" dirty="0">
                <a:solidFill>
                  <a:schemeClr val="tx1"/>
                </a:solidFill>
              </a:rPr>
              <a:t>Qualitative interviews </a:t>
            </a:r>
          </a:p>
          <a:p>
            <a:pPr lvl="1"/>
            <a:r>
              <a:rPr lang="en-US" dirty="0">
                <a:solidFill>
                  <a:schemeClr val="tx1"/>
                </a:solidFill>
              </a:rPr>
              <a:t>Questionnaires and surveys</a:t>
            </a:r>
          </a:p>
          <a:p>
            <a:pPr lvl="1"/>
            <a:r>
              <a:rPr lang="en-US" dirty="0">
                <a:solidFill>
                  <a:schemeClr val="tx1"/>
                </a:solidFill>
              </a:rPr>
              <a:t>Knowledge assessment</a:t>
            </a:r>
          </a:p>
          <a:p>
            <a:r>
              <a:rPr lang="en-US" dirty="0">
                <a:solidFill>
                  <a:schemeClr val="tx1"/>
                </a:solidFill>
              </a:rPr>
              <a:t>Monitor patient outcomes based on school education provided (HbA1c, TIR, etc.)</a:t>
            </a:r>
          </a:p>
          <a:p>
            <a:r>
              <a:rPr lang="en-US" dirty="0">
                <a:solidFill>
                  <a:schemeClr val="tx1"/>
                </a:solidFill>
              </a:rPr>
              <a:t>Record education sessions to help RN, CDCES save time and effort</a:t>
            </a:r>
          </a:p>
          <a:p>
            <a:pPr lvl="1"/>
            <a:r>
              <a:rPr lang="en-US" dirty="0">
                <a:solidFill>
                  <a:schemeClr val="tx1"/>
                </a:solidFill>
              </a:rPr>
              <a:t>Modules for teachers, nurses and other staff to help provide more education</a:t>
            </a:r>
          </a:p>
          <a:p>
            <a:pPr lvl="1"/>
            <a:r>
              <a:rPr lang="en-US" dirty="0">
                <a:solidFill>
                  <a:schemeClr val="tx1"/>
                </a:solidFill>
              </a:rPr>
              <a:t>Modules specifically for diabetes technology and updates</a:t>
            </a:r>
          </a:p>
          <a:p>
            <a:r>
              <a:rPr lang="en-US" dirty="0">
                <a:solidFill>
                  <a:schemeClr val="tx1"/>
                </a:solidFill>
              </a:rPr>
              <a:t>Increase events</a:t>
            </a:r>
          </a:p>
          <a:p>
            <a:pPr lvl="1"/>
            <a:r>
              <a:rPr lang="en-US" dirty="0">
                <a:solidFill>
                  <a:schemeClr val="tx1"/>
                </a:solidFill>
              </a:rPr>
              <a:t>Host more educational/support events for patients and school staff – webinar in June!</a:t>
            </a:r>
          </a:p>
          <a:p>
            <a:r>
              <a:rPr lang="en-US" dirty="0">
                <a:solidFill>
                  <a:schemeClr val="tx1"/>
                </a:solidFill>
              </a:rPr>
              <a:t>Continue to ensure student needs are being met by the schools they are attending</a:t>
            </a:r>
          </a:p>
          <a:p>
            <a:pPr lvl="1"/>
            <a:r>
              <a:rPr lang="en-US" dirty="0">
                <a:solidFill>
                  <a:schemeClr val="tx1"/>
                </a:solidFill>
              </a:rPr>
              <a:t>Legal action as needed</a:t>
            </a:r>
          </a:p>
          <a:p>
            <a:r>
              <a:rPr lang="en-US" dirty="0">
                <a:solidFill>
                  <a:schemeClr val="tx1"/>
                </a:solidFill>
              </a:rPr>
              <a:t>Still much work to do!</a:t>
            </a:r>
          </a:p>
        </p:txBody>
      </p:sp>
    </p:spTree>
    <p:extLst>
      <p:ext uri="{BB962C8B-B14F-4D97-AF65-F5344CB8AC3E}">
        <p14:creationId xmlns:p14="http://schemas.microsoft.com/office/powerpoint/2010/main" val="3502911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CH_Theme_4x3">
  <a:themeElements>
    <a:clrScheme name="Hassenfeld Office Colors">
      <a:dk1>
        <a:srgbClr val="000000"/>
      </a:dk1>
      <a:lt1>
        <a:srgbClr val="FFFFFF"/>
      </a:lt1>
      <a:dk2>
        <a:srgbClr val="4D4C47"/>
      </a:dk2>
      <a:lt2>
        <a:srgbClr val="EDEDEB"/>
      </a:lt2>
      <a:accent1>
        <a:srgbClr val="580F8B"/>
      </a:accent1>
      <a:accent2>
        <a:srgbClr val="F7941E"/>
      </a:accent2>
      <a:accent3>
        <a:srgbClr val="00B8EC"/>
      </a:accent3>
      <a:accent4>
        <a:srgbClr val="F0514D"/>
      </a:accent4>
      <a:accent5>
        <a:srgbClr val="50C0AD"/>
      </a:accent5>
      <a:accent6>
        <a:srgbClr val="A3B0CB"/>
      </a:accent6>
      <a:hlink>
        <a:srgbClr val="00B8EC"/>
      </a:hlink>
      <a:folHlink>
        <a:srgbClr val="F0514D"/>
      </a:folHlink>
    </a:clrScheme>
    <a:fontScheme name="Hassenfeld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0" id="{DB0EFA81-9528-1542-9271-21B4F07DEAB0}" vid="{4EF40393-74FC-5C47-BD0C-E47F57FE9416}"/>
    </a:ext>
  </a:extLst>
</a:theme>
</file>

<file path=ppt/theme/theme2.xml><?xml version="1.0" encoding="utf-8"?>
<a:theme xmlns:a="http://schemas.openxmlformats.org/drawingml/2006/main" name="ABP Roadmap">
  <a:themeElements>
    <a:clrScheme name="Custom 1">
      <a:dk1>
        <a:srgbClr val="595959"/>
      </a:dk1>
      <a:lt1>
        <a:sysClr val="window" lastClr="FFFFFF"/>
      </a:lt1>
      <a:dk2>
        <a:srgbClr val="595959"/>
      </a:dk2>
      <a:lt2>
        <a:srgbClr val="E7E6E6"/>
      </a:lt2>
      <a:accent1>
        <a:srgbClr val="3C8498"/>
      </a:accent1>
      <a:accent2>
        <a:srgbClr val="A52671"/>
      </a:accent2>
      <a:accent3>
        <a:srgbClr val="6A8A22"/>
      </a:accent3>
      <a:accent4>
        <a:srgbClr val="F58220"/>
      </a:accent4>
      <a:accent5>
        <a:srgbClr val="782B90"/>
      </a:accent5>
      <a:accent6>
        <a:srgbClr val="566872"/>
      </a:accent6>
      <a:hlink>
        <a:srgbClr val="489EB6"/>
      </a:hlink>
      <a:folHlink>
        <a:srgbClr val="D4449A"/>
      </a:folHlink>
    </a:clrScheme>
    <a:fontScheme name="ABP (Franklink Gothic Book)">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HCH_Theme_4x3</Template>
  <TotalTime>4422</TotalTime>
  <Words>962</Words>
  <Application>Microsoft Office PowerPoint</Application>
  <PresentationFormat>Custom</PresentationFormat>
  <Paragraphs>95</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Courier New</vt:lpstr>
      <vt:lpstr>Franklin Gothic Book</vt:lpstr>
      <vt:lpstr>Wingdings</vt:lpstr>
      <vt:lpstr>HCH_Theme_4x3</vt:lpstr>
      <vt:lpstr>ABP Roadmap</vt:lpstr>
      <vt:lpstr>  Implementation of a School Diabetes Education and Support Program  Chris Lally, RN, CDCES, Jeniece Ilkowitz, RN, MA, CDCES, Vanessa Wissing, RD, CDCES, Mary Pat Gallagher, MD  The Hassenfeld Children’s Hospital, Pediatric Diabetes Center at NYU Langone </vt:lpstr>
      <vt:lpstr>  Problem identified: Youth with T1D require care throughout the day regardless of their setting. School staff require diabetes management education and support so that students with T1D are able to remain successful in the academic/childcare setting.</vt:lpstr>
      <vt:lpstr>QI Project </vt:lpstr>
      <vt:lpstr>School Education Program for children at the NYU Pediatric Diabetes Center</vt:lpstr>
      <vt:lpstr>Ongoing Initiatives</vt:lpstr>
      <vt:lpstr>Results of School Education Program</vt:lpstr>
      <vt:lpstr> School Education Sessions by Year </vt:lpstr>
      <vt:lpstr>Quotes from School Staff </vt:lpstr>
      <vt:lpstr>Future Steps </vt:lpstr>
      <vt:lpstr>Conclusion</vt:lpstr>
      <vt:lpstr>Thank you!  The authors would like to acknowledge and thank the Dubin Family Fund for their ongoing support of this program.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Technology for children with diabetes</dc:title>
  <dc:creator>Jeniece and Adam</dc:creator>
  <cp:lastModifiedBy>Trevon Wright</cp:lastModifiedBy>
  <cp:revision>217</cp:revision>
  <dcterms:created xsi:type="dcterms:W3CDTF">2019-05-14T20:53:33Z</dcterms:created>
  <dcterms:modified xsi:type="dcterms:W3CDTF">2023-05-10T17:01:06Z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