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24"/>
  </p:notesMasterIdLst>
  <p:handoutMasterIdLst>
    <p:handoutMasterId r:id="rId25"/>
  </p:handoutMasterIdLst>
  <p:sldIdLst>
    <p:sldId id="503" r:id="rId6"/>
    <p:sldId id="497" r:id="rId7"/>
    <p:sldId id="507" r:id="rId8"/>
    <p:sldId id="508" r:id="rId9"/>
    <p:sldId id="506" r:id="rId10"/>
    <p:sldId id="489" r:id="rId11"/>
    <p:sldId id="492" r:id="rId12"/>
    <p:sldId id="498" r:id="rId13"/>
    <p:sldId id="499" r:id="rId14"/>
    <p:sldId id="500" r:id="rId15"/>
    <p:sldId id="509" r:id="rId16"/>
    <p:sldId id="501" r:id="rId17"/>
    <p:sldId id="510" r:id="rId18"/>
    <p:sldId id="511" r:id="rId19"/>
    <p:sldId id="502" r:id="rId20"/>
    <p:sldId id="495" r:id="rId21"/>
    <p:sldId id="505" r:id="rId22"/>
    <p:sldId id="441"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503"/>
            <p14:sldId id="497"/>
            <p14:sldId id="507"/>
            <p14:sldId id="508"/>
            <p14:sldId id="506"/>
            <p14:sldId id="489"/>
            <p14:sldId id="492"/>
            <p14:sldId id="498"/>
            <p14:sldId id="499"/>
            <p14:sldId id="500"/>
            <p14:sldId id="509"/>
            <p14:sldId id="501"/>
            <p14:sldId id="510"/>
            <p14:sldId id="511"/>
            <p14:sldId id="502"/>
            <p14:sldId id="495"/>
            <p14:sldId id="505"/>
            <p14:sldId id="441"/>
          </p14:sldIdLst>
        </p14:section>
        <p14:section name="Examples" id="{181B238E-343F-5043-824B-8D3DFAA300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A68"/>
    <a:srgbClr val="888B8C"/>
    <a:srgbClr val="54565A"/>
    <a:srgbClr val="D9D8D6"/>
    <a:srgbClr val="D65F00"/>
    <a:srgbClr val="AC3964"/>
    <a:srgbClr val="510C76"/>
    <a:srgbClr val="007853"/>
    <a:srgbClr val="FFBF3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FA679-4955-0247-AF3B-A4B6041F7216}" v="187" dt="2023-05-08T22:55:15.786"/>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1" autoAdjust="0"/>
    <p:restoredTop sz="94694"/>
  </p:normalViewPr>
  <p:slideViewPr>
    <p:cSldViewPr snapToGrid="0" snapToObjects="1">
      <p:cViewPr varScale="1">
        <p:scale>
          <a:sx n="62" d="100"/>
          <a:sy n="62" d="100"/>
        </p:scale>
        <p:origin x="344" y="5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[Pump Interest to Start Data.xlsx]Chart!PivotTable43</c:name>
    <c:fmtId val="2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s>
    <c:plotArea>
      <c:layout>
        <c:manualLayout>
          <c:layoutTarget val="inner"/>
          <c:xMode val="edge"/>
          <c:yMode val="edge"/>
          <c:x val="4.1874544640908909E-2"/>
          <c:y val="8.2276185727386514E-2"/>
          <c:w val="0.72310272438801593"/>
          <c:h val="0.76345964941378486"/>
        </c:manualLayout>
      </c:layout>
      <c:lineChart>
        <c:grouping val="standard"/>
        <c:varyColors val="0"/>
        <c:ser>
          <c:idx val="0"/>
          <c:order val="0"/>
          <c:tx>
            <c:strRef>
              <c:f>Chart!$B$1</c:f>
              <c:strCache>
                <c:ptCount val="1"/>
                <c:pt idx="0">
                  <c:v>Average of Days from Scheduling PFU to Starting Pump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4"/>
            <c:dispRSqr val="0"/>
            <c:dispEq val="0"/>
          </c:trendline>
          <c:cat>
            <c:strRef>
              <c:f>Chart!$A$2:$A$10</c:f>
              <c:strCache>
                <c:ptCount val="8"/>
                <c:pt idx="0">
                  <c:v>0.1</c:v>
                </c:pt>
                <c:pt idx="1">
                  <c:v>0.2</c:v>
                </c:pt>
                <c:pt idx="2">
                  <c:v>0.3</c:v>
                </c:pt>
                <c:pt idx="3">
                  <c:v>0.4</c:v>
                </c:pt>
                <c:pt idx="4">
                  <c:v>1.1</c:v>
                </c:pt>
                <c:pt idx="5">
                  <c:v>1.2</c:v>
                </c:pt>
                <c:pt idx="6">
                  <c:v>1.3</c:v>
                </c:pt>
                <c:pt idx="7">
                  <c:v>1.4</c:v>
                </c:pt>
              </c:strCache>
            </c:strRef>
          </c:cat>
          <c:val>
            <c:numRef>
              <c:f>Chart!$B$2:$B$10</c:f>
              <c:numCache>
                <c:formatCode>General</c:formatCode>
                <c:ptCount val="8"/>
                <c:pt idx="0">
                  <c:v>8</c:v>
                </c:pt>
                <c:pt idx="1">
                  <c:v>16</c:v>
                </c:pt>
                <c:pt idx="2">
                  <c:v>29</c:v>
                </c:pt>
                <c:pt idx="3">
                  <c:v>58</c:v>
                </c:pt>
                <c:pt idx="4">
                  <c:v>27</c:v>
                </c:pt>
                <c:pt idx="5">
                  <c:v>5</c:v>
                </c:pt>
                <c:pt idx="6">
                  <c:v>10</c:v>
                </c:pt>
                <c:pt idx="7">
                  <c:v>21</c:v>
                </c:pt>
              </c:numCache>
            </c:numRef>
          </c:val>
          <c:smooth val="0"/>
          <c:extLst>
            <c:ext xmlns:c16="http://schemas.microsoft.com/office/drawing/2014/chart" uri="{C3380CC4-5D6E-409C-BE32-E72D297353CC}">
              <c16:uniqueId val="{00000000-0500-4E49-B4B6-A64C8F432A9A}"/>
            </c:ext>
          </c:extLst>
        </c:ser>
        <c:ser>
          <c:idx val="1"/>
          <c:order val="1"/>
          <c:tx>
            <c:strRef>
              <c:f>Chart!$C$1</c:f>
              <c:strCache>
                <c:ptCount val="1"/>
                <c:pt idx="0">
                  <c:v>Average of Days from Interest to Pump Start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movingAvg"/>
            <c:period val="5"/>
            <c:dispRSqr val="0"/>
            <c:dispEq val="0"/>
          </c:trendline>
          <c:cat>
            <c:strRef>
              <c:f>Chart!$A$2:$A$10</c:f>
              <c:strCache>
                <c:ptCount val="8"/>
                <c:pt idx="0">
                  <c:v>0.1</c:v>
                </c:pt>
                <c:pt idx="1">
                  <c:v>0.2</c:v>
                </c:pt>
                <c:pt idx="2">
                  <c:v>0.3</c:v>
                </c:pt>
                <c:pt idx="3">
                  <c:v>0.4</c:v>
                </c:pt>
                <c:pt idx="4">
                  <c:v>1.1</c:v>
                </c:pt>
                <c:pt idx="5">
                  <c:v>1.2</c:v>
                </c:pt>
                <c:pt idx="6">
                  <c:v>1.3</c:v>
                </c:pt>
                <c:pt idx="7">
                  <c:v>1.4</c:v>
                </c:pt>
              </c:strCache>
            </c:strRef>
          </c:cat>
          <c:val>
            <c:numRef>
              <c:f>Chart!$C$2:$C$10</c:f>
              <c:numCache>
                <c:formatCode>General</c:formatCode>
                <c:ptCount val="8"/>
                <c:pt idx="0">
                  <c:v>91</c:v>
                </c:pt>
                <c:pt idx="1">
                  <c:v>136</c:v>
                </c:pt>
                <c:pt idx="2">
                  <c:v>120</c:v>
                </c:pt>
                <c:pt idx="3">
                  <c:v>140</c:v>
                </c:pt>
                <c:pt idx="4">
                  <c:v>146</c:v>
                </c:pt>
                <c:pt idx="5">
                  <c:v>181</c:v>
                </c:pt>
                <c:pt idx="6">
                  <c:v>133</c:v>
                </c:pt>
                <c:pt idx="7">
                  <c:v>147</c:v>
                </c:pt>
              </c:numCache>
            </c:numRef>
          </c:val>
          <c:smooth val="0"/>
          <c:extLst>
            <c:ext xmlns:c16="http://schemas.microsoft.com/office/drawing/2014/chart" uri="{C3380CC4-5D6E-409C-BE32-E72D297353CC}">
              <c16:uniqueId val="{00000001-0500-4E49-B4B6-A64C8F432A9A}"/>
            </c:ext>
          </c:extLst>
        </c:ser>
        <c:dLbls>
          <c:showLegendKey val="0"/>
          <c:showVal val="0"/>
          <c:showCatName val="0"/>
          <c:showSerName val="0"/>
          <c:showPercent val="0"/>
          <c:showBubbleSize val="0"/>
        </c:dLbls>
        <c:marker val="1"/>
        <c:smooth val="0"/>
        <c:axId val="1023104959"/>
        <c:axId val="1023105375"/>
      </c:lineChart>
      <c:catAx>
        <c:axId val="1023104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5375"/>
        <c:crosses val="autoZero"/>
        <c:auto val="1"/>
        <c:lblAlgn val="ctr"/>
        <c:lblOffset val="100"/>
        <c:noMultiLvlLbl val="0"/>
      </c:catAx>
      <c:valAx>
        <c:axId val="102310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4959"/>
        <c:crosses val="autoZero"/>
        <c:crossBetween val="between"/>
      </c:valAx>
      <c:spPr>
        <a:noFill/>
        <a:ln>
          <a:noFill/>
        </a:ln>
        <a:effectLst/>
      </c:spPr>
    </c:plotArea>
    <c:legend>
      <c:legendPos val="r"/>
      <c:layout>
        <c:manualLayout>
          <c:xMode val="edge"/>
          <c:yMode val="edge"/>
          <c:x val="0.80607516060075968"/>
          <c:y val="0.33222340815365631"/>
          <c:w val="0.18511814834813289"/>
          <c:h val="0.490591910750228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[Pump Interest to Start Data.xlsx]Chart!PivotTable43</c:name>
    <c:fmtId val="2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s>
    <c:plotArea>
      <c:layout>
        <c:manualLayout>
          <c:layoutTarget val="inner"/>
          <c:xMode val="edge"/>
          <c:yMode val="edge"/>
          <c:x val="4.1874544640908909E-2"/>
          <c:y val="8.2276185727386514E-2"/>
          <c:w val="0.72310272438801593"/>
          <c:h val="0.76345964941378486"/>
        </c:manualLayout>
      </c:layout>
      <c:lineChart>
        <c:grouping val="standard"/>
        <c:varyColors val="0"/>
        <c:ser>
          <c:idx val="0"/>
          <c:order val="0"/>
          <c:tx>
            <c:strRef>
              <c:f>Chart!$B$1</c:f>
              <c:strCache>
                <c:ptCount val="1"/>
                <c:pt idx="0">
                  <c:v>Average of Days from Scheduling PFU to Starting Pump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4"/>
            <c:dispRSqr val="0"/>
            <c:dispEq val="0"/>
          </c:trendline>
          <c:cat>
            <c:strRef>
              <c:f>Chart!$A$2:$A$16</c:f>
              <c:strCache>
                <c:ptCount val="14"/>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strCache>
            </c:strRef>
          </c:cat>
          <c:val>
            <c:numRef>
              <c:f>Chart!$B$2:$B$16</c:f>
              <c:numCache>
                <c:formatCode>General</c:formatCode>
                <c:ptCount val="14"/>
                <c:pt idx="0">
                  <c:v>8</c:v>
                </c:pt>
                <c:pt idx="1">
                  <c:v>16</c:v>
                </c:pt>
                <c:pt idx="2">
                  <c:v>29</c:v>
                </c:pt>
                <c:pt idx="3">
                  <c:v>58</c:v>
                </c:pt>
                <c:pt idx="4">
                  <c:v>27</c:v>
                </c:pt>
                <c:pt idx="5">
                  <c:v>5</c:v>
                </c:pt>
                <c:pt idx="6">
                  <c:v>10</c:v>
                </c:pt>
                <c:pt idx="7">
                  <c:v>21</c:v>
                </c:pt>
                <c:pt idx="8">
                  <c:v>6</c:v>
                </c:pt>
                <c:pt idx="9">
                  <c:v>40</c:v>
                </c:pt>
                <c:pt idx="10">
                  <c:v>18</c:v>
                </c:pt>
                <c:pt idx="11">
                  <c:v>40</c:v>
                </c:pt>
                <c:pt idx="12">
                  <c:v>27</c:v>
                </c:pt>
                <c:pt idx="13">
                  <c:v>17</c:v>
                </c:pt>
              </c:numCache>
            </c:numRef>
          </c:val>
          <c:smooth val="0"/>
          <c:extLst>
            <c:ext xmlns:c16="http://schemas.microsoft.com/office/drawing/2014/chart" uri="{C3380CC4-5D6E-409C-BE32-E72D297353CC}">
              <c16:uniqueId val="{00000000-61FF-4B74-8913-7E7B91290CFC}"/>
            </c:ext>
          </c:extLst>
        </c:ser>
        <c:ser>
          <c:idx val="1"/>
          <c:order val="1"/>
          <c:tx>
            <c:strRef>
              <c:f>Chart!$C$1</c:f>
              <c:strCache>
                <c:ptCount val="1"/>
                <c:pt idx="0">
                  <c:v>Average of Days from Interest to Pump Start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movingAvg"/>
            <c:period val="5"/>
            <c:dispRSqr val="0"/>
            <c:dispEq val="0"/>
          </c:trendline>
          <c:cat>
            <c:strRef>
              <c:f>Chart!$A$2:$A$16</c:f>
              <c:strCache>
                <c:ptCount val="14"/>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strCache>
            </c:strRef>
          </c:cat>
          <c:val>
            <c:numRef>
              <c:f>Chart!$C$2:$C$16</c:f>
              <c:numCache>
                <c:formatCode>General</c:formatCode>
                <c:ptCount val="14"/>
                <c:pt idx="0">
                  <c:v>91</c:v>
                </c:pt>
                <c:pt idx="1">
                  <c:v>136</c:v>
                </c:pt>
                <c:pt idx="2">
                  <c:v>120</c:v>
                </c:pt>
                <c:pt idx="3">
                  <c:v>140</c:v>
                </c:pt>
                <c:pt idx="4">
                  <c:v>146</c:v>
                </c:pt>
                <c:pt idx="5">
                  <c:v>181</c:v>
                </c:pt>
                <c:pt idx="6">
                  <c:v>133</c:v>
                </c:pt>
                <c:pt idx="7">
                  <c:v>147</c:v>
                </c:pt>
                <c:pt idx="8">
                  <c:v>131</c:v>
                </c:pt>
                <c:pt idx="9">
                  <c:v>115</c:v>
                </c:pt>
                <c:pt idx="10">
                  <c:v>145</c:v>
                </c:pt>
                <c:pt idx="11">
                  <c:v>115</c:v>
                </c:pt>
                <c:pt idx="12">
                  <c:v>42</c:v>
                </c:pt>
                <c:pt idx="13">
                  <c:v>175</c:v>
                </c:pt>
              </c:numCache>
            </c:numRef>
          </c:val>
          <c:smooth val="0"/>
          <c:extLst>
            <c:ext xmlns:c16="http://schemas.microsoft.com/office/drawing/2014/chart" uri="{C3380CC4-5D6E-409C-BE32-E72D297353CC}">
              <c16:uniqueId val="{00000001-61FF-4B74-8913-7E7B91290CFC}"/>
            </c:ext>
          </c:extLst>
        </c:ser>
        <c:dLbls>
          <c:showLegendKey val="0"/>
          <c:showVal val="0"/>
          <c:showCatName val="0"/>
          <c:showSerName val="0"/>
          <c:showPercent val="0"/>
          <c:showBubbleSize val="0"/>
        </c:dLbls>
        <c:marker val="1"/>
        <c:smooth val="0"/>
        <c:axId val="1023104959"/>
        <c:axId val="1023105375"/>
      </c:lineChart>
      <c:catAx>
        <c:axId val="1023104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5375"/>
        <c:crosses val="autoZero"/>
        <c:auto val="1"/>
        <c:lblAlgn val="ctr"/>
        <c:lblOffset val="100"/>
        <c:noMultiLvlLbl val="0"/>
      </c:catAx>
      <c:valAx>
        <c:axId val="102310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4959"/>
        <c:crosses val="autoZero"/>
        <c:crossBetween val="between"/>
      </c:valAx>
      <c:spPr>
        <a:noFill/>
        <a:ln>
          <a:noFill/>
        </a:ln>
        <a:effectLst/>
      </c:spPr>
    </c:plotArea>
    <c:legend>
      <c:legendPos val="r"/>
      <c:layout>
        <c:manualLayout>
          <c:xMode val="edge"/>
          <c:yMode val="edge"/>
          <c:x val="0.80607516060075968"/>
          <c:y val="0.33222340815365631"/>
          <c:w val="0.18511814834813289"/>
          <c:h val="0.490591910750228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[Pump Interest to Start Data.xlsx]Chart!PivotTable43</c:name>
    <c:fmtId val="2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s>
    <c:plotArea>
      <c:layout>
        <c:manualLayout>
          <c:layoutTarget val="inner"/>
          <c:xMode val="edge"/>
          <c:yMode val="edge"/>
          <c:x val="4.1874544640908909E-2"/>
          <c:y val="8.2276185727386514E-2"/>
          <c:w val="0.72310272438801593"/>
          <c:h val="0.76345964941378486"/>
        </c:manualLayout>
      </c:layout>
      <c:lineChart>
        <c:grouping val="standard"/>
        <c:varyColors val="0"/>
        <c:ser>
          <c:idx val="0"/>
          <c:order val="0"/>
          <c:tx>
            <c:strRef>
              <c:f>Chart!$B$1</c:f>
              <c:strCache>
                <c:ptCount val="1"/>
                <c:pt idx="0">
                  <c:v>Average of Days from Scheduling PFU to Starting Pump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4"/>
            <c:dispRSqr val="0"/>
            <c:dispEq val="0"/>
          </c:trendline>
          <c:cat>
            <c:strRef>
              <c:f>Chart!$A$2:$A$20</c:f>
              <c:strCache>
                <c:ptCount val="18"/>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pt idx="14">
                  <c:v>3.1</c:v>
                </c:pt>
                <c:pt idx="15">
                  <c:v>3.2</c:v>
                </c:pt>
                <c:pt idx="16">
                  <c:v>3.3</c:v>
                </c:pt>
                <c:pt idx="17">
                  <c:v>3.4</c:v>
                </c:pt>
              </c:strCache>
            </c:strRef>
          </c:cat>
          <c:val>
            <c:numRef>
              <c:f>Chart!$B$2:$B$20</c:f>
              <c:numCache>
                <c:formatCode>General</c:formatCode>
                <c:ptCount val="18"/>
                <c:pt idx="0">
                  <c:v>8</c:v>
                </c:pt>
                <c:pt idx="1">
                  <c:v>16</c:v>
                </c:pt>
                <c:pt idx="2">
                  <c:v>29</c:v>
                </c:pt>
                <c:pt idx="3">
                  <c:v>58</c:v>
                </c:pt>
                <c:pt idx="4">
                  <c:v>27</c:v>
                </c:pt>
                <c:pt idx="5">
                  <c:v>5</c:v>
                </c:pt>
                <c:pt idx="6">
                  <c:v>10</c:v>
                </c:pt>
                <c:pt idx="7">
                  <c:v>21</c:v>
                </c:pt>
                <c:pt idx="8">
                  <c:v>6</c:v>
                </c:pt>
                <c:pt idx="9">
                  <c:v>40</c:v>
                </c:pt>
                <c:pt idx="10">
                  <c:v>18</c:v>
                </c:pt>
                <c:pt idx="11">
                  <c:v>40</c:v>
                </c:pt>
                <c:pt idx="12">
                  <c:v>27</c:v>
                </c:pt>
                <c:pt idx="13">
                  <c:v>17</c:v>
                </c:pt>
                <c:pt idx="14">
                  <c:v>22</c:v>
                </c:pt>
                <c:pt idx="15">
                  <c:v>11</c:v>
                </c:pt>
                <c:pt idx="16">
                  <c:v>14</c:v>
                </c:pt>
                <c:pt idx="17">
                  <c:v>15</c:v>
                </c:pt>
              </c:numCache>
            </c:numRef>
          </c:val>
          <c:smooth val="0"/>
          <c:extLst>
            <c:ext xmlns:c16="http://schemas.microsoft.com/office/drawing/2014/chart" uri="{C3380CC4-5D6E-409C-BE32-E72D297353CC}">
              <c16:uniqueId val="{00000000-77A0-4307-9B66-4B44FD870D67}"/>
            </c:ext>
          </c:extLst>
        </c:ser>
        <c:ser>
          <c:idx val="1"/>
          <c:order val="1"/>
          <c:tx>
            <c:strRef>
              <c:f>Chart!$C$1</c:f>
              <c:strCache>
                <c:ptCount val="1"/>
                <c:pt idx="0">
                  <c:v>Average of Days from Interest to Pump Start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movingAvg"/>
            <c:period val="5"/>
            <c:dispRSqr val="0"/>
            <c:dispEq val="0"/>
          </c:trendline>
          <c:cat>
            <c:strRef>
              <c:f>Chart!$A$2:$A$20</c:f>
              <c:strCache>
                <c:ptCount val="18"/>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pt idx="14">
                  <c:v>3.1</c:v>
                </c:pt>
                <c:pt idx="15">
                  <c:v>3.2</c:v>
                </c:pt>
                <c:pt idx="16">
                  <c:v>3.3</c:v>
                </c:pt>
                <c:pt idx="17">
                  <c:v>3.4</c:v>
                </c:pt>
              </c:strCache>
            </c:strRef>
          </c:cat>
          <c:val>
            <c:numRef>
              <c:f>Chart!$C$2:$C$20</c:f>
              <c:numCache>
                <c:formatCode>General</c:formatCode>
                <c:ptCount val="18"/>
                <c:pt idx="0">
                  <c:v>91</c:v>
                </c:pt>
                <c:pt idx="1">
                  <c:v>136</c:v>
                </c:pt>
                <c:pt idx="2">
                  <c:v>120</c:v>
                </c:pt>
                <c:pt idx="3">
                  <c:v>140</c:v>
                </c:pt>
                <c:pt idx="4">
                  <c:v>146</c:v>
                </c:pt>
                <c:pt idx="5">
                  <c:v>181</c:v>
                </c:pt>
                <c:pt idx="6">
                  <c:v>133</c:v>
                </c:pt>
                <c:pt idx="7">
                  <c:v>147</c:v>
                </c:pt>
                <c:pt idx="8">
                  <c:v>131</c:v>
                </c:pt>
                <c:pt idx="9">
                  <c:v>115</c:v>
                </c:pt>
                <c:pt idx="10">
                  <c:v>145</c:v>
                </c:pt>
                <c:pt idx="11">
                  <c:v>115</c:v>
                </c:pt>
                <c:pt idx="12">
                  <c:v>42</c:v>
                </c:pt>
                <c:pt idx="13">
                  <c:v>175</c:v>
                </c:pt>
                <c:pt idx="14">
                  <c:v>25</c:v>
                </c:pt>
                <c:pt idx="15">
                  <c:v>303</c:v>
                </c:pt>
                <c:pt idx="16">
                  <c:v>137</c:v>
                </c:pt>
                <c:pt idx="17">
                  <c:v>60</c:v>
                </c:pt>
              </c:numCache>
            </c:numRef>
          </c:val>
          <c:smooth val="0"/>
          <c:extLst>
            <c:ext xmlns:c16="http://schemas.microsoft.com/office/drawing/2014/chart" uri="{C3380CC4-5D6E-409C-BE32-E72D297353CC}">
              <c16:uniqueId val="{00000001-77A0-4307-9B66-4B44FD870D67}"/>
            </c:ext>
          </c:extLst>
        </c:ser>
        <c:dLbls>
          <c:showLegendKey val="0"/>
          <c:showVal val="0"/>
          <c:showCatName val="0"/>
          <c:showSerName val="0"/>
          <c:showPercent val="0"/>
          <c:showBubbleSize val="0"/>
        </c:dLbls>
        <c:marker val="1"/>
        <c:smooth val="0"/>
        <c:axId val="1023104959"/>
        <c:axId val="1023105375"/>
      </c:lineChart>
      <c:catAx>
        <c:axId val="1023104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5375"/>
        <c:crosses val="autoZero"/>
        <c:auto val="1"/>
        <c:lblAlgn val="ctr"/>
        <c:lblOffset val="100"/>
        <c:noMultiLvlLbl val="0"/>
      </c:catAx>
      <c:valAx>
        <c:axId val="102310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4959"/>
        <c:crosses val="autoZero"/>
        <c:crossBetween val="between"/>
      </c:valAx>
      <c:spPr>
        <a:noFill/>
        <a:ln>
          <a:noFill/>
        </a:ln>
        <a:effectLst/>
      </c:spPr>
    </c:plotArea>
    <c:legend>
      <c:legendPos val="r"/>
      <c:layout>
        <c:manualLayout>
          <c:xMode val="edge"/>
          <c:yMode val="edge"/>
          <c:x val="0.80607516060075968"/>
          <c:y val="0.33222340815365631"/>
          <c:w val="0.18511814834813289"/>
          <c:h val="0.490591910750228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[Pump Interest to Start Data.xlsx]Chart!PivotTable43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s>
    <c:plotArea>
      <c:layout>
        <c:manualLayout>
          <c:layoutTarget val="inner"/>
          <c:xMode val="edge"/>
          <c:yMode val="edge"/>
          <c:x val="4.1874544640908909E-2"/>
          <c:y val="8.2276185727386514E-2"/>
          <c:w val="0.72310272438801593"/>
          <c:h val="0.76345964941378486"/>
        </c:manualLayout>
      </c:layout>
      <c:lineChart>
        <c:grouping val="standard"/>
        <c:varyColors val="0"/>
        <c:ser>
          <c:idx val="0"/>
          <c:order val="0"/>
          <c:tx>
            <c:strRef>
              <c:f>Chart!$B$1</c:f>
              <c:strCache>
                <c:ptCount val="1"/>
                <c:pt idx="0">
                  <c:v>Average of Days from Scheduling PFU to Starting Pump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4"/>
            <c:dispRSqr val="0"/>
            <c:dispEq val="0"/>
          </c:trendline>
          <c:cat>
            <c:strRef>
              <c:f>Chart!$A$2:$A$22</c:f>
              <c:strCache>
                <c:ptCount val="20"/>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pt idx="14">
                  <c:v>3.1</c:v>
                </c:pt>
                <c:pt idx="15">
                  <c:v>3.2</c:v>
                </c:pt>
                <c:pt idx="16">
                  <c:v>3.3</c:v>
                </c:pt>
                <c:pt idx="17">
                  <c:v>3.4</c:v>
                </c:pt>
                <c:pt idx="18">
                  <c:v>4.1</c:v>
                </c:pt>
                <c:pt idx="19">
                  <c:v>4.2</c:v>
                </c:pt>
              </c:strCache>
            </c:strRef>
          </c:cat>
          <c:val>
            <c:numRef>
              <c:f>Chart!$B$2:$B$22</c:f>
              <c:numCache>
                <c:formatCode>General</c:formatCode>
                <c:ptCount val="20"/>
                <c:pt idx="0">
                  <c:v>8</c:v>
                </c:pt>
                <c:pt idx="1">
                  <c:v>16</c:v>
                </c:pt>
                <c:pt idx="2">
                  <c:v>29</c:v>
                </c:pt>
                <c:pt idx="3">
                  <c:v>58</c:v>
                </c:pt>
                <c:pt idx="4">
                  <c:v>27</c:v>
                </c:pt>
                <c:pt idx="5">
                  <c:v>5</c:v>
                </c:pt>
                <c:pt idx="6">
                  <c:v>10</c:v>
                </c:pt>
                <c:pt idx="7">
                  <c:v>21</c:v>
                </c:pt>
                <c:pt idx="8">
                  <c:v>6</c:v>
                </c:pt>
                <c:pt idx="9">
                  <c:v>40</c:v>
                </c:pt>
                <c:pt idx="10">
                  <c:v>18</c:v>
                </c:pt>
                <c:pt idx="11">
                  <c:v>40</c:v>
                </c:pt>
                <c:pt idx="12">
                  <c:v>27</c:v>
                </c:pt>
                <c:pt idx="13">
                  <c:v>17</c:v>
                </c:pt>
                <c:pt idx="14">
                  <c:v>22</c:v>
                </c:pt>
                <c:pt idx="15">
                  <c:v>11</c:v>
                </c:pt>
                <c:pt idx="16">
                  <c:v>14</c:v>
                </c:pt>
                <c:pt idx="17">
                  <c:v>15</c:v>
                </c:pt>
                <c:pt idx="18">
                  <c:v>8</c:v>
                </c:pt>
                <c:pt idx="19">
                  <c:v>34</c:v>
                </c:pt>
              </c:numCache>
            </c:numRef>
          </c:val>
          <c:smooth val="0"/>
          <c:extLst>
            <c:ext xmlns:c16="http://schemas.microsoft.com/office/drawing/2014/chart" uri="{C3380CC4-5D6E-409C-BE32-E72D297353CC}">
              <c16:uniqueId val="{00000000-F327-4EA9-BDFB-48CC4F429B17}"/>
            </c:ext>
          </c:extLst>
        </c:ser>
        <c:ser>
          <c:idx val="1"/>
          <c:order val="1"/>
          <c:tx>
            <c:strRef>
              <c:f>Chart!$C$1</c:f>
              <c:strCache>
                <c:ptCount val="1"/>
                <c:pt idx="0">
                  <c:v>Average of Days from Interest to Pump Start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movingAvg"/>
            <c:period val="5"/>
            <c:dispRSqr val="0"/>
            <c:dispEq val="0"/>
          </c:trendline>
          <c:cat>
            <c:strRef>
              <c:f>Chart!$A$2:$A$22</c:f>
              <c:strCache>
                <c:ptCount val="20"/>
                <c:pt idx="0">
                  <c:v>0.1</c:v>
                </c:pt>
                <c:pt idx="1">
                  <c:v>0.2</c:v>
                </c:pt>
                <c:pt idx="2">
                  <c:v>0.3</c:v>
                </c:pt>
                <c:pt idx="3">
                  <c:v>0.4</c:v>
                </c:pt>
                <c:pt idx="4">
                  <c:v>1.1</c:v>
                </c:pt>
                <c:pt idx="5">
                  <c:v>1.2</c:v>
                </c:pt>
                <c:pt idx="6">
                  <c:v>1.3</c:v>
                </c:pt>
                <c:pt idx="7">
                  <c:v>1.4</c:v>
                </c:pt>
                <c:pt idx="8">
                  <c:v>2.1</c:v>
                </c:pt>
                <c:pt idx="9">
                  <c:v>2.2</c:v>
                </c:pt>
                <c:pt idx="10">
                  <c:v>2.3</c:v>
                </c:pt>
                <c:pt idx="11">
                  <c:v>2.4</c:v>
                </c:pt>
                <c:pt idx="12">
                  <c:v>2.5</c:v>
                </c:pt>
                <c:pt idx="13">
                  <c:v>2.6</c:v>
                </c:pt>
                <c:pt idx="14">
                  <c:v>3.1</c:v>
                </c:pt>
                <c:pt idx="15">
                  <c:v>3.2</c:v>
                </c:pt>
                <c:pt idx="16">
                  <c:v>3.3</c:v>
                </c:pt>
                <c:pt idx="17">
                  <c:v>3.4</c:v>
                </c:pt>
                <c:pt idx="18">
                  <c:v>4.1</c:v>
                </c:pt>
                <c:pt idx="19">
                  <c:v>4.2</c:v>
                </c:pt>
              </c:strCache>
            </c:strRef>
          </c:cat>
          <c:val>
            <c:numRef>
              <c:f>Chart!$C$2:$C$22</c:f>
              <c:numCache>
                <c:formatCode>General</c:formatCode>
                <c:ptCount val="20"/>
                <c:pt idx="0">
                  <c:v>91</c:v>
                </c:pt>
                <c:pt idx="1">
                  <c:v>136</c:v>
                </c:pt>
                <c:pt idx="2">
                  <c:v>120</c:v>
                </c:pt>
                <c:pt idx="3">
                  <c:v>140</c:v>
                </c:pt>
                <c:pt idx="4">
                  <c:v>146</c:v>
                </c:pt>
                <c:pt idx="5">
                  <c:v>181</c:v>
                </c:pt>
                <c:pt idx="6">
                  <c:v>133</c:v>
                </c:pt>
                <c:pt idx="7">
                  <c:v>147</c:v>
                </c:pt>
                <c:pt idx="8">
                  <c:v>131</c:v>
                </c:pt>
                <c:pt idx="9">
                  <c:v>115</c:v>
                </c:pt>
                <c:pt idx="10">
                  <c:v>145</c:v>
                </c:pt>
                <c:pt idx="11">
                  <c:v>115</c:v>
                </c:pt>
                <c:pt idx="12">
                  <c:v>42</c:v>
                </c:pt>
                <c:pt idx="13">
                  <c:v>175</c:v>
                </c:pt>
                <c:pt idx="14">
                  <c:v>25</c:v>
                </c:pt>
                <c:pt idx="15">
                  <c:v>303</c:v>
                </c:pt>
                <c:pt idx="16">
                  <c:v>137</c:v>
                </c:pt>
                <c:pt idx="17">
                  <c:v>60</c:v>
                </c:pt>
                <c:pt idx="18">
                  <c:v>255</c:v>
                </c:pt>
                <c:pt idx="19">
                  <c:v>66</c:v>
                </c:pt>
              </c:numCache>
            </c:numRef>
          </c:val>
          <c:smooth val="0"/>
          <c:extLst>
            <c:ext xmlns:c16="http://schemas.microsoft.com/office/drawing/2014/chart" uri="{C3380CC4-5D6E-409C-BE32-E72D297353CC}">
              <c16:uniqueId val="{00000001-F327-4EA9-BDFB-48CC4F429B17}"/>
            </c:ext>
          </c:extLst>
        </c:ser>
        <c:dLbls>
          <c:showLegendKey val="0"/>
          <c:showVal val="0"/>
          <c:showCatName val="0"/>
          <c:showSerName val="0"/>
          <c:showPercent val="0"/>
          <c:showBubbleSize val="0"/>
        </c:dLbls>
        <c:marker val="1"/>
        <c:smooth val="0"/>
        <c:axId val="1023104959"/>
        <c:axId val="1023105375"/>
      </c:lineChart>
      <c:catAx>
        <c:axId val="1023104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5375"/>
        <c:crosses val="autoZero"/>
        <c:auto val="1"/>
        <c:lblAlgn val="ctr"/>
        <c:lblOffset val="100"/>
        <c:noMultiLvlLbl val="0"/>
      </c:catAx>
      <c:valAx>
        <c:axId val="102310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104959"/>
        <c:crosses val="autoZero"/>
        <c:crossBetween val="between"/>
      </c:valAx>
      <c:spPr>
        <a:noFill/>
        <a:ln>
          <a:noFill/>
        </a:ln>
        <a:effectLst/>
      </c:spPr>
    </c:plotArea>
    <c:legend>
      <c:legendPos val="r"/>
      <c:layout>
        <c:manualLayout>
          <c:xMode val="edge"/>
          <c:yMode val="edge"/>
          <c:x val="0.80607516060075968"/>
          <c:y val="0.33222340815365631"/>
          <c:w val="0.18511814834813289"/>
          <c:h val="0.490591910750228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2B92D-04B5-7D42-9DC4-F97A4A97B86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EE29CF4-4AE6-B743-BCAA-2D5D990F4A80}">
      <dgm:prSet phldrT="[Text]"/>
      <dgm:spPr/>
      <dgm:t>
        <a:bodyPr/>
        <a:lstStyle/>
        <a:p>
          <a:r>
            <a:rPr lang="en-US" dirty="0"/>
            <a:t>PDSA 1</a:t>
          </a:r>
        </a:p>
      </dgm:t>
    </dgm:pt>
    <dgm:pt modelId="{F5C239AC-D71A-2543-A9BB-E21A3E0CBBA9}" type="parTrans" cxnId="{1ECC5F67-3913-2348-A535-4736C513098B}">
      <dgm:prSet/>
      <dgm:spPr/>
      <dgm:t>
        <a:bodyPr/>
        <a:lstStyle/>
        <a:p>
          <a:endParaRPr lang="en-US"/>
        </a:p>
      </dgm:t>
    </dgm:pt>
    <dgm:pt modelId="{C7318229-2E21-B44E-A80D-6AAB000C3387}" type="sibTrans" cxnId="{1ECC5F67-3913-2348-A535-4736C513098B}">
      <dgm:prSet/>
      <dgm:spPr/>
      <dgm:t>
        <a:bodyPr/>
        <a:lstStyle/>
        <a:p>
          <a:endParaRPr lang="en-US"/>
        </a:p>
      </dgm:t>
    </dgm:pt>
    <dgm:pt modelId="{41EF7691-CA24-764F-BA1F-221FAC49B345}">
      <dgm:prSet phldrT="[Text]"/>
      <dgm:spPr/>
      <dgm:t>
        <a:bodyPr/>
        <a:lstStyle/>
        <a:p>
          <a:r>
            <a:rPr lang="en-US" dirty="0"/>
            <a:t>Group pump training and group PFU</a:t>
          </a:r>
        </a:p>
      </dgm:t>
    </dgm:pt>
    <dgm:pt modelId="{3C4990F3-ACD9-FE44-A1C5-F90487B6FEE1}" type="parTrans" cxnId="{BBEB68AE-E130-E14B-BE91-DEAC6F68BC0F}">
      <dgm:prSet/>
      <dgm:spPr/>
      <dgm:t>
        <a:bodyPr/>
        <a:lstStyle/>
        <a:p>
          <a:endParaRPr lang="en-US"/>
        </a:p>
      </dgm:t>
    </dgm:pt>
    <dgm:pt modelId="{0FF0E68E-0368-3F4D-8E7E-43C67581AEBD}" type="sibTrans" cxnId="{BBEB68AE-E130-E14B-BE91-DEAC6F68BC0F}">
      <dgm:prSet/>
      <dgm:spPr/>
      <dgm:t>
        <a:bodyPr/>
        <a:lstStyle/>
        <a:p>
          <a:endParaRPr lang="en-US"/>
        </a:p>
      </dgm:t>
    </dgm:pt>
    <dgm:pt modelId="{667F2652-E49F-1F45-8C5F-0E1DD021686F}">
      <dgm:prSet phldrT="[Text]"/>
      <dgm:spPr/>
      <dgm:t>
        <a:bodyPr/>
        <a:lstStyle/>
        <a:p>
          <a:r>
            <a:rPr lang="en-US" dirty="0"/>
            <a:t>4 patients</a:t>
          </a:r>
        </a:p>
      </dgm:t>
    </dgm:pt>
    <dgm:pt modelId="{BC2465FE-1734-6744-81C2-0942288B205A}" type="parTrans" cxnId="{3D06A955-FD12-AA41-9445-682A9D12BA24}">
      <dgm:prSet/>
      <dgm:spPr/>
      <dgm:t>
        <a:bodyPr/>
        <a:lstStyle/>
        <a:p>
          <a:endParaRPr lang="en-US"/>
        </a:p>
      </dgm:t>
    </dgm:pt>
    <dgm:pt modelId="{17816D78-2823-784F-B081-25F24D94CF8C}" type="sibTrans" cxnId="{3D06A955-FD12-AA41-9445-682A9D12BA24}">
      <dgm:prSet/>
      <dgm:spPr/>
      <dgm:t>
        <a:bodyPr/>
        <a:lstStyle/>
        <a:p>
          <a:endParaRPr lang="en-US"/>
        </a:p>
      </dgm:t>
    </dgm:pt>
    <dgm:pt modelId="{5587037C-67E6-E44A-B39B-055942DAEB30}">
      <dgm:prSet phldrT="[Text]"/>
      <dgm:spPr/>
      <dgm:t>
        <a:bodyPr/>
        <a:lstStyle/>
        <a:p>
          <a:r>
            <a:rPr lang="en-US" dirty="0"/>
            <a:t>PDSA 2</a:t>
          </a:r>
        </a:p>
      </dgm:t>
    </dgm:pt>
    <dgm:pt modelId="{DF1F0A10-182A-584F-B55B-5D9F559268EB}" type="parTrans" cxnId="{4337D52A-008F-4C45-B6C7-CBBD28B20CC6}">
      <dgm:prSet/>
      <dgm:spPr/>
      <dgm:t>
        <a:bodyPr/>
        <a:lstStyle/>
        <a:p>
          <a:endParaRPr lang="en-US"/>
        </a:p>
      </dgm:t>
    </dgm:pt>
    <dgm:pt modelId="{C69337C4-A23D-0A4E-AAB5-F1CE5161146F}" type="sibTrans" cxnId="{4337D52A-008F-4C45-B6C7-CBBD28B20CC6}">
      <dgm:prSet/>
      <dgm:spPr/>
      <dgm:t>
        <a:bodyPr/>
        <a:lstStyle/>
        <a:p>
          <a:endParaRPr lang="en-US"/>
        </a:p>
      </dgm:t>
    </dgm:pt>
    <dgm:pt modelId="{296EA421-2641-E14B-89DE-DD1DAC4F3C42}">
      <dgm:prSet phldrT="[Text]"/>
      <dgm:spPr/>
      <dgm:t>
        <a:bodyPr/>
        <a:lstStyle/>
        <a:p>
          <a:r>
            <a:rPr lang="en-US" dirty="0"/>
            <a:t>Group pump training and group PFU</a:t>
          </a:r>
        </a:p>
      </dgm:t>
    </dgm:pt>
    <dgm:pt modelId="{442ACF0F-580F-E146-8E3C-455004AE509A}" type="parTrans" cxnId="{DAA12115-5356-764E-9AAB-22289342AE7A}">
      <dgm:prSet/>
      <dgm:spPr/>
      <dgm:t>
        <a:bodyPr/>
        <a:lstStyle/>
        <a:p>
          <a:endParaRPr lang="en-US"/>
        </a:p>
      </dgm:t>
    </dgm:pt>
    <dgm:pt modelId="{4783877B-73D9-4144-B5A7-2165DB085B14}" type="sibTrans" cxnId="{DAA12115-5356-764E-9AAB-22289342AE7A}">
      <dgm:prSet/>
      <dgm:spPr/>
      <dgm:t>
        <a:bodyPr/>
        <a:lstStyle/>
        <a:p>
          <a:endParaRPr lang="en-US"/>
        </a:p>
      </dgm:t>
    </dgm:pt>
    <dgm:pt modelId="{7E747C93-0F7F-DC42-AE46-4E4003C0B66B}">
      <dgm:prSet phldrT="[Text]"/>
      <dgm:spPr/>
      <dgm:t>
        <a:bodyPr/>
        <a:lstStyle/>
        <a:p>
          <a:r>
            <a:rPr lang="en-US" dirty="0"/>
            <a:t>6 patients</a:t>
          </a:r>
        </a:p>
      </dgm:t>
    </dgm:pt>
    <dgm:pt modelId="{38EAD74D-01B5-1D49-915B-E0734350FAAF}" type="parTrans" cxnId="{DA61F850-EE94-2344-82EA-7A1EF2854055}">
      <dgm:prSet/>
      <dgm:spPr/>
      <dgm:t>
        <a:bodyPr/>
        <a:lstStyle/>
        <a:p>
          <a:endParaRPr lang="en-US"/>
        </a:p>
      </dgm:t>
    </dgm:pt>
    <dgm:pt modelId="{EC5174D5-22B7-3249-95E9-D130223E263C}" type="sibTrans" cxnId="{DA61F850-EE94-2344-82EA-7A1EF2854055}">
      <dgm:prSet/>
      <dgm:spPr/>
      <dgm:t>
        <a:bodyPr/>
        <a:lstStyle/>
        <a:p>
          <a:endParaRPr lang="en-US"/>
        </a:p>
      </dgm:t>
    </dgm:pt>
    <dgm:pt modelId="{7983ABAD-4C29-1245-8138-C0C5BE85D2F1}">
      <dgm:prSet phldrT="[Text]"/>
      <dgm:spPr/>
      <dgm:t>
        <a:bodyPr/>
        <a:lstStyle/>
        <a:p>
          <a:r>
            <a:rPr lang="en-US" dirty="0"/>
            <a:t>PDSA 3</a:t>
          </a:r>
        </a:p>
      </dgm:t>
    </dgm:pt>
    <dgm:pt modelId="{38842A9D-7851-9E49-A1AE-2AFCFC5CC560}" type="parTrans" cxnId="{2025AF0C-E838-F34D-9E1C-358E14E15535}">
      <dgm:prSet/>
      <dgm:spPr/>
      <dgm:t>
        <a:bodyPr/>
        <a:lstStyle/>
        <a:p>
          <a:endParaRPr lang="en-US"/>
        </a:p>
      </dgm:t>
    </dgm:pt>
    <dgm:pt modelId="{8F8731AD-35F2-9C47-A23D-EFC1316F0B05}" type="sibTrans" cxnId="{2025AF0C-E838-F34D-9E1C-358E14E15535}">
      <dgm:prSet/>
      <dgm:spPr/>
      <dgm:t>
        <a:bodyPr/>
        <a:lstStyle/>
        <a:p>
          <a:endParaRPr lang="en-US"/>
        </a:p>
      </dgm:t>
    </dgm:pt>
    <dgm:pt modelId="{FAB87DB1-99BA-6549-8EB1-79F1608A5164}">
      <dgm:prSet phldrT="[Text]"/>
      <dgm:spPr/>
      <dgm:t>
        <a:bodyPr/>
        <a:lstStyle/>
        <a:p>
          <a:r>
            <a:rPr lang="en-US" dirty="0"/>
            <a:t>Phone PFU, 2 calls</a:t>
          </a:r>
        </a:p>
      </dgm:t>
    </dgm:pt>
    <dgm:pt modelId="{C5A3C29B-E8BD-3646-9A22-D1DEC832EB16}" type="parTrans" cxnId="{6F5EFAD9-EBA0-9644-BE13-5D5239115E8E}">
      <dgm:prSet/>
      <dgm:spPr/>
      <dgm:t>
        <a:bodyPr/>
        <a:lstStyle/>
        <a:p>
          <a:endParaRPr lang="en-US"/>
        </a:p>
      </dgm:t>
    </dgm:pt>
    <dgm:pt modelId="{1179DFE8-8E7C-0048-BBF8-8AB5520CAFB0}" type="sibTrans" cxnId="{6F5EFAD9-EBA0-9644-BE13-5D5239115E8E}">
      <dgm:prSet/>
      <dgm:spPr/>
      <dgm:t>
        <a:bodyPr/>
        <a:lstStyle/>
        <a:p>
          <a:endParaRPr lang="en-US"/>
        </a:p>
      </dgm:t>
    </dgm:pt>
    <dgm:pt modelId="{D82BD809-DDD0-F046-A1F9-212E848B0A4E}">
      <dgm:prSet phldrT="[Text]"/>
      <dgm:spPr/>
      <dgm:t>
        <a:bodyPr/>
        <a:lstStyle/>
        <a:p>
          <a:r>
            <a:rPr lang="en-US" dirty="0"/>
            <a:t>4 patients</a:t>
          </a:r>
        </a:p>
      </dgm:t>
    </dgm:pt>
    <dgm:pt modelId="{301D188F-58EC-E74C-8D72-2447C5F57965}" type="parTrans" cxnId="{228B2A9D-CA36-1E47-9733-BEA9B0AE0F84}">
      <dgm:prSet/>
      <dgm:spPr/>
      <dgm:t>
        <a:bodyPr/>
        <a:lstStyle/>
        <a:p>
          <a:endParaRPr lang="en-US"/>
        </a:p>
      </dgm:t>
    </dgm:pt>
    <dgm:pt modelId="{A12BCB52-8CB3-7C4E-840D-E4EC6E771975}" type="sibTrans" cxnId="{228B2A9D-CA36-1E47-9733-BEA9B0AE0F84}">
      <dgm:prSet/>
      <dgm:spPr/>
      <dgm:t>
        <a:bodyPr/>
        <a:lstStyle/>
        <a:p>
          <a:endParaRPr lang="en-US"/>
        </a:p>
      </dgm:t>
    </dgm:pt>
    <dgm:pt modelId="{44BC4E8D-3F11-554B-9361-B62A4A9C5FAB}">
      <dgm:prSet/>
      <dgm:spPr/>
      <dgm:t>
        <a:bodyPr/>
        <a:lstStyle/>
        <a:p>
          <a:r>
            <a:rPr lang="en-US" dirty="0"/>
            <a:t>PDSA 4</a:t>
          </a:r>
        </a:p>
      </dgm:t>
    </dgm:pt>
    <dgm:pt modelId="{28C7EE21-C8AC-E04C-B6D5-278278ECEF49}" type="parTrans" cxnId="{CD081A1A-29BA-724D-992C-F1371CF7A741}">
      <dgm:prSet/>
      <dgm:spPr/>
      <dgm:t>
        <a:bodyPr/>
        <a:lstStyle/>
        <a:p>
          <a:endParaRPr lang="en-US"/>
        </a:p>
      </dgm:t>
    </dgm:pt>
    <dgm:pt modelId="{1723354F-9F10-F141-A3F9-6FFF33B67005}" type="sibTrans" cxnId="{CD081A1A-29BA-724D-992C-F1371CF7A741}">
      <dgm:prSet/>
      <dgm:spPr/>
      <dgm:t>
        <a:bodyPr/>
        <a:lstStyle/>
        <a:p>
          <a:endParaRPr lang="en-US"/>
        </a:p>
      </dgm:t>
    </dgm:pt>
    <dgm:pt modelId="{1CE3FAF7-FEBA-A443-9E3D-855580573A5A}">
      <dgm:prSet/>
      <dgm:spPr/>
      <dgm:t>
        <a:bodyPr/>
        <a:lstStyle/>
        <a:p>
          <a:r>
            <a:rPr lang="en-US" dirty="0"/>
            <a:t>Phone PFU, 1 call</a:t>
          </a:r>
        </a:p>
      </dgm:t>
    </dgm:pt>
    <dgm:pt modelId="{F09D57AF-97B2-3142-A0E5-E8ED0C3DDE11}" type="parTrans" cxnId="{FE1A341C-42FE-644E-82A1-28B8C84C3231}">
      <dgm:prSet/>
      <dgm:spPr/>
      <dgm:t>
        <a:bodyPr/>
        <a:lstStyle/>
        <a:p>
          <a:endParaRPr lang="en-US"/>
        </a:p>
      </dgm:t>
    </dgm:pt>
    <dgm:pt modelId="{803584AA-D091-6549-A781-821CB915F54E}" type="sibTrans" cxnId="{FE1A341C-42FE-644E-82A1-28B8C84C3231}">
      <dgm:prSet/>
      <dgm:spPr/>
      <dgm:t>
        <a:bodyPr/>
        <a:lstStyle/>
        <a:p>
          <a:endParaRPr lang="en-US"/>
        </a:p>
      </dgm:t>
    </dgm:pt>
    <dgm:pt modelId="{47FAA2E0-C3BE-4047-8465-793A0A76CCEA}">
      <dgm:prSet/>
      <dgm:spPr/>
      <dgm:t>
        <a:bodyPr/>
        <a:lstStyle/>
        <a:p>
          <a:r>
            <a:rPr lang="en-US" dirty="0"/>
            <a:t>5 patients</a:t>
          </a:r>
        </a:p>
      </dgm:t>
    </dgm:pt>
    <dgm:pt modelId="{BAF72D9C-3933-C949-9C7E-7D83D80115E0}" type="parTrans" cxnId="{55732E90-B810-004A-B918-CE3F510E4BF0}">
      <dgm:prSet/>
      <dgm:spPr/>
      <dgm:t>
        <a:bodyPr/>
        <a:lstStyle/>
        <a:p>
          <a:endParaRPr lang="en-US"/>
        </a:p>
      </dgm:t>
    </dgm:pt>
    <dgm:pt modelId="{34E58C93-88E4-DF42-A797-6E5B59C169FC}" type="sibTrans" cxnId="{55732E90-B810-004A-B918-CE3F510E4BF0}">
      <dgm:prSet/>
      <dgm:spPr/>
      <dgm:t>
        <a:bodyPr/>
        <a:lstStyle/>
        <a:p>
          <a:endParaRPr lang="en-US"/>
        </a:p>
      </dgm:t>
    </dgm:pt>
    <dgm:pt modelId="{4498553A-DFA6-9348-88AF-EA8A07513E15}" type="pres">
      <dgm:prSet presAssocID="{4DD2B92D-04B5-7D42-9DC4-F97A4A97B863}" presName="linearFlow" presStyleCnt="0">
        <dgm:presLayoutVars>
          <dgm:dir/>
          <dgm:animLvl val="lvl"/>
          <dgm:resizeHandles val="exact"/>
        </dgm:presLayoutVars>
      </dgm:prSet>
      <dgm:spPr/>
    </dgm:pt>
    <dgm:pt modelId="{9F52E98E-9E4B-9C4D-8D52-03D4DEC2C3BC}" type="pres">
      <dgm:prSet presAssocID="{3EE29CF4-4AE6-B743-BCAA-2D5D990F4A80}" presName="composite" presStyleCnt="0"/>
      <dgm:spPr/>
    </dgm:pt>
    <dgm:pt modelId="{F26FB3F6-1761-B44B-AAAB-C9A76FA8236B}" type="pres">
      <dgm:prSet presAssocID="{3EE29CF4-4AE6-B743-BCAA-2D5D990F4A80}" presName="parentText" presStyleLbl="alignNode1" presStyleIdx="0" presStyleCnt="4">
        <dgm:presLayoutVars>
          <dgm:chMax val="1"/>
          <dgm:bulletEnabled val="1"/>
        </dgm:presLayoutVars>
      </dgm:prSet>
      <dgm:spPr/>
    </dgm:pt>
    <dgm:pt modelId="{D3BC3DA7-1A1D-3B40-A70D-0C924D6EDC2B}" type="pres">
      <dgm:prSet presAssocID="{3EE29CF4-4AE6-B743-BCAA-2D5D990F4A80}" presName="descendantText" presStyleLbl="alignAcc1" presStyleIdx="0" presStyleCnt="4">
        <dgm:presLayoutVars>
          <dgm:bulletEnabled val="1"/>
        </dgm:presLayoutVars>
      </dgm:prSet>
      <dgm:spPr/>
    </dgm:pt>
    <dgm:pt modelId="{D374CB53-78D5-1641-93AD-9E8B667D51E0}" type="pres">
      <dgm:prSet presAssocID="{C7318229-2E21-B44E-A80D-6AAB000C3387}" presName="sp" presStyleCnt="0"/>
      <dgm:spPr/>
    </dgm:pt>
    <dgm:pt modelId="{D1A481C6-4306-CB43-A791-2E7F905900AB}" type="pres">
      <dgm:prSet presAssocID="{5587037C-67E6-E44A-B39B-055942DAEB30}" presName="composite" presStyleCnt="0"/>
      <dgm:spPr/>
    </dgm:pt>
    <dgm:pt modelId="{5D2102DB-5ED0-F349-A326-AC6346B0701E}" type="pres">
      <dgm:prSet presAssocID="{5587037C-67E6-E44A-B39B-055942DAEB30}" presName="parentText" presStyleLbl="alignNode1" presStyleIdx="1" presStyleCnt="4">
        <dgm:presLayoutVars>
          <dgm:chMax val="1"/>
          <dgm:bulletEnabled val="1"/>
        </dgm:presLayoutVars>
      </dgm:prSet>
      <dgm:spPr/>
    </dgm:pt>
    <dgm:pt modelId="{38AB6A37-F681-8D41-A24C-62C55CC7FD58}" type="pres">
      <dgm:prSet presAssocID="{5587037C-67E6-E44A-B39B-055942DAEB30}" presName="descendantText" presStyleLbl="alignAcc1" presStyleIdx="1" presStyleCnt="4">
        <dgm:presLayoutVars>
          <dgm:bulletEnabled val="1"/>
        </dgm:presLayoutVars>
      </dgm:prSet>
      <dgm:spPr/>
    </dgm:pt>
    <dgm:pt modelId="{2DB0A37D-4A4D-C544-8FAE-D491761ECC62}" type="pres">
      <dgm:prSet presAssocID="{C69337C4-A23D-0A4E-AAB5-F1CE5161146F}" presName="sp" presStyleCnt="0"/>
      <dgm:spPr/>
    </dgm:pt>
    <dgm:pt modelId="{AF85F803-9F50-774E-A8EF-4347E487F6E6}" type="pres">
      <dgm:prSet presAssocID="{7983ABAD-4C29-1245-8138-C0C5BE85D2F1}" presName="composite" presStyleCnt="0"/>
      <dgm:spPr/>
    </dgm:pt>
    <dgm:pt modelId="{C694B246-FEE6-244C-8889-364ABB1B7658}" type="pres">
      <dgm:prSet presAssocID="{7983ABAD-4C29-1245-8138-C0C5BE85D2F1}" presName="parentText" presStyleLbl="alignNode1" presStyleIdx="2" presStyleCnt="4">
        <dgm:presLayoutVars>
          <dgm:chMax val="1"/>
          <dgm:bulletEnabled val="1"/>
        </dgm:presLayoutVars>
      </dgm:prSet>
      <dgm:spPr/>
    </dgm:pt>
    <dgm:pt modelId="{EA188ED4-FFBD-FD40-92FC-402144923DB3}" type="pres">
      <dgm:prSet presAssocID="{7983ABAD-4C29-1245-8138-C0C5BE85D2F1}" presName="descendantText" presStyleLbl="alignAcc1" presStyleIdx="2" presStyleCnt="4">
        <dgm:presLayoutVars>
          <dgm:bulletEnabled val="1"/>
        </dgm:presLayoutVars>
      </dgm:prSet>
      <dgm:spPr/>
    </dgm:pt>
    <dgm:pt modelId="{7DFE3A32-4449-F944-BF96-C6F744551496}" type="pres">
      <dgm:prSet presAssocID="{8F8731AD-35F2-9C47-A23D-EFC1316F0B05}" presName="sp" presStyleCnt="0"/>
      <dgm:spPr/>
    </dgm:pt>
    <dgm:pt modelId="{8FAF8CC2-F1C9-E348-96BF-B7CBE5710F20}" type="pres">
      <dgm:prSet presAssocID="{44BC4E8D-3F11-554B-9361-B62A4A9C5FAB}" presName="composite" presStyleCnt="0"/>
      <dgm:spPr/>
    </dgm:pt>
    <dgm:pt modelId="{1EAE18D7-E107-DD4D-8D39-DE5CB4471854}" type="pres">
      <dgm:prSet presAssocID="{44BC4E8D-3F11-554B-9361-B62A4A9C5FAB}" presName="parentText" presStyleLbl="alignNode1" presStyleIdx="3" presStyleCnt="4">
        <dgm:presLayoutVars>
          <dgm:chMax val="1"/>
          <dgm:bulletEnabled val="1"/>
        </dgm:presLayoutVars>
      </dgm:prSet>
      <dgm:spPr/>
    </dgm:pt>
    <dgm:pt modelId="{9294247F-C14A-D445-BD66-71F39C169C0F}" type="pres">
      <dgm:prSet presAssocID="{44BC4E8D-3F11-554B-9361-B62A4A9C5FAB}" presName="descendantText" presStyleLbl="alignAcc1" presStyleIdx="3" presStyleCnt="4">
        <dgm:presLayoutVars>
          <dgm:bulletEnabled val="1"/>
        </dgm:presLayoutVars>
      </dgm:prSet>
      <dgm:spPr/>
    </dgm:pt>
  </dgm:ptLst>
  <dgm:cxnLst>
    <dgm:cxn modelId="{2025AF0C-E838-F34D-9E1C-358E14E15535}" srcId="{4DD2B92D-04B5-7D42-9DC4-F97A4A97B863}" destId="{7983ABAD-4C29-1245-8138-C0C5BE85D2F1}" srcOrd="2" destOrd="0" parTransId="{38842A9D-7851-9E49-A1AE-2AFCFC5CC560}" sibTransId="{8F8731AD-35F2-9C47-A23D-EFC1316F0B05}"/>
    <dgm:cxn modelId="{B4A58A0E-AC50-374B-95A6-F96D4DE27359}" type="presOf" srcId="{5587037C-67E6-E44A-B39B-055942DAEB30}" destId="{5D2102DB-5ED0-F349-A326-AC6346B0701E}" srcOrd="0" destOrd="0" presId="urn:microsoft.com/office/officeart/2005/8/layout/chevron2"/>
    <dgm:cxn modelId="{DAA12115-5356-764E-9AAB-22289342AE7A}" srcId="{5587037C-67E6-E44A-B39B-055942DAEB30}" destId="{296EA421-2641-E14B-89DE-DD1DAC4F3C42}" srcOrd="0" destOrd="0" parTransId="{442ACF0F-580F-E146-8E3C-455004AE509A}" sibTransId="{4783877B-73D9-4144-B5A7-2165DB085B14}"/>
    <dgm:cxn modelId="{35FA0618-F58C-6F49-AE7C-5BE9A7A957FF}" type="presOf" srcId="{7E747C93-0F7F-DC42-AE46-4E4003C0B66B}" destId="{38AB6A37-F681-8D41-A24C-62C55CC7FD58}" srcOrd="0" destOrd="1" presId="urn:microsoft.com/office/officeart/2005/8/layout/chevron2"/>
    <dgm:cxn modelId="{CD081A1A-29BA-724D-992C-F1371CF7A741}" srcId="{4DD2B92D-04B5-7D42-9DC4-F97A4A97B863}" destId="{44BC4E8D-3F11-554B-9361-B62A4A9C5FAB}" srcOrd="3" destOrd="0" parTransId="{28C7EE21-C8AC-E04C-B6D5-278278ECEF49}" sibTransId="{1723354F-9F10-F141-A3F9-6FFF33B67005}"/>
    <dgm:cxn modelId="{FE1A341C-42FE-644E-82A1-28B8C84C3231}" srcId="{44BC4E8D-3F11-554B-9361-B62A4A9C5FAB}" destId="{1CE3FAF7-FEBA-A443-9E3D-855580573A5A}" srcOrd="0" destOrd="0" parTransId="{F09D57AF-97B2-3142-A0E5-E8ED0C3DDE11}" sibTransId="{803584AA-D091-6549-A781-821CB915F54E}"/>
    <dgm:cxn modelId="{4337D52A-008F-4C45-B6C7-CBBD28B20CC6}" srcId="{4DD2B92D-04B5-7D42-9DC4-F97A4A97B863}" destId="{5587037C-67E6-E44A-B39B-055942DAEB30}" srcOrd="1" destOrd="0" parTransId="{DF1F0A10-182A-584F-B55B-5D9F559268EB}" sibTransId="{C69337C4-A23D-0A4E-AAB5-F1CE5161146F}"/>
    <dgm:cxn modelId="{DBA8833F-467A-4347-B5C5-2F5F681D6BBB}" type="presOf" srcId="{47FAA2E0-C3BE-4047-8465-793A0A76CCEA}" destId="{9294247F-C14A-D445-BD66-71F39C169C0F}" srcOrd="0" destOrd="1" presId="urn:microsoft.com/office/officeart/2005/8/layout/chevron2"/>
    <dgm:cxn modelId="{C6A1E45B-A1B1-1D40-930A-B3EF86F33465}" type="presOf" srcId="{667F2652-E49F-1F45-8C5F-0E1DD021686F}" destId="{D3BC3DA7-1A1D-3B40-A70D-0C924D6EDC2B}" srcOrd="0" destOrd="1" presId="urn:microsoft.com/office/officeart/2005/8/layout/chevron2"/>
    <dgm:cxn modelId="{294D2A5F-F2C2-0C4B-9542-2548120A5EF7}" type="presOf" srcId="{D82BD809-DDD0-F046-A1F9-212E848B0A4E}" destId="{EA188ED4-FFBD-FD40-92FC-402144923DB3}" srcOrd="0" destOrd="1" presId="urn:microsoft.com/office/officeart/2005/8/layout/chevron2"/>
    <dgm:cxn modelId="{1ECC5F67-3913-2348-A535-4736C513098B}" srcId="{4DD2B92D-04B5-7D42-9DC4-F97A4A97B863}" destId="{3EE29CF4-4AE6-B743-BCAA-2D5D990F4A80}" srcOrd="0" destOrd="0" parTransId="{F5C239AC-D71A-2543-A9BB-E21A3E0CBBA9}" sibTransId="{C7318229-2E21-B44E-A80D-6AAB000C3387}"/>
    <dgm:cxn modelId="{61746E49-E7A3-3846-B0EA-BD72E546518C}" type="presOf" srcId="{3EE29CF4-4AE6-B743-BCAA-2D5D990F4A80}" destId="{F26FB3F6-1761-B44B-AAAB-C9A76FA8236B}" srcOrd="0" destOrd="0" presId="urn:microsoft.com/office/officeart/2005/8/layout/chevron2"/>
    <dgm:cxn modelId="{F5FC5D6D-5EA4-8842-A989-8514FB1417EF}" type="presOf" srcId="{296EA421-2641-E14B-89DE-DD1DAC4F3C42}" destId="{38AB6A37-F681-8D41-A24C-62C55CC7FD58}" srcOrd="0" destOrd="0" presId="urn:microsoft.com/office/officeart/2005/8/layout/chevron2"/>
    <dgm:cxn modelId="{DA61F850-EE94-2344-82EA-7A1EF2854055}" srcId="{296EA421-2641-E14B-89DE-DD1DAC4F3C42}" destId="{7E747C93-0F7F-DC42-AE46-4E4003C0B66B}" srcOrd="0" destOrd="0" parTransId="{38EAD74D-01B5-1D49-915B-E0734350FAAF}" sibTransId="{EC5174D5-22B7-3249-95E9-D130223E263C}"/>
    <dgm:cxn modelId="{3D06A955-FD12-AA41-9445-682A9D12BA24}" srcId="{41EF7691-CA24-764F-BA1F-221FAC49B345}" destId="{667F2652-E49F-1F45-8C5F-0E1DD021686F}" srcOrd="0" destOrd="0" parTransId="{BC2465FE-1734-6744-81C2-0942288B205A}" sibTransId="{17816D78-2823-784F-B081-25F24D94CF8C}"/>
    <dgm:cxn modelId="{A5CC5B56-9D55-B448-BA6E-D086043F155A}" type="presOf" srcId="{7983ABAD-4C29-1245-8138-C0C5BE85D2F1}" destId="{C694B246-FEE6-244C-8889-364ABB1B7658}" srcOrd="0" destOrd="0" presId="urn:microsoft.com/office/officeart/2005/8/layout/chevron2"/>
    <dgm:cxn modelId="{55732E90-B810-004A-B918-CE3F510E4BF0}" srcId="{1CE3FAF7-FEBA-A443-9E3D-855580573A5A}" destId="{47FAA2E0-C3BE-4047-8465-793A0A76CCEA}" srcOrd="0" destOrd="0" parTransId="{BAF72D9C-3933-C949-9C7E-7D83D80115E0}" sibTransId="{34E58C93-88E4-DF42-A797-6E5B59C169FC}"/>
    <dgm:cxn modelId="{228B2A9D-CA36-1E47-9733-BEA9B0AE0F84}" srcId="{FAB87DB1-99BA-6549-8EB1-79F1608A5164}" destId="{D82BD809-DDD0-F046-A1F9-212E848B0A4E}" srcOrd="0" destOrd="0" parTransId="{301D188F-58EC-E74C-8D72-2447C5F57965}" sibTransId="{A12BCB52-8CB3-7C4E-840D-E4EC6E771975}"/>
    <dgm:cxn modelId="{BBEB68AE-E130-E14B-BE91-DEAC6F68BC0F}" srcId="{3EE29CF4-4AE6-B743-BCAA-2D5D990F4A80}" destId="{41EF7691-CA24-764F-BA1F-221FAC49B345}" srcOrd="0" destOrd="0" parTransId="{3C4990F3-ACD9-FE44-A1C5-F90487B6FEE1}" sibTransId="{0FF0E68E-0368-3F4D-8E7E-43C67581AEBD}"/>
    <dgm:cxn modelId="{6CA641B7-F21D-E245-9AB5-45EBF4F137A5}" type="presOf" srcId="{41EF7691-CA24-764F-BA1F-221FAC49B345}" destId="{D3BC3DA7-1A1D-3B40-A70D-0C924D6EDC2B}" srcOrd="0" destOrd="0" presId="urn:microsoft.com/office/officeart/2005/8/layout/chevron2"/>
    <dgm:cxn modelId="{E4C009CA-E6AB-3D41-B473-542AC3B3B1DA}" type="presOf" srcId="{44BC4E8D-3F11-554B-9361-B62A4A9C5FAB}" destId="{1EAE18D7-E107-DD4D-8D39-DE5CB4471854}" srcOrd="0" destOrd="0" presId="urn:microsoft.com/office/officeart/2005/8/layout/chevron2"/>
    <dgm:cxn modelId="{A9464FCA-DB2A-144D-B3F7-CB3FCCBFF36A}" type="presOf" srcId="{FAB87DB1-99BA-6549-8EB1-79F1608A5164}" destId="{EA188ED4-FFBD-FD40-92FC-402144923DB3}" srcOrd="0" destOrd="0" presId="urn:microsoft.com/office/officeart/2005/8/layout/chevron2"/>
    <dgm:cxn modelId="{6F5EFAD9-EBA0-9644-BE13-5D5239115E8E}" srcId="{7983ABAD-4C29-1245-8138-C0C5BE85D2F1}" destId="{FAB87DB1-99BA-6549-8EB1-79F1608A5164}" srcOrd="0" destOrd="0" parTransId="{C5A3C29B-E8BD-3646-9A22-D1DEC832EB16}" sibTransId="{1179DFE8-8E7C-0048-BBF8-8AB5520CAFB0}"/>
    <dgm:cxn modelId="{682C1ADF-B175-2240-A06E-6BAACFECDA83}" type="presOf" srcId="{1CE3FAF7-FEBA-A443-9E3D-855580573A5A}" destId="{9294247F-C14A-D445-BD66-71F39C169C0F}" srcOrd="0" destOrd="0" presId="urn:microsoft.com/office/officeart/2005/8/layout/chevron2"/>
    <dgm:cxn modelId="{24AB43F5-BBB1-8444-84AC-2FC12872D5C8}" type="presOf" srcId="{4DD2B92D-04B5-7D42-9DC4-F97A4A97B863}" destId="{4498553A-DFA6-9348-88AF-EA8A07513E15}" srcOrd="0" destOrd="0" presId="urn:microsoft.com/office/officeart/2005/8/layout/chevron2"/>
    <dgm:cxn modelId="{B08E54EA-DEAB-2048-9DAA-DA94840F902A}" type="presParOf" srcId="{4498553A-DFA6-9348-88AF-EA8A07513E15}" destId="{9F52E98E-9E4B-9C4D-8D52-03D4DEC2C3BC}" srcOrd="0" destOrd="0" presId="urn:microsoft.com/office/officeart/2005/8/layout/chevron2"/>
    <dgm:cxn modelId="{91F4CCC1-12F5-F648-A44D-64BF07914615}" type="presParOf" srcId="{9F52E98E-9E4B-9C4D-8D52-03D4DEC2C3BC}" destId="{F26FB3F6-1761-B44B-AAAB-C9A76FA8236B}" srcOrd="0" destOrd="0" presId="urn:microsoft.com/office/officeart/2005/8/layout/chevron2"/>
    <dgm:cxn modelId="{67036AD1-8714-244B-B71A-4B927C87A69E}" type="presParOf" srcId="{9F52E98E-9E4B-9C4D-8D52-03D4DEC2C3BC}" destId="{D3BC3DA7-1A1D-3B40-A70D-0C924D6EDC2B}" srcOrd="1" destOrd="0" presId="urn:microsoft.com/office/officeart/2005/8/layout/chevron2"/>
    <dgm:cxn modelId="{05820499-A3A7-FB4D-99B9-8BAD48E8AB45}" type="presParOf" srcId="{4498553A-DFA6-9348-88AF-EA8A07513E15}" destId="{D374CB53-78D5-1641-93AD-9E8B667D51E0}" srcOrd="1" destOrd="0" presId="urn:microsoft.com/office/officeart/2005/8/layout/chevron2"/>
    <dgm:cxn modelId="{B7EC979D-244C-0444-AF18-EF87717FDA25}" type="presParOf" srcId="{4498553A-DFA6-9348-88AF-EA8A07513E15}" destId="{D1A481C6-4306-CB43-A791-2E7F905900AB}" srcOrd="2" destOrd="0" presId="urn:microsoft.com/office/officeart/2005/8/layout/chevron2"/>
    <dgm:cxn modelId="{87BF919B-DF42-A948-912B-A0764B82183A}" type="presParOf" srcId="{D1A481C6-4306-CB43-A791-2E7F905900AB}" destId="{5D2102DB-5ED0-F349-A326-AC6346B0701E}" srcOrd="0" destOrd="0" presId="urn:microsoft.com/office/officeart/2005/8/layout/chevron2"/>
    <dgm:cxn modelId="{DC5748E3-90F6-C647-B099-B5B1401D6035}" type="presParOf" srcId="{D1A481C6-4306-CB43-A791-2E7F905900AB}" destId="{38AB6A37-F681-8D41-A24C-62C55CC7FD58}" srcOrd="1" destOrd="0" presId="urn:microsoft.com/office/officeart/2005/8/layout/chevron2"/>
    <dgm:cxn modelId="{35F7BA0F-AC41-474E-9861-9A56A3939746}" type="presParOf" srcId="{4498553A-DFA6-9348-88AF-EA8A07513E15}" destId="{2DB0A37D-4A4D-C544-8FAE-D491761ECC62}" srcOrd="3" destOrd="0" presId="urn:microsoft.com/office/officeart/2005/8/layout/chevron2"/>
    <dgm:cxn modelId="{0A67BE63-9C90-9940-BEAE-9242E31EA425}" type="presParOf" srcId="{4498553A-DFA6-9348-88AF-EA8A07513E15}" destId="{AF85F803-9F50-774E-A8EF-4347E487F6E6}" srcOrd="4" destOrd="0" presId="urn:microsoft.com/office/officeart/2005/8/layout/chevron2"/>
    <dgm:cxn modelId="{B380F87B-5CCA-FE49-8FD9-4EB3BFACBCED}" type="presParOf" srcId="{AF85F803-9F50-774E-A8EF-4347E487F6E6}" destId="{C694B246-FEE6-244C-8889-364ABB1B7658}" srcOrd="0" destOrd="0" presId="urn:microsoft.com/office/officeart/2005/8/layout/chevron2"/>
    <dgm:cxn modelId="{02C59777-6188-8F4D-BC9D-BE6690E26E78}" type="presParOf" srcId="{AF85F803-9F50-774E-A8EF-4347E487F6E6}" destId="{EA188ED4-FFBD-FD40-92FC-402144923DB3}" srcOrd="1" destOrd="0" presId="urn:microsoft.com/office/officeart/2005/8/layout/chevron2"/>
    <dgm:cxn modelId="{33A1D563-2C0C-FE46-9340-1962928412E0}" type="presParOf" srcId="{4498553A-DFA6-9348-88AF-EA8A07513E15}" destId="{7DFE3A32-4449-F944-BF96-C6F744551496}" srcOrd="5" destOrd="0" presId="urn:microsoft.com/office/officeart/2005/8/layout/chevron2"/>
    <dgm:cxn modelId="{709E68A9-9C96-444D-9CC4-7B63E1662DC1}" type="presParOf" srcId="{4498553A-DFA6-9348-88AF-EA8A07513E15}" destId="{8FAF8CC2-F1C9-E348-96BF-B7CBE5710F20}" srcOrd="6" destOrd="0" presId="urn:microsoft.com/office/officeart/2005/8/layout/chevron2"/>
    <dgm:cxn modelId="{91AA924F-A062-C443-B075-C60A7BC515AF}" type="presParOf" srcId="{8FAF8CC2-F1C9-E348-96BF-B7CBE5710F20}" destId="{1EAE18D7-E107-DD4D-8D39-DE5CB4471854}" srcOrd="0" destOrd="0" presId="urn:microsoft.com/office/officeart/2005/8/layout/chevron2"/>
    <dgm:cxn modelId="{3549A4F5-3FB7-774F-9AE1-1B66D71098C3}" type="presParOf" srcId="{8FAF8CC2-F1C9-E348-96BF-B7CBE5710F20}" destId="{9294247F-C14A-D445-BD66-71F39C169C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FB3F6-1761-B44B-AAAB-C9A76FA8236B}">
      <dsp:nvSpPr>
        <dsp:cNvPr id="0" name=""/>
        <dsp:cNvSpPr/>
      </dsp:nvSpPr>
      <dsp:spPr>
        <a:xfrm rot="5400000">
          <a:off x="-173606" y="174830"/>
          <a:ext cx="1157377" cy="8101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PDSA 1</a:t>
          </a:r>
        </a:p>
      </dsp:txBody>
      <dsp:txXfrm rot="-5400000">
        <a:off x="1" y="406305"/>
        <a:ext cx="810164" cy="347213"/>
      </dsp:txXfrm>
    </dsp:sp>
    <dsp:sp modelId="{D3BC3DA7-1A1D-3B40-A70D-0C924D6EDC2B}">
      <dsp:nvSpPr>
        <dsp:cNvPr id="0" name=""/>
        <dsp:cNvSpPr/>
      </dsp:nvSpPr>
      <dsp:spPr>
        <a:xfrm rot="5400000">
          <a:off x="5663765" y="-4852377"/>
          <a:ext cx="752295" cy="10459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Group pump training and group PFU</a:t>
          </a:r>
        </a:p>
        <a:p>
          <a:pPr marL="457200" lvl="2" indent="-228600" algn="l" defTabSz="977900">
            <a:lnSpc>
              <a:spcPct val="90000"/>
            </a:lnSpc>
            <a:spcBef>
              <a:spcPct val="0"/>
            </a:spcBef>
            <a:spcAft>
              <a:spcPct val="15000"/>
            </a:spcAft>
            <a:buChar char="•"/>
          </a:pPr>
          <a:r>
            <a:rPr lang="en-US" sz="2200" kern="1200" dirty="0"/>
            <a:t>4 patients</a:t>
          </a:r>
        </a:p>
      </dsp:txBody>
      <dsp:txXfrm rot="-5400000">
        <a:off x="810164" y="37948"/>
        <a:ext cx="10422774" cy="678847"/>
      </dsp:txXfrm>
    </dsp:sp>
    <dsp:sp modelId="{5D2102DB-5ED0-F349-A326-AC6346B0701E}">
      <dsp:nvSpPr>
        <dsp:cNvPr id="0" name=""/>
        <dsp:cNvSpPr/>
      </dsp:nvSpPr>
      <dsp:spPr>
        <a:xfrm rot="5400000">
          <a:off x="-173606" y="1184163"/>
          <a:ext cx="1157377" cy="8101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PDSA 2</a:t>
          </a:r>
        </a:p>
      </dsp:txBody>
      <dsp:txXfrm rot="-5400000">
        <a:off x="1" y="1415638"/>
        <a:ext cx="810164" cy="347213"/>
      </dsp:txXfrm>
    </dsp:sp>
    <dsp:sp modelId="{38AB6A37-F681-8D41-A24C-62C55CC7FD58}">
      <dsp:nvSpPr>
        <dsp:cNvPr id="0" name=""/>
        <dsp:cNvSpPr/>
      </dsp:nvSpPr>
      <dsp:spPr>
        <a:xfrm rot="5400000">
          <a:off x="5663765" y="-3843044"/>
          <a:ext cx="752295" cy="10459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Group pump training and group PFU</a:t>
          </a:r>
        </a:p>
        <a:p>
          <a:pPr marL="457200" lvl="2" indent="-228600" algn="l" defTabSz="977900">
            <a:lnSpc>
              <a:spcPct val="90000"/>
            </a:lnSpc>
            <a:spcBef>
              <a:spcPct val="0"/>
            </a:spcBef>
            <a:spcAft>
              <a:spcPct val="15000"/>
            </a:spcAft>
            <a:buChar char="•"/>
          </a:pPr>
          <a:r>
            <a:rPr lang="en-US" sz="2200" kern="1200" dirty="0"/>
            <a:t>6 patients</a:t>
          </a:r>
        </a:p>
      </dsp:txBody>
      <dsp:txXfrm rot="-5400000">
        <a:off x="810164" y="1047281"/>
        <a:ext cx="10422774" cy="678847"/>
      </dsp:txXfrm>
    </dsp:sp>
    <dsp:sp modelId="{C694B246-FEE6-244C-8889-364ABB1B7658}">
      <dsp:nvSpPr>
        <dsp:cNvPr id="0" name=""/>
        <dsp:cNvSpPr/>
      </dsp:nvSpPr>
      <dsp:spPr>
        <a:xfrm rot="5400000">
          <a:off x="-173606" y="2193496"/>
          <a:ext cx="1157377" cy="8101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PDSA 3</a:t>
          </a:r>
        </a:p>
      </dsp:txBody>
      <dsp:txXfrm rot="-5400000">
        <a:off x="1" y="2424971"/>
        <a:ext cx="810164" cy="347213"/>
      </dsp:txXfrm>
    </dsp:sp>
    <dsp:sp modelId="{EA188ED4-FFBD-FD40-92FC-402144923DB3}">
      <dsp:nvSpPr>
        <dsp:cNvPr id="0" name=""/>
        <dsp:cNvSpPr/>
      </dsp:nvSpPr>
      <dsp:spPr>
        <a:xfrm rot="5400000">
          <a:off x="5663765" y="-2833711"/>
          <a:ext cx="752295" cy="10459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Phone PFU, 2 calls</a:t>
          </a:r>
        </a:p>
        <a:p>
          <a:pPr marL="457200" lvl="2" indent="-228600" algn="l" defTabSz="977900">
            <a:lnSpc>
              <a:spcPct val="90000"/>
            </a:lnSpc>
            <a:spcBef>
              <a:spcPct val="0"/>
            </a:spcBef>
            <a:spcAft>
              <a:spcPct val="15000"/>
            </a:spcAft>
            <a:buChar char="•"/>
          </a:pPr>
          <a:r>
            <a:rPr lang="en-US" sz="2200" kern="1200" dirty="0"/>
            <a:t>4 patients</a:t>
          </a:r>
        </a:p>
      </dsp:txBody>
      <dsp:txXfrm rot="-5400000">
        <a:off x="810164" y="2056614"/>
        <a:ext cx="10422774" cy="678847"/>
      </dsp:txXfrm>
    </dsp:sp>
    <dsp:sp modelId="{1EAE18D7-E107-DD4D-8D39-DE5CB4471854}">
      <dsp:nvSpPr>
        <dsp:cNvPr id="0" name=""/>
        <dsp:cNvSpPr/>
      </dsp:nvSpPr>
      <dsp:spPr>
        <a:xfrm rot="5400000">
          <a:off x="-173606" y="3202829"/>
          <a:ext cx="1157377" cy="8101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PDSA 4</a:t>
          </a:r>
        </a:p>
      </dsp:txBody>
      <dsp:txXfrm rot="-5400000">
        <a:off x="1" y="3434304"/>
        <a:ext cx="810164" cy="347213"/>
      </dsp:txXfrm>
    </dsp:sp>
    <dsp:sp modelId="{9294247F-C14A-D445-BD66-71F39C169C0F}">
      <dsp:nvSpPr>
        <dsp:cNvPr id="0" name=""/>
        <dsp:cNvSpPr/>
      </dsp:nvSpPr>
      <dsp:spPr>
        <a:xfrm rot="5400000">
          <a:off x="5663765" y="-1824378"/>
          <a:ext cx="752295" cy="10459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Phone PFU, 1 call</a:t>
          </a:r>
        </a:p>
        <a:p>
          <a:pPr marL="457200" lvl="2" indent="-228600" algn="l" defTabSz="977900">
            <a:lnSpc>
              <a:spcPct val="90000"/>
            </a:lnSpc>
            <a:spcBef>
              <a:spcPct val="0"/>
            </a:spcBef>
            <a:spcAft>
              <a:spcPct val="15000"/>
            </a:spcAft>
            <a:buChar char="•"/>
          </a:pPr>
          <a:r>
            <a:rPr lang="en-US" sz="2200" kern="1200" dirty="0"/>
            <a:t>5 patients</a:t>
          </a:r>
        </a:p>
      </dsp:txBody>
      <dsp:txXfrm rot="-5400000">
        <a:off x="810164" y="3065947"/>
        <a:ext cx="10422774" cy="6788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5/10/2023</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 bias</a:t>
            </a:r>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210906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133920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0.png"/><Relationship Id="rId11" Type="http://schemas.openxmlformats.org/officeDocument/2006/relationships/image" Target="../media/image17.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4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image" Target="../media/image5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3502212"/>
            <a:ext cx="3560762" cy="1697316"/>
          </a:xfrm>
        </p:spPr>
        <p:txBody>
          <a:bodyPr tIns="0" rIns="0" bIns="45720" anchor="b" anchorCtr="0"/>
          <a:lstStyle>
            <a:lvl1pP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5199529"/>
            <a:ext cx="3560762" cy="492598"/>
          </a:xfrm>
        </p:spPr>
        <p:txBody>
          <a:bodyPr tIns="91440" bIns="0" anchor="t" anchorCtr="0"/>
          <a:lstStyle>
            <a:lvl1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692127"/>
            <a:ext cx="3560761" cy="375298"/>
          </a:xfrm>
          <a:prstGeom prst="rect">
            <a:avLst/>
          </a:prstGeom>
        </p:spPr>
        <p:txBody>
          <a:bodyPr lIns="0" tIns="0" rIns="0" bIns="0" anchor="t" anchorCtr="0"/>
          <a:lstStyle>
            <a:lvl1pPr>
              <a:defRPr sz="1000" b="0" i="0">
                <a:solidFill>
                  <a:schemeClr val="bg1"/>
                </a:solidFill>
                <a:latin typeface="Segoe UI" panose="020B0502040204020203" pitchFamily="34" charset="0"/>
                <a:cs typeface="Segoe UI" panose="020B0502040204020203" pitchFamily="34" charset="0"/>
              </a:defRPr>
            </a:lvl1pPr>
            <a:lvl2pPr>
              <a:defRPr sz="1000" b="0" i="0">
                <a:solidFill>
                  <a:schemeClr val="bg1"/>
                </a:solidFill>
                <a:latin typeface="Segoe UI" panose="020B0502040204020203" pitchFamily="34" charset="0"/>
                <a:cs typeface="Segoe UI" panose="020B0502040204020203" pitchFamily="34" charset="0"/>
              </a:defRPr>
            </a:lvl2pPr>
            <a:lvl3pPr>
              <a:defRPr sz="1000" b="0" i="0">
                <a:solidFill>
                  <a:schemeClr val="bg1"/>
                </a:solidFill>
                <a:latin typeface="Segoe UI" panose="020B0502040204020203" pitchFamily="34" charset="0"/>
                <a:cs typeface="Segoe UI" panose="020B0502040204020203" pitchFamily="34" charset="0"/>
              </a:defRPr>
            </a:lvl3pPr>
            <a:lvl4pPr>
              <a:defRPr sz="1000" b="0" i="0">
                <a:solidFill>
                  <a:schemeClr val="bg1"/>
                </a:solidFill>
                <a:latin typeface="Segoe UI" panose="020B0502040204020203" pitchFamily="34" charset="0"/>
                <a:cs typeface="Segoe UI" panose="020B0502040204020203" pitchFamily="34" charset="0"/>
              </a:defRPr>
            </a:lvl4pPr>
            <a:lvl5pPr>
              <a:defRPr sz="1000" b="0" i="0">
                <a:solidFill>
                  <a:schemeClr val="bg1"/>
                </a:solidFill>
                <a:latin typeface="Segoe UI" panose="020B0502040204020203" pitchFamily="34" charset="0"/>
                <a:cs typeface="Segoe UI" panose="020B0502040204020203" pitchFamily="34" charset="0"/>
              </a:defRPr>
            </a:lvl5pPr>
            <a:lvl6pPr>
              <a:defRPr sz="1000" b="0" i="0">
                <a:solidFill>
                  <a:schemeClr val="bg1"/>
                </a:solidFill>
                <a:latin typeface="Segoe UI" panose="020B0502040204020203" pitchFamily="34" charset="0"/>
                <a:cs typeface="Segoe UI" panose="020B0502040204020203" pitchFamily="34" charset="0"/>
              </a:defRPr>
            </a:lvl6pPr>
            <a:lvl7pPr>
              <a:defRPr sz="1000" b="0" i="0">
                <a:solidFill>
                  <a:schemeClr val="bg1"/>
                </a:solidFill>
                <a:latin typeface="Segoe UI" panose="020B0502040204020203" pitchFamily="34" charset="0"/>
                <a:cs typeface="Segoe UI" panose="020B0502040204020203" pitchFamily="34" charset="0"/>
              </a:defRPr>
            </a:lvl7pPr>
            <a:lvl8pPr>
              <a:defRPr sz="1000" b="0" i="0">
                <a:solidFill>
                  <a:schemeClr val="bg1"/>
                </a:solidFill>
                <a:latin typeface="Segoe UI" panose="020B0502040204020203" pitchFamily="34" charset="0"/>
                <a:cs typeface="Segoe UI" panose="020B0502040204020203" pitchFamily="34" charset="0"/>
              </a:defRPr>
            </a:lvl8pPr>
            <a:lvl9pPr marL="0">
              <a:defRPr sz="1000" b="0" i="0">
                <a:solidFill>
                  <a:schemeClr val="bg1"/>
                </a:solidFill>
                <a:latin typeface="Segoe UI" panose="020B0502040204020203" pitchFamily="34" charset="0"/>
                <a:cs typeface="Segoe UI" panose="020B0502040204020203" pitchFamily="34" charset="0"/>
              </a:defRPr>
            </a:lvl9pPr>
          </a:lstStyle>
          <a:p>
            <a:pPr indent="-3200400"/>
            <a:endParaRPr lang="en-US"/>
          </a:p>
        </p:txBody>
      </p:sp>
      <p:pic>
        <p:nvPicPr>
          <p:cNvPr id="3" name="Picture 2">
            <a:extLst>
              <a:ext uri="{FF2B5EF4-FFF2-40B4-BE49-F238E27FC236}">
                <a16:creationId xmlns:a16="http://schemas.microsoft.com/office/drawing/2014/main" id="{E8300ED7-66B8-16CE-A623-99E5AAFA0FE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
        <p:nvSpPr>
          <p:cNvPr id="23" name="Picture Placeholder 22">
            <a:extLst>
              <a:ext uri="{FF2B5EF4-FFF2-40B4-BE49-F238E27FC236}">
                <a16:creationId xmlns:a16="http://schemas.microsoft.com/office/drawing/2014/main" id="{74446BDF-5DD0-4C7D-4382-626562A05976}"/>
              </a:ext>
            </a:extLst>
          </p:cNvPr>
          <p:cNvSpPr>
            <a:spLocks noGrp="1"/>
          </p:cNvSpPr>
          <p:nvPr>
            <p:ph type="pic" sz="quarter" idx="22"/>
          </p:nvPr>
        </p:nvSpPr>
        <p:spPr>
          <a:xfrm>
            <a:off x="6819714" y="0"/>
            <a:ext cx="5372287" cy="4683537"/>
          </a:xfrm>
          <a:custGeom>
            <a:avLst/>
            <a:gdLst>
              <a:gd name="connsiteX0" fmla="*/ 342325 w 5372287"/>
              <a:gd name="connsiteY0" fmla="*/ 0 h 4683537"/>
              <a:gd name="connsiteX1" fmla="*/ 5372287 w 5372287"/>
              <a:gd name="connsiteY1" fmla="*/ 0 h 4683537"/>
              <a:gd name="connsiteX2" fmla="*/ 5372287 w 5372287"/>
              <a:gd name="connsiteY2" fmla="*/ 3879153 h 4683537"/>
              <a:gd name="connsiteX3" fmla="*/ 5301355 w 5372287"/>
              <a:gd name="connsiteY3" fmla="*/ 3943621 h 4683537"/>
              <a:gd name="connsiteX4" fmla="*/ 3240252 w 5372287"/>
              <a:gd name="connsiteY4" fmla="*/ 4683537 h 4683537"/>
              <a:gd name="connsiteX5" fmla="*/ 0 w 5372287"/>
              <a:gd name="connsiteY5" fmla="*/ 1443284 h 4683537"/>
              <a:gd name="connsiteX6" fmla="*/ 254636 w 5372287"/>
              <a:gd name="connsiteY6" fmla="*/ 182032 h 4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287" h="4683537">
                <a:moveTo>
                  <a:pt x="342325" y="0"/>
                </a:moveTo>
                <a:lnTo>
                  <a:pt x="5372287" y="0"/>
                </a:lnTo>
                <a:lnTo>
                  <a:pt x="5372287" y="3879153"/>
                </a:lnTo>
                <a:lnTo>
                  <a:pt x="5301355" y="3943621"/>
                </a:lnTo>
                <a:cubicBezTo>
                  <a:pt x="4741248" y="4405862"/>
                  <a:pt x="4023178" y="4683537"/>
                  <a:pt x="3240252" y="4683537"/>
                </a:cubicBezTo>
                <a:cubicBezTo>
                  <a:pt x="1450711" y="4683537"/>
                  <a:pt x="0" y="3232826"/>
                  <a:pt x="0" y="1443284"/>
                </a:cubicBezTo>
                <a:cubicBezTo>
                  <a:pt x="0" y="995899"/>
                  <a:pt x="90670" y="569690"/>
                  <a:pt x="254636" y="182032"/>
                </a:cubicBezTo>
                <a:close/>
              </a:path>
            </a:pathLst>
          </a:custGeom>
          <a:solidFill>
            <a:schemeClr val="bg1">
              <a:lumMod val="75000"/>
            </a:schemeClr>
          </a:solidFill>
        </p:spPr>
        <p:txBody>
          <a:bodyPr wrap="square" tIns="1645920" rIns="0">
            <a:noAutofit/>
          </a:bodyPr>
          <a:lstStyle>
            <a:lvl1pPr algn="ctr">
              <a:defRPr/>
            </a:lvl1pPr>
          </a:lstStyle>
          <a:p>
            <a:r>
              <a:rPr lang="en-US"/>
              <a:t>Click icon to add picture</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set2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5410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et2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0491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et2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42921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et2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27061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11269663" cy="418782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a:xfrm>
            <a:off x="4025900" y="6409201"/>
            <a:ext cx="3857625" cy="209540"/>
          </a:xfrm>
          <a:prstGeom prst="rect">
            <a:avLst/>
          </a:prstGeom>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8" name="Picture 7">
            <a:extLst>
              <a:ext uri="{FF2B5EF4-FFF2-40B4-BE49-F238E27FC236}">
                <a16:creationId xmlns:a16="http://schemas.microsoft.com/office/drawing/2014/main" id="{FCEA6DF1-693D-39D1-733F-3BC45FE731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
        <p:nvSpPr>
          <p:cNvPr id="2" name="Title 1">
            <a:extLst>
              <a:ext uri="{FF2B5EF4-FFF2-40B4-BE49-F238E27FC236}">
                <a16:creationId xmlns:a16="http://schemas.microsoft.com/office/drawing/2014/main" id="{8378326C-48FC-C73D-10CE-9C3F417062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5" y="1879600"/>
            <a:ext cx="5489575" cy="4187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a:xfrm>
            <a:off x="4025900" y="6409201"/>
            <a:ext cx="3857625" cy="209540"/>
          </a:xfrm>
          <a:prstGeom prst="rect">
            <a:avLst/>
          </a:prstGeom>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242053" y="1879600"/>
            <a:ext cx="5486398" cy="4187826"/>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4393D2FF-0E83-EF60-3D10-BD960551B70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3565525" cy="4187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879600"/>
            <a:ext cx="3565525" cy="4187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66102" y="1879600"/>
            <a:ext cx="3560759" cy="4187826"/>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a:xfrm>
            <a:off x="4025900" y="6409201"/>
            <a:ext cx="3857625" cy="209540"/>
          </a:xfrm>
          <a:prstGeom prst="rect">
            <a:avLst/>
          </a:prstGeom>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ACD0C31A-7C03-7BF3-9CA6-581CB722CA9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ul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a:xfrm>
            <a:off x="4025900" y="6409201"/>
            <a:ext cx="3857625" cy="209540"/>
          </a:xfrm>
          <a:prstGeom prst="rect">
            <a:avLst/>
          </a:prstGeom>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460375" y="1547446"/>
            <a:ext cx="11269663" cy="4519979"/>
          </a:xfrm>
          <a:pattFill prst="pct10">
            <a:fgClr>
              <a:schemeClr val="tx1"/>
            </a:fgClr>
            <a:bgClr>
              <a:schemeClr val="bg1"/>
            </a:bgClr>
          </a:pattFill>
        </p:spPr>
        <p:txBody>
          <a:bodyPr tIns="2377440" rIns="0"/>
          <a:lstStyle>
            <a:lvl1pPr algn="ctr">
              <a:defRPr/>
            </a:lvl1pPr>
          </a:lstStyle>
          <a:p>
            <a:r>
              <a:rPr lang="en-US"/>
              <a:t>Click icon to add chart</a:t>
            </a:r>
          </a:p>
        </p:txBody>
      </p:sp>
      <p:sp>
        <p:nvSpPr>
          <p:cNvPr id="2" name="Title 1">
            <a:extLst>
              <a:ext uri="{FF2B5EF4-FFF2-40B4-BE49-F238E27FC236}">
                <a16:creationId xmlns:a16="http://schemas.microsoft.com/office/drawing/2014/main" id="{313B302D-E616-6BA9-8E15-CF453605D312}"/>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2B324AD4-BA84-2234-5D0A-1678E584FE7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0376" y="327026"/>
            <a:ext cx="11266486" cy="574040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a:xfrm>
            <a:off x="4025900" y="6409201"/>
            <a:ext cx="3857625" cy="209540"/>
          </a:xfrm>
          <a:prstGeom prst="rect">
            <a:avLst/>
          </a:prstGeom>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F3FC4C2-489C-210B-5E8B-1569C6DC10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4" y="1879600"/>
            <a:ext cx="5489576" cy="4187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a:xfrm>
            <a:off x="4025900" y="6409201"/>
            <a:ext cx="3857625" cy="209540"/>
          </a:xfrm>
          <a:prstGeom prst="rect">
            <a:avLst/>
          </a:prstGeom>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240462" y="1879600"/>
            <a:ext cx="5489576" cy="4187825"/>
          </a:xfrm>
        </p:spPr>
        <p:txBody>
          <a:bodyPr tIns="0" bIns="0" anchor="t" anchorCtr="0"/>
          <a:lstStyle>
            <a:lvl1pPr>
              <a:spcAft>
                <a:spcPts val="1200"/>
              </a:spcAft>
              <a:buFontTx/>
              <a:buNone/>
              <a:defRPr sz="28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1200"/>
              </a:spcAft>
              <a:buFontTx/>
              <a:buNone/>
              <a:defRPr sz="2400" b="0" i="0" cap="none" baseline="0">
                <a:solidFill>
                  <a:schemeClr val="tx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Quote or callout</a:t>
            </a:r>
          </a:p>
        </p:txBody>
      </p:sp>
      <p:pic>
        <p:nvPicPr>
          <p:cNvPr id="8" name="Picture 7">
            <a:extLst>
              <a:ext uri="{FF2B5EF4-FFF2-40B4-BE49-F238E27FC236}">
                <a16:creationId xmlns:a16="http://schemas.microsoft.com/office/drawing/2014/main" id="{E5C2F07F-B53D-AAC4-4CD5-05DB8A3CB0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8712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4857750" y="0"/>
            <a:ext cx="7334250" cy="5895976"/>
          </a:xfrm>
          <a:solidFill>
            <a:schemeClr val="bg1">
              <a:lumMod val="75000"/>
            </a:schemeClr>
          </a:solidFill>
        </p:spPr>
        <p:txBody>
          <a:bodyPr tIns="2286000" rIns="0"/>
          <a:lstStyle>
            <a:lvl1pPr algn="ctr">
              <a:defRPr/>
            </a:lvl1pPr>
          </a:lstStyle>
          <a:p>
            <a:r>
              <a:rPr lang="en-US"/>
              <a:t>Click icon to add picture</a:t>
            </a:r>
          </a:p>
        </p:txBody>
      </p:sp>
      <p:sp>
        <p:nvSpPr>
          <p:cNvPr id="8" name="Title 9">
            <a:extLst>
              <a:ext uri="{FF2B5EF4-FFF2-40B4-BE49-F238E27FC236}">
                <a16:creationId xmlns:a16="http://schemas.microsoft.com/office/drawing/2014/main" id="{CA1BE5C8-3CE4-42E2-C733-4B06C4A7C80C}"/>
              </a:ext>
            </a:extLst>
          </p:cNvPr>
          <p:cNvSpPr>
            <a:spLocks noGrp="1"/>
          </p:cNvSpPr>
          <p:nvPr>
            <p:ph type="title"/>
          </p:nvPr>
        </p:nvSpPr>
        <p:spPr>
          <a:xfrm>
            <a:off x="465138" y="1879600"/>
            <a:ext cx="3560762" cy="1970813"/>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0" name="Text Placeholder 15">
            <a:extLst>
              <a:ext uri="{FF2B5EF4-FFF2-40B4-BE49-F238E27FC236}">
                <a16:creationId xmlns:a16="http://schemas.microsoft.com/office/drawing/2014/main" id="{9CAB3775-4F0E-DD23-F207-62F081578DB1}"/>
              </a:ext>
            </a:extLst>
          </p:cNvPr>
          <p:cNvSpPr>
            <a:spLocks noGrp="1"/>
          </p:cNvSpPr>
          <p:nvPr>
            <p:ph type="body" sz="quarter" idx="19" hasCustomPrompt="1"/>
          </p:nvPr>
        </p:nvSpPr>
        <p:spPr>
          <a:xfrm>
            <a:off x="465138" y="3850414"/>
            <a:ext cx="3560762"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B25E006C-32AB-AF69-98F5-946C516A40AF}"/>
              </a:ext>
            </a:extLst>
          </p:cNvPr>
          <p:cNvSpPr>
            <a:spLocks noGrp="1"/>
          </p:cNvSpPr>
          <p:nvPr>
            <p:ph type="dt" sz="half" idx="21"/>
          </p:nvPr>
        </p:nvSpPr>
        <p:spPr>
          <a:xfrm>
            <a:off x="465137" y="4343012"/>
            <a:ext cx="3560761"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pic>
        <p:nvPicPr>
          <p:cNvPr id="15" name="Picture 14">
            <a:extLst>
              <a:ext uri="{FF2B5EF4-FFF2-40B4-BE49-F238E27FC236}">
                <a16:creationId xmlns:a16="http://schemas.microsoft.com/office/drawing/2014/main" id="{03E76690-C1F6-213A-5F47-7C9AA2A34F3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879600"/>
            <a:ext cx="5491162" cy="4187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242051" y="1879600"/>
            <a:ext cx="5491161" cy="4187825"/>
          </a:xfrm>
          <a:solidFill>
            <a:schemeClr val="bg1">
              <a:lumMod val="75000"/>
            </a:schemeClr>
          </a:solidFill>
        </p:spPr>
        <p:txBody>
          <a:bodyPr tIns="2377440" rIns="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a:xfrm>
            <a:off x="4025900" y="6409201"/>
            <a:ext cx="3857625" cy="209540"/>
          </a:xfrm>
          <a:prstGeom prst="rect">
            <a:avLst/>
          </a:prstGeom>
        </p:spPr>
        <p:txBody>
          <a:bodyPr/>
          <a:lstStyle/>
          <a:p>
            <a:r>
              <a:rPr lang="en-US"/>
              <a:t>Confidential</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E5ED0AA5-D91F-229D-B220-3E181DD556C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a:xfrm>
            <a:off x="4025900" y="6409201"/>
            <a:ext cx="3857625" cy="209540"/>
          </a:xfrm>
          <a:prstGeom prst="rect">
            <a:avLst/>
          </a:prstGeom>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10" name="Picture Placeholder 9">
            <a:extLst>
              <a:ext uri="{FF2B5EF4-FFF2-40B4-BE49-F238E27FC236}">
                <a16:creationId xmlns:a16="http://schemas.microsoft.com/office/drawing/2014/main" id="{09308A72-1D5E-3315-1C24-05048C801AA2}"/>
              </a:ext>
            </a:extLst>
          </p:cNvPr>
          <p:cNvSpPr>
            <a:spLocks noGrp="1"/>
          </p:cNvSpPr>
          <p:nvPr>
            <p:ph type="pic" sz="quarter" idx="17"/>
          </p:nvPr>
        </p:nvSpPr>
        <p:spPr>
          <a:xfrm>
            <a:off x="4308475" y="1879600"/>
            <a:ext cx="3575050" cy="4187825"/>
          </a:xfrm>
          <a:solidFill>
            <a:schemeClr val="bg1">
              <a:lumMod val="75000"/>
            </a:schemeClr>
          </a:solidFill>
        </p:spPr>
        <p:txBody>
          <a:bodyPr tIns="1463040" rIns="0"/>
          <a:lstStyle>
            <a:lvl1pPr algn="ctr">
              <a:defRPr/>
            </a:lvl1pPr>
          </a:lstStyle>
          <a:p>
            <a:r>
              <a:rPr lang="en-US"/>
              <a:t>Click icon to add picture</a:t>
            </a:r>
          </a:p>
        </p:txBody>
      </p:sp>
      <p:sp>
        <p:nvSpPr>
          <p:cNvPr id="13" name="Picture Placeholder 9">
            <a:extLst>
              <a:ext uri="{FF2B5EF4-FFF2-40B4-BE49-F238E27FC236}">
                <a16:creationId xmlns:a16="http://schemas.microsoft.com/office/drawing/2014/main" id="{EFA0CD8F-E697-FC51-36E7-183338F9BC06}"/>
              </a:ext>
            </a:extLst>
          </p:cNvPr>
          <p:cNvSpPr>
            <a:spLocks noGrp="1"/>
          </p:cNvSpPr>
          <p:nvPr>
            <p:ph type="pic" sz="quarter" idx="18"/>
          </p:nvPr>
        </p:nvSpPr>
        <p:spPr>
          <a:xfrm>
            <a:off x="8166100" y="1879600"/>
            <a:ext cx="3575050" cy="4187825"/>
          </a:xfrm>
          <a:solidFill>
            <a:schemeClr val="bg1">
              <a:lumMod val="75000"/>
            </a:schemeClr>
          </a:solidFill>
        </p:spPr>
        <p:txBody>
          <a:bodyPr tIns="1463040" rIns="0"/>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F200E185-DD5F-A8A2-14E0-20F77CD79C4B}"/>
              </a:ext>
            </a:extLst>
          </p:cNvPr>
          <p:cNvSpPr>
            <a:spLocks noGrp="1"/>
          </p:cNvSpPr>
          <p:nvPr>
            <p:ph type="body" sz="quarter" idx="19"/>
          </p:nvPr>
        </p:nvSpPr>
        <p:spPr>
          <a:xfrm>
            <a:off x="460375" y="1879600"/>
            <a:ext cx="3565525" cy="4187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3FDE85B-3717-8D03-1082-73AF63D7ADF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3647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full with headline">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a:xfrm>
            <a:off x="4025900" y="6409201"/>
            <a:ext cx="3857625" cy="209540"/>
          </a:xfrm>
          <a:prstGeom prst="rect">
            <a:avLst/>
          </a:prstGeom>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460374" y="1581150"/>
            <a:ext cx="11266488" cy="4486276"/>
          </a:xfrm>
          <a:solidFill>
            <a:schemeClr val="bg1">
              <a:lumMod val="75000"/>
            </a:schemeClr>
          </a:solidFill>
        </p:spPr>
        <p:txBody>
          <a:bodyPr tIns="2651760" rIns="0"/>
          <a:lstStyle>
            <a:lvl1pPr algn="ctr">
              <a:defRPr/>
            </a:lvl1pPr>
          </a:lstStyle>
          <a:p>
            <a:r>
              <a:rPr lang="en-US"/>
              <a:t>Click icon to add picture</a:t>
            </a:r>
          </a:p>
        </p:txBody>
      </p:sp>
      <p:sp>
        <p:nvSpPr>
          <p:cNvPr id="2" name="Title 1">
            <a:extLst>
              <a:ext uri="{FF2B5EF4-FFF2-40B4-BE49-F238E27FC236}">
                <a16:creationId xmlns:a16="http://schemas.microsoft.com/office/drawing/2014/main" id="{9C222427-E475-AF41-0C2F-6D70C98AA8C0}"/>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16784E08-0337-2D98-2D7F-4FD134999CB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3939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full">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460375" y="327026"/>
            <a:ext cx="11269663" cy="5740400"/>
          </a:xfrm>
          <a:solidFill>
            <a:schemeClr val="bg1">
              <a:lumMod val="75000"/>
            </a:schemeClr>
          </a:solidFill>
        </p:spPr>
        <p:txBody>
          <a:bodyPr tIns="3108960" rIns="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a:xfrm>
            <a:off x="4025900" y="6409201"/>
            <a:ext cx="3857625" cy="209540"/>
          </a:xfrm>
          <a:prstGeom prst="rect">
            <a:avLst/>
          </a:prstGeom>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EADE6FA-C459-51AF-981F-06EF506A8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eader only">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a:xfrm>
            <a:off x="4025900" y="6409201"/>
            <a:ext cx="3857625" cy="209540"/>
          </a:xfrm>
          <a:prstGeom prst="rect">
            <a:avLst/>
          </a:prstGeom>
        </p:spPr>
        <p:txBody>
          <a:bodyPr/>
          <a:lstStyle/>
          <a:p>
            <a:r>
              <a:rPr lang="en-US"/>
              <a:t>Confidential</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EEB4DB2C-F196-C528-B4DD-E84B25E2CA4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a:xfrm>
            <a:off x="4025900" y="6409201"/>
            <a:ext cx="3857625" cy="209540"/>
          </a:xfrm>
          <a:prstGeom prst="rect">
            <a:avLst/>
          </a:prstGeom>
        </p:spPr>
        <p:txBody>
          <a:bodyPr/>
          <a:lstStyle/>
          <a:p>
            <a:r>
              <a:rPr lang="en-US"/>
              <a:t>Confidential</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F41A0B49-ADE6-A448-0312-07CBF21F3EC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ytelling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a:xfrm>
            <a:off x="4025900" y="6409201"/>
            <a:ext cx="3857625" cy="209540"/>
          </a:xfrm>
          <a:prstGeom prst="rect">
            <a:avLst/>
          </a:prstGeom>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238874" y="331393"/>
            <a:ext cx="5489575" cy="154820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238875" y="1879600"/>
            <a:ext cx="5489575" cy="4187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4D107F0E-116C-3A43-8CB3-DC57FEFBF4D4}"/>
              </a:ext>
            </a:extLst>
          </p:cNvPr>
          <p:cNvSpPr>
            <a:spLocks noGrp="1"/>
          </p:cNvSpPr>
          <p:nvPr>
            <p:ph type="pic" sz="quarter" idx="13"/>
          </p:nvPr>
        </p:nvSpPr>
        <p:spPr>
          <a:xfrm>
            <a:off x="1139990" y="1023256"/>
            <a:ext cx="4841348" cy="4841348"/>
          </a:xfrm>
          <a:custGeom>
            <a:avLst/>
            <a:gdLst>
              <a:gd name="connsiteX0" fmla="*/ 2420674 w 4841348"/>
              <a:gd name="connsiteY0" fmla="*/ 0 h 4841348"/>
              <a:gd name="connsiteX1" fmla="*/ 4841348 w 4841348"/>
              <a:gd name="connsiteY1" fmla="*/ 2420674 h 4841348"/>
              <a:gd name="connsiteX2" fmla="*/ 2420674 w 4841348"/>
              <a:gd name="connsiteY2" fmla="*/ 4841348 h 4841348"/>
              <a:gd name="connsiteX3" fmla="*/ 0 w 4841348"/>
              <a:gd name="connsiteY3" fmla="*/ 2420674 h 4841348"/>
              <a:gd name="connsiteX4" fmla="*/ 2420674 w 4841348"/>
              <a:gd name="connsiteY4" fmla="*/ 0 h 484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348" h="4841348">
                <a:moveTo>
                  <a:pt x="2420674" y="0"/>
                </a:moveTo>
                <a:cubicBezTo>
                  <a:pt x="3757575" y="0"/>
                  <a:pt x="4841348" y="1083773"/>
                  <a:pt x="4841348" y="2420674"/>
                </a:cubicBezTo>
                <a:cubicBezTo>
                  <a:pt x="4841348" y="3757575"/>
                  <a:pt x="3757575" y="4841348"/>
                  <a:pt x="2420674" y="4841348"/>
                </a:cubicBezTo>
                <a:cubicBezTo>
                  <a:pt x="1083773" y="4841348"/>
                  <a:pt x="0" y="3757575"/>
                  <a:pt x="0" y="2420674"/>
                </a:cubicBezTo>
                <a:cubicBezTo>
                  <a:pt x="0" y="1083773"/>
                  <a:pt x="1083773" y="0"/>
                  <a:pt x="2420674" y="0"/>
                </a:cubicBezTo>
                <a:close/>
              </a:path>
            </a:pathLst>
          </a:custGeom>
          <a:solidFill>
            <a:schemeClr val="bg1">
              <a:lumMod val="75000"/>
            </a:schemeClr>
          </a:solidFill>
        </p:spPr>
        <p:txBody>
          <a:bodyPr wrap="square" tIns="1828800" rIns="0">
            <a:noAutofit/>
          </a:bodyPr>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8C9B9E02-0940-90A2-A67D-399D4006B08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ytelling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a:xfrm>
            <a:off x="4025900" y="6409201"/>
            <a:ext cx="3857625" cy="209540"/>
          </a:xfrm>
          <a:prstGeom prst="rect">
            <a:avLst/>
          </a:prstGeom>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5489575" cy="154820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5489575" cy="4187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E6F005FC-681B-51D3-CF70-3C667292EA94}"/>
              </a:ext>
            </a:extLst>
          </p:cNvPr>
          <p:cNvSpPr>
            <a:spLocks noGrp="1"/>
          </p:cNvSpPr>
          <p:nvPr>
            <p:ph type="body" sz="quarter" idx="13"/>
          </p:nvPr>
        </p:nvSpPr>
        <p:spPr>
          <a:xfrm>
            <a:off x="6238875" y="957263"/>
            <a:ext cx="4805363" cy="4857750"/>
          </a:xfrm>
        </p:spPr>
        <p:txBody>
          <a:bodyPr rIns="0" anchor="ctr" anchorCtr="0"/>
          <a:lstStyle>
            <a:lvl1pPr algn="ctr">
              <a:spcAft>
                <a:spcPts val="0"/>
              </a:spcAft>
              <a:buFontTx/>
              <a:buNone/>
              <a:defRPr sz="3200" b="1">
                <a:solidFill>
                  <a:schemeClr val="bg1"/>
                </a:solidFill>
              </a:defRPr>
            </a:lvl1pPr>
            <a:lvl2pPr>
              <a:buFontTx/>
              <a:buNone/>
              <a:defRPr b="1">
                <a:solidFill>
                  <a:schemeClr val="bg1"/>
                </a:solidFill>
              </a:defRPr>
            </a:lvl2pPr>
            <a:lvl3pPr algn="ctr">
              <a:spcAft>
                <a:spcPts val="0"/>
              </a:spcAft>
              <a:buFontTx/>
              <a:buNone/>
              <a:defRPr sz="3200" b="1">
                <a:solidFill>
                  <a:schemeClr val="bg1"/>
                </a:solidFill>
              </a:defRPr>
            </a:lvl3pPr>
            <a:lvl4pPr marL="0" indent="0" algn="ctr">
              <a:spcAft>
                <a:spcPts val="0"/>
              </a:spcAft>
              <a:buFontTx/>
              <a:buNone/>
              <a:defRPr sz="3200" b="1">
                <a:solidFill>
                  <a:schemeClr val="bg1"/>
                </a:solidFill>
              </a:defRPr>
            </a:lvl4pPr>
            <a:lvl5pPr marL="0" indent="0">
              <a:spcAft>
                <a:spcPts val="0"/>
              </a:spcAft>
              <a:buFontTx/>
              <a:buNone/>
              <a:defRPr sz="2000" b="1">
                <a:solidFill>
                  <a:schemeClr val="bg1"/>
                </a:solidFill>
              </a:defRPr>
            </a:lvl5pPr>
            <a:lvl6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6pPr>
            <a:lvl7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7pPr>
            <a:lvl8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8pPr>
            <a:lvl9pPr marL="0" indent="0" algn="ctr">
              <a:spcAft>
                <a:spcPts val="0"/>
              </a:spcAft>
              <a:buFontTx/>
              <a:buNone/>
              <a:defRPr sz="3200" b="1" i="0">
                <a:solidFill>
                  <a:schemeClr val="bg1"/>
                </a:solidFill>
                <a:latin typeface="Segoe UI" panose="020B0502040204020203" pitchFamily="34" charset="0"/>
                <a:cs typeface="Segoe UI" panose="020B0502040204020203" pitchFamily="34" charset="0"/>
              </a:defRPr>
            </a:lvl9pPr>
          </a:lstStyle>
          <a:p>
            <a:pPr lvl="0"/>
            <a:r>
              <a:rPr lang="en-US"/>
              <a:t>Edit Master text styles</a:t>
            </a:r>
          </a:p>
        </p:txBody>
      </p:sp>
      <p:pic>
        <p:nvPicPr>
          <p:cNvPr id="9" name="Picture 8">
            <a:extLst>
              <a:ext uri="{FF2B5EF4-FFF2-40B4-BE49-F238E27FC236}">
                <a16:creationId xmlns:a16="http://schemas.microsoft.com/office/drawing/2014/main" id="{0F25DABB-D516-1743-54E1-CF8D27C6AA5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9193856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ytelling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a:xfrm>
            <a:off x="4025900" y="6409201"/>
            <a:ext cx="3857625" cy="209540"/>
          </a:xfrm>
          <a:prstGeom prst="rect">
            <a:avLst/>
          </a:prstGeom>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841670" y="331393"/>
            <a:ext cx="4886779" cy="154820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841671" y="1879600"/>
            <a:ext cx="4886779" cy="4187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0" y="0"/>
            <a:ext cx="6213475" cy="5617029"/>
          </a:xfrm>
          <a:solidFill>
            <a:schemeClr val="bg1">
              <a:lumMod val="75000"/>
            </a:schemeClr>
          </a:solidFill>
        </p:spPr>
        <p:txBody>
          <a:bodyPr tIns="2286000" rIns="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3986C2ED-E759-B3D2-A84B-941DCA8380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449844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ytelling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a:xfrm>
            <a:off x="4025900" y="6409201"/>
            <a:ext cx="3857625" cy="209540"/>
          </a:xfrm>
          <a:prstGeom prst="rect">
            <a:avLst/>
          </a:prstGeom>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6928567" cy="154820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6928567" cy="4187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7883525" y="0"/>
            <a:ext cx="4308474" cy="5617029"/>
          </a:xfrm>
          <a:solidFill>
            <a:schemeClr val="bg1">
              <a:lumMod val="75000"/>
            </a:schemeClr>
          </a:solidFill>
        </p:spPr>
        <p:txBody>
          <a:bodyPr tIns="2286000" rIns="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9336DF81-160C-99CD-5F3C-332E4692D75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411398676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CC140011-B521-14FF-0C1A-C04803421485}"/>
              </a:ext>
            </a:extLst>
          </p:cNvPr>
          <p:cNvSpPr>
            <a:spLocks noGrp="1"/>
          </p:cNvSpPr>
          <p:nvPr>
            <p:ph type="title"/>
          </p:nvPr>
        </p:nvSpPr>
        <p:spPr>
          <a:xfrm>
            <a:off x="7883526" y="1254126"/>
            <a:ext cx="3844924" cy="2465658"/>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0" name="Text Placeholder 15">
            <a:extLst>
              <a:ext uri="{FF2B5EF4-FFF2-40B4-BE49-F238E27FC236}">
                <a16:creationId xmlns:a16="http://schemas.microsoft.com/office/drawing/2014/main" id="{5AC49ABC-AD01-F546-2051-CF07438FD45F}"/>
              </a:ext>
            </a:extLst>
          </p:cNvPr>
          <p:cNvSpPr>
            <a:spLocks noGrp="1"/>
          </p:cNvSpPr>
          <p:nvPr>
            <p:ph type="body" sz="quarter" idx="19" hasCustomPrompt="1"/>
          </p:nvPr>
        </p:nvSpPr>
        <p:spPr>
          <a:xfrm>
            <a:off x="7883526" y="3719784"/>
            <a:ext cx="3844924"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4E743145-4170-31F9-E051-A1F8034C39F2}"/>
              </a:ext>
            </a:extLst>
          </p:cNvPr>
          <p:cNvSpPr>
            <a:spLocks noGrp="1"/>
          </p:cNvSpPr>
          <p:nvPr>
            <p:ph type="dt" sz="half" idx="21"/>
          </p:nvPr>
        </p:nvSpPr>
        <p:spPr>
          <a:xfrm>
            <a:off x="7883525" y="4212382"/>
            <a:ext cx="3844923"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pic>
        <p:nvPicPr>
          <p:cNvPr id="15" name="Picture 14">
            <a:extLst>
              <a:ext uri="{FF2B5EF4-FFF2-40B4-BE49-F238E27FC236}">
                <a16:creationId xmlns:a16="http://schemas.microsoft.com/office/drawing/2014/main" id="{26073D27-1382-CD52-D919-025760C85C1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full image">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0" y="0"/>
            <a:ext cx="12191999" cy="6067425"/>
          </a:xfrm>
          <a:solidFill>
            <a:schemeClr val="bg1">
              <a:lumMod val="75000"/>
            </a:schemeClr>
          </a:solidFill>
        </p:spPr>
        <p:txBody>
          <a:bodyPr tIns="3291840" rIns="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a:xfrm>
            <a:off x="4025900" y="6409201"/>
            <a:ext cx="3857625" cy="209540"/>
          </a:xfrm>
          <a:prstGeom prst="rect">
            <a:avLst/>
          </a:prstGeom>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5" name="Text Placeholder 4">
            <a:extLst>
              <a:ext uri="{FF2B5EF4-FFF2-40B4-BE49-F238E27FC236}">
                <a16:creationId xmlns:a16="http://schemas.microsoft.com/office/drawing/2014/main" id="{6B79A757-F345-1594-82B7-F6C5B8D3D889}"/>
              </a:ext>
            </a:extLst>
          </p:cNvPr>
          <p:cNvSpPr>
            <a:spLocks noGrp="1"/>
          </p:cNvSpPr>
          <p:nvPr>
            <p:ph type="body" sz="quarter" idx="15" hasCustomPrompt="1"/>
          </p:nvPr>
        </p:nvSpPr>
        <p:spPr>
          <a:xfrm>
            <a:off x="460375" y="422275"/>
            <a:ext cx="11731625" cy="246063"/>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0" name="Title 7">
            <a:extLst>
              <a:ext uri="{FF2B5EF4-FFF2-40B4-BE49-F238E27FC236}">
                <a16:creationId xmlns:a16="http://schemas.microsoft.com/office/drawing/2014/main" id="{BC6C2418-0BDA-9E97-2B54-17A7A5A66D60}"/>
              </a:ext>
            </a:extLst>
          </p:cNvPr>
          <p:cNvSpPr>
            <a:spLocks noGrp="1"/>
          </p:cNvSpPr>
          <p:nvPr>
            <p:ph type="title"/>
          </p:nvPr>
        </p:nvSpPr>
        <p:spPr>
          <a:xfrm>
            <a:off x="460375" y="957263"/>
            <a:ext cx="5489575" cy="2715085"/>
          </a:xfrm>
        </p:spPr>
        <p:txBody>
          <a:bodyPr/>
          <a:lstStyle>
            <a:lvl1pPr>
              <a:defRPr sz="32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79BFD1E4-C158-657A-0F26-B786300D4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3583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BE902-7CF5-12D4-5E84-1A7000ACC4D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2" name="Title 1">
            <a:extLst>
              <a:ext uri="{FF2B5EF4-FFF2-40B4-BE49-F238E27FC236}">
                <a16:creationId xmlns:a16="http://schemas.microsoft.com/office/drawing/2014/main" id="{CEB74107-FADE-5806-89B7-6B20E8D02B71}"/>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4332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rock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EB550270-A14C-9A9D-C3D7-5EB8437C8222}"/>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62CB61AB-512E-26D6-391D-5D652100CAE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556195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cas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8CBC5D94-F86E-F99B-6967-D53B4D562105}"/>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65A9CDFB-C8C8-2FB7-C5FF-EBF6AE39626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421646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3F51CFD8-E0EA-42F0-6B2E-3BFD9539B59D}"/>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634C7FD9-A127-C674-DD51-0F9ABF90A9C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299071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lank">
    <p:bg>
      <p:bgPr>
        <a:solidFill>
          <a:schemeClr val="accent1"/>
        </a:solid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9000DA58-6F5B-9363-60E2-5DB05290A494}"/>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F52D7BDA-81B2-03E1-11EB-8AF5FD24DB7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307778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238875" y="488950"/>
            <a:ext cx="5489575" cy="4068763"/>
          </a:xfrm>
        </p:spPr>
        <p:txBody>
          <a:bodyPr lIns="457200" tIns="0" rIns="0" bIns="365760" anchor="b" anchorCtr="0"/>
          <a:lstStyle>
            <a:lvl1pPr algn="l">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8" y="488950"/>
            <a:ext cx="1818318" cy="484398"/>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6238875" y="4557713"/>
            <a:ext cx="5489575" cy="2032000"/>
          </a:xfrm>
        </p:spPr>
        <p:txBody>
          <a:bodyPr lIns="457200" tIns="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161681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2771775" y="488950"/>
            <a:ext cx="4386263" cy="4397375"/>
          </a:xfrm>
        </p:spPr>
        <p:txBody>
          <a:bodyPr lIns="0" tIns="0" rIns="0" bIns="0" anchor="ctr" anchorCtr="0"/>
          <a:lstStyle>
            <a:lvl1pPr algn="ct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6" y="488950"/>
            <a:ext cx="1818321" cy="484399"/>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8166100" y="4557713"/>
            <a:ext cx="3562350" cy="2032000"/>
          </a:xfrm>
        </p:spPr>
        <p:txBody>
          <a:bodyPr lIns="822960" tIns="36576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612464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 r="-35275" b="-332073"/>
          <a:stretch/>
        </p:blipFill>
        <p:spPr>
          <a:xfrm>
            <a:off x="466725" y="1833562"/>
            <a:ext cx="7413625"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263958" y="2703491"/>
            <a:ext cx="245576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58714" y="2288699"/>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466725" y="457199"/>
            <a:ext cx="7775574" cy="793751"/>
          </a:xfrm>
          <a:prstGeom prst="rect">
            <a:avLst/>
          </a:prstGeom>
          <a:noFill/>
        </p:spPr>
        <p:txBody>
          <a:bodyPr wrap="square" lIns="0" tIns="0" rIns="0" bIns="0" rtlCol="0">
            <a:noAutofit/>
          </a:bodyPr>
          <a:lstStyle/>
          <a:p>
            <a:pPr marL="0" indent="-3657600" algn="l">
              <a:spcAft>
                <a:spcPts val="600"/>
              </a:spcAft>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Layouts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5" name="Picture 14">
            <a:extLst>
              <a:ext uri="{FF2B5EF4-FFF2-40B4-BE49-F238E27FC236}">
                <a16:creationId xmlns:a16="http://schemas.microsoft.com/office/drawing/2014/main" id="{0C735167-23E6-88A2-DD75-05E34B3201C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7423150"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6320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466725" y="1851589"/>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466725" y="3243827"/>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1 – 20pt Segoe UI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2000" b="1" i="0" u="none" strike="noStrike" kern="1200" cap="none" spc="0" normalizeH="0" baseline="0" noProof="0">
                <a:ln>
                  <a:noFill/>
                </a:ln>
                <a:solidFill>
                  <a:schemeClr val="accent1"/>
                </a:solidFill>
                <a:effectLst/>
                <a:uLnTx/>
                <a:uFillTx/>
                <a:latin typeface="Segoe UI" panose="020B0502040204020203" pitchFamily="34" charset="0"/>
                <a:ea typeface="Roboto" panose="02000000000000000000" pitchFamily="2" charset="0"/>
                <a:cs typeface="Segoe UI" panose="020B0502040204020203" pitchFamily="34" charset="0"/>
              </a:rPr>
              <a:t>Text level 2 – 20pt Segoe UI Bold (body subhead)</a:t>
            </a:r>
          </a:p>
          <a:p>
            <a:pPr marL="0" marR="0" lvl="2" indent="0" algn="l" defTabSz="292608" rtl="0" eaLnBrk="1" fontAlgn="auto" latinLnBrk="0" hangingPunct="1">
              <a:lnSpc>
                <a:spcPct val="100000"/>
              </a:lnSpc>
              <a:spcBef>
                <a:spcPts val="0"/>
              </a:spcBef>
              <a:spcAft>
                <a:spcPts val="600"/>
              </a:spcAft>
              <a:buClr>
                <a:srgbClr val="000000"/>
              </a:buClr>
              <a:buSzTx/>
              <a:buFontTx/>
              <a:buNone/>
              <a:tabLst>
                <a:tab pos="276225" algn="l"/>
                <a:tab pos="584200" algn="l"/>
              </a:tabLst>
              <a:defRPr/>
            </a:pP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3 – 24pt Segoe UI (</a:t>
            </a:r>
            <a:r>
              <a:rPr kumimoji="0" lang="en-US" sz="2400" b="0" i="0" u="none" strike="noStrike" kern="1200" cap="none" spc="0" normalizeH="0" baseline="0" noProof="0" err="1">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SubTitle</a:t>
            </a: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4 – 18pt Segoe UI (Bullet 1)</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5 – 18pt Segoe UI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6 – 18pt Segoe UI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7 – 18pt Segoe UI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endParaRPr>
          </a:p>
          <a:p>
            <a:pPr marL="0" indent="-3657600" algn="l">
              <a:spcAft>
                <a:spcPts val="600"/>
              </a:spcAft>
            </a:pPr>
            <a:endParaRPr lang="en-US" sz="1800" b="0" i="0">
              <a:solidFill>
                <a:schemeClr val="tx1"/>
              </a:solidFill>
              <a:latin typeface="Segoe UI" panose="020B0502040204020203" pitchFamily="34" charset="0"/>
              <a:ea typeface="Roboto" panose="02000000000000000000" pitchFamily="2" charset="0"/>
              <a:cs typeface="Segoe UI" panose="020B0502040204020203" pitchFamily="34"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Preloaded text styles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6" name="Picture 15">
            <a:extLst>
              <a:ext uri="{FF2B5EF4-FFF2-40B4-BE49-F238E27FC236}">
                <a16:creationId xmlns:a16="http://schemas.microsoft.com/office/drawing/2014/main" id="{F3E026BF-3EBE-DE65-0FF6-E2DDED236987}"/>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6724" y="1833904"/>
            <a:ext cx="7413625" cy="4159051"/>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Grid System</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6" name="Picture 5">
            <a:extLst>
              <a:ext uri="{FF2B5EF4-FFF2-40B4-BE49-F238E27FC236}">
                <a16:creationId xmlns:a16="http://schemas.microsoft.com/office/drawing/2014/main" id="{EAD99C29-F0EE-729E-3953-3004C87FB59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Dividers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3" name="Picture 2" descr="Graphical user interface&#10;&#10;Description automatically generated with low confidence">
            <a:extLst>
              <a:ext uri="{FF2B5EF4-FFF2-40B4-BE49-F238E27FC236}">
                <a16:creationId xmlns:a16="http://schemas.microsoft.com/office/drawing/2014/main" id="{24079B57-9317-4424-6CE5-3A0BA5C6E8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376" y="1828800"/>
            <a:ext cx="2506562" cy="1406769"/>
          </a:xfrm>
          <a:prstGeom prst="rect">
            <a:avLst/>
          </a:prstGeom>
        </p:spPr>
      </p:pic>
      <p:pic>
        <p:nvPicPr>
          <p:cNvPr id="6" name="Picture 5">
            <a:extLst>
              <a:ext uri="{FF2B5EF4-FFF2-40B4-BE49-F238E27FC236}">
                <a16:creationId xmlns:a16="http://schemas.microsoft.com/office/drawing/2014/main" id="{A4D12718-E069-E541-A8BB-5AD09E28A3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202533" y="1828800"/>
            <a:ext cx="2495569" cy="1406769"/>
          </a:xfrm>
          <a:prstGeom prst="rect">
            <a:avLst/>
          </a:prstGeom>
        </p:spPr>
      </p:pic>
      <p:pic>
        <p:nvPicPr>
          <p:cNvPr id="14" name="Picture 13">
            <a:extLst>
              <a:ext uri="{FF2B5EF4-FFF2-40B4-BE49-F238E27FC236}">
                <a16:creationId xmlns:a16="http://schemas.microsoft.com/office/drawing/2014/main" id="{EF74B46F-379D-56DB-02F4-40A9C99A40D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3463" y="3434861"/>
            <a:ext cx="2500387" cy="1406769"/>
          </a:xfrm>
          <a:prstGeom prst="rect">
            <a:avLst/>
          </a:prstGeom>
        </p:spPr>
      </p:pic>
      <p:pic>
        <p:nvPicPr>
          <p:cNvPr id="15" name="Picture 14">
            <a:extLst>
              <a:ext uri="{FF2B5EF4-FFF2-40B4-BE49-F238E27FC236}">
                <a16:creationId xmlns:a16="http://schemas.microsoft.com/office/drawing/2014/main" id="{8078EA55-AB3C-4BCD-4775-145183AC0DC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197037" y="3435009"/>
            <a:ext cx="2506562" cy="1406473"/>
          </a:xfrm>
          <a:prstGeom prst="rect">
            <a:avLst/>
          </a:prstGeom>
        </p:spPr>
      </p:pic>
      <p:pic>
        <p:nvPicPr>
          <p:cNvPr id="16" name="Picture 15">
            <a:extLst>
              <a:ext uri="{FF2B5EF4-FFF2-40B4-BE49-F238E27FC236}">
                <a16:creationId xmlns:a16="http://schemas.microsoft.com/office/drawing/2014/main" id="{7291D23D-F6E6-26FB-F744-92DDF5CA5A4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486038" y="1829331"/>
            <a:ext cx="2506562" cy="1405707"/>
          </a:xfrm>
          <a:prstGeom prst="rect">
            <a:avLst/>
          </a:prstGeom>
        </p:spPr>
      </p:pic>
      <p:pic>
        <p:nvPicPr>
          <p:cNvPr id="17" name="Picture 16">
            <a:extLst>
              <a:ext uri="{FF2B5EF4-FFF2-40B4-BE49-F238E27FC236}">
                <a16:creationId xmlns:a16="http://schemas.microsoft.com/office/drawing/2014/main" id="{37275400-7F88-2EF8-AA69-4B60F977961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224848" y="1828800"/>
            <a:ext cx="2502263" cy="1406769"/>
          </a:xfrm>
          <a:prstGeom prst="rect">
            <a:avLst/>
          </a:prstGeom>
        </p:spPr>
      </p:pic>
      <p:pic>
        <p:nvPicPr>
          <p:cNvPr id="18" name="Picture 17">
            <a:extLst>
              <a:ext uri="{FF2B5EF4-FFF2-40B4-BE49-F238E27FC236}">
                <a16:creationId xmlns:a16="http://schemas.microsoft.com/office/drawing/2014/main" id="{65E8741D-957F-CFE9-5C88-5AD41957317A}"/>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486038" y="3434861"/>
            <a:ext cx="2506562" cy="1406768"/>
          </a:xfrm>
          <a:prstGeom prst="rect">
            <a:avLst/>
          </a:prstGeom>
        </p:spPr>
      </p:pic>
      <p:pic>
        <p:nvPicPr>
          <p:cNvPr id="19" name="Picture 18">
            <a:extLst>
              <a:ext uri="{FF2B5EF4-FFF2-40B4-BE49-F238E27FC236}">
                <a16:creationId xmlns:a16="http://schemas.microsoft.com/office/drawing/2014/main" id="{F4CB5D31-48D6-0FAB-2E29-FDD0A0BD569F}"/>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224848" y="3434861"/>
            <a:ext cx="2502263" cy="1406769"/>
          </a:xfrm>
          <a:prstGeom prst="rect">
            <a:avLst/>
          </a:prstGeom>
        </p:spPr>
      </p:pic>
      <p:cxnSp>
        <p:nvCxnSpPr>
          <p:cNvPr id="5" name="Straight Connector 4">
            <a:extLst>
              <a:ext uri="{FF2B5EF4-FFF2-40B4-BE49-F238E27FC236}">
                <a16:creationId xmlns:a16="http://schemas.microsoft.com/office/drawing/2014/main" id="{61796AE2-3821-1CA5-61C6-4E2ECCB5FC99}"/>
              </a:ext>
            </a:extLst>
          </p:cNvPr>
          <p:cNvCxnSpPr/>
          <p:nvPr userDrawn="1"/>
        </p:nvCxnSpPr>
        <p:spPr>
          <a:xfrm>
            <a:off x="6096000" y="1828800"/>
            <a:ext cx="0" cy="301283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3DBA17C7-1D7C-6DBD-E3B3-8FAFBB029CDE}"/>
              </a:ext>
            </a:extLst>
          </p:cNvPr>
          <p:cNvSpPr txBox="1">
            <a:spLocks/>
          </p:cNvSpPr>
          <p:nvPr userDrawn="1"/>
        </p:nvSpPr>
        <p:spPr>
          <a:xfrm>
            <a:off x="491448"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Choose one theme of dividers to use throughout your presentation. </a:t>
            </a:r>
          </a:p>
        </p:txBody>
      </p:sp>
      <p:sp>
        <p:nvSpPr>
          <p:cNvPr id="26" name="Content Placeholder 4">
            <a:extLst>
              <a:ext uri="{FF2B5EF4-FFF2-40B4-BE49-F238E27FC236}">
                <a16:creationId xmlns:a16="http://schemas.microsoft.com/office/drawing/2014/main" id="{37167D04-F098-144C-6EBB-01191222658C}"/>
              </a:ext>
            </a:extLst>
          </p:cNvPr>
          <p:cNvSpPr txBox="1">
            <a:spLocks/>
          </p:cNvSpPr>
          <p:nvPr userDrawn="1"/>
        </p:nvSpPr>
        <p:spPr>
          <a:xfrm>
            <a:off x="6505386"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 set of arrow theme dividers and a set of line art dividers are available in the preloaded layouts dropdown.</a:t>
            </a:r>
          </a:p>
        </p:txBody>
      </p:sp>
      <p:pic>
        <p:nvPicPr>
          <p:cNvPr id="21" name="Picture 20">
            <a:extLst>
              <a:ext uri="{FF2B5EF4-FFF2-40B4-BE49-F238E27FC236}">
                <a16:creationId xmlns:a16="http://schemas.microsoft.com/office/drawing/2014/main" id="{B898CC2F-CCB5-2F3E-072D-89254BC8488F}"/>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8278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466726" y="5134708"/>
            <a:ext cx="493815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853866"/>
            <a:ext cx="4938157"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29360" y="1836336"/>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829361" y="5134708"/>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5889014" y="367042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4196153"/>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963297" y="1828800"/>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86739" y="4248156"/>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9010925" y="5134708"/>
            <a:ext cx="2735852"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3" name="Picture 12">
            <a:extLst>
              <a:ext uri="{FF2B5EF4-FFF2-40B4-BE49-F238E27FC236}">
                <a16:creationId xmlns:a16="http://schemas.microsoft.com/office/drawing/2014/main" id="{DFF32CA5-DD72-9638-25C7-3798EACAB2D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466726" y="4970585"/>
            <a:ext cx="5006342"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301" y="1857914"/>
            <a:ext cx="4998240" cy="2807296"/>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271259" y="4970585"/>
            <a:ext cx="500380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67443" y="2516412"/>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4041" y="1856562"/>
            <a:ext cx="4998238" cy="2810002"/>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9" name="Picture 8">
            <a:extLst>
              <a:ext uri="{FF2B5EF4-FFF2-40B4-BE49-F238E27FC236}">
                <a16:creationId xmlns:a16="http://schemas.microsoft.com/office/drawing/2014/main" id="{81B331D5-8CD3-E991-8218-5C6553952AF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491448" y="5181600"/>
            <a:ext cx="5005388"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828800"/>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62687" y="1828800"/>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262687" y="5181600"/>
            <a:ext cx="5003800"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6903205" y="3303279"/>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466726" y="2356954"/>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896" y="2840918"/>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 Misuse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1" name="Picture 10">
            <a:extLst>
              <a:ext uri="{FF2B5EF4-FFF2-40B4-BE49-F238E27FC236}">
                <a16:creationId xmlns:a16="http://schemas.microsoft.com/office/drawing/2014/main" id="{FEF9CA26-6926-7C6F-C6BA-DFBC3C62996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a:t>Edit Master text styles</a:t>
            </a:r>
          </a:p>
          <a:p>
            <a:pPr lvl="1"/>
            <a:r>
              <a:rPr lang="en-US"/>
              <a:t>Second level</a:t>
            </a:r>
          </a:p>
        </p:txBody>
      </p:sp>
      <p:sp>
        <p:nvSpPr>
          <p:cNvPr id="7" name="Text Placeholder 2">
            <a:extLst>
              <a:ext uri="{FF2B5EF4-FFF2-40B4-BE49-F238E27FC236}">
                <a16:creationId xmlns:a16="http://schemas.microsoft.com/office/drawing/2014/main" id="{A4FFB968-CC23-18A7-7F6E-564DA74F6C11}"/>
              </a:ext>
            </a:extLst>
          </p:cNvPr>
          <p:cNvSpPr>
            <a:spLocks noGrp="1"/>
          </p:cNvSpPr>
          <p:nvPr>
            <p:ph type="body" sz="quarter" idx="13"/>
          </p:nvPr>
        </p:nvSpPr>
        <p:spPr>
          <a:xfrm>
            <a:off x="62388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78112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set1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02485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et1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7365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et1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25007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set1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025900" y="6409201"/>
            <a:ext cx="3857625" cy="2095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386434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331393"/>
            <a:ext cx="7423151" cy="9251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460376" y="1885359"/>
            <a:ext cx="11269662" cy="4182066"/>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6" name="Slide Number Placeholder 5"/>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5691949F-7B74-1B63-A69A-651A88283C64}"/>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3AEF994A-F67B-1AD7-C9BD-7C238A9B5D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E9C037D3-7821-BDAC-5A0C-F4FBE71A8A8B}"/>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615938D7-C091-7666-CCE7-388697CFBD58}"/>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D5DD5F54-0CF4-A8DF-E560-BFA4400AA958}"/>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3E71389F-DF51-94F2-4BE8-ADF5A3389CE9}"/>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80325897-CB84-D39B-BB3C-C74CDA0C93C6}"/>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CCE1ACC-CD18-3F09-AA21-1D651AD26531}"/>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F7BDC79-0941-3B17-91E8-52F4D0694B79}"/>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170D4EE-BD3A-C4C7-D45C-637A0685B6D9}"/>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24" name="TextBox 23">
            <a:extLst>
              <a:ext uri="{FF2B5EF4-FFF2-40B4-BE49-F238E27FC236}">
                <a16:creationId xmlns:a16="http://schemas.microsoft.com/office/drawing/2014/main" id="{681B38CB-5502-FA5D-741A-8E06E65EC3A7}"/>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25" name="TextBox 24">
            <a:extLst>
              <a:ext uri="{FF2B5EF4-FFF2-40B4-BE49-F238E27FC236}">
                <a16:creationId xmlns:a16="http://schemas.microsoft.com/office/drawing/2014/main" id="{0130B532-4C73-8E40-DF98-112671BE4EAB}"/>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869" r:id="rId4"/>
    <p:sldLayoutId id="2147483870" r:id="rId5"/>
    <p:sldLayoutId id="2147483786" r:id="rId6"/>
    <p:sldLayoutId id="2147483862" r:id="rId7"/>
    <p:sldLayoutId id="2147483863" r:id="rId8"/>
    <p:sldLayoutId id="2147483864" r:id="rId9"/>
    <p:sldLayoutId id="2147483865" r:id="rId10"/>
    <p:sldLayoutId id="2147483866" r:id="rId11"/>
    <p:sldLayoutId id="2147483867" r:id="rId12"/>
    <p:sldLayoutId id="2147483868" r:id="rId13"/>
    <p:sldLayoutId id="2147483745" r:id="rId14"/>
    <p:sldLayoutId id="2147483746" r:id="rId15"/>
    <p:sldLayoutId id="2147483747" r:id="rId16"/>
    <p:sldLayoutId id="2147483818" r:id="rId17"/>
    <p:sldLayoutId id="2147483809" r:id="rId18"/>
    <p:sldLayoutId id="2147483853" r:id="rId19"/>
    <p:sldLayoutId id="2147483800" r:id="rId20"/>
    <p:sldLayoutId id="2147483871" r:id="rId21"/>
    <p:sldLayoutId id="2147483852" r:id="rId22"/>
    <p:sldLayoutId id="2147483801" r:id="rId23"/>
    <p:sldLayoutId id="2147483760" r:id="rId24"/>
    <p:sldLayoutId id="2147483756" r:id="rId25"/>
    <p:sldLayoutId id="2147483854"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708" r:id="rId36"/>
    <p:sldLayoutId id="2147483881" r:id="rId37"/>
    <p:sldLayoutId id="2147483821" r:id="rId38"/>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10" pos="3840" userDrawn="1">
          <p15:clr>
            <a:srgbClr val="F26B43"/>
          </p15:clr>
        </p15:guide>
        <p15:guide id="12" pos="3930" userDrawn="1">
          <p15:clr>
            <a:srgbClr val="F26B43"/>
          </p15:clr>
        </p15:guide>
        <p15:guide id="13" pos="7388" userDrawn="1">
          <p15:clr>
            <a:srgbClr val="F26B43"/>
          </p15:clr>
        </p15:guide>
        <p15:guide id="15" pos="4966" userDrawn="1">
          <p15:clr>
            <a:srgbClr val="F26B43"/>
          </p15:clr>
        </p15:guide>
        <p15:guide id="16" pos="5144" userDrawn="1">
          <p15:clr>
            <a:srgbClr val="F26B43"/>
          </p15:clr>
        </p15:guide>
        <p15:guide id="25" orient="horz" pos="206" userDrawn="1">
          <p15:clr>
            <a:srgbClr val="F26B43"/>
          </p15:clr>
        </p15:guide>
        <p15:guide id="31" orient="horz" pos="3822" userDrawn="1">
          <p15:clr>
            <a:srgbClr val="F26B43"/>
          </p15:clr>
        </p15:guide>
        <p15:guide id="32" orient="horz" pos="4151" userDrawn="1">
          <p15:clr>
            <a:srgbClr val="F26B43"/>
          </p15:clr>
        </p15:guide>
        <p15:guide id="37" pos="2536" userDrawn="1">
          <p15:clr>
            <a:srgbClr val="F26B43"/>
          </p15:clr>
        </p15:guide>
        <p15:guide id="40" pos="3748" userDrawn="1">
          <p15:clr>
            <a:srgbClr val="F26B43"/>
          </p15:clr>
        </p15:guide>
        <p15:guide id="49" orient="horz" pos="790" userDrawn="1">
          <p15:clr>
            <a:srgbClr val="F26B43"/>
          </p15:clr>
        </p15:guide>
        <p15:guide id="50" orient="horz" pos="1184"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26" y="1576388"/>
            <a:ext cx="11263312" cy="38846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14" name="Title Placeholder 1">
            <a:extLst>
              <a:ext uri="{FF2B5EF4-FFF2-40B4-BE49-F238E27FC236}">
                <a16:creationId xmlns:a16="http://schemas.microsoft.com/office/drawing/2014/main" id="{52C467FA-07FF-BCCB-4F7C-F54E066140A5}"/>
              </a:ext>
            </a:extLst>
          </p:cNvPr>
          <p:cNvSpPr>
            <a:spLocks noGrp="1"/>
          </p:cNvSpPr>
          <p:nvPr>
            <p:ph type="title"/>
          </p:nvPr>
        </p:nvSpPr>
        <p:spPr>
          <a:xfrm>
            <a:off x="460374" y="454025"/>
            <a:ext cx="7423151" cy="802555"/>
          </a:xfrm>
          <a:prstGeom prst="rect">
            <a:avLst/>
          </a:prstGeom>
        </p:spPr>
        <p:txBody>
          <a:bodyPr vert="horz" lIns="0" tIns="0" rIns="0" bIns="45720" rtlCol="0" anchor="t" anchorCtr="0">
            <a:noAutofit/>
          </a:bodyPr>
          <a:lstStyle/>
          <a:p>
            <a:r>
              <a:rPr lang="en-US"/>
              <a:t>Click to edit Master title style</a:t>
            </a:r>
          </a:p>
        </p:txBody>
      </p:sp>
      <p:sp>
        <p:nvSpPr>
          <p:cNvPr id="18" name="Footer Placeholder 4">
            <a:extLst>
              <a:ext uri="{FF2B5EF4-FFF2-40B4-BE49-F238E27FC236}">
                <a16:creationId xmlns:a16="http://schemas.microsoft.com/office/drawing/2014/main" id="{897C4D0D-EACB-462B-2087-EB5A6F6778F8}"/>
              </a:ext>
            </a:extLst>
          </p:cNvPr>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25" name="Slide Number Placeholder 5">
            <a:extLst>
              <a:ext uri="{FF2B5EF4-FFF2-40B4-BE49-F238E27FC236}">
                <a16:creationId xmlns:a16="http://schemas.microsoft.com/office/drawing/2014/main" id="{8D15BD1F-1147-A292-F8AF-1FB52E5B5D84}"/>
              </a:ext>
            </a:extLst>
          </p:cNvPr>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B3559CEF-582A-82ED-13E3-99B45A67DF75}"/>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FC0A5AF-D4E1-8FFA-186C-6380C68A39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7C35BC84-E2A6-D21F-4943-92C7FF202745}"/>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30B107DF-DE2F-309E-FEE1-75A7110FFDD6}"/>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111691E6-A718-5149-44D9-F0613F69DC79}"/>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00A0B6E1-1B44-7B50-5EF2-B879BC38A0B5}"/>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48556EBE-3337-DBC1-C87F-0D9B83E65423}"/>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C7ED7AF-E63A-2C72-0A9E-31816A228D78}"/>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D7921FF0-ABAE-CD73-2360-145D83314D73}"/>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36079156-E0EB-E59B-33A6-2A193909FB4A}"/>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068372B7-3802-7F97-6DD8-FA45EB004E65}"/>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F3441601-0CC2-B9D4-D38C-D85CC179D019}"/>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F64F83C4-31B8-19AD-C1B6-95D12F350B01}"/>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C1C011A6-11F6-3422-BFFB-78F02513D17A}"/>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DF88BA46-0CE0-75DE-F35A-0C04331563C3}"/>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CDC24E3D-2CB3-054C-AB94-B21F1395D34B}"/>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41" name="TextBox 40">
            <a:extLst>
              <a:ext uri="{FF2B5EF4-FFF2-40B4-BE49-F238E27FC236}">
                <a16:creationId xmlns:a16="http://schemas.microsoft.com/office/drawing/2014/main" id="{937A4537-0D53-0A88-6896-2A127891359E}"/>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42" name="TextBox 41">
            <a:extLst>
              <a:ext uri="{FF2B5EF4-FFF2-40B4-BE49-F238E27FC236}">
                <a16:creationId xmlns:a16="http://schemas.microsoft.com/office/drawing/2014/main" id="{EC25A848-80CB-35F4-CDC1-D5A92C6ADC45}"/>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36" userDrawn="1">
          <p15:clr>
            <a:srgbClr val="F26B43"/>
          </p15:clr>
        </p15:guide>
        <p15:guide id="3" pos="294" userDrawn="1">
          <p15:clr>
            <a:srgbClr val="F26B43"/>
          </p15:clr>
        </p15:guide>
        <p15:guide id="10" pos="3840" userDrawn="1">
          <p15:clr>
            <a:srgbClr val="F26B43"/>
          </p15:clr>
        </p15:guide>
        <p15:guide id="12" pos="3748" userDrawn="1">
          <p15:clr>
            <a:srgbClr val="F26B43"/>
          </p15:clr>
        </p15:guide>
        <p15:guide id="13" pos="7388" userDrawn="1">
          <p15:clr>
            <a:srgbClr val="F26B43"/>
          </p15:clr>
        </p15:guide>
        <p15:guide id="15" pos="5142" userDrawn="1">
          <p15:clr>
            <a:srgbClr val="F26B43"/>
          </p15:clr>
        </p15:guide>
        <p15:guide id="16" pos="4964" userDrawn="1">
          <p15:clr>
            <a:srgbClr val="F26B43"/>
          </p15:clr>
        </p15:guide>
        <p15:guide id="25" orient="horz" pos="288" userDrawn="1">
          <p15:clr>
            <a:srgbClr val="F26B43"/>
          </p15:clr>
        </p15:guide>
        <p15:guide id="31" orient="horz" pos="3840" userDrawn="1">
          <p15:clr>
            <a:srgbClr val="F26B43"/>
          </p15:clr>
        </p15:guide>
        <p15:guide id="32" orient="horz" pos="4150" userDrawn="1">
          <p15:clr>
            <a:srgbClr val="F26B43"/>
          </p15:clr>
        </p15:guide>
        <p15:guide id="37" pos="2718" userDrawn="1">
          <p15:clr>
            <a:srgbClr val="F26B43"/>
          </p15:clr>
        </p15:guide>
        <p15:guide id="40" pos="3930" userDrawn="1">
          <p15:clr>
            <a:srgbClr val="F26B43"/>
          </p15:clr>
        </p15:guide>
        <p15:guide id="48" orient="horz" pos="993" userDrawn="1">
          <p15:clr>
            <a:srgbClr val="F26B43"/>
          </p15:clr>
        </p15:guide>
        <p15:guide id="50" orient="horz" pos="788" userDrawn="1">
          <p15:clr>
            <a:srgbClr val="F26B43"/>
          </p15:clr>
        </p15:guide>
        <p15:guide id="5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23A4-CC54-4881-4427-206D96AC291D}"/>
              </a:ext>
            </a:extLst>
          </p:cNvPr>
          <p:cNvSpPr>
            <a:spLocks noGrp="1"/>
          </p:cNvSpPr>
          <p:nvPr>
            <p:ph type="title"/>
          </p:nvPr>
        </p:nvSpPr>
        <p:spPr/>
        <p:txBody>
          <a:bodyPr/>
          <a:lstStyle/>
          <a:p>
            <a:r>
              <a:rPr lang="en-US" dirty="0"/>
              <a:t>Increasing Pump Use in Patients with Diabetes at Cook Children’s Endocrinology and Diabetes Clinic </a:t>
            </a:r>
          </a:p>
        </p:txBody>
      </p:sp>
      <p:sp>
        <p:nvSpPr>
          <p:cNvPr id="3" name="Text Placeholder 2">
            <a:extLst>
              <a:ext uri="{FF2B5EF4-FFF2-40B4-BE49-F238E27FC236}">
                <a16:creationId xmlns:a16="http://schemas.microsoft.com/office/drawing/2014/main" id="{4DDE969A-17A9-1A26-4354-5F788ACB861F}"/>
              </a:ext>
            </a:extLst>
          </p:cNvPr>
          <p:cNvSpPr>
            <a:spLocks noGrp="1"/>
          </p:cNvSpPr>
          <p:nvPr>
            <p:ph type="body" sz="quarter" idx="19"/>
          </p:nvPr>
        </p:nvSpPr>
        <p:spPr>
          <a:xfrm>
            <a:off x="7883526" y="3719783"/>
            <a:ext cx="3844924" cy="1360707"/>
          </a:xfrm>
        </p:spPr>
        <p:txBody>
          <a:bodyPr/>
          <a:lstStyle/>
          <a:p>
            <a:r>
              <a:rPr lang="en-US" b="0" i="0" dirty="0">
                <a:effectLst/>
                <a:latin typeface="Arial" panose="020B0604020202020204" pitchFamily="34" charset="0"/>
              </a:rPr>
              <a:t>Stephanie Ogburn RN, BSN, CDCES, </a:t>
            </a:r>
            <a:r>
              <a:rPr lang="en-US" b="0" dirty="0">
                <a:latin typeface="Arial" panose="020B0604020202020204" pitchFamily="34" charset="0"/>
              </a:rPr>
              <a:t>Christin Morell RN, BSN, Candice Williams NP, CDCES,</a:t>
            </a:r>
            <a:r>
              <a:rPr lang="en-US" dirty="0"/>
              <a:t>, </a:t>
            </a:r>
            <a:r>
              <a:rPr lang="en-US" b="0" i="0" dirty="0">
                <a:effectLst/>
                <a:latin typeface="Arial" panose="020B0604020202020204" pitchFamily="34" charset="0"/>
              </a:rPr>
              <a:t>Susan Hsieh MD, Mouhammad Alwazeer MD, Luke Cielonko DO</a:t>
            </a:r>
            <a:endParaRPr lang="en-US" dirty="0"/>
          </a:p>
        </p:txBody>
      </p:sp>
      <p:sp>
        <p:nvSpPr>
          <p:cNvPr id="4" name="Date Placeholder 3">
            <a:extLst>
              <a:ext uri="{FF2B5EF4-FFF2-40B4-BE49-F238E27FC236}">
                <a16:creationId xmlns:a16="http://schemas.microsoft.com/office/drawing/2014/main" id="{40DB8E55-34EF-BAEE-4DC4-177D3A41BCA8}"/>
              </a:ext>
            </a:extLst>
          </p:cNvPr>
          <p:cNvSpPr>
            <a:spLocks noGrp="1"/>
          </p:cNvSpPr>
          <p:nvPr>
            <p:ph type="dt" sz="half" idx="21"/>
          </p:nvPr>
        </p:nvSpPr>
        <p:spPr>
          <a:xfrm>
            <a:off x="7883527" y="5161516"/>
            <a:ext cx="3844923" cy="375298"/>
          </a:xfrm>
        </p:spPr>
        <p:txBody>
          <a:bodyPr/>
          <a:lstStyle/>
          <a:p>
            <a:pPr lvl="8" indent="-3200400"/>
            <a:r>
              <a:rPr lang="en-US" dirty="0"/>
              <a:t>May 9, 2023</a:t>
            </a:r>
          </a:p>
        </p:txBody>
      </p:sp>
    </p:spTree>
    <p:extLst>
      <p:ext uri="{BB962C8B-B14F-4D97-AF65-F5344CB8AC3E}">
        <p14:creationId xmlns:p14="http://schemas.microsoft.com/office/powerpoint/2010/main" val="138748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189E2-F094-4337-048A-8ADC96968B5F}"/>
              </a:ext>
            </a:extLst>
          </p:cNvPr>
          <p:cNvSpPr>
            <a:spLocks noGrp="1"/>
          </p:cNvSpPr>
          <p:nvPr>
            <p:ph sz="quarter" idx="12"/>
          </p:nvPr>
        </p:nvSpPr>
        <p:spPr/>
        <p:txBody>
          <a:bodyPr/>
          <a:lstStyle/>
          <a:p>
            <a:r>
              <a:rPr lang="en-US" sz="2800" b="1" dirty="0"/>
              <a:t>Intervention:</a:t>
            </a:r>
          </a:p>
          <a:p>
            <a:pPr marL="342900" indent="-342900">
              <a:buFont typeface="Arial" panose="020B0604020202020204" pitchFamily="34" charset="0"/>
              <a:buChar char="•"/>
            </a:pPr>
            <a:r>
              <a:rPr lang="en-US" sz="2800" dirty="0"/>
              <a:t>Pump training by pump company trainer </a:t>
            </a:r>
          </a:p>
          <a:p>
            <a:pPr marL="342900" indent="-342900">
              <a:buFont typeface="Arial" panose="020B0604020202020204" pitchFamily="34" charset="0"/>
              <a:buChar char="•"/>
            </a:pPr>
            <a:r>
              <a:rPr lang="en-US" sz="2800" dirty="0"/>
              <a:t>Diabetes educator contacts with family </a:t>
            </a:r>
            <a:br>
              <a:rPr lang="en-US" sz="2800" dirty="0"/>
            </a:br>
            <a:r>
              <a:rPr lang="en-US" sz="2800" dirty="0"/>
              <a:t>the Friday following training as well as </a:t>
            </a:r>
            <a:br>
              <a:rPr lang="en-US" sz="2800" dirty="0"/>
            </a:br>
            <a:r>
              <a:rPr lang="en-US" sz="2800" dirty="0"/>
              <a:t>the next Friday (2 calls</a:t>
            </a:r>
          </a:p>
          <a:p>
            <a:r>
              <a:rPr lang="en-US" sz="2800" b="1" dirty="0"/>
              <a:t>Barriers: </a:t>
            </a:r>
          </a:p>
          <a:p>
            <a:pPr marL="342900" indent="-342900">
              <a:buFont typeface="Arial" panose="020B0604020202020204" pitchFamily="34" charset="0"/>
              <a:buChar char="•"/>
            </a:pPr>
            <a:r>
              <a:rPr lang="en-US" sz="2800" dirty="0"/>
              <a:t>Pump Trainer availability </a:t>
            </a:r>
          </a:p>
        </p:txBody>
      </p:sp>
      <p:sp>
        <p:nvSpPr>
          <p:cNvPr id="3" name="Footer Placeholder 2">
            <a:extLst>
              <a:ext uri="{FF2B5EF4-FFF2-40B4-BE49-F238E27FC236}">
                <a16:creationId xmlns:a16="http://schemas.microsoft.com/office/drawing/2014/main" id="{7572AAD1-F1C0-957A-7C20-63B1A249CC7B}"/>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13739B5E-F612-D9E9-0235-026E118E382E}"/>
              </a:ext>
            </a:extLst>
          </p:cNvPr>
          <p:cNvSpPr>
            <a:spLocks noGrp="1"/>
          </p:cNvSpPr>
          <p:nvPr>
            <p:ph type="sldNum" sz="quarter" idx="14"/>
          </p:nvPr>
        </p:nvSpPr>
        <p:spPr/>
        <p:txBody>
          <a:bodyPr/>
          <a:lstStyle/>
          <a:p>
            <a:fld id="{63DCA5C9-2E11-4C67-86EB-AE1DE127DC64}" type="slidenum">
              <a:rPr lang="en-US" smtClean="0"/>
              <a:pPr/>
              <a:t>10</a:t>
            </a:fld>
            <a:endParaRPr lang="en-US"/>
          </a:p>
        </p:txBody>
      </p:sp>
      <p:sp>
        <p:nvSpPr>
          <p:cNvPr id="5" name="Title 4">
            <a:extLst>
              <a:ext uri="{FF2B5EF4-FFF2-40B4-BE49-F238E27FC236}">
                <a16:creationId xmlns:a16="http://schemas.microsoft.com/office/drawing/2014/main" id="{5E9E9767-620D-2B7C-D755-15130C7A0DE1}"/>
              </a:ext>
            </a:extLst>
          </p:cNvPr>
          <p:cNvSpPr>
            <a:spLocks noGrp="1"/>
          </p:cNvSpPr>
          <p:nvPr>
            <p:ph type="title"/>
          </p:nvPr>
        </p:nvSpPr>
        <p:spPr/>
        <p:txBody>
          <a:bodyPr/>
          <a:lstStyle/>
          <a:p>
            <a:r>
              <a:rPr lang="en-US" dirty="0"/>
              <a:t>PDSA 3</a:t>
            </a:r>
          </a:p>
        </p:txBody>
      </p:sp>
      <p:pic>
        <p:nvPicPr>
          <p:cNvPr id="7" name="Picture 6"/>
          <p:cNvPicPr>
            <a:picLocks noChangeAspect="1"/>
          </p:cNvPicPr>
          <p:nvPr/>
        </p:nvPicPr>
        <p:blipFill>
          <a:blip r:embed="rId2"/>
          <a:stretch>
            <a:fillRect/>
          </a:stretch>
        </p:blipFill>
        <p:spPr>
          <a:xfrm>
            <a:off x="7300204" y="1633929"/>
            <a:ext cx="4224129" cy="5149121"/>
          </a:xfrm>
          <a:prstGeom prst="rect">
            <a:avLst/>
          </a:prstGeom>
        </p:spPr>
      </p:pic>
    </p:spTree>
    <p:extLst>
      <p:ext uri="{BB962C8B-B14F-4D97-AF65-F5344CB8AC3E}">
        <p14:creationId xmlns:p14="http://schemas.microsoft.com/office/powerpoint/2010/main" val="11819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a:t>Confidential</a:t>
            </a:r>
          </a:p>
        </p:txBody>
      </p:sp>
      <p:sp>
        <p:nvSpPr>
          <p:cNvPr id="4" name="Slide Number Placeholder 3"/>
          <p:cNvSpPr>
            <a:spLocks noGrp="1"/>
          </p:cNvSpPr>
          <p:nvPr>
            <p:ph type="sldNum" sz="quarter" idx="14"/>
          </p:nvPr>
        </p:nvSpPr>
        <p:spPr/>
        <p:txBody>
          <a:bodyPr/>
          <a:lstStyle/>
          <a:p>
            <a:fld id="{63DCA5C9-2E11-4C67-86EB-AE1DE127DC64}" type="slidenum">
              <a:rPr lang="en-US" smtClean="0"/>
              <a:pPr/>
              <a:t>11</a:t>
            </a:fld>
            <a:endParaRPr lang="en-US"/>
          </a:p>
        </p:txBody>
      </p:sp>
      <p:sp>
        <p:nvSpPr>
          <p:cNvPr id="5" name="Title 4"/>
          <p:cNvSpPr>
            <a:spLocks noGrp="1"/>
          </p:cNvSpPr>
          <p:nvPr>
            <p:ph type="title"/>
          </p:nvPr>
        </p:nvSpPr>
        <p:spPr/>
        <p:txBody>
          <a:bodyPr/>
          <a:lstStyle/>
          <a:p>
            <a:r>
              <a:rPr lang="en-US" dirty="0"/>
              <a:t>PDSA 3 Results</a:t>
            </a:r>
          </a:p>
        </p:txBody>
      </p:sp>
      <p:graphicFrame>
        <p:nvGraphicFramePr>
          <p:cNvPr id="9" name="Content Placeholder 8"/>
          <p:cNvGraphicFramePr>
            <a:graphicFrameLocks noGrp="1"/>
          </p:cNvGraphicFramePr>
          <p:nvPr>
            <p:ph sz="quarter" idx="12"/>
            <p:extLst>
              <p:ext uri="{D42A27DB-BD31-4B8C-83A1-F6EECF244321}">
                <p14:modId xmlns:p14="http://schemas.microsoft.com/office/powerpoint/2010/main" val="3837719864"/>
              </p:ext>
            </p:extLst>
          </p:nvPr>
        </p:nvGraphicFramePr>
        <p:xfrm>
          <a:off x="460375" y="1879600"/>
          <a:ext cx="11269663"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632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51D23D-899C-726C-ACA0-1911F242C1D1}"/>
              </a:ext>
            </a:extLst>
          </p:cNvPr>
          <p:cNvSpPr>
            <a:spLocks noGrp="1"/>
          </p:cNvSpPr>
          <p:nvPr>
            <p:ph sz="quarter" idx="12"/>
          </p:nvPr>
        </p:nvSpPr>
        <p:spPr/>
        <p:txBody>
          <a:bodyPr/>
          <a:lstStyle/>
          <a:p>
            <a:pPr marL="342900" indent="-342900">
              <a:buFont typeface="Arial" panose="020B0604020202020204" pitchFamily="34" charset="0"/>
              <a:buChar char="•"/>
            </a:pPr>
            <a:r>
              <a:rPr lang="en-US" sz="2400" dirty="0"/>
              <a:t>Pump training by pump company trainer </a:t>
            </a:r>
          </a:p>
          <a:p>
            <a:pPr marL="342900" indent="-342900">
              <a:buFont typeface="Arial" panose="020B0604020202020204" pitchFamily="34" charset="0"/>
              <a:buChar char="•"/>
            </a:pPr>
            <a:r>
              <a:rPr lang="en-US" sz="2400" dirty="0"/>
              <a:t>Diabetes educator contact with family the Friday following training </a:t>
            </a:r>
          </a:p>
          <a:p>
            <a:endParaRPr lang="en-US" dirty="0"/>
          </a:p>
          <a:p>
            <a:endParaRPr lang="en-US" dirty="0"/>
          </a:p>
        </p:txBody>
      </p:sp>
      <p:sp>
        <p:nvSpPr>
          <p:cNvPr id="3" name="Footer Placeholder 2">
            <a:extLst>
              <a:ext uri="{FF2B5EF4-FFF2-40B4-BE49-F238E27FC236}">
                <a16:creationId xmlns:a16="http://schemas.microsoft.com/office/drawing/2014/main" id="{ED50D494-EFD7-FE25-CFBA-BF7B5FED4EAC}"/>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707AAB2C-7B7C-63CF-08B4-DD1C906AB01F}"/>
              </a:ext>
            </a:extLst>
          </p:cNvPr>
          <p:cNvSpPr>
            <a:spLocks noGrp="1"/>
          </p:cNvSpPr>
          <p:nvPr>
            <p:ph type="sldNum" sz="quarter" idx="14"/>
          </p:nvPr>
        </p:nvSpPr>
        <p:spPr/>
        <p:txBody>
          <a:bodyPr/>
          <a:lstStyle/>
          <a:p>
            <a:fld id="{63DCA5C9-2E11-4C67-86EB-AE1DE127DC64}" type="slidenum">
              <a:rPr lang="en-US" smtClean="0"/>
              <a:pPr/>
              <a:t>12</a:t>
            </a:fld>
            <a:endParaRPr lang="en-US"/>
          </a:p>
        </p:txBody>
      </p:sp>
      <p:sp>
        <p:nvSpPr>
          <p:cNvPr id="5" name="Title 4">
            <a:extLst>
              <a:ext uri="{FF2B5EF4-FFF2-40B4-BE49-F238E27FC236}">
                <a16:creationId xmlns:a16="http://schemas.microsoft.com/office/drawing/2014/main" id="{0F94FF46-8181-14DC-6214-0552CEF53CFF}"/>
              </a:ext>
            </a:extLst>
          </p:cNvPr>
          <p:cNvSpPr>
            <a:spLocks noGrp="1"/>
          </p:cNvSpPr>
          <p:nvPr>
            <p:ph type="title"/>
          </p:nvPr>
        </p:nvSpPr>
        <p:spPr/>
        <p:txBody>
          <a:bodyPr/>
          <a:lstStyle/>
          <a:p>
            <a:r>
              <a:rPr lang="en-US" dirty="0"/>
              <a:t>PDSA 4</a:t>
            </a:r>
          </a:p>
        </p:txBody>
      </p:sp>
      <p:pic>
        <p:nvPicPr>
          <p:cNvPr id="7" name="Picture 6"/>
          <p:cNvPicPr>
            <a:picLocks noChangeAspect="1"/>
          </p:cNvPicPr>
          <p:nvPr/>
        </p:nvPicPr>
        <p:blipFill>
          <a:blip r:embed="rId2"/>
          <a:stretch>
            <a:fillRect/>
          </a:stretch>
        </p:blipFill>
        <p:spPr>
          <a:xfrm>
            <a:off x="2197256" y="2849484"/>
            <a:ext cx="7795899" cy="3388830"/>
          </a:xfrm>
          <a:prstGeom prst="rect">
            <a:avLst/>
          </a:prstGeom>
        </p:spPr>
      </p:pic>
    </p:spTree>
    <p:extLst>
      <p:ext uri="{BB962C8B-B14F-4D97-AF65-F5344CB8AC3E}">
        <p14:creationId xmlns:p14="http://schemas.microsoft.com/office/powerpoint/2010/main" val="156281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a:t>Confidential</a:t>
            </a:r>
          </a:p>
        </p:txBody>
      </p:sp>
      <p:sp>
        <p:nvSpPr>
          <p:cNvPr id="4" name="Slide Number Placeholder 3"/>
          <p:cNvSpPr>
            <a:spLocks noGrp="1"/>
          </p:cNvSpPr>
          <p:nvPr>
            <p:ph type="sldNum" sz="quarter" idx="14"/>
          </p:nvPr>
        </p:nvSpPr>
        <p:spPr/>
        <p:txBody>
          <a:bodyPr/>
          <a:lstStyle/>
          <a:p>
            <a:fld id="{63DCA5C9-2E11-4C67-86EB-AE1DE127DC64}" type="slidenum">
              <a:rPr lang="en-US" smtClean="0"/>
              <a:pPr/>
              <a:t>13</a:t>
            </a:fld>
            <a:endParaRPr lang="en-US"/>
          </a:p>
        </p:txBody>
      </p:sp>
      <p:sp>
        <p:nvSpPr>
          <p:cNvPr id="5" name="Title 4"/>
          <p:cNvSpPr>
            <a:spLocks noGrp="1"/>
          </p:cNvSpPr>
          <p:nvPr>
            <p:ph type="title"/>
          </p:nvPr>
        </p:nvSpPr>
        <p:spPr/>
        <p:txBody>
          <a:bodyPr/>
          <a:lstStyle/>
          <a:p>
            <a:r>
              <a:rPr lang="en-US" dirty="0"/>
              <a:t>PDSA 4 Results</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266409483"/>
              </p:ext>
            </p:extLst>
          </p:nvPr>
        </p:nvGraphicFramePr>
        <p:xfrm>
          <a:off x="460375" y="1879600"/>
          <a:ext cx="11269663"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98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indent="-342900">
              <a:buFont typeface="Arial" panose="020B0604020202020204" pitchFamily="34" charset="0"/>
              <a:buChar char="•"/>
            </a:pPr>
            <a:r>
              <a:rPr lang="en-US" sz="3200" dirty="0"/>
              <a:t>Outliers</a:t>
            </a:r>
          </a:p>
          <a:p>
            <a:pPr marL="571500" lvl="3" indent="-342900"/>
            <a:r>
              <a:rPr lang="en-US" sz="2800" dirty="0"/>
              <a:t>Family rescheduling pump class due to family schedule conflict</a:t>
            </a:r>
          </a:p>
          <a:p>
            <a:pPr marL="571500" lvl="3" indent="-342900"/>
            <a:r>
              <a:rPr lang="en-US" sz="2800" dirty="0"/>
              <a:t>Family unsure of which pump they wanted (waited over 1 year to decide)</a:t>
            </a:r>
          </a:p>
          <a:p>
            <a:pPr marL="571500" lvl="3" indent="-342900"/>
            <a:r>
              <a:rPr lang="en-US" sz="2800" dirty="0"/>
              <a:t>Insurance issues</a:t>
            </a:r>
          </a:p>
          <a:p>
            <a:pPr lvl="3" indent="0">
              <a:buNone/>
            </a:pPr>
            <a:endParaRPr lang="en-US" sz="2800" dirty="0"/>
          </a:p>
        </p:txBody>
      </p:sp>
      <p:sp>
        <p:nvSpPr>
          <p:cNvPr id="3" name="Footer Placeholder 2"/>
          <p:cNvSpPr>
            <a:spLocks noGrp="1"/>
          </p:cNvSpPr>
          <p:nvPr>
            <p:ph type="ftr" sz="quarter" idx="13"/>
          </p:nvPr>
        </p:nvSpPr>
        <p:spPr/>
        <p:txBody>
          <a:bodyPr/>
          <a:lstStyle/>
          <a:p>
            <a:r>
              <a:rPr lang="en-US"/>
              <a:t>Confidential</a:t>
            </a:r>
          </a:p>
        </p:txBody>
      </p:sp>
      <p:sp>
        <p:nvSpPr>
          <p:cNvPr id="4" name="Slide Number Placeholder 3"/>
          <p:cNvSpPr>
            <a:spLocks noGrp="1"/>
          </p:cNvSpPr>
          <p:nvPr>
            <p:ph type="sldNum" sz="quarter" idx="14"/>
          </p:nvPr>
        </p:nvSpPr>
        <p:spPr/>
        <p:txBody>
          <a:bodyPr/>
          <a:lstStyle/>
          <a:p>
            <a:fld id="{63DCA5C9-2E11-4C67-86EB-AE1DE127DC64}" type="slidenum">
              <a:rPr lang="en-US" smtClean="0"/>
              <a:pPr/>
              <a:t>14</a:t>
            </a:fld>
            <a:endParaRPr lang="en-US"/>
          </a:p>
        </p:txBody>
      </p:sp>
      <p:sp>
        <p:nvSpPr>
          <p:cNvPr id="5" name="Title 4"/>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860237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D8E27D-E5C8-0F17-BFEF-F9CB9EE49431}"/>
              </a:ext>
            </a:extLst>
          </p:cNvPr>
          <p:cNvSpPr>
            <a:spLocks noGrp="1"/>
          </p:cNvSpPr>
          <p:nvPr>
            <p:ph sz="quarter" idx="12"/>
          </p:nvPr>
        </p:nvSpPr>
        <p:spPr/>
        <p:txBody>
          <a:bodyPr/>
          <a:lstStyle/>
          <a:p>
            <a:pPr marL="342900" indent="-342900">
              <a:buFont typeface="Arial" panose="020B0604020202020204" pitchFamily="34" charset="0"/>
              <a:buChar char="•"/>
            </a:pPr>
            <a:r>
              <a:rPr lang="en-US" sz="2800" dirty="0">
                <a:solidFill>
                  <a:schemeClr val="tx1"/>
                </a:solidFill>
              </a:rPr>
              <a:t>Increase phone PFU patients to see sustainability of diabetes educators making Friday phone PFU calls</a:t>
            </a:r>
          </a:p>
          <a:p>
            <a:pPr marL="342900" indent="-342900">
              <a:buFont typeface="Arial" panose="020B0604020202020204" pitchFamily="34" charset="0"/>
              <a:buChar char="•"/>
            </a:pPr>
            <a:r>
              <a:rPr lang="en-US" sz="2800" dirty="0">
                <a:solidFill>
                  <a:schemeClr val="tx1"/>
                </a:solidFill>
              </a:rPr>
              <a:t>Determine specific day of the week for pump trainings with pump company trainers </a:t>
            </a:r>
          </a:p>
          <a:p>
            <a:pPr marL="342900" indent="-342900">
              <a:buFont typeface="Arial" panose="020B0604020202020204" pitchFamily="34" charset="0"/>
              <a:buChar char="•"/>
            </a:pPr>
            <a:r>
              <a:rPr lang="en-US" sz="2800" dirty="0">
                <a:solidFill>
                  <a:schemeClr val="tx1"/>
                </a:solidFill>
              </a:rPr>
              <a:t>Module based pump class allowing multiple languages and improved patient experience </a:t>
            </a:r>
          </a:p>
          <a:p>
            <a:pPr marL="342900" indent="-342900">
              <a:buFont typeface="Arial" panose="020B0604020202020204" pitchFamily="34" charset="0"/>
              <a:buChar char="•"/>
            </a:pPr>
            <a:r>
              <a:rPr lang="en-US" sz="2800" dirty="0">
                <a:solidFill>
                  <a:schemeClr val="tx1"/>
                </a:solidFill>
              </a:rPr>
              <a:t>Provider initiating conversation on pump use</a:t>
            </a:r>
          </a:p>
          <a:p>
            <a:pPr marL="342900" indent="-342900">
              <a:buFont typeface="Arial" panose="020B0604020202020204" pitchFamily="34" charset="0"/>
              <a:buChar char="•"/>
            </a:pPr>
            <a:r>
              <a:rPr lang="en-US" sz="2800" dirty="0">
                <a:solidFill>
                  <a:schemeClr val="tx1"/>
                </a:solidFill>
              </a:rPr>
              <a:t>Redo provider bias survey</a:t>
            </a:r>
          </a:p>
          <a:p>
            <a:endParaRPr lang="en-US" dirty="0"/>
          </a:p>
          <a:p>
            <a:endParaRPr lang="en-US" dirty="0"/>
          </a:p>
        </p:txBody>
      </p:sp>
      <p:sp>
        <p:nvSpPr>
          <p:cNvPr id="3" name="Footer Placeholder 2">
            <a:extLst>
              <a:ext uri="{FF2B5EF4-FFF2-40B4-BE49-F238E27FC236}">
                <a16:creationId xmlns:a16="http://schemas.microsoft.com/office/drawing/2014/main" id="{D7CC51A9-C24F-0334-AA27-F908B173ECE3}"/>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FCD7DB6D-5206-8261-1D16-CD09707F8748}"/>
              </a:ext>
            </a:extLst>
          </p:cNvPr>
          <p:cNvSpPr>
            <a:spLocks noGrp="1"/>
          </p:cNvSpPr>
          <p:nvPr>
            <p:ph type="sldNum" sz="quarter" idx="14"/>
          </p:nvPr>
        </p:nvSpPr>
        <p:spPr/>
        <p:txBody>
          <a:bodyPr/>
          <a:lstStyle/>
          <a:p>
            <a:fld id="{63DCA5C9-2E11-4C67-86EB-AE1DE127DC64}" type="slidenum">
              <a:rPr lang="en-US" smtClean="0"/>
              <a:pPr/>
              <a:t>15</a:t>
            </a:fld>
            <a:endParaRPr lang="en-US"/>
          </a:p>
        </p:txBody>
      </p:sp>
      <p:sp>
        <p:nvSpPr>
          <p:cNvPr id="5" name="Title 4">
            <a:extLst>
              <a:ext uri="{FF2B5EF4-FFF2-40B4-BE49-F238E27FC236}">
                <a16:creationId xmlns:a16="http://schemas.microsoft.com/office/drawing/2014/main" id="{5DDBB799-CCCF-A169-EC18-712C1D037ADB}"/>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48009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a:t>Confidential</a:t>
            </a:r>
          </a:p>
        </p:txBody>
      </p:sp>
      <p:sp>
        <p:nvSpPr>
          <p:cNvPr id="4" name="Slide Number Placeholder 3"/>
          <p:cNvSpPr>
            <a:spLocks noGrp="1"/>
          </p:cNvSpPr>
          <p:nvPr>
            <p:ph type="sldNum" sz="quarter" idx="14"/>
          </p:nvPr>
        </p:nvSpPr>
        <p:spPr/>
        <p:txBody>
          <a:bodyPr/>
          <a:lstStyle/>
          <a:p>
            <a:fld id="{63DCA5C9-2E11-4C67-86EB-AE1DE127DC64}" type="slidenum">
              <a:rPr lang="en-US" smtClean="0"/>
              <a:pPr/>
              <a:t>16</a:t>
            </a:fld>
            <a:endParaRPr lang="en-US"/>
          </a:p>
        </p:txBody>
      </p:sp>
      <p:sp>
        <p:nvSpPr>
          <p:cNvPr id="6" name="Content Placeholder 5"/>
          <p:cNvSpPr txBox="1">
            <a:spLocks noGrp="1"/>
          </p:cNvSpPr>
          <p:nvPr>
            <p:ph sz="quarter" idx="12"/>
          </p:nvPr>
        </p:nvSpPr>
        <p:spPr>
          <a:xfrm>
            <a:off x="460375" y="1879600"/>
            <a:ext cx="11269663" cy="5401479"/>
          </a:xfrm>
          <a:prstGeom prst="rect">
            <a:avLst/>
          </a:prstGeom>
          <a:noFill/>
        </p:spPr>
        <p:txBody>
          <a:bodyPr wrap="square" rtlCol="0">
            <a:spAutoFit/>
          </a:bodyPr>
          <a:lstStyle/>
          <a:p>
            <a:r>
              <a:rPr lang="en-US" sz="2400" b="1"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OUR TEAM</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Doctors:  14 (12 FTE)</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Nurse Practitioners:  3 (all are CDEs)</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Diabetes RN/CDCEs:  11 (9.2 FTE) </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Registered Dieticians: 4 (3 FTE)</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Clinical Therapists:  3 (2 FTE)</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Social Worker: 1</a:t>
            </a:r>
          </a:p>
          <a:p>
            <a:pPr marL="342900" indent="-342900">
              <a:buFont typeface="Arial" panose="020B0604020202020204" pitchFamily="34" charset="0"/>
              <a:buChar char="•"/>
            </a:pP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Child Life Specialist: 2 (inpatient and </a:t>
            </a:r>
            <a:b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outpatient)</a:t>
            </a:r>
          </a:p>
          <a:p>
            <a:pPr marL="342900" indent="-342900">
              <a:buFont typeface="Arial" panose="020B0604020202020204" pitchFamily="34" charset="0"/>
              <a:buChar char="•"/>
            </a:pPr>
            <a:endPar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TextBox 6"/>
          <p:cNvSpPr txBox="1"/>
          <p:nvPr/>
        </p:nvSpPr>
        <p:spPr>
          <a:xfrm>
            <a:off x="6197291" y="1875306"/>
            <a:ext cx="5308002" cy="5509200"/>
          </a:xfrm>
          <a:prstGeom prst="rect">
            <a:avLst/>
          </a:prstGeom>
          <a:noFill/>
        </p:spPr>
        <p:txBody>
          <a:bodyPr wrap="square" rtlCol="0">
            <a:spAutoFit/>
          </a:bodyPr>
          <a:lstStyle/>
          <a:p>
            <a:r>
              <a:rPr lang="en-US" sz="2400" b="1" dirty="0">
                <a:latin typeface="Segoe UI Historic" panose="020B0502040204020203" pitchFamily="34" charset="0"/>
                <a:ea typeface="Segoe UI Historic" panose="020B0502040204020203" pitchFamily="34" charset="0"/>
                <a:cs typeface="Segoe UI Historic" panose="020B0502040204020203" pitchFamily="34" charset="0"/>
              </a:rPr>
              <a:t>POPULATION (BASED ON 2022 DATA)</a:t>
            </a:r>
          </a:p>
          <a:p>
            <a:pPr marL="342900" indent="-342900">
              <a:buFont typeface="Arial" panose="020B0604020202020204" pitchFamily="34" charset="0"/>
              <a:buChar char="•"/>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Total Patient &lt;18yo with T1D and 2 or more visits per year :  1,010 (Female 502 and Male 508) (~2000 total)</a:t>
            </a:r>
          </a:p>
          <a:p>
            <a:pPr marL="342900" indent="-342900">
              <a:buFont typeface="Arial" panose="020B0604020202020204" pitchFamily="34" charset="0"/>
              <a:buChar char="•"/>
            </a:pP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indent="-342900">
              <a:buFont typeface="Arial" panose="020B0604020202020204" pitchFamily="34" charset="0"/>
              <a:buChar char="•"/>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Newly diagnosed annually: ~300</a:t>
            </a:r>
          </a:p>
          <a:p>
            <a:pPr marL="342900" indent="-342900">
              <a:buFont typeface="Arial" panose="020B0604020202020204" pitchFamily="34" charset="0"/>
              <a:buChar char="•"/>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Payor Mix:  37% Medicaid</a:t>
            </a: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a:p>
            <a:endParaRPr lang="en-US" sz="2000" dirty="0">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sz="2000"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8" name="Title 1">
            <a:extLst>
              <a:ext uri="{FF2B5EF4-FFF2-40B4-BE49-F238E27FC236}">
                <a16:creationId xmlns:a16="http://schemas.microsoft.com/office/drawing/2014/main" id="{9CC4DBD2-8D16-F847-ABDA-105B439566D1}"/>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rgbClr val="003B5C"/>
                </a:solidFill>
                <a:latin typeface="Arial" panose="020B0604020202020204" pitchFamily="34" charset="0"/>
                <a:ea typeface="+mj-ea"/>
                <a:cs typeface="Arial" panose="020B0604020202020204" pitchFamily="34" charset="0"/>
              </a:defRPr>
            </a:lvl1pPr>
          </a:lstStyle>
          <a:p>
            <a:r>
              <a:rPr lang="en-US" dirty="0">
                <a:solidFill>
                  <a:schemeClr val="accent1"/>
                </a:solidFill>
              </a:rPr>
              <a:t>Cook Children’s Endocrinology &amp; Diabetes</a:t>
            </a:r>
          </a:p>
        </p:txBody>
      </p:sp>
    </p:spTree>
    <p:extLst>
      <p:ext uri="{BB962C8B-B14F-4D97-AF65-F5344CB8AC3E}">
        <p14:creationId xmlns:p14="http://schemas.microsoft.com/office/powerpoint/2010/main" val="101550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503CA-0E26-45EE-4524-8D2C62696D5A}"/>
              </a:ext>
            </a:extLst>
          </p:cNvPr>
          <p:cNvSpPr>
            <a:spLocks noGrp="1"/>
          </p:cNvSpPr>
          <p:nvPr>
            <p:ph sz="quarter" idx="12"/>
          </p:nvPr>
        </p:nvSpPr>
        <p:spPr/>
        <p:txBody>
          <a:bodyPr/>
          <a:lstStyle/>
          <a:p>
            <a:r>
              <a:rPr lang="en-US" sz="2400" b="0" i="0" dirty="0" err="1">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ElSayed</a:t>
            </a:r>
            <a:r>
              <a:rPr lang="en-US" sz="2400" b="0" i="0" dirty="0">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 NA, Aleppo G, </a:t>
            </a:r>
            <a:r>
              <a:rPr lang="en-US" sz="2400" b="0" i="0" dirty="0" err="1">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Aroda</a:t>
            </a:r>
            <a:r>
              <a:rPr lang="en-US" sz="2400" b="0" i="0" dirty="0">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 VR, et al., American Diabetes Association. 7. Diabetes technology: </a:t>
            </a:r>
            <a:r>
              <a:rPr lang="en-US" sz="2400" b="0" i="1" dirty="0">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Standards of Care in Diabetes—2023</a:t>
            </a:r>
            <a:r>
              <a:rPr lang="en-US" sz="2400" b="0" i="0" dirty="0">
                <a:solidFill>
                  <a:srgbClr val="383636"/>
                </a:solidFill>
                <a:effectLst/>
                <a:latin typeface="Segoe UI Historic" panose="020B0502040204020203" pitchFamily="34" charset="0"/>
                <a:ea typeface="Segoe UI Historic" panose="020B0502040204020203" pitchFamily="34" charset="0"/>
                <a:cs typeface="Segoe UI Historic" panose="020B0502040204020203" pitchFamily="34" charset="0"/>
              </a:rPr>
              <a:t>. Diabetes Care 2023;46(Suppl. 1):S111–S127</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 name="Footer Placeholder 2">
            <a:extLst>
              <a:ext uri="{FF2B5EF4-FFF2-40B4-BE49-F238E27FC236}">
                <a16:creationId xmlns:a16="http://schemas.microsoft.com/office/drawing/2014/main" id="{028B10D0-7E65-E495-FE51-CCDE8E005214}"/>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82E79CC2-5D4C-E88C-4102-67411699A252}"/>
              </a:ext>
            </a:extLst>
          </p:cNvPr>
          <p:cNvSpPr>
            <a:spLocks noGrp="1"/>
          </p:cNvSpPr>
          <p:nvPr>
            <p:ph type="sldNum" sz="quarter" idx="14"/>
          </p:nvPr>
        </p:nvSpPr>
        <p:spPr/>
        <p:txBody>
          <a:bodyPr/>
          <a:lstStyle/>
          <a:p>
            <a:fld id="{63DCA5C9-2E11-4C67-86EB-AE1DE127DC64}" type="slidenum">
              <a:rPr lang="en-US" smtClean="0"/>
              <a:pPr/>
              <a:t>17</a:t>
            </a:fld>
            <a:endParaRPr lang="en-US"/>
          </a:p>
        </p:txBody>
      </p:sp>
      <p:sp>
        <p:nvSpPr>
          <p:cNvPr id="5" name="Title 4">
            <a:extLst>
              <a:ext uri="{FF2B5EF4-FFF2-40B4-BE49-F238E27FC236}">
                <a16:creationId xmlns:a16="http://schemas.microsoft.com/office/drawing/2014/main" id="{D949D51B-BB3D-EB6B-CD83-A23D99788E4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55885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179C3-AAA6-4D43-8904-66156B04EEED}"/>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EF3FA085-AEA3-8343-9CFF-C06276062B22}"/>
              </a:ext>
            </a:extLst>
          </p:cNvPr>
          <p:cNvSpPr>
            <a:spLocks noGrp="1"/>
          </p:cNvSpPr>
          <p:nvPr>
            <p:ph type="body" sz="quarter" idx="10"/>
          </p:nvPr>
        </p:nvSpPr>
        <p:spPr/>
        <p:txBody>
          <a:bodyPr/>
          <a:lstStyle/>
          <a:p>
            <a:pPr lvl="1"/>
            <a:r>
              <a:rPr lang="en-US" dirty="0"/>
              <a:t>Contact</a:t>
            </a:r>
          </a:p>
          <a:p>
            <a:r>
              <a:rPr lang="en-US" dirty="0"/>
              <a:t>Stephanie Ogburn</a:t>
            </a:r>
          </a:p>
          <a:p>
            <a:r>
              <a:rPr lang="en-US" dirty="0"/>
              <a:t>stephanie.ogburn@cookchildrens.org</a:t>
            </a:r>
          </a:p>
          <a:p>
            <a:pPr lvl="1"/>
            <a:r>
              <a:rPr lang="en-US" dirty="0"/>
              <a:t>cookchildrens.org</a:t>
            </a:r>
          </a:p>
        </p:txBody>
      </p:sp>
    </p:spTree>
    <p:custDataLst>
      <p:tags r:id="rId1"/>
    </p:custDataLst>
    <p:extLst>
      <p:ext uri="{BB962C8B-B14F-4D97-AF65-F5344CB8AC3E}">
        <p14:creationId xmlns:p14="http://schemas.microsoft.com/office/powerpoint/2010/main" val="134925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2"/>
          </p:nvPr>
        </p:nvPicPr>
        <p:blipFill>
          <a:blip r:embed="rId2"/>
          <a:stretch>
            <a:fillRect/>
          </a:stretch>
        </p:blipFill>
        <p:spPr>
          <a:xfrm>
            <a:off x="2154736" y="1656196"/>
            <a:ext cx="7882528" cy="4422804"/>
          </a:xfrm>
          <a:prstGeom prst="rect">
            <a:avLst/>
          </a:prstGeom>
        </p:spPr>
      </p:pic>
      <p:sp>
        <p:nvSpPr>
          <p:cNvPr id="3" name="Footer Placeholder 2"/>
          <p:cNvSpPr>
            <a:spLocks noGrp="1"/>
          </p:cNvSpPr>
          <p:nvPr>
            <p:ph type="ftr" sz="quarter" idx="13"/>
          </p:nvPr>
        </p:nvSpPr>
        <p:spPr/>
        <p:txBody>
          <a:bodyPr/>
          <a:lstStyle/>
          <a:p>
            <a:r>
              <a:rPr lang="en-US"/>
              <a:t>Confidential</a:t>
            </a:r>
          </a:p>
        </p:txBody>
      </p:sp>
      <p:sp>
        <p:nvSpPr>
          <p:cNvPr id="4" name="Slide Number Placeholder 3"/>
          <p:cNvSpPr>
            <a:spLocks noGrp="1"/>
          </p:cNvSpPr>
          <p:nvPr>
            <p:ph type="sldNum" sz="quarter" idx="14"/>
          </p:nvPr>
        </p:nvSpPr>
        <p:spPr/>
        <p:txBody>
          <a:bodyPr/>
          <a:lstStyle/>
          <a:p>
            <a:fld id="{63DCA5C9-2E11-4C67-86EB-AE1DE127DC64}" type="slidenum">
              <a:rPr lang="en-US" smtClean="0"/>
              <a:pPr/>
              <a:t>2</a:t>
            </a:fld>
            <a:endParaRPr lang="en-US"/>
          </a:p>
        </p:txBody>
      </p:sp>
      <p:sp>
        <p:nvSpPr>
          <p:cNvPr id="5" name="Title 4"/>
          <p:cNvSpPr>
            <a:spLocks noGrp="1"/>
          </p:cNvSpPr>
          <p:nvPr>
            <p:ph type="title"/>
          </p:nvPr>
        </p:nvSpPr>
        <p:spPr/>
        <p:txBody>
          <a:bodyPr/>
          <a:lstStyle/>
          <a:p>
            <a:r>
              <a:rPr lang="en-US" dirty="0"/>
              <a:t>Cook Children’s T1D Exchange Collaborative Key Diagram Driver</a:t>
            </a:r>
          </a:p>
        </p:txBody>
      </p:sp>
      <p:sp>
        <p:nvSpPr>
          <p:cNvPr id="2" name="Oval 1">
            <a:extLst>
              <a:ext uri="{FF2B5EF4-FFF2-40B4-BE49-F238E27FC236}">
                <a16:creationId xmlns:a16="http://schemas.microsoft.com/office/drawing/2014/main" id="{6CB71F52-40B3-0A78-CFC6-24A6EA0F40B7}"/>
              </a:ext>
            </a:extLst>
          </p:cNvPr>
          <p:cNvSpPr/>
          <p:nvPr/>
        </p:nvSpPr>
        <p:spPr bwMode="auto">
          <a:xfrm>
            <a:off x="4583576" y="3565003"/>
            <a:ext cx="1273214" cy="314170"/>
          </a:xfrm>
          <a:prstGeom prst="ellipse">
            <a:avLst/>
          </a:prstGeom>
          <a:noFill/>
          <a:ln w="28575">
            <a:solidFill>
              <a:srgbClr val="FF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2000" b="0" i="0" dirty="0">
              <a:solidFill>
                <a:schemeClr val="bg1"/>
              </a:solidFill>
              <a:latin typeface="Segoe UI" panose="020B0502040204020203" pitchFamily="34" charset="0"/>
              <a:ea typeface="Roboto" panose="02000000000000000000" pitchFamily="2" charset="0"/>
              <a:cs typeface="Segoe UI" panose="020B0502040204020203" pitchFamily="34" charset="0"/>
            </a:endParaRPr>
          </a:p>
        </p:txBody>
      </p:sp>
      <p:sp>
        <p:nvSpPr>
          <p:cNvPr id="7" name="Oval 6">
            <a:extLst>
              <a:ext uri="{FF2B5EF4-FFF2-40B4-BE49-F238E27FC236}">
                <a16:creationId xmlns:a16="http://schemas.microsoft.com/office/drawing/2014/main" id="{E6E77B97-6AA3-7512-A10C-C8F6B1A2CB98}"/>
              </a:ext>
            </a:extLst>
          </p:cNvPr>
          <p:cNvSpPr/>
          <p:nvPr/>
        </p:nvSpPr>
        <p:spPr bwMode="auto">
          <a:xfrm>
            <a:off x="6244635" y="2795954"/>
            <a:ext cx="3792629" cy="685800"/>
          </a:xfrm>
          <a:prstGeom prst="ellipse">
            <a:avLst/>
          </a:prstGeom>
          <a:noFill/>
          <a:ln w="34925">
            <a:solidFill>
              <a:srgbClr val="FF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2000" b="0" i="0" dirty="0">
              <a:solidFill>
                <a:schemeClr val="bg1"/>
              </a:solidFill>
              <a:latin typeface="Segoe UI" panose="020B0502040204020203" pitchFamily="34" charset="0"/>
              <a:ea typeface="Roboto" panose="02000000000000000000" pitchFamily="2"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4CA287D9-1785-CE13-8A85-B46148D8EA50}"/>
              </a:ext>
            </a:extLst>
          </p:cNvPr>
          <p:cNvCxnSpPr/>
          <p:nvPr/>
        </p:nvCxnSpPr>
        <p:spPr>
          <a:xfrm flipH="1">
            <a:off x="5739618" y="3277772"/>
            <a:ext cx="647114" cy="4443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09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2FAE0-B95C-F41C-A407-928ADFEABFB8}"/>
              </a:ext>
            </a:extLst>
          </p:cNvPr>
          <p:cNvSpPr>
            <a:spLocks noGrp="1"/>
          </p:cNvSpPr>
          <p:nvPr>
            <p:ph sz="quarter" idx="12"/>
          </p:nvPr>
        </p:nvSpPr>
        <p:spPr>
          <a:xfrm>
            <a:off x="458787" y="1673412"/>
            <a:ext cx="11269663" cy="4187826"/>
          </a:xfrm>
        </p:spPr>
        <p:txBody>
          <a:bodyPr/>
          <a:lstStyle/>
          <a:p>
            <a:pPr marL="342900" indent="-342900">
              <a:buFont typeface="Arial" panose="020B0604020202020204" pitchFamily="34" charset="0"/>
              <a:buChar char="•"/>
            </a:pPr>
            <a:r>
              <a:rPr lang="en-US" sz="2400" dirty="0"/>
              <a:t>There is evidence that insulin pump use in youth contributes to moderate improvement inAa1c, decreased hypoglycemia, decreased DKA risk, as well as decreased risk of complications when compared with MDI.  Additionally, evidence suggests the use of automated insulin delivery systems (AIDs) reduces A1C, improves TIR, lowers risk of exercise-related hypoglycemia, and reduces diabetes burden, therefore contributing to psychosocial benefits.</a:t>
            </a:r>
          </a:p>
          <a:p>
            <a:pPr marL="342900" indent="-342900">
              <a:buFont typeface="Arial" panose="020B0604020202020204" pitchFamily="34" charset="0"/>
              <a:buChar char="•"/>
            </a:pPr>
            <a:r>
              <a:rPr lang="en-US" sz="2400" dirty="0"/>
              <a:t>Recommendation of insulin pump therapy being the main mode of insulin delivery in pediatric patients with Type 1 Diabetes under the age of 7</a:t>
            </a:r>
          </a:p>
          <a:p>
            <a:pPr marL="342900" indent="-342900">
              <a:buFont typeface="Arial" panose="020B0604020202020204" pitchFamily="34" charset="0"/>
              <a:buChar char="•"/>
            </a:pPr>
            <a:r>
              <a:rPr lang="en-US" sz="2400" dirty="0"/>
              <a:t>At baseline insulin pump use at Cook Children’s is 38%</a:t>
            </a:r>
          </a:p>
          <a:p>
            <a:endParaRPr lang="en-US" dirty="0"/>
          </a:p>
        </p:txBody>
      </p:sp>
      <p:sp>
        <p:nvSpPr>
          <p:cNvPr id="3" name="Footer Placeholder 2">
            <a:extLst>
              <a:ext uri="{FF2B5EF4-FFF2-40B4-BE49-F238E27FC236}">
                <a16:creationId xmlns:a16="http://schemas.microsoft.com/office/drawing/2014/main" id="{E1B64D6F-FA08-7861-0DAC-FB32C413ADD9}"/>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FFF48687-196E-892B-25C7-943DFB85C336}"/>
              </a:ext>
            </a:extLst>
          </p:cNvPr>
          <p:cNvSpPr>
            <a:spLocks noGrp="1"/>
          </p:cNvSpPr>
          <p:nvPr>
            <p:ph type="sldNum" sz="quarter" idx="14"/>
          </p:nvPr>
        </p:nvSpPr>
        <p:spPr/>
        <p:txBody>
          <a:bodyPr/>
          <a:lstStyle/>
          <a:p>
            <a:fld id="{63DCA5C9-2E11-4C67-86EB-AE1DE127DC64}" type="slidenum">
              <a:rPr lang="en-US" smtClean="0"/>
              <a:pPr/>
              <a:t>3</a:t>
            </a:fld>
            <a:endParaRPr lang="en-US"/>
          </a:p>
        </p:txBody>
      </p:sp>
      <p:sp>
        <p:nvSpPr>
          <p:cNvPr id="5" name="Title 4">
            <a:extLst>
              <a:ext uri="{FF2B5EF4-FFF2-40B4-BE49-F238E27FC236}">
                <a16:creationId xmlns:a16="http://schemas.microsoft.com/office/drawing/2014/main" id="{ED63EC93-C3D4-6527-5F94-8371F8C62EFC}"/>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09236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B8E26-3D39-7569-A715-0DA6238AC0D3}"/>
              </a:ext>
            </a:extLst>
          </p:cNvPr>
          <p:cNvSpPr>
            <a:spLocks noGrp="1"/>
          </p:cNvSpPr>
          <p:nvPr>
            <p:ph sz="quarter" idx="12"/>
          </p:nvPr>
        </p:nvSpPr>
        <p:spPr/>
        <p:txBody>
          <a:bodyPr/>
          <a:lstStyle/>
          <a:p>
            <a:r>
              <a:rPr lang="en-US" sz="2800" dirty="0"/>
              <a:t>The objective of this project is to increase pump use by 15% by July 2023, with a secondary objective to decrease the time of pump interest to pump start to less than 100 days at the Cook Children’s Endocrinology and Diabetes Clinic by the end of the year</a:t>
            </a:r>
          </a:p>
          <a:p>
            <a:endParaRPr lang="en-US" dirty="0"/>
          </a:p>
        </p:txBody>
      </p:sp>
      <p:sp>
        <p:nvSpPr>
          <p:cNvPr id="3" name="Footer Placeholder 2">
            <a:extLst>
              <a:ext uri="{FF2B5EF4-FFF2-40B4-BE49-F238E27FC236}">
                <a16:creationId xmlns:a16="http://schemas.microsoft.com/office/drawing/2014/main" id="{3CB4A705-8078-E859-4DF3-BE7A3EBE9706}"/>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DF2D8678-3A93-5AB1-FA83-9DE04F207A37}"/>
              </a:ext>
            </a:extLst>
          </p:cNvPr>
          <p:cNvSpPr>
            <a:spLocks noGrp="1"/>
          </p:cNvSpPr>
          <p:nvPr>
            <p:ph type="sldNum" sz="quarter" idx="14"/>
          </p:nvPr>
        </p:nvSpPr>
        <p:spPr/>
        <p:txBody>
          <a:bodyPr/>
          <a:lstStyle/>
          <a:p>
            <a:fld id="{63DCA5C9-2E11-4C67-86EB-AE1DE127DC64}" type="slidenum">
              <a:rPr lang="en-US" smtClean="0"/>
              <a:pPr/>
              <a:t>4</a:t>
            </a:fld>
            <a:endParaRPr lang="en-US"/>
          </a:p>
        </p:txBody>
      </p:sp>
      <p:sp>
        <p:nvSpPr>
          <p:cNvPr id="5" name="Title 4">
            <a:extLst>
              <a:ext uri="{FF2B5EF4-FFF2-40B4-BE49-F238E27FC236}">
                <a16:creationId xmlns:a16="http://schemas.microsoft.com/office/drawing/2014/main" id="{B6CFFC44-CFB6-6722-D56A-3590F0E11155}"/>
              </a:ext>
            </a:extLst>
          </p:cNvPr>
          <p:cNvSpPr>
            <a:spLocks noGrp="1"/>
          </p:cNvSpPr>
          <p:nvPr>
            <p:ph type="title"/>
          </p:nvPr>
        </p:nvSpPr>
        <p:spPr/>
        <p:txBody>
          <a:bodyPr/>
          <a:lstStyle/>
          <a:p>
            <a:r>
              <a:rPr lang="en-US" dirty="0"/>
              <a:t>Objective</a:t>
            </a:r>
          </a:p>
        </p:txBody>
      </p:sp>
    </p:spTree>
    <p:extLst>
      <p:ext uri="{BB962C8B-B14F-4D97-AF65-F5344CB8AC3E}">
        <p14:creationId xmlns:p14="http://schemas.microsoft.com/office/powerpoint/2010/main" val="166659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4726330-E432-70B1-F581-5140D032B60B}"/>
              </a:ext>
            </a:extLst>
          </p:cNvPr>
          <p:cNvGraphicFramePr>
            <a:graphicFrameLocks noGrp="1"/>
          </p:cNvGraphicFramePr>
          <p:nvPr>
            <p:ph sz="quarter" idx="12"/>
            <p:extLst>
              <p:ext uri="{D42A27DB-BD31-4B8C-83A1-F6EECF244321}">
                <p14:modId xmlns:p14="http://schemas.microsoft.com/office/powerpoint/2010/main" val="1391372332"/>
              </p:ext>
            </p:extLst>
          </p:nvPr>
        </p:nvGraphicFramePr>
        <p:xfrm>
          <a:off x="460375" y="1879600"/>
          <a:ext cx="1126966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2BE4E4A-4283-5AB4-B958-8B8B8F8AD0BB}"/>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4B79153E-8F16-C7F0-2DB1-7D93B0E9F385}"/>
              </a:ext>
            </a:extLst>
          </p:cNvPr>
          <p:cNvSpPr>
            <a:spLocks noGrp="1"/>
          </p:cNvSpPr>
          <p:nvPr>
            <p:ph type="sldNum" sz="quarter" idx="14"/>
          </p:nvPr>
        </p:nvSpPr>
        <p:spPr/>
        <p:txBody>
          <a:bodyPr/>
          <a:lstStyle/>
          <a:p>
            <a:fld id="{63DCA5C9-2E11-4C67-86EB-AE1DE127DC64}" type="slidenum">
              <a:rPr lang="en-US" smtClean="0"/>
              <a:pPr/>
              <a:t>5</a:t>
            </a:fld>
            <a:endParaRPr lang="en-US"/>
          </a:p>
        </p:txBody>
      </p:sp>
      <p:sp>
        <p:nvSpPr>
          <p:cNvPr id="5" name="Title 4">
            <a:extLst>
              <a:ext uri="{FF2B5EF4-FFF2-40B4-BE49-F238E27FC236}">
                <a16:creationId xmlns:a16="http://schemas.microsoft.com/office/drawing/2014/main" id="{B221F17D-1C56-1A25-2207-629EA966C40B}"/>
              </a:ext>
            </a:extLst>
          </p:cNvPr>
          <p:cNvSpPr>
            <a:spLocks noGrp="1"/>
          </p:cNvSpPr>
          <p:nvPr>
            <p:ph type="title"/>
          </p:nvPr>
        </p:nvSpPr>
        <p:spPr/>
        <p:txBody>
          <a:bodyPr/>
          <a:lstStyle/>
          <a:p>
            <a:r>
              <a:rPr lang="en-US" dirty="0"/>
              <a:t>Methods</a:t>
            </a:r>
          </a:p>
        </p:txBody>
      </p:sp>
    </p:spTree>
    <p:extLst>
      <p:ext uri="{BB962C8B-B14F-4D97-AF65-F5344CB8AC3E}">
        <p14:creationId xmlns:p14="http://schemas.microsoft.com/office/powerpoint/2010/main" val="2131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63DCA5C9-2E11-4C67-86EB-AE1DE127DC64}" type="slidenum">
              <a:rPr lang="en-US" smtClean="0"/>
              <a:pPr/>
              <a:t>6</a:t>
            </a:fld>
            <a:endParaRPr lang="en-US"/>
          </a:p>
        </p:txBody>
      </p:sp>
      <p:sp>
        <p:nvSpPr>
          <p:cNvPr id="5" name="Title 4"/>
          <p:cNvSpPr>
            <a:spLocks noGrp="1"/>
          </p:cNvSpPr>
          <p:nvPr>
            <p:ph type="title"/>
          </p:nvPr>
        </p:nvSpPr>
        <p:spPr/>
        <p:txBody>
          <a:bodyPr/>
          <a:lstStyle/>
          <a:p>
            <a:r>
              <a:rPr lang="en-US" dirty="0"/>
              <a:t>Fishbone</a:t>
            </a:r>
          </a:p>
        </p:txBody>
      </p:sp>
      <p:pic>
        <p:nvPicPr>
          <p:cNvPr id="7" name="Content Placeholder 6"/>
          <p:cNvPicPr>
            <a:picLocks noGrp="1" noChangeAspect="1"/>
          </p:cNvPicPr>
          <p:nvPr>
            <p:ph sz="quarter" idx="12"/>
          </p:nvPr>
        </p:nvPicPr>
        <p:blipFill>
          <a:blip r:embed="rId3"/>
          <a:stretch>
            <a:fillRect/>
          </a:stretch>
        </p:blipFill>
        <p:spPr>
          <a:xfrm>
            <a:off x="1869743" y="1637822"/>
            <a:ext cx="9744502" cy="5220178"/>
          </a:xfrm>
          <a:prstGeom prst="rect">
            <a:avLst/>
          </a:prstGeom>
        </p:spPr>
      </p:pic>
    </p:spTree>
    <p:extLst>
      <p:ext uri="{BB962C8B-B14F-4D97-AF65-F5344CB8AC3E}">
        <p14:creationId xmlns:p14="http://schemas.microsoft.com/office/powerpoint/2010/main" val="82989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2"/>
          </p:nvPr>
        </p:nvPicPr>
        <p:blipFill>
          <a:blip r:embed="rId2"/>
          <a:stretch>
            <a:fillRect/>
          </a:stretch>
        </p:blipFill>
        <p:spPr>
          <a:xfrm>
            <a:off x="1913430" y="1618606"/>
            <a:ext cx="9300889" cy="5239394"/>
          </a:xfrm>
          <a:prstGeom prst="rect">
            <a:avLst/>
          </a:prstGeom>
        </p:spPr>
      </p:pic>
      <p:sp>
        <p:nvSpPr>
          <p:cNvPr id="4" name="Slide Number Placeholder 3"/>
          <p:cNvSpPr>
            <a:spLocks noGrp="1"/>
          </p:cNvSpPr>
          <p:nvPr>
            <p:ph type="sldNum" sz="quarter" idx="14"/>
          </p:nvPr>
        </p:nvSpPr>
        <p:spPr/>
        <p:txBody>
          <a:bodyPr/>
          <a:lstStyle/>
          <a:p>
            <a:fld id="{63DCA5C9-2E11-4C67-86EB-AE1DE127DC64}" type="slidenum">
              <a:rPr lang="en-US" smtClean="0"/>
              <a:pPr/>
              <a:t>7</a:t>
            </a:fld>
            <a:endParaRPr lang="en-US"/>
          </a:p>
        </p:txBody>
      </p:sp>
      <p:sp>
        <p:nvSpPr>
          <p:cNvPr id="5" name="Title 4"/>
          <p:cNvSpPr>
            <a:spLocks noGrp="1"/>
          </p:cNvSpPr>
          <p:nvPr>
            <p:ph type="title"/>
          </p:nvPr>
        </p:nvSpPr>
        <p:spPr/>
        <p:txBody>
          <a:bodyPr/>
          <a:lstStyle/>
          <a:p>
            <a:r>
              <a:rPr lang="en-US" dirty="0"/>
              <a:t>Pump Process</a:t>
            </a:r>
          </a:p>
        </p:txBody>
      </p:sp>
    </p:spTree>
    <p:extLst>
      <p:ext uri="{BB962C8B-B14F-4D97-AF65-F5344CB8AC3E}">
        <p14:creationId xmlns:p14="http://schemas.microsoft.com/office/powerpoint/2010/main" val="423705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5D516-A5DA-F399-7CF6-FAC59B6F49B9}"/>
              </a:ext>
            </a:extLst>
          </p:cNvPr>
          <p:cNvSpPr>
            <a:spLocks noGrp="1"/>
          </p:cNvSpPr>
          <p:nvPr>
            <p:ph sz="quarter" idx="12"/>
          </p:nvPr>
        </p:nvSpPr>
        <p:spPr/>
        <p:txBody>
          <a:bodyPr/>
          <a:lstStyle/>
          <a:p>
            <a:r>
              <a:rPr lang="en-US" b="1" dirty="0"/>
              <a:t>AIM </a:t>
            </a:r>
            <a:r>
              <a:rPr lang="en-US" dirty="0"/>
              <a:t>Shorten timeframe from pump interest to pump follow up</a:t>
            </a:r>
          </a:p>
          <a:p>
            <a:r>
              <a:rPr lang="en-US" b="1" dirty="0"/>
              <a:t>Intervention:</a:t>
            </a:r>
          </a:p>
          <a:p>
            <a:pPr marL="342900" indent="-342900">
              <a:buFont typeface="Arial" panose="020B0604020202020204" pitchFamily="34" charset="0"/>
              <a:buChar char="•"/>
            </a:pPr>
            <a:r>
              <a:rPr lang="en-US" dirty="0"/>
              <a:t>Group pump training with pump </a:t>
            </a:r>
            <a:br>
              <a:rPr lang="en-US" dirty="0"/>
            </a:br>
            <a:r>
              <a:rPr lang="en-US" dirty="0"/>
              <a:t>company trainer </a:t>
            </a:r>
          </a:p>
          <a:p>
            <a:pPr marL="342900" indent="-342900">
              <a:buFont typeface="Arial" panose="020B0604020202020204" pitchFamily="34" charset="0"/>
              <a:buChar char="•"/>
            </a:pPr>
            <a:r>
              <a:rPr lang="en-US" dirty="0"/>
              <a:t>Group pump follow up with Cook </a:t>
            </a:r>
            <a:br>
              <a:rPr lang="en-US" dirty="0"/>
            </a:br>
            <a:r>
              <a:rPr lang="en-US" dirty="0"/>
              <a:t>diabetes educator and provider</a:t>
            </a:r>
          </a:p>
          <a:p>
            <a:r>
              <a:rPr lang="en-US" b="1" dirty="0"/>
              <a:t>Barriers encountered:</a:t>
            </a:r>
          </a:p>
          <a:p>
            <a:pPr marL="342900" indent="-342900">
              <a:buFont typeface="Arial" panose="020B0604020202020204" pitchFamily="34" charset="0"/>
              <a:buChar char="•"/>
            </a:pPr>
            <a:r>
              <a:rPr lang="en-US" dirty="0"/>
              <a:t>Classroom space</a:t>
            </a:r>
          </a:p>
          <a:p>
            <a:pPr marL="342900" indent="-342900">
              <a:buFont typeface="Arial" panose="020B0604020202020204" pitchFamily="34" charset="0"/>
              <a:buChar char="•"/>
            </a:pPr>
            <a:r>
              <a:rPr lang="en-US" dirty="0"/>
              <a:t>Insurance </a:t>
            </a:r>
          </a:p>
          <a:p>
            <a:pPr marL="342900" indent="-342900">
              <a:buFont typeface="Arial" panose="020B0604020202020204" pitchFamily="34" charset="0"/>
              <a:buChar char="•"/>
            </a:pPr>
            <a:r>
              <a:rPr lang="en-US" dirty="0"/>
              <a:t>Provider availability </a:t>
            </a:r>
          </a:p>
          <a:p>
            <a:endParaRPr lang="en-US" b="1" dirty="0"/>
          </a:p>
        </p:txBody>
      </p:sp>
      <p:sp>
        <p:nvSpPr>
          <p:cNvPr id="3" name="Footer Placeholder 2">
            <a:extLst>
              <a:ext uri="{FF2B5EF4-FFF2-40B4-BE49-F238E27FC236}">
                <a16:creationId xmlns:a16="http://schemas.microsoft.com/office/drawing/2014/main" id="{37AE4D5D-BAF7-6DD2-7319-346C2019F31A}"/>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E410864B-E749-936A-BA10-E07316FAAF4E}"/>
              </a:ext>
            </a:extLst>
          </p:cNvPr>
          <p:cNvSpPr>
            <a:spLocks noGrp="1"/>
          </p:cNvSpPr>
          <p:nvPr>
            <p:ph type="sldNum" sz="quarter" idx="14"/>
          </p:nvPr>
        </p:nvSpPr>
        <p:spPr/>
        <p:txBody>
          <a:bodyPr/>
          <a:lstStyle/>
          <a:p>
            <a:fld id="{63DCA5C9-2E11-4C67-86EB-AE1DE127DC64}" type="slidenum">
              <a:rPr lang="en-US" smtClean="0"/>
              <a:pPr/>
              <a:t>8</a:t>
            </a:fld>
            <a:endParaRPr lang="en-US"/>
          </a:p>
        </p:txBody>
      </p:sp>
      <p:sp>
        <p:nvSpPr>
          <p:cNvPr id="5" name="Title 4">
            <a:extLst>
              <a:ext uri="{FF2B5EF4-FFF2-40B4-BE49-F238E27FC236}">
                <a16:creationId xmlns:a16="http://schemas.microsoft.com/office/drawing/2014/main" id="{E8DB2C30-8C7A-9F6B-7269-A43F1EA231A5}"/>
              </a:ext>
            </a:extLst>
          </p:cNvPr>
          <p:cNvSpPr>
            <a:spLocks noGrp="1"/>
          </p:cNvSpPr>
          <p:nvPr>
            <p:ph type="title"/>
          </p:nvPr>
        </p:nvSpPr>
        <p:spPr/>
        <p:txBody>
          <a:bodyPr/>
          <a:lstStyle/>
          <a:p>
            <a:r>
              <a:rPr lang="en-US" dirty="0"/>
              <a:t>PDSA 1</a:t>
            </a:r>
          </a:p>
        </p:txBody>
      </p:sp>
      <p:graphicFrame>
        <p:nvGraphicFramePr>
          <p:cNvPr id="11" name="Chart 10"/>
          <p:cNvGraphicFramePr>
            <a:graphicFrameLocks/>
          </p:cNvGraphicFramePr>
          <p:nvPr>
            <p:extLst>
              <p:ext uri="{D42A27DB-BD31-4B8C-83A1-F6EECF244321}">
                <p14:modId xmlns:p14="http://schemas.microsoft.com/office/powerpoint/2010/main" val="1312841839"/>
              </p:ext>
            </p:extLst>
          </p:nvPr>
        </p:nvGraphicFramePr>
        <p:xfrm>
          <a:off x="5003964" y="2093522"/>
          <a:ext cx="6996004" cy="4525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28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41705-EC18-39E1-8CFF-ADEACCEB8268}"/>
              </a:ext>
            </a:extLst>
          </p:cNvPr>
          <p:cNvSpPr>
            <a:spLocks noGrp="1"/>
          </p:cNvSpPr>
          <p:nvPr>
            <p:ph sz="quarter" idx="12"/>
          </p:nvPr>
        </p:nvSpPr>
        <p:spPr>
          <a:xfrm>
            <a:off x="460375" y="1661232"/>
            <a:ext cx="11269663" cy="4187826"/>
          </a:xfrm>
        </p:spPr>
        <p:txBody>
          <a:bodyPr/>
          <a:lstStyle/>
          <a:p>
            <a:r>
              <a:rPr lang="en-US" sz="2400" b="1" dirty="0"/>
              <a:t>Intervention:</a:t>
            </a:r>
          </a:p>
          <a:p>
            <a:pPr marL="342900" indent="-342900">
              <a:buFont typeface="Arial" panose="020B0604020202020204" pitchFamily="34" charset="0"/>
              <a:buChar char="•"/>
            </a:pPr>
            <a:r>
              <a:rPr lang="en-US" sz="2400" dirty="0"/>
              <a:t>Group pump training </a:t>
            </a:r>
            <a:br>
              <a:rPr lang="en-US" sz="2400" dirty="0"/>
            </a:br>
            <a:r>
              <a:rPr lang="en-US" sz="2400" dirty="0"/>
              <a:t>with pump company </a:t>
            </a:r>
            <a:br>
              <a:rPr lang="en-US" sz="2400" dirty="0"/>
            </a:br>
            <a:r>
              <a:rPr lang="en-US" sz="2400" dirty="0"/>
              <a:t>trainer </a:t>
            </a:r>
          </a:p>
          <a:p>
            <a:pPr marL="342900" indent="-342900">
              <a:buFont typeface="Arial" panose="020B0604020202020204" pitchFamily="34" charset="0"/>
              <a:buChar char="•"/>
            </a:pPr>
            <a:r>
              <a:rPr lang="en-US" sz="2400" dirty="0"/>
              <a:t>Group pump follow </a:t>
            </a:r>
            <a:br>
              <a:rPr lang="en-US" sz="2400" dirty="0"/>
            </a:br>
            <a:r>
              <a:rPr lang="en-US" sz="2400" dirty="0"/>
              <a:t>up with Cook diabetes </a:t>
            </a:r>
            <a:br>
              <a:rPr lang="en-US" sz="2400" dirty="0"/>
            </a:br>
            <a:r>
              <a:rPr lang="en-US" sz="2400" dirty="0"/>
              <a:t>educator and provider</a:t>
            </a:r>
          </a:p>
          <a:p>
            <a:r>
              <a:rPr lang="en-US" sz="2400" b="1" dirty="0"/>
              <a:t>Barriers</a:t>
            </a:r>
          </a:p>
          <a:p>
            <a:pPr marL="342900" indent="-342900">
              <a:buFont typeface="Arial" panose="020B0604020202020204" pitchFamily="34" charset="0"/>
              <a:buChar char="•"/>
            </a:pPr>
            <a:r>
              <a:rPr lang="en-US" sz="2400" dirty="0"/>
              <a:t>Classroom space</a:t>
            </a:r>
          </a:p>
          <a:p>
            <a:pPr marL="342900" indent="-342900">
              <a:buFont typeface="Arial" panose="020B0604020202020204" pitchFamily="34" charset="0"/>
              <a:buChar char="•"/>
            </a:pPr>
            <a:r>
              <a:rPr lang="en-US" sz="2400" dirty="0"/>
              <a:t>Insurance </a:t>
            </a:r>
          </a:p>
          <a:p>
            <a:pPr marL="342900" indent="-342900">
              <a:buFont typeface="Arial" panose="020B0604020202020204" pitchFamily="34" charset="0"/>
              <a:buChar char="•"/>
            </a:pPr>
            <a:r>
              <a:rPr lang="en-US" sz="2400" dirty="0"/>
              <a:t>Provider availability </a:t>
            </a:r>
          </a:p>
          <a:p>
            <a:endParaRPr lang="en-US" dirty="0"/>
          </a:p>
        </p:txBody>
      </p:sp>
      <p:sp>
        <p:nvSpPr>
          <p:cNvPr id="3" name="Footer Placeholder 2">
            <a:extLst>
              <a:ext uri="{FF2B5EF4-FFF2-40B4-BE49-F238E27FC236}">
                <a16:creationId xmlns:a16="http://schemas.microsoft.com/office/drawing/2014/main" id="{E70D9988-9443-8D43-2F11-1AD8743A71EB}"/>
              </a:ext>
            </a:extLst>
          </p:cNvPr>
          <p:cNvSpPr>
            <a:spLocks noGrp="1"/>
          </p:cNvSpPr>
          <p:nvPr>
            <p:ph type="ftr" sz="quarter" idx="13"/>
          </p:nvPr>
        </p:nvSpPr>
        <p:spPr/>
        <p:txBody>
          <a:bodyPr/>
          <a:lstStyle/>
          <a:p>
            <a:r>
              <a:rPr lang="en-US"/>
              <a:t>Confidential</a:t>
            </a:r>
          </a:p>
        </p:txBody>
      </p:sp>
      <p:sp>
        <p:nvSpPr>
          <p:cNvPr id="4" name="Slide Number Placeholder 3">
            <a:extLst>
              <a:ext uri="{FF2B5EF4-FFF2-40B4-BE49-F238E27FC236}">
                <a16:creationId xmlns:a16="http://schemas.microsoft.com/office/drawing/2014/main" id="{ABE5AC67-3846-7608-65A0-757B264955AF}"/>
              </a:ext>
            </a:extLst>
          </p:cNvPr>
          <p:cNvSpPr>
            <a:spLocks noGrp="1"/>
          </p:cNvSpPr>
          <p:nvPr>
            <p:ph type="sldNum" sz="quarter" idx="14"/>
          </p:nvPr>
        </p:nvSpPr>
        <p:spPr/>
        <p:txBody>
          <a:bodyPr/>
          <a:lstStyle/>
          <a:p>
            <a:fld id="{63DCA5C9-2E11-4C67-86EB-AE1DE127DC64}" type="slidenum">
              <a:rPr lang="en-US" smtClean="0"/>
              <a:pPr/>
              <a:t>9</a:t>
            </a:fld>
            <a:endParaRPr lang="en-US"/>
          </a:p>
        </p:txBody>
      </p:sp>
      <p:sp>
        <p:nvSpPr>
          <p:cNvPr id="5" name="Title 4">
            <a:extLst>
              <a:ext uri="{FF2B5EF4-FFF2-40B4-BE49-F238E27FC236}">
                <a16:creationId xmlns:a16="http://schemas.microsoft.com/office/drawing/2014/main" id="{F56ED2D2-9346-C519-82D6-79B023073FB5}"/>
              </a:ext>
            </a:extLst>
          </p:cNvPr>
          <p:cNvSpPr>
            <a:spLocks noGrp="1"/>
          </p:cNvSpPr>
          <p:nvPr>
            <p:ph type="title"/>
          </p:nvPr>
        </p:nvSpPr>
        <p:spPr/>
        <p:txBody>
          <a:bodyPr/>
          <a:lstStyle/>
          <a:p>
            <a:r>
              <a:rPr lang="en-US" dirty="0"/>
              <a:t>PDSA 2</a:t>
            </a:r>
          </a:p>
        </p:txBody>
      </p:sp>
      <p:graphicFrame>
        <p:nvGraphicFramePr>
          <p:cNvPr id="9" name="Chart 8"/>
          <p:cNvGraphicFramePr>
            <a:graphicFrameLocks/>
          </p:cNvGraphicFramePr>
          <p:nvPr>
            <p:extLst>
              <p:ext uri="{D42A27DB-BD31-4B8C-83A1-F6EECF244321}">
                <p14:modId xmlns:p14="http://schemas.microsoft.com/office/powerpoint/2010/main" val="1023900285"/>
              </p:ext>
            </p:extLst>
          </p:nvPr>
        </p:nvGraphicFramePr>
        <p:xfrm>
          <a:off x="3770629" y="1471430"/>
          <a:ext cx="8225792" cy="5147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827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Newbrandedtemplate" id="{0A77AE77-3BC8-4AF3-BAF2-8B638F77C4EC}" vid="{05C14440-53A5-401A-A333-B5C475A9DB60}"/>
    </a:ext>
  </a:extLst>
</a:theme>
</file>

<file path=ppt/theme/theme2.xml><?xml version="1.0" encoding="utf-8"?>
<a:theme xmlns:a="http://schemas.openxmlformats.org/drawingml/2006/main" name="Instructions">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Newbrandedtemplate" id="{0A77AE77-3BC8-4AF3-BAF2-8B638F77C4EC}" vid="{2509ABC5-00CC-485C-9225-450E480EF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08C5EC57C56A46B0F632110C642E00" ma:contentTypeVersion="16" ma:contentTypeDescription="Create a new document." ma:contentTypeScope="" ma:versionID="3f8466cbe289b73e945c96860741108c">
  <xsd:schema xmlns:xsd="http://www.w3.org/2001/XMLSchema" xmlns:xs="http://www.w3.org/2001/XMLSchema" xmlns:p="http://schemas.microsoft.com/office/2006/metadata/properties" xmlns:ns2="a24059d3-57fa-4a2d-b020-e0932d52c08f" xmlns:ns3="163a33b8-7075-472b-bbb8-e3711ba3e389" targetNamespace="http://schemas.microsoft.com/office/2006/metadata/properties" ma:root="true" ma:fieldsID="e6cdad30cf913d9b1a15dda210af4e37" ns2:_="" ns3:_="">
    <xsd:import namespace="a24059d3-57fa-4a2d-b020-e0932d52c08f"/>
    <xsd:import namespace="163a33b8-7075-472b-bbb8-e3711ba3e3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059d3-57fa-4a2d-b020-e0932d52c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3a33b8-7075-472b-bbb8-e3711ba3e3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52e9b4-57b6-45f0-85a3-cbc5ab681af2}" ma:internalName="TaxCatchAll" ma:showField="CatchAllData" ma:web="163a33b8-7075-472b-bbb8-e3711ba3e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24059d3-57fa-4a2d-b020-e0932d52c08f">
      <Terms xmlns="http://schemas.microsoft.com/office/infopath/2007/PartnerControls"/>
    </lcf76f155ced4ddcb4097134ff3c332f>
    <TaxCatchAll xmlns="163a33b8-7075-472b-bbb8-e3711ba3e3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992D83-FAE5-41AB-B56C-90D3A788517E}">
  <ds:schemaRefs>
    <ds:schemaRef ds:uri="163a33b8-7075-472b-bbb8-e3711ba3e389"/>
    <ds:schemaRef ds:uri="a24059d3-57fa-4a2d-b020-e0932d52c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F607C6-A57A-4B03-A83A-45F6327B7BA6}">
  <ds:schemaRefs>
    <ds:schemaRef ds:uri="http://purl.org/dc/dcmitype/"/>
    <ds:schemaRef ds:uri="http://www.w3.org/XML/1998/namespace"/>
    <ds:schemaRef ds:uri="a24059d3-57fa-4a2d-b020-e0932d52c08f"/>
    <ds:schemaRef ds:uri="http://schemas.microsoft.com/office/2006/metadata/properties"/>
    <ds:schemaRef ds:uri="http://schemas.microsoft.com/office/2006/documentManagement/types"/>
    <ds:schemaRef ds:uri="163a33b8-7075-472b-bbb8-e3711ba3e389"/>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Newbrandedtemplate</Template>
  <TotalTime>2136</TotalTime>
  <Words>673</Words>
  <Application>Microsoft Office PowerPoint</Application>
  <PresentationFormat>Widescreen</PresentationFormat>
  <Paragraphs>134</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Roboto</vt:lpstr>
      <vt:lpstr>Segoe UI</vt:lpstr>
      <vt:lpstr>Segoe UI Historic</vt:lpstr>
      <vt:lpstr>Segoe UI Symbol</vt:lpstr>
      <vt:lpstr>template</vt:lpstr>
      <vt:lpstr>Instructions</vt:lpstr>
      <vt:lpstr>Increasing Pump Use in Patients with Diabetes at Cook Children’s Endocrinology and Diabetes Clinic </vt:lpstr>
      <vt:lpstr>Cook Children’s T1D Exchange Collaborative Key Diagram Driver</vt:lpstr>
      <vt:lpstr>Background</vt:lpstr>
      <vt:lpstr>Objective</vt:lpstr>
      <vt:lpstr>Methods</vt:lpstr>
      <vt:lpstr>Fishbone</vt:lpstr>
      <vt:lpstr>Pump Process</vt:lpstr>
      <vt:lpstr>PDSA 1</vt:lpstr>
      <vt:lpstr>PDSA 2</vt:lpstr>
      <vt:lpstr>PDSA 3</vt:lpstr>
      <vt:lpstr>PDSA 3 Results</vt:lpstr>
      <vt:lpstr>PDSA 4</vt:lpstr>
      <vt:lpstr>PDSA 4 Results</vt:lpstr>
      <vt:lpstr>Discussion</vt:lpstr>
      <vt:lpstr>Next Steps</vt:lpstr>
      <vt:lpstr>Cook Children’s Endocrinology &amp; Diabetes</vt:lpstr>
      <vt:lpstr>References</vt:lpstr>
      <vt:lpstr>Thank You</vt:lpstr>
    </vt:vector>
  </TitlesOfParts>
  <Manager/>
  <Company>Cook Children's Health Care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CookChildren’s PPT Template</dc:title>
  <dc:subject/>
  <dc:creator>Stephanie Ogburn</dc:creator>
  <cp:keywords/>
  <dc:description/>
  <cp:lastModifiedBy>Trevon Wright</cp:lastModifiedBy>
  <cp:revision>33</cp:revision>
  <dcterms:created xsi:type="dcterms:W3CDTF">2023-05-04T20:34:37Z</dcterms:created>
  <dcterms:modified xsi:type="dcterms:W3CDTF">2023-05-10T16:51:33Z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0x010100A208C5EC57C56A46B0F632110C642E00</vt:lpwstr>
  </property>
  <property fmtid="{D5CDD505-2E9C-101B-9397-08002B2CF9AE}" pid="3" name="MediaServiceImageTags">
    <vt:lpwstr/>
  </property>
  <property fmtid="{D5CDD505-2E9C-101B-9397-08002B2CF9AE}" pid="4" name="ArticulateGUID">
    <vt:lpwstr>2149D118-D100-4F28-971F-D385F2C73EB0</vt:lpwstr>
  </property>
  <property fmtid="{D5CDD505-2E9C-101B-9397-08002B2CF9AE}" pid="5" name="ArticulatePath">
    <vt:lpwstr>Newbrandedtemplate</vt:lpwstr>
  </property>
</Properties>
</file>