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3833D-A40A-4E1D-8675-0256B992C955}" v="10" dt="2023-02-08T18:37:07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Hardison" userId="43d0da57-f0fe-4343-8618-bb5051cd9fb3" providerId="ADAL" clId="{0643833D-A40A-4E1D-8675-0256B992C955}"/>
    <pc:docChg chg="custSel addSld modSld">
      <pc:chgData name="Holly Hardison" userId="43d0da57-f0fe-4343-8618-bb5051cd9fb3" providerId="ADAL" clId="{0643833D-A40A-4E1D-8675-0256B992C955}" dt="2023-02-08T18:37:13.509" v="621" actId="1076"/>
      <pc:docMkLst>
        <pc:docMk/>
      </pc:docMkLst>
      <pc:sldChg chg="modSp mod">
        <pc:chgData name="Holly Hardison" userId="43d0da57-f0fe-4343-8618-bb5051cd9fb3" providerId="ADAL" clId="{0643833D-A40A-4E1D-8675-0256B992C955}" dt="2023-02-08T17:06:36.860" v="222" actId="20577"/>
        <pc:sldMkLst>
          <pc:docMk/>
          <pc:sldMk cId="715492902" sldId="257"/>
        </pc:sldMkLst>
        <pc:spChg chg="mod">
          <ac:chgData name="Holly Hardison" userId="43d0da57-f0fe-4343-8618-bb5051cd9fb3" providerId="ADAL" clId="{0643833D-A40A-4E1D-8675-0256B992C955}" dt="2023-02-08T17:06:36.860" v="222" actId="20577"/>
          <ac:spMkLst>
            <pc:docMk/>
            <pc:sldMk cId="715492902" sldId="257"/>
            <ac:spMk id="3" creationId="{9421CEC6-AAD6-0211-40E6-6BF557507542}"/>
          </ac:spMkLst>
        </pc:spChg>
      </pc:sldChg>
      <pc:sldChg chg="modSp mod">
        <pc:chgData name="Holly Hardison" userId="43d0da57-f0fe-4343-8618-bb5051cd9fb3" providerId="ADAL" clId="{0643833D-A40A-4E1D-8675-0256B992C955}" dt="2023-02-08T16:54:00.124" v="2" actId="20577"/>
        <pc:sldMkLst>
          <pc:docMk/>
          <pc:sldMk cId="4186198874" sldId="260"/>
        </pc:sldMkLst>
        <pc:spChg chg="mod">
          <ac:chgData name="Holly Hardison" userId="43d0da57-f0fe-4343-8618-bb5051cd9fb3" providerId="ADAL" clId="{0643833D-A40A-4E1D-8675-0256B992C955}" dt="2023-02-08T16:54:00.124" v="2" actId="20577"/>
          <ac:spMkLst>
            <pc:docMk/>
            <pc:sldMk cId="4186198874" sldId="260"/>
            <ac:spMk id="3" creationId="{E6BEE5B2-644C-0142-A5EA-F91B79128CDC}"/>
          </ac:spMkLst>
        </pc:spChg>
      </pc:sldChg>
      <pc:sldChg chg="modSp mod">
        <pc:chgData name="Holly Hardison" userId="43d0da57-f0fe-4343-8618-bb5051cd9fb3" providerId="ADAL" clId="{0643833D-A40A-4E1D-8675-0256B992C955}" dt="2023-02-08T16:53:53.264" v="0" actId="20577"/>
        <pc:sldMkLst>
          <pc:docMk/>
          <pc:sldMk cId="2297886306" sldId="261"/>
        </pc:sldMkLst>
        <pc:spChg chg="mod">
          <ac:chgData name="Holly Hardison" userId="43d0da57-f0fe-4343-8618-bb5051cd9fb3" providerId="ADAL" clId="{0643833D-A40A-4E1D-8675-0256B992C955}" dt="2023-02-08T16:53:53.264" v="0" actId="20577"/>
          <ac:spMkLst>
            <pc:docMk/>
            <pc:sldMk cId="2297886306" sldId="261"/>
            <ac:spMk id="3" creationId="{234FF638-A184-0D72-49AE-4753C82E8CC7}"/>
          </ac:spMkLst>
        </pc:spChg>
      </pc:sldChg>
      <pc:sldChg chg="addSp delSp modSp new mod">
        <pc:chgData name="Holly Hardison" userId="43d0da57-f0fe-4343-8618-bb5051cd9fb3" providerId="ADAL" clId="{0643833D-A40A-4E1D-8675-0256B992C955}" dt="2023-02-08T18:29:12.638" v="416" actId="20577"/>
        <pc:sldMkLst>
          <pc:docMk/>
          <pc:sldMk cId="740491711" sldId="263"/>
        </pc:sldMkLst>
        <pc:spChg chg="mod">
          <ac:chgData name="Holly Hardison" userId="43d0da57-f0fe-4343-8618-bb5051cd9fb3" providerId="ADAL" clId="{0643833D-A40A-4E1D-8675-0256B992C955}" dt="2023-02-08T17:04:46.374" v="57" actId="20577"/>
          <ac:spMkLst>
            <pc:docMk/>
            <pc:sldMk cId="740491711" sldId="263"/>
            <ac:spMk id="2" creationId="{FA946A62-4BA8-C346-5BED-F1FB1E21D8E6}"/>
          </ac:spMkLst>
        </pc:spChg>
        <pc:spChg chg="mod">
          <ac:chgData name="Holly Hardison" userId="43d0da57-f0fe-4343-8618-bb5051cd9fb3" providerId="ADAL" clId="{0643833D-A40A-4E1D-8675-0256B992C955}" dt="2023-02-08T18:29:12.638" v="416" actId="20577"/>
          <ac:spMkLst>
            <pc:docMk/>
            <pc:sldMk cId="740491711" sldId="263"/>
            <ac:spMk id="3" creationId="{22148725-CF49-AB44-916B-5895FA822C94}"/>
          </ac:spMkLst>
        </pc:spChg>
        <pc:picChg chg="add del mod">
          <ac:chgData name="Holly Hardison" userId="43d0da57-f0fe-4343-8618-bb5051cd9fb3" providerId="ADAL" clId="{0643833D-A40A-4E1D-8675-0256B992C955}" dt="2023-02-08T18:28:12.249" v="389" actId="478"/>
          <ac:picMkLst>
            <pc:docMk/>
            <pc:sldMk cId="740491711" sldId="263"/>
            <ac:picMk id="5" creationId="{037462F2-32C8-1AD6-7B4C-67AE9435ED67}"/>
          </ac:picMkLst>
        </pc:picChg>
        <pc:picChg chg="add del mod">
          <ac:chgData name="Holly Hardison" userId="43d0da57-f0fe-4343-8618-bb5051cd9fb3" providerId="ADAL" clId="{0643833D-A40A-4E1D-8675-0256B992C955}" dt="2023-02-08T18:28:12.249" v="389" actId="478"/>
          <ac:picMkLst>
            <pc:docMk/>
            <pc:sldMk cId="740491711" sldId="263"/>
            <ac:picMk id="7" creationId="{5934C59C-F0B9-476E-02A4-0F097582C730}"/>
          </ac:picMkLst>
        </pc:picChg>
        <pc:picChg chg="add mod">
          <ac:chgData name="Holly Hardison" userId="43d0da57-f0fe-4343-8618-bb5051cd9fb3" providerId="ADAL" clId="{0643833D-A40A-4E1D-8675-0256B992C955}" dt="2023-02-08T18:28:56.668" v="405" actId="14100"/>
          <ac:picMkLst>
            <pc:docMk/>
            <pc:sldMk cId="740491711" sldId="263"/>
            <ac:picMk id="9" creationId="{602C5087-3BA4-BF6F-F8BB-D39CFCC07904}"/>
          </ac:picMkLst>
        </pc:picChg>
        <pc:picChg chg="add mod">
          <ac:chgData name="Holly Hardison" userId="43d0da57-f0fe-4343-8618-bb5051cd9fb3" providerId="ADAL" clId="{0643833D-A40A-4E1D-8675-0256B992C955}" dt="2023-02-08T18:29:02.431" v="406" actId="14100"/>
          <ac:picMkLst>
            <pc:docMk/>
            <pc:sldMk cId="740491711" sldId="263"/>
            <ac:picMk id="11" creationId="{AAE5E668-EFF8-3C45-867A-7BF04DDA2D7D}"/>
          </ac:picMkLst>
        </pc:picChg>
      </pc:sldChg>
      <pc:sldChg chg="addSp modSp new mod">
        <pc:chgData name="Holly Hardison" userId="43d0da57-f0fe-4343-8618-bb5051cd9fb3" providerId="ADAL" clId="{0643833D-A40A-4E1D-8675-0256B992C955}" dt="2023-02-08T18:37:13.509" v="621" actId="1076"/>
        <pc:sldMkLst>
          <pc:docMk/>
          <pc:sldMk cId="3402564056" sldId="264"/>
        </pc:sldMkLst>
        <pc:spChg chg="mod">
          <ac:chgData name="Holly Hardison" userId="43d0da57-f0fe-4343-8618-bb5051cd9fb3" providerId="ADAL" clId="{0643833D-A40A-4E1D-8675-0256B992C955}" dt="2023-02-08T17:05:01.462" v="108" actId="20577"/>
          <ac:spMkLst>
            <pc:docMk/>
            <pc:sldMk cId="3402564056" sldId="264"/>
            <ac:spMk id="2" creationId="{6AB94DAF-A946-F32C-9CAC-784072FFD6B6}"/>
          </ac:spMkLst>
        </pc:spChg>
        <pc:spChg chg="mod">
          <ac:chgData name="Holly Hardison" userId="43d0da57-f0fe-4343-8618-bb5051cd9fb3" providerId="ADAL" clId="{0643833D-A40A-4E1D-8675-0256B992C955}" dt="2023-02-08T18:35:49.973" v="592" actId="20577"/>
          <ac:spMkLst>
            <pc:docMk/>
            <pc:sldMk cId="3402564056" sldId="264"/>
            <ac:spMk id="3" creationId="{71FB3B26-0150-0826-19DC-BC79A97872C3}"/>
          </ac:spMkLst>
        </pc:spChg>
        <pc:picChg chg="add mod">
          <ac:chgData name="Holly Hardison" userId="43d0da57-f0fe-4343-8618-bb5051cd9fb3" providerId="ADAL" clId="{0643833D-A40A-4E1D-8675-0256B992C955}" dt="2023-02-08T18:36:48.517" v="613" actId="14100"/>
          <ac:picMkLst>
            <pc:docMk/>
            <pc:sldMk cId="3402564056" sldId="264"/>
            <ac:picMk id="5" creationId="{DD97122E-71F9-6560-E500-219E8BD3B3D3}"/>
          </ac:picMkLst>
        </pc:picChg>
        <pc:picChg chg="add mod">
          <ac:chgData name="Holly Hardison" userId="43d0da57-f0fe-4343-8618-bb5051cd9fb3" providerId="ADAL" clId="{0643833D-A40A-4E1D-8675-0256B992C955}" dt="2023-02-08T18:36:58.944" v="616" actId="1076"/>
          <ac:picMkLst>
            <pc:docMk/>
            <pc:sldMk cId="3402564056" sldId="264"/>
            <ac:picMk id="7" creationId="{08BB8D1D-2B84-FA2A-A653-57147B90D092}"/>
          </ac:picMkLst>
        </pc:picChg>
        <pc:picChg chg="add mod">
          <ac:chgData name="Holly Hardison" userId="43d0da57-f0fe-4343-8618-bb5051cd9fb3" providerId="ADAL" clId="{0643833D-A40A-4E1D-8675-0256B992C955}" dt="2023-02-08T18:36:50.528" v="614" actId="1076"/>
          <ac:picMkLst>
            <pc:docMk/>
            <pc:sldMk cId="3402564056" sldId="264"/>
            <ac:picMk id="9" creationId="{5D0C1A02-3B33-D71C-9231-A11E2022ED86}"/>
          </ac:picMkLst>
        </pc:picChg>
        <pc:picChg chg="add mod">
          <ac:chgData name="Holly Hardison" userId="43d0da57-f0fe-4343-8618-bb5051cd9fb3" providerId="ADAL" clId="{0643833D-A40A-4E1D-8675-0256B992C955}" dt="2023-02-08T18:37:13.509" v="621" actId="1076"/>
          <ac:picMkLst>
            <pc:docMk/>
            <pc:sldMk cId="3402564056" sldId="264"/>
            <ac:picMk id="11" creationId="{A5517489-EBD7-EB44-6676-6A3BDFBF46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76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258545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54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95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64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517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D7BE-32DB-872F-F1CA-9BFA9BCE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53508-675A-198E-C6C6-E21A13A57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DA07-AFAE-5076-CEDF-6316759D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4F8D-2F31-4B76-8D24-00CFAA7642D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B3DD-CE1D-BAF6-2A1D-F8F32012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E4583-27D2-3DF3-4C3C-4F10805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BE2-33D6-43F0-9224-2124986D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1d.iad1.qualtrics.com/jfe/form/SV_3gADJGeEHiZ9Lp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ebertpub.com/doi/10.1089/dia.2021.0080" TargetMode="External"/><Relationship Id="rId2" Type="http://schemas.openxmlformats.org/officeDocument/2006/relationships/hyperlink" Target="https://link.springer.com/article/10.1007/s11892-022-01497-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4316-4ECE-9F80-8FAD-774597CD8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DC8C-06D6-7637-047C-115D29F8B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2/10/2023</a:t>
            </a:r>
          </a:p>
        </p:txBody>
      </p:sp>
    </p:spTree>
    <p:extLst>
      <p:ext uri="{BB962C8B-B14F-4D97-AF65-F5344CB8AC3E}">
        <p14:creationId xmlns:p14="http://schemas.microsoft.com/office/powerpoint/2010/main" val="352363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E2FA-3038-6DE1-A233-134E6C0B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1CEC6-AAD6-0211-40E6-6BF557507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 and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Interest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Survey Review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Review Yearly Questions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Discuss 2023 proposed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Member Website Q&amp;A Discussion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Teplizumab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Saline education when starting pumps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929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466A-460D-9EF1-5ACF-F64ABE10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Interest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E159-C049-804A-846F-B1A11CD20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have not filled out the Clinical Interest survey, please use this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 or scan the QR code. This helps us identify the topics you are interested in for publications.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B09BE8B-FA4A-2B2B-21C6-E8DBC224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352675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10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6A62-4BA8-C346-5BED-F1FB1E21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Annual Clinic Survey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48725-CF49-AB44-916B-5895FA822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publications on </a:t>
            </a:r>
            <a:r>
              <a:rPr lang="en-US" dirty="0">
                <a:hlinkClick r:id="rId2"/>
              </a:rPr>
              <a:t>psychosocial screening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telemedicine </a:t>
            </a:r>
            <a:r>
              <a:rPr lang="en-US" dirty="0"/>
              <a:t>were a direct result of the 2021 Annual Clinic Survey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2C5087-3BA4-BF6F-F8BB-D39CFCC07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1640681"/>
            <a:ext cx="5546724" cy="4369594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E5E668-EFF8-3C45-867A-7BF04DDA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76374"/>
            <a:ext cx="5303581" cy="39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17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4DAF-A946-F32C-9CAC-784072FF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Annual Clinic Survey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3B26-0150-0826-19DC-BC79A9787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 abstract were submitted to ADA and will be submitted as manuscripts as a result of 2022 Annual Clinic Survey data. </a:t>
            </a:r>
          </a:p>
        </p:txBody>
      </p:sp>
      <p:pic>
        <p:nvPicPr>
          <p:cNvPr id="5" name="Picture 4" descr="A black and white photo of a document&#10;&#10;Description automatically generated with low confidence">
            <a:extLst>
              <a:ext uri="{FF2B5EF4-FFF2-40B4-BE49-F238E27FC236}">
                <a16:creationId xmlns:a16="http://schemas.microsoft.com/office/drawing/2014/main" id="{DD97122E-71F9-6560-E500-219E8BD3B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1" y="1520825"/>
            <a:ext cx="3956050" cy="2497821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BB8D1D-2B84-FA2A-A653-57147B90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65" y="1520825"/>
            <a:ext cx="3715267" cy="2384425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0C1A02-3B33-D71C-9231-A11E2022E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4202616"/>
            <a:ext cx="3841750" cy="2450596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517489-EBD7-EB44-6676-6A3BDFBF4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65" y="4208089"/>
            <a:ext cx="3600450" cy="24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40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7449-8983-80D1-57EB-88E97265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Annual Clinic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F703-C46C-16FC-BD8B-A1FA12124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Yearly Questions on: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Clinic Staffing and Structure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T1D and T2D patient numbers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Proposed Topics: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Cannabis Use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Diabetes Education Documentation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 dirty="0"/>
              <a:t>Open Discussion for 2 more topics</a:t>
            </a:r>
          </a:p>
          <a:p>
            <a:pPr lvl="1" indent="0">
              <a:buNone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02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FE87-96A2-1293-611D-591D44DB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Website Questions on </a:t>
            </a:r>
            <a:r>
              <a:rPr lang="en-US" dirty="0" err="1"/>
              <a:t>Tepilzumab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EE5B2-644C-0142-A5EA-F91B7912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877888"/>
            <a:ext cx="11223625" cy="587533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centers doing for weekend infusions?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anyone successfully treated someone with </a:t>
            </a:r>
            <a:r>
              <a:rPr lang="en-US" sz="1800" dirty="0" err="1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TZield</a:t>
            </a:r>
            <a:r>
              <a:rPr lang="en-US" sz="18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clinical setting?</a:t>
            </a:r>
            <a:endParaRPr lang="en-US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 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DeSalvo, MD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Clinic: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Texas Children’s </a:t>
            </a:r>
            <a:r>
              <a:rPr lang="en-US" sz="1400" dirty="0" err="1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Hosptial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 or Pediatric Population: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Both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A3A3A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3A3A3A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3A3A3A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lang="en-US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wondering what other clinics have procedures in place with the new announcement of Teplizumab.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 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Nelson, MD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Clinic: 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Bonheur Children’s Hospital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 or Pediatric Population: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Both</a:t>
            </a:r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988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F4F4-C1F7-DB0B-CFA0-7A00A814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228600"/>
            <a:ext cx="11519535" cy="457200"/>
          </a:xfrm>
        </p:spPr>
        <p:txBody>
          <a:bodyPr/>
          <a:lstStyle/>
          <a:p>
            <a:r>
              <a:rPr lang="en-US" dirty="0"/>
              <a:t>Member Website Questions on Saline Pump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F638-A184-0D72-49AE-4753C82E8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A3A3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Question: 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clinic use saline education when initiating insulin pumps? Or have you eliminated this from your practice?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Name: 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Olivia Docter, BSN, RN, CDCES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Clinic: 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Barbara Davis Center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3A3A3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Adult or Pediatric Population:</a:t>
            </a:r>
            <a:r>
              <a:rPr lang="en-US" sz="1400" dirty="0">
                <a:solidFill>
                  <a:srgbClr val="3A3A3A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Both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863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561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 them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 theme" id="{E9B69450-724A-4F3B-AB9E-57CFE2D7216A}" vid="{9EDDA6AC-ED01-4051-98CA-1A9DBAECFA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T1D exchange theme</Template>
  <TotalTime>130</TotalTime>
  <Words>283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Courier New</vt:lpstr>
      <vt:lpstr>Hind</vt:lpstr>
      <vt:lpstr>Hind Bold</vt:lpstr>
      <vt:lpstr>Hind Regular</vt:lpstr>
      <vt:lpstr>inherit</vt:lpstr>
      <vt:lpstr>Montserrat</vt:lpstr>
      <vt:lpstr>Montserrat SemiBold</vt:lpstr>
      <vt:lpstr>Wingdings</vt:lpstr>
      <vt:lpstr>T1D exchange theme</vt:lpstr>
      <vt:lpstr>Clinical Leadership</vt:lpstr>
      <vt:lpstr>Agenda</vt:lpstr>
      <vt:lpstr>Clinical Interest Survey</vt:lpstr>
      <vt:lpstr>2021 Annual Clinic Survey Outputs</vt:lpstr>
      <vt:lpstr>2022 Annual Clinic Survey Outputs</vt:lpstr>
      <vt:lpstr>2023 Annual Clinic Survey</vt:lpstr>
      <vt:lpstr>Member Website Questions on Tepilzumab</vt:lpstr>
      <vt:lpstr>Member Website Questions on Saline Pump Education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Leadership</dc:title>
  <dc:creator>Holly Hardison</dc:creator>
  <cp:lastModifiedBy>Holly Hardison</cp:lastModifiedBy>
  <cp:revision>1</cp:revision>
  <dcterms:created xsi:type="dcterms:W3CDTF">2023-02-08T13:01:34Z</dcterms:created>
  <dcterms:modified xsi:type="dcterms:W3CDTF">2023-02-08T18:37:13Z</dcterms:modified>
</cp:coreProperties>
</file>