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0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1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671" r:id="rId3"/>
    <p:sldMasterId id="2147483662" r:id="rId4"/>
    <p:sldMasterId id="2147483775" r:id="rId5"/>
    <p:sldMasterId id="2147483741" r:id="rId6"/>
    <p:sldMasterId id="2147483744" r:id="rId7"/>
    <p:sldMasterId id="2147483738" r:id="rId8"/>
    <p:sldMasterId id="2147483747" r:id="rId9"/>
    <p:sldMasterId id="2147483750" r:id="rId10"/>
    <p:sldMasterId id="2147483664" r:id="rId11"/>
    <p:sldMasterId id="2147483753" r:id="rId12"/>
    <p:sldMasterId id="2147483756" r:id="rId13"/>
    <p:sldMasterId id="2147483706" r:id="rId14"/>
    <p:sldMasterId id="2147483779" r:id="rId15"/>
    <p:sldMasterId id="2147483782" r:id="rId16"/>
  </p:sldMasterIdLst>
  <p:notesMasterIdLst>
    <p:notesMasterId r:id="rId26"/>
  </p:notesMasterIdLst>
  <p:sldIdLst>
    <p:sldId id="293" r:id="rId17"/>
    <p:sldId id="294" r:id="rId18"/>
    <p:sldId id="716" r:id="rId19"/>
    <p:sldId id="717" r:id="rId20"/>
    <p:sldId id="256" r:id="rId21"/>
    <p:sldId id="282" r:id="rId22"/>
    <p:sldId id="718" r:id="rId23"/>
    <p:sldId id="295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9"/>
    <a:srgbClr val="77777A"/>
    <a:srgbClr val="0063A6"/>
    <a:srgbClr val="595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0.03% of waking hours in clinic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22-4924-8D07-A69E9165BE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22-4924-8D07-A69E9165BE9F}"/>
              </c:ext>
            </c:extLst>
          </c:dPt>
          <c:dLbls>
            <c:delete val="1"/>
          </c:dLbls>
          <c:cat>
            <c:strRef>
              <c:f>Sheet3!$B$1:$C$1</c:f>
              <c:strCache>
                <c:ptCount val="2"/>
                <c:pt idx="0">
                  <c:v>% in clinic</c:v>
                </c:pt>
                <c:pt idx="1">
                  <c:v>% NOT in clinic</c:v>
                </c:pt>
              </c:strCache>
            </c:strRef>
          </c:cat>
          <c:val>
            <c:numRef>
              <c:f>Sheet3!$B$2:$C$2</c:f>
              <c:numCache>
                <c:formatCode>General</c:formatCode>
                <c:ptCount val="2"/>
                <c:pt idx="0">
                  <c:v>0.6</c:v>
                </c:pt>
                <c:pt idx="1">
                  <c:v>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22-4924-8D07-A69E9165BE9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FCE89-32C9-49A6-8A5B-A7FD76C0C73C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D12DFE-694F-4E09-BF9A-BC337AB94C88}">
      <dgm:prSet phldrT="[Text]" custT="1"/>
      <dgm:spPr/>
      <dgm:t>
        <a:bodyPr/>
        <a:lstStyle/>
        <a:p>
          <a:pPr algn="ctr"/>
          <a:r>
            <a:rPr lang="en-US" sz="2400" b="1" u="sng" dirty="0"/>
            <a:t>Interventionists Deliver Care</a:t>
          </a:r>
        </a:p>
      </dgm:t>
    </dgm:pt>
    <dgm:pt modelId="{76546BB9-9AA7-4A8D-BCCC-E3AA399B7ECC}" type="parTrans" cxnId="{3B28915F-35E5-4E21-A2C4-149FAE38C326}">
      <dgm:prSet/>
      <dgm:spPr/>
      <dgm:t>
        <a:bodyPr/>
        <a:lstStyle/>
        <a:p>
          <a:endParaRPr lang="en-US"/>
        </a:p>
      </dgm:t>
    </dgm:pt>
    <dgm:pt modelId="{87E80A91-BCAE-42C7-A75D-D359655BE97A}" type="sibTrans" cxnId="{3B28915F-35E5-4E21-A2C4-149FAE38C326}">
      <dgm:prSet/>
      <dgm:spPr/>
      <dgm:t>
        <a:bodyPr/>
        <a:lstStyle/>
        <a:p>
          <a:endParaRPr lang="en-US"/>
        </a:p>
      </dgm:t>
    </dgm:pt>
    <dgm:pt modelId="{1EE5F643-1A7C-4752-9371-AB79684C2DBC}">
      <dgm:prSet phldrT="[Text]" custT="1"/>
      <dgm:spPr/>
      <dgm:t>
        <a:bodyPr/>
        <a:lstStyle/>
        <a:p>
          <a:pPr algn="l"/>
          <a:r>
            <a:rPr lang="en-US" sz="2000" dirty="0"/>
            <a:t>Physician</a:t>
          </a:r>
        </a:p>
      </dgm:t>
    </dgm:pt>
    <dgm:pt modelId="{150F697E-F7CB-4610-8A36-4259DEAAB9CA}" type="parTrans" cxnId="{510E3424-419A-4D33-9CBF-1A453D7ADE6A}">
      <dgm:prSet/>
      <dgm:spPr/>
      <dgm:t>
        <a:bodyPr/>
        <a:lstStyle/>
        <a:p>
          <a:endParaRPr lang="en-US"/>
        </a:p>
      </dgm:t>
    </dgm:pt>
    <dgm:pt modelId="{E0F111F5-3921-4123-9241-D02C2C8500C2}" type="sibTrans" cxnId="{510E3424-419A-4D33-9CBF-1A453D7ADE6A}">
      <dgm:prSet/>
      <dgm:spPr/>
      <dgm:t>
        <a:bodyPr/>
        <a:lstStyle/>
        <a:p>
          <a:endParaRPr lang="en-US"/>
        </a:p>
      </dgm:t>
    </dgm:pt>
    <dgm:pt modelId="{DA64E1F8-42A9-4874-ADE8-B7D000BBF7A7}">
      <dgm:prSet phldrT="[Text]" custT="1"/>
      <dgm:spPr/>
      <dgm:t>
        <a:bodyPr/>
        <a:lstStyle/>
        <a:p>
          <a:pPr algn="l"/>
          <a:r>
            <a:rPr lang="en-US" sz="2000" dirty="0"/>
            <a:t>Certified diabetes educator</a:t>
          </a:r>
        </a:p>
      </dgm:t>
    </dgm:pt>
    <dgm:pt modelId="{9CADB2C5-721A-4CC1-83EF-AEA53B8C8140}" type="parTrans" cxnId="{297C0572-8846-42B5-B14C-26A268523ACE}">
      <dgm:prSet/>
      <dgm:spPr/>
      <dgm:t>
        <a:bodyPr/>
        <a:lstStyle/>
        <a:p>
          <a:endParaRPr lang="en-US"/>
        </a:p>
      </dgm:t>
    </dgm:pt>
    <dgm:pt modelId="{EB656C52-22B0-4E9B-AE8D-056147AE2102}" type="sibTrans" cxnId="{297C0572-8846-42B5-B14C-26A268523ACE}">
      <dgm:prSet/>
      <dgm:spPr/>
      <dgm:t>
        <a:bodyPr/>
        <a:lstStyle/>
        <a:p>
          <a:endParaRPr lang="en-US"/>
        </a:p>
      </dgm:t>
    </dgm:pt>
    <dgm:pt modelId="{08B711F5-7BBA-405D-A64C-3FCAF6988449}">
      <dgm:prSet phldrT="[Text]" custT="1"/>
      <dgm:spPr/>
      <dgm:t>
        <a:bodyPr/>
        <a:lstStyle/>
        <a:p>
          <a:pPr algn="ctr"/>
          <a:r>
            <a:rPr lang="en-US" sz="2400" b="1" u="sng" dirty="0"/>
            <a:t>Video Platform</a:t>
          </a:r>
        </a:p>
      </dgm:t>
    </dgm:pt>
    <dgm:pt modelId="{D1F9BC31-6917-4F4E-92FA-1F09462DB1D3}" type="parTrans" cxnId="{1DB2CE44-25C7-47EE-B3FA-70B189EAF0E0}">
      <dgm:prSet/>
      <dgm:spPr/>
      <dgm:t>
        <a:bodyPr/>
        <a:lstStyle/>
        <a:p>
          <a:endParaRPr lang="en-US"/>
        </a:p>
      </dgm:t>
    </dgm:pt>
    <dgm:pt modelId="{731F3F8E-CD98-4EE8-A5DC-2C82429FF97A}" type="sibTrans" cxnId="{1DB2CE44-25C7-47EE-B3FA-70B189EAF0E0}">
      <dgm:prSet/>
      <dgm:spPr/>
      <dgm:t>
        <a:bodyPr/>
        <a:lstStyle/>
        <a:p>
          <a:endParaRPr lang="en-US"/>
        </a:p>
      </dgm:t>
    </dgm:pt>
    <dgm:pt modelId="{8AADEB1D-721E-4593-A3CC-129A9DBF52DA}">
      <dgm:prSet phldrT="[Text]" custT="1"/>
      <dgm:spPr/>
      <dgm:t>
        <a:bodyPr/>
        <a:lstStyle/>
        <a:p>
          <a:pPr algn="l"/>
          <a:r>
            <a:rPr lang="en-US" sz="2000" dirty="0"/>
            <a:t>Smart phone</a:t>
          </a:r>
        </a:p>
      </dgm:t>
    </dgm:pt>
    <dgm:pt modelId="{DFD3A5D7-943B-4E90-A174-BE2B66D1BD44}" type="parTrans" cxnId="{A8A1CF6D-F8B2-4667-AE6F-EE596DE79290}">
      <dgm:prSet/>
      <dgm:spPr/>
      <dgm:t>
        <a:bodyPr/>
        <a:lstStyle/>
        <a:p>
          <a:endParaRPr lang="en-US"/>
        </a:p>
      </dgm:t>
    </dgm:pt>
    <dgm:pt modelId="{371B0D30-B38C-4B15-99B6-436156106426}" type="sibTrans" cxnId="{A8A1CF6D-F8B2-4667-AE6F-EE596DE79290}">
      <dgm:prSet/>
      <dgm:spPr/>
      <dgm:t>
        <a:bodyPr/>
        <a:lstStyle/>
        <a:p>
          <a:endParaRPr lang="en-US"/>
        </a:p>
      </dgm:t>
    </dgm:pt>
    <dgm:pt modelId="{B9CF59DD-BDD8-4EAE-B768-FF58BD06FE36}">
      <dgm:prSet phldrT="[Text]" custT="1"/>
      <dgm:spPr/>
      <dgm:t>
        <a:bodyPr/>
        <a:lstStyle/>
        <a:p>
          <a:pPr algn="l"/>
          <a:r>
            <a:rPr lang="en-US" sz="2000" dirty="0"/>
            <a:t>Computer</a:t>
          </a:r>
        </a:p>
      </dgm:t>
    </dgm:pt>
    <dgm:pt modelId="{CA5B997E-B22A-480F-B8D2-16CA89A394C9}" type="parTrans" cxnId="{7EE2D3D5-8D0F-4BA2-9ED8-2CEBF2516163}">
      <dgm:prSet/>
      <dgm:spPr/>
      <dgm:t>
        <a:bodyPr/>
        <a:lstStyle/>
        <a:p>
          <a:endParaRPr lang="en-US"/>
        </a:p>
      </dgm:t>
    </dgm:pt>
    <dgm:pt modelId="{18AE3C05-5EEB-4997-B3A6-C2E6AABAE97D}" type="sibTrans" cxnId="{7EE2D3D5-8D0F-4BA2-9ED8-2CEBF2516163}">
      <dgm:prSet/>
      <dgm:spPr/>
      <dgm:t>
        <a:bodyPr/>
        <a:lstStyle/>
        <a:p>
          <a:endParaRPr lang="en-US"/>
        </a:p>
      </dgm:t>
    </dgm:pt>
    <dgm:pt modelId="{1B7A872E-1BC1-45A6-8EF9-1090B91A2368}">
      <dgm:prSet phldrT="[Text]" custT="1"/>
      <dgm:spPr/>
      <dgm:t>
        <a:bodyPr/>
        <a:lstStyle/>
        <a:p>
          <a:pPr algn="ctr"/>
          <a:r>
            <a:rPr lang="en-US" sz="2400" b="1" u="sng" dirty="0"/>
            <a:t>Visit Discussion Topics</a:t>
          </a:r>
        </a:p>
      </dgm:t>
    </dgm:pt>
    <dgm:pt modelId="{BDDF7E74-04BB-4801-A3E5-6E66DF21D884}" type="parTrans" cxnId="{E4A8A099-5184-4810-9800-FA487CF7EC05}">
      <dgm:prSet/>
      <dgm:spPr/>
      <dgm:t>
        <a:bodyPr/>
        <a:lstStyle/>
        <a:p>
          <a:endParaRPr lang="en-US"/>
        </a:p>
      </dgm:t>
    </dgm:pt>
    <dgm:pt modelId="{9DD83BB3-53A1-4B6B-ACB5-0A9EC8304BA7}" type="sibTrans" cxnId="{E4A8A099-5184-4810-9800-FA487CF7EC05}">
      <dgm:prSet/>
      <dgm:spPr/>
      <dgm:t>
        <a:bodyPr/>
        <a:lstStyle/>
        <a:p>
          <a:endParaRPr lang="en-US"/>
        </a:p>
      </dgm:t>
    </dgm:pt>
    <dgm:pt modelId="{72C0FFE3-2066-4066-A921-128CEFDE7343}">
      <dgm:prSet phldrT="[Text]" custT="1"/>
      <dgm:spPr/>
      <dgm:t>
        <a:bodyPr/>
        <a:lstStyle/>
        <a:p>
          <a:pPr algn="l"/>
          <a:r>
            <a:rPr lang="en-US" sz="2000" dirty="0"/>
            <a:t>BG/Pattern review</a:t>
          </a:r>
        </a:p>
      </dgm:t>
    </dgm:pt>
    <dgm:pt modelId="{AD82902C-E27C-4517-B245-4D115C8ED737}" type="parTrans" cxnId="{54559D4F-200F-4126-89EF-0F912F1D293B}">
      <dgm:prSet/>
      <dgm:spPr/>
      <dgm:t>
        <a:bodyPr/>
        <a:lstStyle/>
        <a:p>
          <a:endParaRPr lang="en-US"/>
        </a:p>
      </dgm:t>
    </dgm:pt>
    <dgm:pt modelId="{8A0B2BB8-7A71-49C9-A470-237C398D3C0E}" type="sibTrans" cxnId="{54559D4F-200F-4126-89EF-0F912F1D293B}">
      <dgm:prSet/>
      <dgm:spPr/>
      <dgm:t>
        <a:bodyPr/>
        <a:lstStyle/>
        <a:p>
          <a:endParaRPr lang="en-US"/>
        </a:p>
      </dgm:t>
    </dgm:pt>
    <dgm:pt modelId="{C9D6C7D8-933F-4FBB-95DD-CFF1C2C2724E}">
      <dgm:prSet phldrT="[Text]" custT="1"/>
      <dgm:spPr/>
      <dgm:t>
        <a:bodyPr/>
        <a:lstStyle/>
        <a:p>
          <a:pPr algn="l"/>
          <a:endParaRPr lang="en-US" sz="2400" dirty="0"/>
        </a:p>
      </dgm:t>
    </dgm:pt>
    <dgm:pt modelId="{0A0C7DAF-CF79-4D80-9076-F14A8C7BED4F}" type="parTrans" cxnId="{F7B94AFD-737C-48FB-9E34-EFD1F77EDA36}">
      <dgm:prSet/>
      <dgm:spPr/>
      <dgm:t>
        <a:bodyPr/>
        <a:lstStyle/>
        <a:p>
          <a:endParaRPr lang="en-US"/>
        </a:p>
      </dgm:t>
    </dgm:pt>
    <dgm:pt modelId="{B254D193-9950-41ED-837A-620B89886FB5}" type="sibTrans" cxnId="{F7B94AFD-737C-48FB-9E34-EFD1F77EDA36}">
      <dgm:prSet/>
      <dgm:spPr/>
      <dgm:t>
        <a:bodyPr/>
        <a:lstStyle/>
        <a:p>
          <a:endParaRPr lang="en-US"/>
        </a:p>
      </dgm:t>
    </dgm:pt>
    <dgm:pt modelId="{FA82F471-11D8-46B4-8A54-5B3C241BA0A8}">
      <dgm:prSet phldrT="[Text]" custT="1"/>
      <dgm:spPr/>
      <dgm:t>
        <a:bodyPr/>
        <a:lstStyle/>
        <a:p>
          <a:pPr algn="l"/>
          <a:endParaRPr lang="en-US" sz="2400" dirty="0"/>
        </a:p>
      </dgm:t>
    </dgm:pt>
    <dgm:pt modelId="{429B4ADC-DC8C-4BF7-AD15-0F2B8CBFE46F}" type="parTrans" cxnId="{96B41077-1D9F-45CB-BDBA-B1C03E4047A1}">
      <dgm:prSet/>
      <dgm:spPr/>
      <dgm:t>
        <a:bodyPr/>
        <a:lstStyle/>
        <a:p>
          <a:endParaRPr lang="en-US"/>
        </a:p>
      </dgm:t>
    </dgm:pt>
    <dgm:pt modelId="{BC6D20BE-157E-43C4-8236-BF54346FD3E3}" type="sibTrans" cxnId="{96B41077-1D9F-45CB-BDBA-B1C03E4047A1}">
      <dgm:prSet/>
      <dgm:spPr/>
      <dgm:t>
        <a:bodyPr/>
        <a:lstStyle/>
        <a:p>
          <a:endParaRPr lang="en-US"/>
        </a:p>
      </dgm:t>
    </dgm:pt>
    <dgm:pt modelId="{5EECEBAC-6703-4F63-B499-D39582466DF9}">
      <dgm:prSet phldrT="[Text]" custT="1"/>
      <dgm:spPr/>
      <dgm:t>
        <a:bodyPr/>
        <a:lstStyle/>
        <a:p>
          <a:pPr algn="l"/>
          <a:r>
            <a:rPr lang="en-US" sz="2000" dirty="0"/>
            <a:t>RX refills</a:t>
          </a:r>
        </a:p>
      </dgm:t>
    </dgm:pt>
    <dgm:pt modelId="{73B92C35-89C3-4E02-A7FC-F8D846D137EF}" type="parTrans" cxnId="{426CF8E3-8CC3-4AAB-8401-A853BEDD596C}">
      <dgm:prSet/>
      <dgm:spPr/>
      <dgm:t>
        <a:bodyPr/>
        <a:lstStyle/>
        <a:p>
          <a:endParaRPr lang="en-US"/>
        </a:p>
      </dgm:t>
    </dgm:pt>
    <dgm:pt modelId="{7C32788A-8051-4483-8B08-CC4EB1FA007E}" type="sibTrans" cxnId="{426CF8E3-8CC3-4AAB-8401-A853BEDD596C}">
      <dgm:prSet/>
      <dgm:spPr/>
      <dgm:t>
        <a:bodyPr/>
        <a:lstStyle/>
        <a:p>
          <a:endParaRPr lang="en-US"/>
        </a:p>
      </dgm:t>
    </dgm:pt>
    <dgm:pt modelId="{115CA04A-B6F2-45E9-9119-8F10DEDA21F6}">
      <dgm:prSet phldrT="[Text]" custT="1"/>
      <dgm:spPr/>
      <dgm:t>
        <a:bodyPr/>
        <a:lstStyle/>
        <a:p>
          <a:pPr algn="l"/>
          <a:r>
            <a:rPr lang="en-US" sz="2000" dirty="0"/>
            <a:t>Urgent management</a:t>
          </a:r>
        </a:p>
      </dgm:t>
    </dgm:pt>
    <dgm:pt modelId="{56591CF4-6AF4-4FF1-8592-EEBC3BBFB834}" type="parTrans" cxnId="{765C67E3-9609-48DA-B9DF-33D9561DA719}">
      <dgm:prSet/>
      <dgm:spPr/>
      <dgm:t>
        <a:bodyPr/>
        <a:lstStyle/>
        <a:p>
          <a:endParaRPr lang="en-US"/>
        </a:p>
      </dgm:t>
    </dgm:pt>
    <dgm:pt modelId="{308FD280-6245-4F67-B629-3A3E7E44114B}" type="sibTrans" cxnId="{765C67E3-9609-48DA-B9DF-33D9561DA719}">
      <dgm:prSet/>
      <dgm:spPr/>
      <dgm:t>
        <a:bodyPr/>
        <a:lstStyle/>
        <a:p>
          <a:endParaRPr lang="en-US"/>
        </a:p>
      </dgm:t>
    </dgm:pt>
    <dgm:pt modelId="{ED984DCD-0FD5-41B1-881E-6C14B5495B56}">
      <dgm:prSet phldrT="[Text]" custT="1"/>
      <dgm:spPr/>
      <dgm:t>
        <a:bodyPr/>
        <a:lstStyle/>
        <a:p>
          <a:pPr algn="l"/>
          <a:endParaRPr lang="en-US" sz="2400" dirty="0"/>
        </a:p>
      </dgm:t>
    </dgm:pt>
    <dgm:pt modelId="{2D1C79D3-FC09-49D9-B315-9811D32EEA4B}" type="parTrans" cxnId="{4D944C69-3428-48A0-A642-13B1E59306DE}">
      <dgm:prSet/>
      <dgm:spPr/>
      <dgm:t>
        <a:bodyPr/>
        <a:lstStyle/>
        <a:p>
          <a:endParaRPr lang="en-US"/>
        </a:p>
      </dgm:t>
    </dgm:pt>
    <dgm:pt modelId="{BB6CB0D6-70BE-43B2-98B6-35756879F17A}" type="sibTrans" cxnId="{4D944C69-3428-48A0-A642-13B1E59306DE}">
      <dgm:prSet/>
      <dgm:spPr/>
      <dgm:t>
        <a:bodyPr/>
        <a:lstStyle/>
        <a:p>
          <a:endParaRPr lang="en-US"/>
        </a:p>
      </dgm:t>
    </dgm:pt>
    <dgm:pt modelId="{DFA9DDFD-799E-496C-9797-7049B7BC74A2}">
      <dgm:prSet phldrT="[Text]" custT="1"/>
      <dgm:spPr/>
      <dgm:t>
        <a:bodyPr/>
        <a:lstStyle/>
        <a:p>
          <a:pPr algn="l"/>
          <a:r>
            <a:rPr lang="en-US" sz="2000" dirty="0"/>
            <a:t>Technology</a:t>
          </a:r>
        </a:p>
      </dgm:t>
    </dgm:pt>
    <dgm:pt modelId="{5C16F39A-9123-4ED1-887F-C55B4D156CD0}" type="parTrans" cxnId="{5A2E5F42-D8B5-4292-BE11-0772B2790583}">
      <dgm:prSet/>
      <dgm:spPr/>
      <dgm:t>
        <a:bodyPr/>
        <a:lstStyle/>
        <a:p>
          <a:endParaRPr lang="en-US"/>
        </a:p>
      </dgm:t>
    </dgm:pt>
    <dgm:pt modelId="{EFA7665C-C45D-4772-BD55-511B8C2D9CE6}" type="sibTrans" cxnId="{5A2E5F42-D8B5-4292-BE11-0772B2790583}">
      <dgm:prSet/>
      <dgm:spPr/>
      <dgm:t>
        <a:bodyPr/>
        <a:lstStyle/>
        <a:p>
          <a:endParaRPr lang="en-US"/>
        </a:p>
      </dgm:t>
    </dgm:pt>
    <dgm:pt modelId="{C0DDB114-1122-432E-A926-4B86B5AD90AF}">
      <dgm:prSet phldrT="[Text]" custT="1"/>
      <dgm:spPr/>
      <dgm:t>
        <a:bodyPr/>
        <a:lstStyle/>
        <a:p>
          <a:pPr algn="l"/>
          <a:r>
            <a:rPr lang="en-US" sz="2000" dirty="0"/>
            <a:t>RD</a:t>
          </a:r>
        </a:p>
      </dgm:t>
    </dgm:pt>
    <dgm:pt modelId="{CFDC4829-26D3-4FDC-9EDD-018EE6AFB78F}" type="parTrans" cxnId="{4851766E-56B5-42E5-9C2D-5E838810852F}">
      <dgm:prSet/>
      <dgm:spPr/>
      <dgm:t>
        <a:bodyPr/>
        <a:lstStyle/>
        <a:p>
          <a:endParaRPr lang="en-US"/>
        </a:p>
      </dgm:t>
    </dgm:pt>
    <dgm:pt modelId="{B4C7C144-9943-41E2-A8DF-6F8BF685E63F}" type="sibTrans" cxnId="{4851766E-56B5-42E5-9C2D-5E838810852F}">
      <dgm:prSet/>
      <dgm:spPr/>
      <dgm:t>
        <a:bodyPr/>
        <a:lstStyle/>
        <a:p>
          <a:endParaRPr lang="en-US"/>
        </a:p>
      </dgm:t>
    </dgm:pt>
    <dgm:pt modelId="{0BF5CC0C-9E11-45F0-B7A4-32A8EDF4180F}">
      <dgm:prSet phldrT="[Text]" custT="1"/>
      <dgm:spPr/>
      <dgm:t>
        <a:bodyPr/>
        <a:lstStyle/>
        <a:p>
          <a:pPr algn="l"/>
          <a:r>
            <a:rPr lang="en-US" sz="2000" dirty="0"/>
            <a:t>Problem solving</a:t>
          </a:r>
        </a:p>
      </dgm:t>
    </dgm:pt>
    <dgm:pt modelId="{D4586836-5192-446C-A459-14B05F4C4351}" type="parTrans" cxnId="{5AD10DF7-37FE-4001-81B2-FC4B8683FF01}">
      <dgm:prSet/>
      <dgm:spPr/>
      <dgm:t>
        <a:bodyPr/>
        <a:lstStyle/>
        <a:p>
          <a:endParaRPr lang="en-US"/>
        </a:p>
      </dgm:t>
    </dgm:pt>
    <dgm:pt modelId="{B08653E9-BB63-43EC-91A9-FFCB615F356A}" type="sibTrans" cxnId="{5AD10DF7-37FE-4001-81B2-FC4B8683FF01}">
      <dgm:prSet/>
      <dgm:spPr/>
      <dgm:t>
        <a:bodyPr/>
        <a:lstStyle/>
        <a:p>
          <a:endParaRPr lang="en-US"/>
        </a:p>
      </dgm:t>
    </dgm:pt>
    <dgm:pt modelId="{26DA5FB0-54A7-4A65-9532-3526DA902A3D}">
      <dgm:prSet phldrT="[Text]" custT="1"/>
      <dgm:spPr/>
      <dgm:t>
        <a:bodyPr/>
        <a:lstStyle/>
        <a:p>
          <a:pPr algn="l"/>
          <a:r>
            <a:rPr lang="en-US" sz="2000" dirty="0"/>
            <a:t>Goal setting</a:t>
          </a:r>
        </a:p>
      </dgm:t>
    </dgm:pt>
    <dgm:pt modelId="{B1BE4917-2A4D-444D-94F6-2BDF0C0231E6}" type="parTrans" cxnId="{CD167867-8224-4F83-8668-EF6DACF647A9}">
      <dgm:prSet/>
      <dgm:spPr/>
      <dgm:t>
        <a:bodyPr/>
        <a:lstStyle/>
        <a:p>
          <a:endParaRPr lang="en-US"/>
        </a:p>
      </dgm:t>
    </dgm:pt>
    <dgm:pt modelId="{C2E12579-5988-46CF-8393-8196D8BF7FF4}" type="sibTrans" cxnId="{CD167867-8224-4F83-8668-EF6DACF647A9}">
      <dgm:prSet/>
      <dgm:spPr/>
      <dgm:t>
        <a:bodyPr/>
        <a:lstStyle/>
        <a:p>
          <a:endParaRPr lang="en-US"/>
        </a:p>
      </dgm:t>
    </dgm:pt>
    <dgm:pt modelId="{6253CB3D-DCDD-4EF3-982E-137978D272F3}" type="pres">
      <dgm:prSet presAssocID="{502FCE89-32C9-49A6-8A5B-A7FD76C0C73C}" presName="Name0" presStyleCnt="0">
        <dgm:presLayoutVars>
          <dgm:dir/>
          <dgm:resizeHandles val="exact"/>
        </dgm:presLayoutVars>
      </dgm:prSet>
      <dgm:spPr/>
    </dgm:pt>
    <dgm:pt modelId="{2AE347AF-639D-4D6D-9106-DD422F58FBBA}" type="pres">
      <dgm:prSet presAssocID="{E0D12DFE-694F-4E09-BF9A-BC337AB94C88}" presName="composite" presStyleCnt="0"/>
      <dgm:spPr/>
    </dgm:pt>
    <dgm:pt modelId="{B7B05DE7-8F5D-4F0F-804C-E56A17EA8752}" type="pres">
      <dgm:prSet presAssocID="{E0D12DFE-694F-4E09-BF9A-BC337AB94C88}" presName="imagSh" presStyleLbl="bgImgPlace1" presStyleIdx="0" presStyleCnt="3" custScaleX="66822" custScaleY="69078" custLinFactNeighborX="13143" custLinFactNeighborY="-179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000" b="-6000"/>
          </a:stretch>
        </a:blipFill>
      </dgm:spPr>
    </dgm:pt>
    <dgm:pt modelId="{E7BBAA5C-6A0D-436E-BC04-52E445349DC3}" type="pres">
      <dgm:prSet presAssocID="{E0D12DFE-694F-4E09-BF9A-BC337AB94C88}" presName="txNode" presStyleLbl="node1" presStyleIdx="0" presStyleCnt="3" custScaleX="116756" custScaleY="129457" custLinFactNeighborY="14634">
        <dgm:presLayoutVars>
          <dgm:bulletEnabled val="1"/>
        </dgm:presLayoutVars>
      </dgm:prSet>
      <dgm:spPr/>
    </dgm:pt>
    <dgm:pt modelId="{63E9F3DA-3C7D-4C1C-9091-A2CDD1034A48}" type="pres">
      <dgm:prSet presAssocID="{87E80A91-BCAE-42C7-A75D-D359655BE97A}" presName="sibTrans" presStyleLbl="sibTrans2D1" presStyleIdx="0" presStyleCnt="2" custAng="141035" custScaleX="153593" custLinFactNeighborX="-8441" custLinFactNeighborY="770"/>
      <dgm:spPr/>
    </dgm:pt>
    <dgm:pt modelId="{BD9BD41F-9A62-40BE-ADB6-B68FF3EBC5AF}" type="pres">
      <dgm:prSet presAssocID="{87E80A91-BCAE-42C7-A75D-D359655BE97A}" presName="connTx" presStyleLbl="sibTrans2D1" presStyleIdx="0" presStyleCnt="2"/>
      <dgm:spPr/>
    </dgm:pt>
    <dgm:pt modelId="{E35AA424-5DEE-4745-B9F1-6E10476115C2}" type="pres">
      <dgm:prSet presAssocID="{08B711F5-7BBA-405D-A64C-3FCAF6988449}" presName="composite" presStyleCnt="0"/>
      <dgm:spPr/>
    </dgm:pt>
    <dgm:pt modelId="{B63F372E-702B-450A-879B-3194811E9A9A}" type="pres">
      <dgm:prSet presAssocID="{08B711F5-7BBA-405D-A64C-3FCAF6988449}" presName="imagSh" presStyleLbl="bgImgPlace1" presStyleIdx="1" presStyleCnt="3" custScaleX="42331" custScaleY="45066" custLinFactNeighborX="-16072" custLinFactNeighborY="-1690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0580A4A6-E4A1-4266-AFE0-FA702C550B0E}" type="pres">
      <dgm:prSet presAssocID="{08B711F5-7BBA-405D-A64C-3FCAF6988449}" presName="txNode" presStyleLbl="node1" presStyleIdx="1" presStyleCnt="3" custScaleX="117972" custScaleY="130630" custLinFactNeighborX="280" custLinFactNeighborY="19740">
        <dgm:presLayoutVars>
          <dgm:bulletEnabled val="1"/>
        </dgm:presLayoutVars>
      </dgm:prSet>
      <dgm:spPr/>
    </dgm:pt>
    <dgm:pt modelId="{BC5FD2EB-A36D-45D6-A12B-49DA4008455A}" type="pres">
      <dgm:prSet presAssocID="{731F3F8E-CD98-4EE8-A5DC-2C82429FF97A}" presName="sibTrans" presStyleLbl="sibTrans2D1" presStyleIdx="1" presStyleCnt="2" custAng="21541205" custScaleX="83403" custScaleY="101594" custLinFactNeighborX="41384" custLinFactNeighborY="4192"/>
      <dgm:spPr/>
    </dgm:pt>
    <dgm:pt modelId="{B042E900-AF01-4912-AB5A-AB0D07C8617E}" type="pres">
      <dgm:prSet presAssocID="{731F3F8E-CD98-4EE8-A5DC-2C82429FF97A}" presName="connTx" presStyleLbl="sibTrans2D1" presStyleIdx="1" presStyleCnt="2"/>
      <dgm:spPr/>
    </dgm:pt>
    <dgm:pt modelId="{3B3A0E5F-763D-4836-A23B-5859CF34AE8B}" type="pres">
      <dgm:prSet presAssocID="{1B7A872E-1BC1-45A6-8EF9-1090B91A2368}" presName="composite" presStyleCnt="0"/>
      <dgm:spPr/>
    </dgm:pt>
    <dgm:pt modelId="{6CA4A458-6AF8-4B39-948F-FFDEAF0DB000}" type="pres">
      <dgm:prSet presAssocID="{1B7A872E-1BC1-45A6-8EF9-1090B91A2368}" presName="imagSh" presStyleLbl="bgImgPlace1" presStyleIdx="2" presStyleCnt="3" custScaleX="28362" custScaleY="42953" custLinFactNeighborX="-1128" custLinFactNeighborY="-14315"/>
      <dgm:spPr>
        <a:blipFill rotWithShape="1">
          <a:blip xmlns:r="http://schemas.openxmlformats.org/officeDocument/2006/relationships" r:embed="rId4"/>
          <a:srcRect/>
          <a:stretch>
            <a:fillRect l="-24000" r="-24000"/>
          </a:stretch>
        </a:blipFill>
      </dgm:spPr>
    </dgm:pt>
    <dgm:pt modelId="{3D3F18FB-1F30-4AB8-8F3A-ADE4822D608B}" type="pres">
      <dgm:prSet presAssocID="{1B7A872E-1BC1-45A6-8EF9-1090B91A2368}" presName="txNode" presStyleLbl="node1" presStyleIdx="2" presStyleCnt="3" custScaleX="121389" custScaleY="135835" custLinFactNeighborX="1166" custLinFactNeighborY="21760">
        <dgm:presLayoutVars>
          <dgm:bulletEnabled val="1"/>
        </dgm:presLayoutVars>
      </dgm:prSet>
      <dgm:spPr/>
    </dgm:pt>
  </dgm:ptLst>
  <dgm:cxnLst>
    <dgm:cxn modelId="{A27C0306-CB7B-4DD0-865D-7635D1DDAE4C}" type="presOf" srcId="{C0DDB114-1122-432E-A926-4B86B5AD90AF}" destId="{E7BBAA5C-6A0D-436E-BC04-52E445349DC3}" srcOrd="0" destOrd="4" presId="urn:microsoft.com/office/officeart/2005/8/layout/hProcess10"/>
    <dgm:cxn modelId="{5609EC0D-BCE5-40D9-AF9F-020C2AD0A792}" type="presOf" srcId="{115CA04A-B6F2-45E9-9119-8F10DEDA21F6}" destId="{3D3F18FB-1F30-4AB8-8F3A-ADE4822D608B}" srcOrd="0" destOrd="5" presId="urn:microsoft.com/office/officeart/2005/8/layout/hProcess10"/>
    <dgm:cxn modelId="{E6B51613-8952-4A5C-897C-42B11156E726}" type="presOf" srcId="{72C0FFE3-2066-4066-A921-128CEFDE7343}" destId="{3D3F18FB-1F30-4AB8-8F3A-ADE4822D608B}" srcOrd="0" destOrd="3" presId="urn:microsoft.com/office/officeart/2005/8/layout/hProcess10"/>
    <dgm:cxn modelId="{3F3D6B1D-49A4-4461-8F82-C6A2BC375EC7}" type="presOf" srcId="{731F3F8E-CD98-4EE8-A5DC-2C82429FF97A}" destId="{B042E900-AF01-4912-AB5A-AB0D07C8617E}" srcOrd="1" destOrd="0" presId="urn:microsoft.com/office/officeart/2005/8/layout/hProcess10"/>
    <dgm:cxn modelId="{4541A122-B46E-4927-A5DE-5A828B592067}" type="presOf" srcId="{FA82F471-11D8-46B4-8A54-5B3C241BA0A8}" destId="{0580A4A6-E4A1-4266-AFE0-FA702C550B0E}" srcOrd="0" destOrd="1" presId="urn:microsoft.com/office/officeart/2005/8/layout/hProcess10"/>
    <dgm:cxn modelId="{510E3424-419A-4D33-9CBF-1A453D7ADE6A}" srcId="{E0D12DFE-694F-4E09-BF9A-BC337AB94C88}" destId="{1EE5F643-1A7C-4752-9371-AB79684C2DBC}" srcOrd="1" destOrd="0" parTransId="{150F697E-F7CB-4610-8A36-4259DEAAB9CA}" sibTransId="{E0F111F5-3921-4123-9241-D02C2C8500C2}"/>
    <dgm:cxn modelId="{D667A72E-EAA0-4832-8F56-B264C94898C2}" type="presOf" srcId="{DFA9DDFD-799E-496C-9797-7049B7BC74A2}" destId="{3D3F18FB-1F30-4AB8-8F3A-ADE4822D608B}" srcOrd="0" destOrd="1" presId="urn:microsoft.com/office/officeart/2005/8/layout/hProcess10"/>
    <dgm:cxn modelId="{FDEDFD3D-9358-4215-81C0-A3CC637B1D30}" type="presOf" srcId="{8AADEB1D-721E-4593-A3CC-129A9DBF52DA}" destId="{0580A4A6-E4A1-4266-AFE0-FA702C550B0E}" srcOrd="0" destOrd="2" presId="urn:microsoft.com/office/officeart/2005/8/layout/hProcess10"/>
    <dgm:cxn modelId="{3B28915F-35E5-4E21-A2C4-149FAE38C326}" srcId="{502FCE89-32C9-49A6-8A5B-A7FD76C0C73C}" destId="{E0D12DFE-694F-4E09-BF9A-BC337AB94C88}" srcOrd="0" destOrd="0" parTransId="{76546BB9-9AA7-4A8D-BCCC-E3AA399B7ECC}" sibTransId="{87E80A91-BCAE-42C7-A75D-D359655BE97A}"/>
    <dgm:cxn modelId="{C57E5560-AB8B-4A31-BFFD-93A27144A39C}" type="presOf" srcId="{ED984DCD-0FD5-41B1-881E-6C14B5495B56}" destId="{3D3F18FB-1F30-4AB8-8F3A-ADE4822D608B}" srcOrd="0" destOrd="7" presId="urn:microsoft.com/office/officeart/2005/8/layout/hProcess10"/>
    <dgm:cxn modelId="{5A2E5F42-D8B5-4292-BE11-0772B2790583}" srcId="{1B7A872E-1BC1-45A6-8EF9-1090B91A2368}" destId="{DFA9DDFD-799E-496C-9797-7049B7BC74A2}" srcOrd="0" destOrd="0" parTransId="{5C16F39A-9123-4ED1-887F-C55B4D156CD0}" sibTransId="{EFA7665C-C45D-4772-BD55-511B8C2D9CE6}"/>
    <dgm:cxn modelId="{1DB2CE44-25C7-47EE-B3FA-70B189EAF0E0}" srcId="{502FCE89-32C9-49A6-8A5B-A7FD76C0C73C}" destId="{08B711F5-7BBA-405D-A64C-3FCAF6988449}" srcOrd="1" destOrd="0" parTransId="{D1F9BC31-6917-4F4E-92FA-1F09462DB1D3}" sibTransId="{731F3F8E-CD98-4EE8-A5DC-2C82429FF97A}"/>
    <dgm:cxn modelId="{CD167867-8224-4F83-8668-EF6DACF647A9}" srcId="{1B7A872E-1BC1-45A6-8EF9-1090B91A2368}" destId="{26DA5FB0-54A7-4A65-9532-3526DA902A3D}" srcOrd="5" destOrd="0" parTransId="{B1BE4917-2A4D-444D-94F6-2BDF0C0231E6}" sibTransId="{C2E12579-5988-46CF-8393-8196D8BF7FF4}"/>
    <dgm:cxn modelId="{4D944C69-3428-48A0-A642-13B1E59306DE}" srcId="{1B7A872E-1BC1-45A6-8EF9-1090B91A2368}" destId="{ED984DCD-0FD5-41B1-881E-6C14B5495B56}" srcOrd="6" destOrd="0" parTransId="{2D1C79D3-FC09-49D9-B315-9811D32EEA4B}" sibTransId="{BB6CB0D6-70BE-43B2-98B6-35756879F17A}"/>
    <dgm:cxn modelId="{A8A1CF6D-F8B2-4667-AE6F-EE596DE79290}" srcId="{08B711F5-7BBA-405D-A64C-3FCAF6988449}" destId="{8AADEB1D-721E-4593-A3CC-129A9DBF52DA}" srcOrd="1" destOrd="0" parTransId="{DFD3A5D7-943B-4E90-A174-BE2B66D1BD44}" sibTransId="{371B0D30-B38C-4B15-99B6-436156106426}"/>
    <dgm:cxn modelId="{4851766E-56B5-42E5-9C2D-5E838810852F}" srcId="{E0D12DFE-694F-4E09-BF9A-BC337AB94C88}" destId="{C0DDB114-1122-432E-A926-4B86B5AD90AF}" srcOrd="3" destOrd="0" parTransId="{CFDC4829-26D3-4FDC-9EDD-018EE6AFB78F}" sibTransId="{B4C7C144-9943-41E2-A8DF-6F8BF685E63F}"/>
    <dgm:cxn modelId="{54559D4F-200F-4126-89EF-0F912F1D293B}" srcId="{1B7A872E-1BC1-45A6-8EF9-1090B91A2368}" destId="{72C0FFE3-2066-4066-A921-128CEFDE7343}" srcOrd="2" destOrd="0" parTransId="{AD82902C-E27C-4517-B245-4D115C8ED737}" sibTransId="{8A0B2BB8-7A71-49C9-A470-237C398D3C0E}"/>
    <dgm:cxn modelId="{297C0572-8846-42B5-B14C-26A268523ACE}" srcId="{E0D12DFE-694F-4E09-BF9A-BC337AB94C88}" destId="{DA64E1F8-42A9-4874-ADE8-B7D000BBF7A7}" srcOrd="2" destOrd="0" parTransId="{9CADB2C5-721A-4CC1-83EF-AEA53B8C8140}" sibTransId="{EB656C52-22B0-4E9B-AE8D-056147AE2102}"/>
    <dgm:cxn modelId="{35D08454-ED63-4F36-A578-AF5ACD6399C0}" type="presOf" srcId="{502FCE89-32C9-49A6-8A5B-A7FD76C0C73C}" destId="{6253CB3D-DCDD-4EF3-982E-137978D272F3}" srcOrd="0" destOrd="0" presId="urn:microsoft.com/office/officeart/2005/8/layout/hProcess10"/>
    <dgm:cxn modelId="{96B41077-1D9F-45CB-BDBA-B1C03E4047A1}" srcId="{08B711F5-7BBA-405D-A64C-3FCAF6988449}" destId="{FA82F471-11D8-46B4-8A54-5B3C241BA0A8}" srcOrd="0" destOrd="0" parTransId="{429B4ADC-DC8C-4BF7-AD15-0F2B8CBFE46F}" sibTransId="{BC6D20BE-157E-43C4-8236-BF54346FD3E3}"/>
    <dgm:cxn modelId="{B5CDD057-C4E9-46B3-A64D-E96B23F28754}" type="presOf" srcId="{1EE5F643-1A7C-4752-9371-AB79684C2DBC}" destId="{E7BBAA5C-6A0D-436E-BC04-52E445349DC3}" srcOrd="0" destOrd="2" presId="urn:microsoft.com/office/officeart/2005/8/layout/hProcess10"/>
    <dgm:cxn modelId="{E60F665A-7F01-4328-BAE7-92DC96542090}" type="presOf" srcId="{87E80A91-BCAE-42C7-A75D-D359655BE97A}" destId="{63E9F3DA-3C7D-4C1C-9091-A2CDD1034A48}" srcOrd="0" destOrd="0" presId="urn:microsoft.com/office/officeart/2005/8/layout/hProcess10"/>
    <dgm:cxn modelId="{098CE07A-C43D-4627-B60D-8A4E48B64EFF}" type="presOf" srcId="{B9CF59DD-BDD8-4EAE-B768-FF58BD06FE36}" destId="{0580A4A6-E4A1-4266-AFE0-FA702C550B0E}" srcOrd="0" destOrd="3" presId="urn:microsoft.com/office/officeart/2005/8/layout/hProcess10"/>
    <dgm:cxn modelId="{E6842581-9159-4B4E-BB72-E163E5453476}" type="presOf" srcId="{C9D6C7D8-933F-4FBB-95DD-CFF1C2C2724E}" destId="{E7BBAA5C-6A0D-436E-BC04-52E445349DC3}" srcOrd="0" destOrd="1" presId="urn:microsoft.com/office/officeart/2005/8/layout/hProcess10"/>
    <dgm:cxn modelId="{B07E2A83-24DC-4E60-997B-C6B2D90082EF}" type="presOf" srcId="{1B7A872E-1BC1-45A6-8EF9-1090B91A2368}" destId="{3D3F18FB-1F30-4AB8-8F3A-ADE4822D608B}" srcOrd="0" destOrd="0" presId="urn:microsoft.com/office/officeart/2005/8/layout/hProcess10"/>
    <dgm:cxn modelId="{1E2B4E85-6D52-45CA-BF57-72EF1E0A29E2}" type="presOf" srcId="{DA64E1F8-42A9-4874-ADE8-B7D000BBF7A7}" destId="{E7BBAA5C-6A0D-436E-BC04-52E445349DC3}" srcOrd="0" destOrd="3" presId="urn:microsoft.com/office/officeart/2005/8/layout/hProcess10"/>
    <dgm:cxn modelId="{E4A8A099-5184-4810-9800-FA487CF7EC05}" srcId="{502FCE89-32C9-49A6-8A5B-A7FD76C0C73C}" destId="{1B7A872E-1BC1-45A6-8EF9-1090B91A2368}" srcOrd="2" destOrd="0" parTransId="{BDDF7E74-04BB-4801-A3E5-6E66DF21D884}" sibTransId="{9DD83BB3-53A1-4B6B-ACB5-0A9EC8304BA7}"/>
    <dgm:cxn modelId="{D6B1E69D-71FA-40F0-B1AD-24F7C38E9C28}" type="presOf" srcId="{5EECEBAC-6703-4F63-B499-D39582466DF9}" destId="{3D3F18FB-1F30-4AB8-8F3A-ADE4822D608B}" srcOrd="0" destOrd="4" presId="urn:microsoft.com/office/officeart/2005/8/layout/hProcess10"/>
    <dgm:cxn modelId="{CCA68FA2-FFBF-4F12-A7D2-0CEF4DBCBEFF}" type="presOf" srcId="{08B711F5-7BBA-405D-A64C-3FCAF6988449}" destId="{0580A4A6-E4A1-4266-AFE0-FA702C550B0E}" srcOrd="0" destOrd="0" presId="urn:microsoft.com/office/officeart/2005/8/layout/hProcess10"/>
    <dgm:cxn modelId="{D634ECCA-157B-46BE-8E9D-63CF10BD469D}" type="presOf" srcId="{E0D12DFE-694F-4E09-BF9A-BC337AB94C88}" destId="{E7BBAA5C-6A0D-436E-BC04-52E445349DC3}" srcOrd="0" destOrd="0" presId="urn:microsoft.com/office/officeart/2005/8/layout/hProcess10"/>
    <dgm:cxn modelId="{7EE2D3D5-8D0F-4BA2-9ED8-2CEBF2516163}" srcId="{08B711F5-7BBA-405D-A64C-3FCAF6988449}" destId="{B9CF59DD-BDD8-4EAE-B768-FF58BD06FE36}" srcOrd="2" destOrd="0" parTransId="{CA5B997E-B22A-480F-B8D2-16CA89A394C9}" sibTransId="{18AE3C05-5EEB-4997-B3A6-C2E6AABAE97D}"/>
    <dgm:cxn modelId="{D7C516E0-9F2C-49EC-8495-1AC2ED72D6C1}" type="presOf" srcId="{731F3F8E-CD98-4EE8-A5DC-2C82429FF97A}" destId="{BC5FD2EB-A36D-45D6-A12B-49DA4008455A}" srcOrd="0" destOrd="0" presId="urn:microsoft.com/office/officeart/2005/8/layout/hProcess10"/>
    <dgm:cxn modelId="{765C67E3-9609-48DA-B9DF-33D9561DA719}" srcId="{1B7A872E-1BC1-45A6-8EF9-1090B91A2368}" destId="{115CA04A-B6F2-45E9-9119-8F10DEDA21F6}" srcOrd="4" destOrd="0" parTransId="{56591CF4-6AF4-4FF1-8592-EEBC3BBFB834}" sibTransId="{308FD280-6245-4F67-B629-3A3E7E44114B}"/>
    <dgm:cxn modelId="{426CF8E3-8CC3-4AAB-8401-A853BEDD596C}" srcId="{1B7A872E-1BC1-45A6-8EF9-1090B91A2368}" destId="{5EECEBAC-6703-4F63-B499-D39582466DF9}" srcOrd="3" destOrd="0" parTransId="{73B92C35-89C3-4E02-A7FC-F8D846D137EF}" sibTransId="{7C32788A-8051-4483-8B08-CC4EB1FA007E}"/>
    <dgm:cxn modelId="{676B58E7-5071-436C-AAC1-52D85BA29848}" type="presOf" srcId="{0BF5CC0C-9E11-45F0-B7A4-32A8EDF4180F}" destId="{3D3F18FB-1F30-4AB8-8F3A-ADE4822D608B}" srcOrd="0" destOrd="2" presId="urn:microsoft.com/office/officeart/2005/8/layout/hProcess10"/>
    <dgm:cxn modelId="{D1B1F4F1-B2DE-4AE8-8912-6BC7F805274D}" type="presOf" srcId="{26DA5FB0-54A7-4A65-9532-3526DA902A3D}" destId="{3D3F18FB-1F30-4AB8-8F3A-ADE4822D608B}" srcOrd="0" destOrd="6" presId="urn:microsoft.com/office/officeart/2005/8/layout/hProcess10"/>
    <dgm:cxn modelId="{5AD10DF7-37FE-4001-81B2-FC4B8683FF01}" srcId="{1B7A872E-1BC1-45A6-8EF9-1090B91A2368}" destId="{0BF5CC0C-9E11-45F0-B7A4-32A8EDF4180F}" srcOrd="1" destOrd="0" parTransId="{D4586836-5192-446C-A459-14B05F4C4351}" sibTransId="{B08653E9-BB63-43EC-91A9-FFCB615F356A}"/>
    <dgm:cxn modelId="{F9EEFCF7-2AC3-4CC1-AE40-9613D5743967}" type="presOf" srcId="{87E80A91-BCAE-42C7-A75D-D359655BE97A}" destId="{BD9BD41F-9A62-40BE-ADB6-B68FF3EBC5AF}" srcOrd="1" destOrd="0" presId="urn:microsoft.com/office/officeart/2005/8/layout/hProcess10"/>
    <dgm:cxn modelId="{F7B94AFD-737C-48FB-9E34-EFD1F77EDA36}" srcId="{E0D12DFE-694F-4E09-BF9A-BC337AB94C88}" destId="{C9D6C7D8-933F-4FBB-95DD-CFF1C2C2724E}" srcOrd="0" destOrd="0" parTransId="{0A0C7DAF-CF79-4D80-9076-F14A8C7BED4F}" sibTransId="{B254D193-9950-41ED-837A-620B89886FB5}"/>
    <dgm:cxn modelId="{482A13B0-3FE3-4441-BF66-8252EA00EF97}" type="presParOf" srcId="{6253CB3D-DCDD-4EF3-982E-137978D272F3}" destId="{2AE347AF-639D-4D6D-9106-DD422F58FBBA}" srcOrd="0" destOrd="0" presId="urn:microsoft.com/office/officeart/2005/8/layout/hProcess10"/>
    <dgm:cxn modelId="{152BD7FD-D7A9-46A5-BF4B-C1CA4AD21700}" type="presParOf" srcId="{2AE347AF-639D-4D6D-9106-DD422F58FBBA}" destId="{B7B05DE7-8F5D-4F0F-804C-E56A17EA8752}" srcOrd="0" destOrd="0" presId="urn:microsoft.com/office/officeart/2005/8/layout/hProcess10"/>
    <dgm:cxn modelId="{3A9FCBAD-764E-4D76-8B03-BCABCDD0DEDC}" type="presParOf" srcId="{2AE347AF-639D-4D6D-9106-DD422F58FBBA}" destId="{E7BBAA5C-6A0D-436E-BC04-52E445349DC3}" srcOrd="1" destOrd="0" presId="urn:microsoft.com/office/officeart/2005/8/layout/hProcess10"/>
    <dgm:cxn modelId="{C352DE74-76C1-4297-ABCF-F079B9BFD4D2}" type="presParOf" srcId="{6253CB3D-DCDD-4EF3-982E-137978D272F3}" destId="{63E9F3DA-3C7D-4C1C-9091-A2CDD1034A48}" srcOrd="1" destOrd="0" presId="urn:microsoft.com/office/officeart/2005/8/layout/hProcess10"/>
    <dgm:cxn modelId="{89455157-7888-40BB-B7C9-F8679FF2F0DF}" type="presParOf" srcId="{63E9F3DA-3C7D-4C1C-9091-A2CDD1034A48}" destId="{BD9BD41F-9A62-40BE-ADB6-B68FF3EBC5AF}" srcOrd="0" destOrd="0" presId="urn:microsoft.com/office/officeart/2005/8/layout/hProcess10"/>
    <dgm:cxn modelId="{0DBD8641-3006-426C-912D-930CEA999913}" type="presParOf" srcId="{6253CB3D-DCDD-4EF3-982E-137978D272F3}" destId="{E35AA424-5DEE-4745-B9F1-6E10476115C2}" srcOrd="2" destOrd="0" presId="urn:microsoft.com/office/officeart/2005/8/layout/hProcess10"/>
    <dgm:cxn modelId="{458E865C-F41B-4A2B-82AD-B3A24B5940B6}" type="presParOf" srcId="{E35AA424-5DEE-4745-B9F1-6E10476115C2}" destId="{B63F372E-702B-450A-879B-3194811E9A9A}" srcOrd="0" destOrd="0" presId="urn:microsoft.com/office/officeart/2005/8/layout/hProcess10"/>
    <dgm:cxn modelId="{DECAAFE6-CAA0-44A5-88BC-DF368B3C55D5}" type="presParOf" srcId="{E35AA424-5DEE-4745-B9F1-6E10476115C2}" destId="{0580A4A6-E4A1-4266-AFE0-FA702C550B0E}" srcOrd="1" destOrd="0" presId="urn:microsoft.com/office/officeart/2005/8/layout/hProcess10"/>
    <dgm:cxn modelId="{24343618-ABA9-4D3E-9B1B-CA16C87BFDF3}" type="presParOf" srcId="{6253CB3D-DCDD-4EF3-982E-137978D272F3}" destId="{BC5FD2EB-A36D-45D6-A12B-49DA4008455A}" srcOrd="3" destOrd="0" presId="urn:microsoft.com/office/officeart/2005/8/layout/hProcess10"/>
    <dgm:cxn modelId="{F33835BB-375D-45AC-B5A4-F41456EDD6A0}" type="presParOf" srcId="{BC5FD2EB-A36D-45D6-A12B-49DA4008455A}" destId="{B042E900-AF01-4912-AB5A-AB0D07C8617E}" srcOrd="0" destOrd="0" presId="urn:microsoft.com/office/officeart/2005/8/layout/hProcess10"/>
    <dgm:cxn modelId="{3B911A4D-E015-40BB-8EE9-CE60129F2636}" type="presParOf" srcId="{6253CB3D-DCDD-4EF3-982E-137978D272F3}" destId="{3B3A0E5F-763D-4836-A23B-5859CF34AE8B}" srcOrd="4" destOrd="0" presId="urn:microsoft.com/office/officeart/2005/8/layout/hProcess10"/>
    <dgm:cxn modelId="{89880E85-E386-4409-8CFF-7A7B8AE37C36}" type="presParOf" srcId="{3B3A0E5F-763D-4836-A23B-5859CF34AE8B}" destId="{6CA4A458-6AF8-4B39-948F-FFDEAF0DB000}" srcOrd="0" destOrd="0" presId="urn:microsoft.com/office/officeart/2005/8/layout/hProcess10"/>
    <dgm:cxn modelId="{B31431E4-D78D-43B7-968C-48E7331DDC19}" type="presParOf" srcId="{3B3A0E5F-763D-4836-A23B-5859CF34AE8B}" destId="{3D3F18FB-1F30-4AB8-8F3A-ADE4822D608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05DE7-8F5D-4F0F-804C-E56A17EA8752}">
      <dsp:nvSpPr>
        <dsp:cNvPr id="0" name=""/>
        <dsp:cNvSpPr/>
      </dsp:nvSpPr>
      <dsp:spPr>
        <a:xfrm>
          <a:off x="507131" y="173107"/>
          <a:ext cx="1547273" cy="15995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BAA5C-6A0D-436E-BC04-52E445349DC3}">
      <dsp:nvSpPr>
        <dsp:cNvPr id="0" name=""/>
        <dsp:cNvSpPr/>
      </dsp:nvSpPr>
      <dsp:spPr>
        <a:xfrm>
          <a:off x="1632" y="1618787"/>
          <a:ext cx="2703502" cy="29975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Interventionists Deliver Care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Physician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Certified diabetes educator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RD</a:t>
          </a:r>
        </a:p>
      </dsp:txBody>
      <dsp:txXfrm>
        <a:off x="80815" y="1697970"/>
        <a:ext cx="2545136" cy="2839229"/>
      </dsp:txXfrm>
    </dsp:sp>
    <dsp:sp modelId="{63E9F3DA-3C7D-4C1C-9091-A2CDD1034A48}">
      <dsp:nvSpPr>
        <dsp:cNvPr id="0" name=""/>
        <dsp:cNvSpPr/>
      </dsp:nvSpPr>
      <dsp:spPr>
        <a:xfrm rot="21600000">
          <a:off x="2433602" y="631105"/>
          <a:ext cx="901074" cy="556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-21600000">
        <a:off x="2433602" y="742382"/>
        <a:ext cx="734159" cy="333831"/>
      </dsp:txXfrm>
    </dsp:sp>
    <dsp:sp modelId="{B63F372E-702B-450A-879B-3194811E9A9A}">
      <dsp:nvSpPr>
        <dsp:cNvPr id="0" name=""/>
        <dsp:cNvSpPr/>
      </dsp:nvSpPr>
      <dsp:spPr>
        <a:xfrm>
          <a:off x="3729177" y="330487"/>
          <a:ext cx="980180" cy="10435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0A4A6-E4A1-4266-AFE0-FA702C550B0E}">
      <dsp:nvSpPr>
        <dsp:cNvPr id="0" name=""/>
        <dsp:cNvSpPr/>
      </dsp:nvSpPr>
      <dsp:spPr>
        <a:xfrm>
          <a:off x="3609015" y="1577646"/>
          <a:ext cx="2731659" cy="3024756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Video Platform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Smart phone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Computer</a:t>
          </a:r>
        </a:p>
      </dsp:txBody>
      <dsp:txXfrm>
        <a:off x="3689023" y="1657654"/>
        <a:ext cx="2571643" cy="2864740"/>
      </dsp:txXfrm>
    </dsp:sp>
    <dsp:sp modelId="{BC5FD2EB-A36D-45D6-A12B-49DA4008455A}">
      <dsp:nvSpPr>
        <dsp:cNvPr id="0" name=""/>
        <dsp:cNvSpPr/>
      </dsp:nvSpPr>
      <dsp:spPr>
        <a:xfrm rot="21556244">
          <a:off x="6383807" y="602423"/>
          <a:ext cx="933011" cy="56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383814" y="716553"/>
        <a:ext cx="763435" cy="339152"/>
      </dsp:txXfrm>
    </dsp:sp>
    <dsp:sp modelId="{6CA4A458-6AF8-4B39-948F-FFDEAF0DB000}">
      <dsp:nvSpPr>
        <dsp:cNvPr id="0" name=""/>
        <dsp:cNvSpPr/>
      </dsp:nvSpPr>
      <dsp:spPr>
        <a:xfrm>
          <a:off x="7905550" y="372514"/>
          <a:ext cx="656726" cy="9945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F18FB-1F30-4AB8-8F3A-ADE4822D608B}">
      <dsp:nvSpPr>
        <dsp:cNvPr id="0" name=""/>
        <dsp:cNvSpPr/>
      </dsp:nvSpPr>
      <dsp:spPr>
        <a:xfrm>
          <a:off x="7233219" y="1521796"/>
          <a:ext cx="2810780" cy="314527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Visit Discussion Topics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Technology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Problem solving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BG/Pattern review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RX refills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Urgent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Goal setting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>
        <a:off x="7315544" y="1604121"/>
        <a:ext cx="2646130" cy="2980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8E318-BCD2-4CDD-8849-4E2BAC8390B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1AC98-E081-40BA-B605-F7D71F23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1AC98-E081-40BA-B605-F7D71F2322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07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hospital campus in MO- also have hospital location in KS</a:t>
            </a:r>
          </a:p>
          <a:p>
            <a:r>
              <a:rPr lang="en-US" dirty="0"/>
              <a:t>CMRI next to main hospital where several of our endo staff have dedicated workspace</a:t>
            </a:r>
          </a:p>
          <a:p>
            <a:r>
              <a:rPr lang="en-US" dirty="0"/>
              <a:t>14 clinics in KS &amp; MO, covers approximately a 6-hour radius</a:t>
            </a:r>
          </a:p>
          <a:p>
            <a:r>
              <a:rPr lang="en-US" dirty="0"/>
              <a:t>30 Pediatric Endocrinologists</a:t>
            </a:r>
          </a:p>
          <a:p>
            <a:r>
              <a:rPr lang="en-US" dirty="0"/>
              <a:t>About 2,400 patients T1D T2D</a:t>
            </a:r>
          </a:p>
          <a:p>
            <a:r>
              <a:rPr lang="en-US" dirty="0" err="1"/>
              <a:t>Approx</a:t>
            </a:r>
            <a:r>
              <a:rPr lang="en-US" dirty="0"/>
              <a:t> 56% of patients w/diabetes have private insurance, 40% carry public insurance &amp; 3.5% self pay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1AC98-E081-40BA-B605-F7D71F2322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03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know, current standards recommend 4 soc visits each year for patients with diabetes. Often does not meet patient needs. SO, we aimed to target high risk patients for extra support, MORE Patient touch points &amp; TIME w/clinicians, to increase chance of meeting A1c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  <a:latin typeface="VAG Rounded Next" panose="020F0502020203020204" pitchFamily="34" charset="0"/>
              </a:rPr>
              <a:t>I’ve shared our RPM program before, but in a nutshell, here’s how we define our RPM program at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  <a:latin typeface="VAG Rounded Next" panose="020F0502020203020204" pitchFamily="34" charset="0"/>
              </a:rPr>
              <a:t>Patients at high risk are identified in a number of ways &amp; offered RPM to take place IN BETWEEN SOC visits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  <a:latin typeface="VAG Rounded Next" panose="020F0502020203020204" pitchFamily="34" charset="0"/>
              </a:rPr>
              <a:t>Interventionists are physicians, CDEs, RD who deliver these “Mini Check IN visits” via Video platform or phone for about 15 minutes once a week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  <a:latin typeface="VAG Rounded Next" panose="020F0502020203020204" pitchFamily="34" charset="0"/>
              </a:rPr>
              <a:t>Visits are NOT meant to replace standard of care visits 4 times each year, but instead, serve as support bridge between routine visits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  <a:latin typeface="VAG Rounded Next" panose="020F0502020203020204" pitchFamily="34" charset="0"/>
              </a:rPr>
              <a:t>Content of visit tailored to patient/family’s specific needs-INTERVENTION Manual- serves as guide to cover important topics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  <a:latin typeface="VAG Rounded Next" panose="020F0502020203020204" pitchFamily="34" charset="0"/>
              </a:rPr>
              <a:t>Many initial visits begin with a review of technology- if patient not already sharing device data, interventionist walks them through the process to do so.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  <a:latin typeface="VAG Rounded Next" panose="020F0502020203020204" pitchFamily="34" charset="0"/>
              </a:rPr>
              <a:t>Interventionists encourage families to ID patterns in data &amp; make recommendations in insulin adjustments- practicing shared decision-making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  <a:latin typeface="VAG Rounded Next" panose="020F0502020203020204" pitchFamily="34" charset="0"/>
              </a:rPr>
              <a:t>Each visit concludes w/GOAL SETTING- both short term and long term- all documented in EHR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1AC98-E081-40BA-B605-F7D71F2322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8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RPM program initially began 2019</a:t>
            </a:r>
          </a:p>
          <a:p>
            <a:r>
              <a:rPr lang="en-US" dirty="0"/>
              <a:t>Here are highlights from each year since it began- but today I’m going to go into more detail about our latest tests of change in 2023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VAG Rounded Next" panose="020F0502020203020204"/>
              </a:rPr>
              <a:t>Predicted Rise in A1c of .3% or greater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VAG Rounded Next" panose="020F0502020203020204"/>
              </a:rPr>
              <a:t>Predicted High risk of DKA admission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VAG Rounded Next" panose="020F0502020203020204"/>
              </a:rPr>
              <a:t>Provider referred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VAG Rounded Next" panose="020F0502020203020204"/>
              </a:rPr>
              <a:t>2 A1cs &gt; 9% in past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chart showing cumulative number of patients participating in RPM since it began</a:t>
            </a:r>
          </a:p>
          <a:p>
            <a:r>
              <a:rPr lang="en-US" dirty="0"/>
              <a:t>Time periods reflect first &amp; second half of each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82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PDSA cycle 12-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chart shows impact of that the new interventionist had conducting in the moment RPM calls on our overall volume of completed visits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left side- 4 months before our new interventionist, right- the 4 months following implementation of this test of change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She reported at huddle 1/3 didn’t reach, 1/3 in the moment, 1/3 scheduled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noticed that May &amp; July didn’t have any new RPM calls, there were a few appointments scheduled, but none showed-this higher than normal no show rate is also seen in clinic visits during summer months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During this cycle-shamelessly stole an idea the Barbara Davis Center shared on a previous call- concept of an RPM flyer. While we used the video in the past, we wanted something a doctor or nurse could share with a patient in clinic as we accept Clinician Referred Patients- THANK YOU BARBARA DAVIS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3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Next-PDSA 13- Had grant $ to offer incentive pay to interventionists to conduct RPM calls evenings/weekends</a:t>
            </a:r>
          </a:p>
          <a:p>
            <a:r>
              <a:rPr lang="en-US" dirty="0"/>
              <a:t>This chart- blue line shows # of NEW patients who accepted RPM offer, orange shows # completed</a:t>
            </a:r>
          </a:p>
          <a:p>
            <a:r>
              <a:rPr lang="en-US" dirty="0"/>
              <a:t>You can see sharp increase in #s on Feb 20</a:t>
            </a:r>
            <a:r>
              <a:rPr lang="en-US" baseline="30000" dirty="0"/>
              <a:t>th</a:t>
            </a:r>
            <a:r>
              <a:rPr lang="en-US" dirty="0"/>
              <a:t> –implemented extended hours</a:t>
            </a:r>
          </a:p>
          <a:p>
            <a:r>
              <a:rPr lang="en-US" dirty="0"/>
              <a:t>When we compared no show rates for RPM during business hours we saw an average 33% (3 months prior to start of evening)</a:t>
            </a:r>
          </a:p>
          <a:p>
            <a:r>
              <a:rPr lang="en-US" dirty="0"/>
              <a:t>After we began evening/weekend time slots that decreased to 10%</a:t>
            </a:r>
          </a:p>
          <a:p>
            <a:r>
              <a:rPr lang="en-US" dirty="0"/>
              <a:t>We’ll continue to track these numbers to see if the no show rate remains this high in comparison to the business hour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6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8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 b="1" i="0" baseline="0">
                <a:solidFill>
                  <a:srgbClr val="005CB9"/>
                </a:solidFill>
                <a:latin typeface="VAG Rounded Next" panose="020F0502020203020204" pitchFamily="34" charset="0"/>
              </a:defRPr>
            </a:lvl1pPr>
          </a:lstStyle>
          <a:p>
            <a:r>
              <a:rPr lang="en-US" dirty="0"/>
              <a:t>CMRI Template CM Blue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005CB9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0FC073-939A-7943-86FE-CAE07A31B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281" y="6257288"/>
            <a:ext cx="769214" cy="4820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CB72BC-C949-9440-B876-0C99217328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69" y="6257288"/>
            <a:ext cx="662423" cy="554238"/>
          </a:xfrm>
          <a:prstGeom prst="rect">
            <a:avLst/>
          </a:prstGeom>
        </p:spPr>
      </p:pic>
      <p:pic>
        <p:nvPicPr>
          <p:cNvPr id="18" name="Picture 17" descr="A picture containing plate&#10;&#10;Description automatically generated">
            <a:extLst>
              <a:ext uri="{FF2B5EF4-FFF2-40B4-BE49-F238E27FC236}">
                <a16:creationId xmlns:a16="http://schemas.microsoft.com/office/drawing/2014/main" id="{40C3218B-7F58-F047-B282-F8DD3FD3EE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184" y="6370545"/>
            <a:ext cx="1250032" cy="32772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4D1C13-FCB7-9C47-98C1-FB1089639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5771958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5CB9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F8901-7C1A-6225-DCF3-C46EE1DBEF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6" y="6246402"/>
            <a:ext cx="525825" cy="5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2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0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 spc="70" baseline="0">
                <a:latin typeface="VAG Rounded Next SemiBold" panose="020F05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i="0" kern="1200" spc="70" baseline="0" dirty="0">
                <a:solidFill>
                  <a:srgbClr val="005CB9"/>
                </a:solidFill>
                <a:latin typeface="VAG Rounded Next SemiBold" panose="020F05020202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1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29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87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6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CMRI Template Grey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85C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CDD5D3-43DB-3544-ADD2-C70EF58D3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281" y="6146062"/>
            <a:ext cx="857000" cy="537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87801E-BE56-A140-96CA-2566A9B655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69" y="6146062"/>
            <a:ext cx="738021" cy="617490"/>
          </a:xfrm>
          <a:prstGeom prst="rect">
            <a:avLst/>
          </a:prstGeom>
        </p:spPr>
      </p:pic>
      <p:pic>
        <p:nvPicPr>
          <p:cNvPr id="11" name="Picture 10" descr="A picture containing plate&#10;&#10;Description automatically generated">
            <a:extLst>
              <a:ext uri="{FF2B5EF4-FFF2-40B4-BE49-F238E27FC236}">
                <a16:creationId xmlns:a16="http://schemas.microsoft.com/office/drawing/2014/main" id="{38C38519-BEEB-1042-A6D3-831A362210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372" y="6317991"/>
            <a:ext cx="1392691" cy="36512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054BBF2-2D58-A446-920A-AC26A556D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5771958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7777A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58B47-0AF8-9E3F-E442-72654710DF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6" y="6143794"/>
            <a:ext cx="556174" cy="6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15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777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7777A"/>
                </a:solidFill>
              </a:defRPr>
            </a:lvl1pPr>
            <a:lvl2pPr>
              <a:defRPr>
                <a:solidFill>
                  <a:srgbClr val="77777A"/>
                </a:solidFill>
              </a:defRPr>
            </a:lvl2pPr>
            <a:lvl3pPr>
              <a:defRPr>
                <a:solidFill>
                  <a:srgbClr val="77777A"/>
                </a:solidFill>
              </a:defRPr>
            </a:lvl3pPr>
            <a:lvl4pPr>
              <a:defRPr>
                <a:solidFill>
                  <a:srgbClr val="77777A"/>
                </a:solidFill>
              </a:defRPr>
            </a:lvl4pPr>
            <a:lvl5pPr>
              <a:defRPr>
                <a:solidFill>
                  <a:srgbClr val="7777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24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777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7777A"/>
                </a:solidFill>
              </a:defRPr>
            </a:lvl1pPr>
            <a:lvl2pPr>
              <a:defRPr>
                <a:solidFill>
                  <a:srgbClr val="77777A"/>
                </a:solidFill>
              </a:defRPr>
            </a:lvl2pPr>
            <a:lvl3pPr>
              <a:defRPr>
                <a:solidFill>
                  <a:srgbClr val="77777A"/>
                </a:solidFill>
              </a:defRPr>
            </a:lvl3pPr>
            <a:lvl4pPr>
              <a:defRPr>
                <a:solidFill>
                  <a:srgbClr val="77777A"/>
                </a:solidFill>
              </a:defRPr>
            </a:lvl4pPr>
            <a:lvl5pPr>
              <a:defRPr>
                <a:solidFill>
                  <a:srgbClr val="7777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7777A"/>
                </a:solidFill>
              </a:defRPr>
            </a:lvl1pPr>
            <a:lvl2pPr>
              <a:defRPr>
                <a:solidFill>
                  <a:srgbClr val="77777A"/>
                </a:solidFill>
              </a:defRPr>
            </a:lvl2pPr>
            <a:lvl3pPr>
              <a:defRPr>
                <a:solidFill>
                  <a:srgbClr val="77777A"/>
                </a:solidFill>
              </a:defRPr>
            </a:lvl3pPr>
            <a:lvl4pPr>
              <a:defRPr>
                <a:solidFill>
                  <a:srgbClr val="77777A"/>
                </a:solidFill>
              </a:defRPr>
            </a:lvl4pPr>
            <a:lvl5pPr>
              <a:defRPr>
                <a:solidFill>
                  <a:srgbClr val="7777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43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7777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 spc="70" baseline="0">
                <a:latin typeface="VAG Rounded Next SemiBold" panose="020F05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i="0" kern="1200" spc="70" baseline="0" dirty="0">
                <a:solidFill>
                  <a:srgbClr val="77777A"/>
                </a:solidFill>
                <a:latin typeface="VAG Rounded Next SemiBold" panose="020F05020202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8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777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36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4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43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72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4E7CD-E7BF-584B-ACD0-22F1246B7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83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1193799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0099A6-14DD-0F4B-9B4B-58A0AD63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805747"/>
            <a:ext cx="77122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4CAC5C-F49D-2344-BFAD-50A685E76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14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1098" y="4080629"/>
            <a:ext cx="5301916" cy="1789447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880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picture containing text, crowd&#10;&#10;Description automatically generated">
            <a:extLst>
              <a:ext uri="{FF2B5EF4-FFF2-40B4-BE49-F238E27FC236}">
                <a16:creationId xmlns:a16="http://schemas.microsoft.com/office/drawing/2014/main" id="{E37BB70C-0230-5747-87BE-106BA3E725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12" y="447095"/>
            <a:ext cx="2554378" cy="23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32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F1BA1-6C99-CC4C-A18C-2A5648B93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13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1193799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0099A6-14DD-0F4B-9B4B-58A0AD63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805747"/>
            <a:ext cx="77122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AC2336-367E-B146-90DE-CEFEC3C0D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41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1098" y="4080629"/>
            <a:ext cx="5301916" cy="1789447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880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picture containing text, crowd&#10;&#10;Description automatically generated">
            <a:extLst>
              <a:ext uri="{FF2B5EF4-FFF2-40B4-BE49-F238E27FC236}">
                <a16:creationId xmlns:a16="http://schemas.microsoft.com/office/drawing/2014/main" id="{E37BB70C-0230-5747-87BE-106BA3E725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12" y="447095"/>
            <a:ext cx="2554378" cy="23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67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4F44B-29A9-7D4E-8C6B-D06052444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8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4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1193799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0099A6-14DD-0F4B-9B4B-58A0AD63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805747"/>
            <a:ext cx="77122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514B8F-D889-F443-B16A-3AC19EF42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5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1098" y="4080629"/>
            <a:ext cx="5301916" cy="1789447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880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9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52802-904C-C04D-BC9F-88025378A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99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1193799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0099A6-14DD-0F4B-9B4B-58A0AD63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805747"/>
            <a:ext cx="77122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46BE08-AF39-EB43-BB90-D0E01FB5A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45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0559" y="2188524"/>
            <a:ext cx="3959980" cy="1789447"/>
          </a:xfrm>
        </p:spPr>
        <p:txBody>
          <a:bodyPr anchor="b"/>
          <a:lstStyle>
            <a:lvl1pPr algn="l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76731" y="62841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outdoor, light&#10;&#10;Description automatically generated">
            <a:extLst>
              <a:ext uri="{FF2B5EF4-FFF2-40B4-BE49-F238E27FC236}">
                <a16:creationId xmlns:a16="http://schemas.microsoft.com/office/drawing/2014/main" id="{E12B217F-CDA9-4A46-8A70-F3D91CF86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06" y="208722"/>
            <a:ext cx="2027678" cy="19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4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1122363"/>
            <a:ext cx="6316579" cy="2387600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232" y="3602038"/>
            <a:ext cx="6316579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77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535954"/>
            <a:ext cx="6316579" cy="1183515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D818DC2-DD21-D04B-B3E3-4FA698FA3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825625"/>
            <a:ext cx="6316579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853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495" y="1122363"/>
            <a:ext cx="5329989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055FB8-9710-414A-9F4B-A0F377FB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20B61-A5BD-9D42-A633-C9560CD6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11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1122363"/>
            <a:ext cx="6316579" cy="2387600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232" y="3602038"/>
            <a:ext cx="63165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33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535954"/>
            <a:ext cx="6316579" cy="1183515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C863CC-5FA7-5C44-BC7A-0B344241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825625"/>
            <a:ext cx="6424862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59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DDD88F-DC5B-DC42-86F9-3FD2623D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D7662C-1F7A-A44A-B3FE-E110851E1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 spc="70" baseline="0">
                <a:latin typeface="VAG Rounded Next SemiBold" panose="020F05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D423849-6D95-0445-81B8-FD11A3F4F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17ED143-8809-C140-B364-74F450A4B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i="0" kern="1200" spc="70" baseline="0" dirty="0">
                <a:solidFill>
                  <a:srgbClr val="005CB9"/>
                </a:solidFill>
                <a:latin typeface="VAG Rounded Next SemiBold" panose="020F05020202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52461F4-01A7-7948-B507-8DA43A573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292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495" y="1122363"/>
            <a:ext cx="5329989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055FB8-9710-414A-9F4B-A0F377FB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20B61-A5BD-9D42-A633-C9560CD6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1122363"/>
            <a:ext cx="6316579" cy="2387600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232" y="3602038"/>
            <a:ext cx="63165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71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535954"/>
            <a:ext cx="6316579" cy="1183515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8BB6A1-5DAD-6942-8F91-75CF8E702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825625"/>
            <a:ext cx="6424862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259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495" y="1122363"/>
            <a:ext cx="5329989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055FB8-9710-414A-9F4B-A0F377FB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20B61-A5BD-9D42-A633-C9560CD6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37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106" y="1122363"/>
            <a:ext cx="6075948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06" y="3602038"/>
            <a:ext cx="6075948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680" y="6288042"/>
            <a:ext cx="4114800" cy="365125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25E48-86D5-B940-8E2F-17E652E2F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0430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68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535954"/>
            <a:ext cx="6316579" cy="1183515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0B9A1E2-FA55-C54F-B7F8-AC69E5ADA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825625"/>
            <a:ext cx="5979694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750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012" y="1122363"/>
            <a:ext cx="5931568" cy="2387600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396" y="617941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60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106" y="1122363"/>
            <a:ext cx="6075948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06" y="3602038"/>
            <a:ext cx="6075948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680" y="6288042"/>
            <a:ext cx="4114800" cy="365125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94F96-E097-E748-8719-EE2CD8EF5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75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535954"/>
            <a:ext cx="6316579" cy="1183515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43A4488-716C-D94E-A239-E05A2D117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825625"/>
            <a:ext cx="5979694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7813D8-F91E-314D-8BFF-8EEC559DA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44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012" y="1122363"/>
            <a:ext cx="5931568" cy="2387600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396" y="617941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0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79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106" y="1122363"/>
            <a:ext cx="6075948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06" y="3602038"/>
            <a:ext cx="6075948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680" y="6288042"/>
            <a:ext cx="4114800" cy="365125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139FC-8934-9546-AAD3-A77AEA5F1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64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535954"/>
            <a:ext cx="6316579" cy="1183515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716825-8407-B44F-8C83-43AD826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825625"/>
            <a:ext cx="5979694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37869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012" y="1122363"/>
            <a:ext cx="5931568" cy="2387600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396" y="617941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134D85-C461-F74A-8D7A-ED7DC70E9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5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409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B9A0CF91-2F3B-40C7-8AB8-A01998346BF2}"/>
              </a:ext>
            </a:extLst>
          </p:cNvPr>
          <p:cNvGrpSpPr/>
          <p:nvPr userDrawn="1"/>
        </p:nvGrpSpPr>
        <p:grpSpPr>
          <a:xfrm>
            <a:off x="345440" y="3227204"/>
            <a:ext cx="11541760" cy="1221033"/>
            <a:chOff x="345440" y="3227204"/>
            <a:chExt cx="11541760" cy="1221033"/>
          </a:xfrm>
          <a:solidFill>
            <a:srgbClr val="404040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3EC5C4-1F47-442F-9D5A-B34278E468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5440" y="3848801"/>
              <a:ext cx="11541760" cy="0"/>
            </a:xfrm>
            <a:prstGeom prst="line">
              <a:avLst/>
            </a:prstGeom>
            <a:grpFill/>
            <a:ln w="177800" cap="rnd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D0888A5-07F2-4FCF-8971-919AF42D5352}"/>
                </a:ext>
              </a:extLst>
            </p:cNvPr>
            <p:cNvGrpSpPr/>
            <p:nvPr userDrawn="1"/>
          </p:nvGrpSpPr>
          <p:grpSpPr>
            <a:xfrm>
              <a:off x="975360" y="3249361"/>
              <a:ext cx="1198873" cy="1198876"/>
              <a:chOff x="975360" y="2700721"/>
              <a:chExt cx="1198873" cy="1198876"/>
            </a:xfrm>
            <a:grp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4E8BDE3-4E10-4D56-84BA-7E03385799CB}"/>
                  </a:ext>
                </a:extLst>
              </p:cNvPr>
              <p:cNvSpPr/>
              <p:nvPr userDrawn="1"/>
            </p:nvSpPr>
            <p:spPr>
              <a:xfrm>
                <a:off x="975360" y="2700724"/>
                <a:ext cx="1198873" cy="11988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Circle: Hollow 15">
                <a:extLst>
                  <a:ext uri="{FF2B5EF4-FFF2-40B4-BE49-F238E27FC236}">
                    <a16:creationId xmlns:a16="http://schemas.microsoft.com/office/drawing/2014/main" id="{F5EF6C12-ED46-4CB9-82B8-B9991382C462}"/>
                  </a:ext>
                </a:extLst>
              </p:cNvPr>
              <p:cNvSpPr/>
              <p:nvPr userDrawn="1"/>
            </p:nvSpPr>
            <p:spPr>
              <a:xfrm>
                <a:off x="975360" y="2700721"/>
                <a:ext cx="1198873" cy="1198873"/>
              </a:xfrm>
              <a:prstGeom prst="donut">
                <a:avLst>
                  <a:gd name="adj" fmla="val 153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7768214-9A9D-41A1-9221-4E7DCB69CD98}"/>
                </a:ext>
              </a:extLst>
            </p:cNvPr>
            <p:cNvGrpSpPr/>
            <p:nvPr userDrawn="1"/>
          </p:nvGrpSpPr>
          <p:grpSpPr>
            <a:xfrm>
              <a:off x="3220718" y="3227208"/>
              <a:ext cx="1198877" cy="1198874"/>
              <a:chOff x="3220718" y="2678568"/>
              <a:chExt cx="1198877" cy="1198874"/>
            </a:xfrm>
            <a:grp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E241B73-D0FF-4F54-8CB5-8A8DE0435F7A}"/>
                  </a:ext>
                </a:extLst>
              </p:cNvPr>
              <p:cNvSpPr/>
              <p:nvPr userDrawn="1"/>
            </p:nvSpPr>
            <p:spPr>
              <a:xfrm>
                <a:off x="3220718" y="2678568"/>
                <a:ext cx="1198873" cy="11988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Circle: Hollow 16">
                <a:extLst>
                  <a:ext uri="{FF2B5EF4-FFF2-40B4-BE49-F238E27FC236}">
                    <a16:creationId xmlns:a16="http://schemas.microsoft.com/office/drawing/2014/main" id="{43FC3FE9-3BB8-4E25-8643-4B9FE540F540}"/>
                  </a:ext>
                </a:extLst>
              </p:cNvPr>
              <p:cNvSpPr/>
              <p:nvPr userDrawn="1"/>
            </p:nvSpPr>
            <p:spPr>
              <a:xfrm>
                <a:off x="3220721" y="2678568"/>
                <a:ext cx="1198874" cy="1198874"/>
              </a:xfrm>
              <a:prstGeom prst="donut">
                <a:avLst>
                  <a:gd name="adj" fmla="val 153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DBADE76-D1FD-4716-BC11-B0597BDA827B}"/>
                </a:ext>
              </a:extLst>
            </p:cNvPr>
            <p:cNvGrpSpPr/>
            <p:nvPr userDrawn="1"/>
          </p:nvGrpSpPr>
          <p:grpSpPr>
            <a:xfrm>
              <a:off x="5466080" y="3249360"/>
              <a:ext cx="1198873" cy="1198876"/>
              <a:chOff x="5466080" y="2700720"/>
              <a:chExt cx="1198873" cy="1198876"/>
            </a:xfrm>
            <a:grp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0324D9D-D041-4429-9B95-C40E7FD87798}"/>
                  </a:ext>
                </a:extLst>
              </p:cNvPr>
              <p:cNvSpPr/>
              <p:nvPr userDrawn="1"/>
            </p:nvSpPr>
            <p:spPr>
              <a:xfrm>
                <a:off x="5466080" y="2700723"/>
                <a:ext cx="1198873" cy="11988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Circle: Hollow 17">
                <a:extLst>
                  <a:ext uri="{FF2B5EF4-FFF2-40B4-BE49-F238E27FC236}">
                    <a16:creationId xmlns:a16="http://schemas.microsoft.com/office/drawing/2014/main" id="{1DDD0C37-64DC-4390-A307-EAD4C3085251}"/>
                  </a:ext>
                </a:extLst>
              </p:cNvPr>
              <p:cNvSpPr/>
              <p:nvPr userDrawn="1"/>
            </p:nvSpPr>
            <p:spPr>
              <a:xfrm>
                <a:off x="5466080" y="2700720"/>
                <a:ext cx="1198873" cy="1198873"/>
              </a:xfrm>
              <a:prstGeom prst="donut">
                <a:avLst>
                  <a:gd name="adj" fmla="val 153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F066A8B-005D-4E24-BDDB-83EB1B8A97AB}"/>
                </a:ext>
              </a:extLst>
            </p:cNvPr>
            <p:cNvGrpSpPr/>
            <p:nvPr userDrawn="1"/>
          </p:nvGrpSpPr>
          <p:grpSpPr>
            <a:xfrm>
              <a:off x="7711438" y="3227204"/>
              <a:ext cx="1198877" cy="1198877"/>
              <a:chOff x="7711438" y="2678564"/>
              <a:chExt cx="1198877" cy="1198877"/>
            </a:xfrm>
            <a:grp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0751DBE-F4B9-49A6-92B0-477617634283}"/>
                  </a:ext>
                </a:extLst>
              </p:cNvPr>
              <p:cNvSpPr/>
              <p:nvPr userDrawn="1"/>
            </p:nvSpPr>
            <p:spPr>
              <a:xfrm>
                <a:off x="7711440" y="2678568"/>
                <a:ext cx="1198873" cy="11988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5BA1BDFF-D187-4F3E-8E69-2292F809ED2B}"/>
                  </a:ext>
                </a:extLst>
              </p:cNvPr>
              <p:cNvSpPr/>
              <p:nvPr userDrawn="1"/>
            </p:nvSpPr>
            <p:spPr>
              <a:xfrm>
                <a:off x="7711438" y="2678564"/>
                <a:ext cx="1198877" cy="1198877"/>
              </a:xfrm>
              <a:prstGeom prst="donut">
                <a:avLst>
                  <a:gd name="adj" fmla="val 153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C92BF73-A0CF-44E2-8ED7-366C39070A18}"/>
                </a:ext>
              </a:extLst>
            </p:cNvPr>
            <p:cNvGrpSpPr/>
            <p:nvPr userDrawn="1"/>
          </p:nvGrpSpPr>
          <p:grpSpPr>
            <a:xfrm>
              <a:off x="9956796" y="3249358"/>
              <a:ext cx="1198877" cy="1198877"/>
              <a:chOff x="9956796" y="2700718"/>
              <a:chExt cx="1198877" cy="1198877"/>
            </a:xfrm>
            <a:grp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6B91428-2BB1-4A9D-B661-7C96679DB024}"/>
                  </a:ext>
                </a:extLst>
              </p:cNvPr>
              <p:cNvSpPr/>
              <p:nvPr userDrawn="1"/>
            </p:nvSpPr>
            <p:spPr>
              <a:xfrm>
                <a:off x="9956800" y="2700722"/>
                <a:ext cx="1198873" cy="11988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Circle: Hollow 19">
                <a:extLst>
                  <a:ext uri="{FF2B5EF4-FFF2-40B4-BE49-F238E27FC236}">
                    <a16:creationId xmlns:a16="http://schemas.microsoft.com/office/drawing/2014/main" id="{B5BC5108-ED06-4FAB-BB93-93062E7A6D49}"/>
                  </a:ext>
                </a:extLst>
              </p:cNvPr>
              <p:cNvSpPr/>
              <p:nvPr userDrawn="1"/>
            </p:nvSpPr>
            <p:spPr>
              <a:xfrm>
                <a:off x="9956796" y="2700718"/>
                <a:ext cx="1198873" cy="1198873"/>
              </a:xfrm>
              <a:prstGeom prst="donut">
                <a:avLst>
                  <a:gd name="adj" fmla="val 153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7E8E15-D7B1-412B-AD6D-32B85B1FDBCD}"/>
              </a:ext>
            </a:extLst>
          </p:cNvPr>
          <p:cNvGrpSpPr/>
          <p:nvPr userDrawn="1"/>
        </p:nvGrpSpPr>
        <p:grpSpPr>
          <a:xfrm>
            <a:off x="403854" y="4617706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Diamond 23">
              <a:extLst>
                <a:ext uri="{FF2B5EF4-FFF2-40B4-BE49-F238E27FC236}">
                  <a16:creationId xmlns:a16="http://schemas.microsoft.com/office/drawing/2014/main" id="{BA8E296D-FABC-4041-8179-D5E07C0B6210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8A9B19D-6EB3-4467-AF42-95D984C5D788}"/>
                </a:ext>
              </a:extLst>
            </p:cNvPr>
            <p:cNvGrpSpPr/>
            <p:nvPr userDrawn="1"/>
          </p:nvGrpSpPr>
          <p:grpSpPr>
            <a:xfrm>
              <a:off x="403854" y="4331800"/>
              <a:ext cx="2341884" cy="1274650"/>
              <a:chOff x="403854" y="4331800"/>
              <a:chExt cx="2341884" cy="127465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BF44FD4-7FD7-40F2-98C8-E788E2B4D9A5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90E08B57-ED76-43AF-B67C-BCA6FD9A2059}"/>
                  </a:ext>
                </a:extLst>
              </p:cNvPr>
              <p:cNvSpPr/>
              <p:nvPr userDrawn="1"/>
            </p:nvSpPr>
            <p:spPr>
              <a:xfrm>
                <a:off x="403854" y="4331800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FC21A9-96FB-4FF8-AEB8-48E0A946427A}"/>
              </a:ext>
            </a:extLst>
          </p:cNvPr>
          <p:cNvGrpSpPr/>
          <p:nvPr userDrawn="1"/>
        </p:nvGrpSpPr>
        <p:grpSpPr>
          <a:xfrm>
            <a:off x="4945374" y="4617706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Diamond 31">
              <a:extLst>
                <a:ext uri="{FF2B5EF4-FFF2-40B4-BE49-F238E27FC236}">
                  <a16:creationId xmlns:a16="http://schemas.microsoft.com/office/drawing/2014/main" id="{E70F75C1-D801-4001-B85E-599E24F7D1A5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83F934F-15A5-4EBD-BCF8-D261ADDF9DB4}"/>
                </a:ext>
              </a:extLst>
            </p:cNvPr>
            <p:cNvGrpSpPr/>
            <p:nvPr userDrawn="1"/>
          </p:nvGrpSpPr>
          <p:grpSpPr>
            <a:xfrm>
              <a:off x="403854" y="4331800"/>
              <a:ext cx="2341884" cy="1274650"/>
              <a:chOff x="403854" y="4331800"/>
              <a:chExt cx="2341884" cy="127465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307ACF98-3D7E-4BB7-9540-6C99E885B32D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028A08F1-3092-4779-A9E8-517DB617DCF8}"/>
                  </a:ext>
                </a:extLst>
              </p:cNvPr>
              <p:cNvSpPr/>
              <p:nvPr userDrawn="1"/>
            </p:nvSpPr>
            <p:spPr>
              <a:xfrm>
                <a:off x="403854" y="4331800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03540-5294-4111-ACCA-A23E40CB5D0A}"/>
              </a:ext>
            </a:extLst>
          </p:cNvPr>
          <p:cNvGrpSpPr/>
          <p:nvPr userDrawn="1"/>
        </p:nvGrpSpPr>
        <p:grpSpPr>
          <a:xfrm>
            <a:off x="9385293" y="4617706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74A68BA0-0E8D-481B-8AAC-C71F39808FE6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90A82A5-AEC2-4F28-B664-4099320A501D}"/>
                </a:ext>
              </a:extLst>
            </p:cNvPr>
            <p:cNvGrpSpPr/>
            <p:nvPr userDrawn="1"/>
          </p:nvGrpSpPr>
          <p:grpSpPr>
            <a:xfrm>
              <a:off x="403854" y="4331800"/>
              <a:ext cx="2341884" cy="1274650"/>
              <a:chOff x="403854" y="4331800"/>
              <a:chExt cx="2341884" cy="127465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3E12C820-BCBE-4432-895B-4E6FEAE65778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CAAB050-4206-4A27-B938-06C579DC0BCC}"/>
                  </a:ext>
                </a:extLst>
              </p:cNvPr>
              <p:cNvSpPr/>
              <p:nvPr userDrawn="1"/>
            </p:nvSpPr>
            <p:spPr>
              <a:xfrm>
                <a:off x="403854" y="4331800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B699EEB-C029-4EE9-AB2E-C36BD151BF92}"/>
              </a:ext>
            </a:extLst>
          </p:cNvPr>
          <p:cNvGrpSpPr/>
          <p:nvPr userDrawn="1"/>
        </p:nvGrpSpPr>
        <p:grpSpPr>
          <a:xfrm rot="10800000">
            <a:off x="2649212" y="1471385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7" name="Diamond 46">
              <a:extLst>
                <a:ext uri="{FF2B5EF4-FFF2-40B4-BE49-F238E27FC236}">
                  <a16:creationId xmlns:a16="http://schemas.microsoft.com/office/drawing/2014/main" id="{92488968-C7FD-43D4-AC66-28FAE9D3A0D3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FC385BB-B919-4FE7-B88D-6614D96FE54F}"/>
                </a:ext>
              </a:extLst>
            </p:cNvPr>
            <p:cNvGrpSpPr/>
            <p:nvPr userDrawn="1"/>
          </p:nvGrpSpPr>
          <p:grpSpPr>
            <a:xfrm>
              <a:off x="403854" y="4321208"/>
              <a:ext cx="2341884" cy="1285242"/>
              <a:chOff x="403854" y="4321208"/>
              <a:chExt cx="2341884" cy="128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D40B4F7-4249-48EB-B76D-7322E43B296D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0235ED88-73D7-4913-B429-4E32943AEA7F}"/>
                  </a:ext>
                </a:extLst>
              </p:cNvPr>
              <p:cNvSpPr/>
              <p:nvPr userDrawn="1"/>
            </p:nvSpPr>
            <p:spPr>
              <a:xfrm>
                <a:off x="403854" y="4321208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191BBD-9BF5-4978-AD4B-B8312B56D6F6}"/>
              </a:ext>
            </a:extLst>
          </p:cNvPr>
          <p:cNvGrpSpPr/>
          <p:nvPr userDrawn="1"/>
        </p:nvGrpSpPr>
        <p:grpSpPr>
          <a:xfrm rot="10800000">
            <a:off x="7139934" y="1470488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2" name="Diamond 51">
              <a:extLst>
                <a:ext uri="{FF2B5EF4-FFF2-40B4-BE49-F238E27FC236}">
                  <a16:creationId xmlns:a16="http://schemas.microsoft.com/office/drawing/2014/main" id="{33B76293-DAB7-429C-8B75-19B1BFFF1F73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9136E51-5F9F-4189-97FA-588E52C7BD39}"/>
                </a:ext>
              </a:extLst>
            </p:cNvPr>
            <p:cNvGrpSpPr/>
            <p:nvPr userDrawn="1"/>
          </p:nvGrpSpPr>
          <p:grpSpPr>
            <a:xfrm>
              <a:off x="403854" y="4321208"/>
              <a:ext cx="2341884" cy="1285242"/>
              <a:chOff x="403854" y="4321208"/>
              <a:chExt cx="2341884" cy="1285242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4227047C-C5B6-4CAE-AE15-F77FC131354A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2AD0B1F8-0C41-4F72-A916-C531DE13C852}"/>
                  </a:ext>
                </a:extLst>
              </p:cNvPr>
              <p:cNvSpPr/>
              <p:nvPr userDrawn="1"/>
            </p:nvSpPr>
            <p:spPr>
              <a:xfrm>
                <a:off x="403854" y="4321208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6" name="Title 55">
            <a:extLst>
              <a:ext uri="{FF2B5EF4-FFF2-40B4-BE49-F238E27FC236}">
                <a16:creationId xmlns:a16="http://schemas.microsoft.com/office/drawing/2014/main" id="{3AC4B787-D5D7-4A9A-A2BA-892A84A6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16" y="346242"/>
            <a:ext cx="10515600" cy="778159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F042D0-9AB6-4A7E-8DC2-5AA96AC910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6055" y="1747839"/>
            <a:ext cx="2198688" cy="294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F1ABDD9A-E987-4D88-A94A-3844701C23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6055" y="2070540"/>
            <a:ext cx="2198688" cy="294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EA24A090-F5C9-4DC5-A4C6-756BE14CED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6775" y="1757999"/>
            <a:ext cx="2198688" cy="294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26276A48-6AF6-4E18-B2CD-0B880E531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6775" y="2080700"/>
            <a:ext cx="2198688" cy="294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A27CFD0F-25AF-4D79-8F26-6D9C362BA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823" y="5009339"/>
            <a:ext cx="2198688" cy="294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872ECCB3-F1D9-435D-9E5A-FEDC64D331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823" y="5332040"/>
            <a:ext cx="2198688" cy="294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F9C486BA-7F0F-4FDE-8512-1709168B64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18087" y="5017612"/>
            <a:ext cx="2198688" cy="294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C1C4CE38-F5DF-415D-93CD-1471C1C51F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18087" y="5340313"/>
            <a:ext cx="2198688" cy="294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70B1A5FD-7254-4D10-BAF3-109998A1EF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56103" y="4998704"/>
            <a:ext cx="2198688" cy="294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49D1D764-CBB3-4B86-B321-2B80095F31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56103" y="5321405"/>
            <a:ext cx="2198688" cy="294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7B2D4918-7013-45C4-8FA9-14CBFF98AA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4600" y="3707243"/>
            <a:ext cx="660400" cy="2642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0" name="Text Placeholder 68">
            <a:extLst>
              <a:ext uri="{FF2B5EF4-FFF2-40B4-BE49-F238E27FC236}">
                <a16:creationId xmlns:a16="http://schemas.microsoft.com/office/drawing/2014/main" id="{D4171E06-7737-478A-8C33-AAB11606B5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0120" y="3712323"/>
            <a:ext cx="660400" cy="2540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1" name="Text Placeholder 68">
            <a:extLst>
              <a:ext uri="{FF2B5EF4-FFF2-40B4-BE49-F238E27FC236}">
                <a16:creationId xmlns:a16="http://schemas.microsoft.com/office/drawing/2014/main" id="{9A53CF1F-27A1-402D-9394-7DC9EA9B3C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45480" y="3712323"/>
            <a:ext cx="660400" cy="2540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2" name="Text Placeholder 68">
            <a:extLst>
              <a:ext uri="{FF2B5EF4-FFF2-40B4-BE49-F238E27FC236}">
                <a16:creationId xmlns:a16="http://schemas.microsoft.com/office/drawing/2014/main" id="{EEDA5B9B-4E29-44BD-9AB4-63CC31001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80676" y="3707243"/>
            <a:ext cx="660400" cy="2642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3B7FA5A5-3F35-435F-9C91-FBBB04F5B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5247" y="3708318"/>
            <a:ext cx="660400" cy="2620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55845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55">
            <a:extLst>
              <a:ext uri="{FF2B5EF4-FFF2-40B4-BE49-F238E27FC236}">
                <a16:creationId xmlns:a16="http://schemas.microsoft.com/office/drawing/2014/main" id="{FB873B05-02D5-485C-98EB-9E77B1C8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16" y="346242"/>
            <a:ext cx="10515600" cy="778159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E27557-7C88-434A-AC62-3ECB18F43E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7003" y="1969294"/>
            <a:ext cx="8157995" cy="29194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7464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65F02-8C12-2641-A731-F96D1016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6C4CE-1755-684D-BEBA-BA0D2F5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FCE96-D9AD-424A-94CF-B27026D8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4B68B7-88C4-2041-A382-422791A1B1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290"/>
            <a:ext cx="10429875" cy="6861289"/>
          </a:xfrm>
          <a:custGeom>
            <a:avLst/>
            <a:gdLst>
              <a:gd name="connsiteX0" fmla="*/ 0 w 10442575"/>
              <a:gd name="connsiteY0" fmla="*/ 0 h 6858000"/>
              <a:gd name="connsiteX1" fmla="*/ 10442575 w 10442575"/>
              <a:gd name="connsiteY1" fmla="*/ 0 h 6858000"/>
              <a:gd name="connsiteX2" fmla="*/ 10442575 w 10442575"/>
              <a:gd name="connsiteY2" fmla="*/ 6858000 h 6858000"/>
              <a:gd name="connsiteX3" fmla="*/ 0 w 10442575"/>
              <a:gd name="connsiteY3" fmla="*/ 6858000 h 6858000"/>
              <a:gd name="connsiteX4" fmla="*/ 0 w 10442575"/>
              <a:gd name="connsiteY4" fmla="*/ 0 h 6858000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0 w 10442575"/>
              <a:gd name="connsiteY4" fmla="*/ 6861289 h 6861289"/>
              <a:gd name="connsiteX5" fmla="*/ 0 w 10442575"/>
              <a:gd name="connsiteY5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29875 w 10442575"/>
              <a:gd name="connsiteY3" fmla="*/ 55023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29875"/>
              <a:gd name="connsiteY0" fmla="*/ 3289 h 6861289"/>
              <a:gd name="connsiteX1" fmla="*/ 6617888 w 10429875"/>
              <a:gd name="connsiteY1" fmla="*/ 0 h 6861289"/>
              <a:gd name="connsiteX2" fmla="*/ 10429875 w 10429875"/>
              <a:gd name="connsiteY2" fmla="*/ 5502389 h 6861289"/>
              <a:gd name="connsiteX3" fmla="*/ 725055 w 10429875"/>
              <a:gd name="connsiteY3" fmla="*/ 6856672 h 6861289"/>
              <a:gd name="connsiteX4" fmla="*/ 0 w 10429875"/>
              <a:gd name="connsiteY4" fmla="*/ 6861289 h 6861289"/>
              <a:gd name="connsiteX5" fmla="*/ 0 w 10429875"/>
              <a:gd name="connsiteY5" fmla="*/ 3289 h 686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9875" h="6861289">
                <a:moveTo>
                  <a:pt x="0" y="3289"/>
                </a:moveTo>
                <a:lnTo>
                  <a:pt x="6617888" y="0"/>
                </a:lnTo>
                <a:lnTo>
                  <a:pt x="10429875" y="5502389"/>
                </a:lnTo>
                <a:lnTo>
                  <a:pt x="725055" y="6856672"/>
                </a:lnTo>
                <a:lnTo>
                  <a:pt x="0" y="6861289"/>
                </a:lnTo>
                <a:lnTo>
                  <a:pt x="0" y="3289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159552-3AFA-424E-A515-109FE251D797}"/>
              </a:ext>
            </a:extLst>
          </p:cNvPr>
          <p:cNvSpPr/>
          <p:nvPr userDrawn="1"/>
        </p:nvSpPr>
        <p:spPr>
          <a:xfrm>
            <a:off x="6819900" y="-3291"/>
            <a:ext cx="5384800" cy="5489690"/>
          </a:xfrm>
          <a:custGeom>
            <a:avLst/>
            <a:gdLst>
              <a:gd name="connsiteX0" fmla="*/ 0 w 5372100"/>
              <a:gd name="connsiteY0" fmla="*/ 0 h 5375390"/>
              <a:gd name="connsiteX1" fmla="*/ 5372100 w 5372100"/>
              <a:gd name="connsiteY1" fmla="*/ 0 h 5375390"/>
              <a:gd name="connsiteX2" fmla="*/ 5372100 w 5372100"/>
              <a:gd name="connsiteY2" fmla="*/ 5375390 h 5375390"/>
              <a:gd name="connsiteX3" fmla="*/ 0 w 5372100"/>
              <a:gd name="connsiteY3" fmla="*/ 5375390 h 5375390"/>
              <a:gd name="connsiteX4" fmla="*/ 0 w 5372100"/>
              <a:gd name="connsiteY4" fmla="*/ 0 h 5375390"/>
              <a:gd name="connsiteX0" fmla="*/ 0 w 5372100"/>
              <a:gd name="connsiteY0" fmla="*/ 0 h 5489690"/>
              <a:gd name="connsiteX1" fmla="*/ 5372100 w 5372100"/>
              <a:gd name="connsiteY1" fmla="*/ 0 h 5489690"/>
              <a:gd name="connsiteX2" fmla="*/ 5372100 w 5372100"/>
              <a:gd name="connsiteY2" fmla="*/ 5375390 h 5489690"/>
              <a:gd name="connsiteX3" fmla="*/ 3797300 w 5372100"/>
              <a:gd name="connsiteY3" fmla="*/ 5489690 h 5489690"/>
              <a:gd name="connsiteX4" fmla="*/ 0 w 5372100"/>
              <a:gd name="connsiteY4" fmla="*/ 0 h 5489690"/>
              <a:gd name="connsiteX0" fmla="*/ 0 w 5384800"/>
              <a:gd name="connsiteY0" fmla="*/ 0 h 5489690"/>
              <a:gd name="connsiteX1" fmla="*/ 5372100 w 5384800"/>
              <a:gd name="connsiteY1" fmla="*/ 0 h 5489690"/>
              <a:gd name="connsiteX2" fmla="*/ 5384800 w 5384800"/>
              <a:gd name="connsiteY2" fmla="*/ 4905490 h 5489690"/>
              <a:gd name="connsiteX3" fmla="*/ 3797300 w 5384800"/>
              <a:gd name="connsiteY3" fmla="*/ 5489690 h 5489690"/>
              <a:gd name="connsiteX4" fmla="*/ 0 w 5384800"/>
              <a:gd name="connsiteY4" fmla="*/ 0 h 5489690"/>
              <a:gd name="connsiteX0" fmla="*/ 0 w 5384800"/>
              <a:gd name="connsiteY0" fmla="*/ 0 h 5489690"/>
              <a:gd name="connsiteX1" fmla="*/ 5372100 w 5384800"/>
              <a:gd name="connsiteY1" fmla="*/ 0 h 5489690"/>
              <a:gd name="connsiteX2" fmla="*/ 5384800 w 5384800"/>
              <a:gd name="connsiteY2" fmla="*/ 5261090 h 5489690"/>
              <a:gd name="connsiteX3" fmla="*/ 3797300 w 5384800"/>
              <a:gd name="connsiteY3" fmla="*/ 5489690 h 5489690"/>
              <a:gd name="connsiteX4" fmla="*/ 0 w 5384800"/>
              <a:gd name="connsiteY4" fmla="*/ 0 h 548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800" h="5489690">
                <a:moveTo>
                  <a:pt x="0" y="0"/>
                </a:moveTo>
                <a:lnTo>
                  <a:pt x="5372100" y="0"/>
                </a:lnTo>
                <a:cubicBezTo>
                  <a:pt x="5376333" y="1635163"/>
                  <a:pt x="5380567" y="3625927"/>
                  <a:pt x="5384800" y="5261090"/>
                </a:cubicBezTo>
                <a:lnTo>
                  <a:pt x="3797300" y="5489690"/>
                </a:lnTo>
                <a:lnTo>
                  <a:pt x="0" y="0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E068C3-6594-EB45-A694-6C8851A3148E}"/>
              </a:ext>
            </a:extLst>
          </p:cNvPr>
          <p:cNvSpPr/>
          <p:nvPr userDrawn="1"/>
        </p:nvSpPr>
        <p:spPr>
          <a:xfrm>
            <a:off x="1955800" y="5664200"/>
            <a:ext cx="9398000" cy="1193800"/>
          </a:xfrm>
          <a:custGeom>
            <a:avLst/>
            <a:gdLst>
              <a:gd name="connsiteX0" fmla="*/ 0 w 9398000"/>
              <a:gd name="connsiteY0" fmla="*/ 0 h 1206500"/>
              <a:gd name="connsiteX1" fmla="*/ 93980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1915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597900 w 9398000"/>
              <a:gd name="connsiteY1" fmla="*/ 1270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1193800 h 1193800"/>
              <a:gd name="connsiteX1" fmla="*/ 8597900 w 9398000"/>
              <a:gd name="connsiteY1" fmla="*/ 0 h 1193800"/>
              <a:gd name="connsiteX2" fmla="*/ 9398000 w 9398000"/>
              <a:gd name="connsiteY2" fmla="*/ 1193800 h 1193800"/>
              <a:gd name="connsiteX3" fmla="*/ 0 w 9398000"/>
              <a:gd name="connsiteY3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0" h="1193800">
                <a:moveTo>
                  <a:pt x="0" y="1193800"/>
                </a:moveTo>
                <a:lnTo>
                  <a:pt x="8597900" y="0"/>
                </a:lnTo>
                <a:lnTo>
                  <a:pt x="9398000" y="1193800"/>
                </a:lnTo>
                <a:lnTo>
                  <a:pt x="0" y="1193800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6A2516-D28C-074D-998A-5C3823723CC3}"/>
              </a:ext>
            </a:extLst>
          </p:cNvPr>
          <p:cNvSpPr/>
          <p:nvPr userDrawn="1"/>
        </p:nvSpPr>
        <p:spPr>
          <a:xfrm>
            <a:off x="10731500" y="5433219"/>
            <a:ext cx="1473200" cy="1424781"/>
          </a:xfrm>
          <a:custGeom>
            <a:avLst/>
            <a:gdLst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99060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850900 w 1485900"/>
              <a:gd name="connsiteY3" fmla="*/ 1460500 h 1460500"/>
              <a:gd name="connsiteX4" fmla="*/ 0 w 1485900"/>
              <a:gd name="connsiteY4" fmla="*/ 0 h 1460500"/>
              <a:gd name="connsiteX0" fmla="*/ 0 w 1473200"/>
              <a:gd name="connsiteY0" fmla="*/ 241300 h 1460500"/>
              <a:gd name="connsiteX1" fmla="*/ 1473200 w 1473200"/>
              <a:gd name="connsiteY1" fmla="*/ 0 h 1460500"/>
              <a:gd name="connsiteX2" fmla="*/ 1473200 w 1473200"/>
              <a:gd name="connsiteY2" fmla="*/ 1460500 h 1460500"/>
              <a:gd name="connsiteX3" fmla="*/ 838200 w 1473200"/>
              <a:gd name="connsiteY3" fmla="*/ 1460500 h 1460500"/>
              <a:gd name="connsiteX4" fmla="*/ 0 w 1473200"/>
              <a:gd name="connsiteY4" fmla="*/ 241300 h 1460500"/>
              <a:gd name="connsiteX0" fmla="*/ 0 w 1473200"/>
              <a:gd name="connsiteY0" fmla="*/ 223440 h 1442640"/>
              <a:gd name="connsiteX1" fmla="*/ 1473200 w 1473200"/>
              <a:gd name="connsiteY1" fmla="*/ 0 h 1442640"/>
              <a:gd name="connsiteX2" fmla="*/ 1473200 w 1473200"/>
              <a:gd name="connsiteY2" fmla="*/ 1442640 h 1442640"/>
              <a:gd name="connsiteX3" fmla="*/ 838200 w 1473200"/>
              <a:gd name="connsiteY3" fmla="*/ 1442640 h 1442640"/>
              <a:gd name="connsiteX4" fmla="*/ 0 w 1473200"/>
              <a:gd name="connsiteY4" fmla="*/ 223440 h 1442640"/>
              <a:gd name="connsiteX0" fmla="*/ 0 w 1473200"/>
              <a:gd name="connsiteY0" fmla="*/ 205581 h 1424781"/>
              <a:gd name="connsiteX1" fmla="*/ 1473200 w 1473200"/>
              <a:gd name="connsiteY1" fmla="*/ 0 h 1424781"/>
              <a:gd name="connsiteX2" fmla="*/ 1473200 w 1473200"/>
              <a:gd name="connsiteY2" fmla="*/ 1424781 h 1424781"/>
              <a:gd name="connsiteX3" fmla="*/ 838200 w 1473200"/>
              <a:gd name="connsiteY3" fmla="*/ 1424781 h 1424781"/>
              <a:gd name="connsiteX4" fmla="*/ 0 w 1473200"/>
              <a:gd name="connsiteY4" fmla="*/ 20558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24781">
                <a:moveTo>
                  <a:pt x="0" y="205581"/>
                </a:moveTo>
                <a:lnTo>
                  <a:pt x="1473200" y="0"/>
                </a:lnTo>
                <a:lnTo>
                  <a:pt x="1473200" y="1424781"/>
                </a:lnTo>
                <a:lnTo>
                  <a:pt x="838200" y="1424781"/>
                </a:lnTo>
                <a:lnTo>
                  <a:pt x="0" y="205581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091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65F02-8C12-2641-A731-F96D1016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6C4CE-1755-684D-BEBA-BA0D2F5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FCE96-D9AD-424A-94CF-B27026D8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4B68B7-88C4-2041-A382-422791A1B1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290"/>
            <a:ext cx="10429875" cy="6861289"/>
          </a:xfrm>
          <a:custGeom>
            <a:avLst/>
            <a:gdLst>
              <a:gd name="connsiteX0" fmla="*/ 0 w 10442575"/>
              <a:gd name="connsiteY0" fmla="*/ 0 h 6858000"/>
              <a:gd name="connsiteX1" fmla="*/ 10442575 w 10442575"/>
              <a:gd name="connsiteY1" fmla="*/ 0 h 6858000"/>
              <a:gd name="connsiteX2" fmla="*/ 10442575 w 10442575"/>
              <a:gd name="connsiteY2" fmla="*/ 6858000 h 6858000"/>
              <a:gd name="connsiteX3" fmla="*/ 0 w 10442575"/>
              <a:gd name="connsiteY3" fmla="*/ 6858000 h 6858000"/>
              <a:gd name="connsiteX4" fmla="*/ 0 w 10442575"/>
              <a:gd name="connsiteY4" fmla="*/ 0 h 6858000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0 w 10442575"/>
              <a:gd name="connsiteY4" fmla="*/ 6861289 h 6861289"/>
              <a:gd name="connsiteX5" fmla="*/ 0 w 10442575"/>
              <a:gd name="connsiteY5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29875 w 10442575"/>
              <a:gd name="connsiteY3" fmla="*/ 55023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29875"/>
              <a:gd name="connsiteY0" fmla="*/ 3289 h 6861289"/>
              <a:gd name="connsiteX1" fmla="*/ 6617888 w 10429875"/>
              <a:gd name="connsiteY1" fmla="*/ 0 h 6861289"/>
              <a:gd name="connsiteX2" fmla="*/ 10429875 w 10429875"/>
              <a:gd name="connsiteY2" fmla="*/ 5502389 h 6861289"/>
              <a:gd name="connsiteX3" fmla="*/ 725055 w 10429875"/>
              <a:gd name="connsiteY3" fmla="*/ 6856672 h 6861289"/>
              <a:gd name="connsiteX4" fmla="*/ 0 w 10429875"/>
              <a:gd name="connsiteY4" fmla="*/ 6861289 h 6861289"/>
              <a:gd name="connsiteX5" fmla="*/ 0 w 10429875"/>
              <a:gd name="connsiteY5" fmla="*/ 3289 h 686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9875" h="6861289">
                <a:moveTo>
                  <a:pt x="0" y="3289"/>
                </a:moveTo>
                <a:lnTo>
                  <a:pt x="6617888" y="0"/>
                </a:lnTo>
                <a:lnTo>
                  <a:pt x="10429875" y="5502389"/>
                </a:lnTo>
                <a:lnTo>
                  <a:pt x="725055" y="6856672"/>
                </a:lnTo>
                <a:lnTo>
                  <a:pt x="0" y="6861289"/>
                </a:lnTo>
                <a:lnTo>
                  <a:pt x="0" y="3289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0AF1129-1B7F-7249-9648-5DEA804D2D9B}"/>
              </a:ext>
            </a:extLst>
          </p:cNvPr>
          <p:cNvSpPr/>
          <p:nvPr userDrawn="1"/>
        </p:nvSpPr>
        <p:spPr>
          <a:xfrm>
            <a:off x="6819900" y="-3291"/>
            <a:ext cx="5384800" cy="5489690"/>
          </a:xfrm>
          <a:custGeom>
            <a:avLst/>
            <a:gdLst>
              <a:gd name="connsiteX0" fmla="*/ 0 w 5372100"/>
              <a:gd name="connsiteY0" fmla="*/ 0 h 5375390"/>
              <a:gd name="connsiteX1" fmla="*/ 5372100 w 5372100"/>
              <a:gd name="connsiteY1" fmla="*/ 0 h 5375390"/>
              <a:gd name="connsiteX2" fmla="*/ 5372100 w 5372100"/>
              <a:gd name="connsiteY2" fmla="*/ 5375390 h 5375390"/>
              <a:gd name="connsiteX3" fmla="*/ 0 w 5372100"/>
              <a:gd name="connsiteY3" fmla="*/ 5375390 h 5375390"/>
              <a:gd name="connsiteX4" fmla="*/ 0 w 5372100"/>
              <a:gd name="connsiteY4" fmla="*/ 0 h 5375390"/>
              <a:gd name="connsiteX0" fmla="*/ 0 w 5372100"/>
              <a:gd name="connsiteY0" fmla="*/ 0 h 5489690"/>
              <a:gd name="connsiteX1" fmla="*/ 5372100 w 5372100"/>
              <a:gd name="connsiteY1" fmla="*/ 0 h 5489690"/>
              <a:gd name="connsiteX2" fmla="*/ 5372100 w 5372100"/>
              <a:gd name="connsiteY2" fmla="*/ 5375390 h 5489690"/>
              <a:gd name="connsiteX3" fmla="*/ 3797300 w 5372100"/>
              <a:gd name="connsiteY3" fmla="*/ 5489690 h 5489690"/>
              <a:gd name="connsiteX4" fmla="*/ 0 w 5372100"/>
              <a:gd name="connsiteY4" fmla="*/ 0 h 5489690"/>
              <a:gd name="connsiteX0" fmla="*/ 0 w 5384800"/>
              <a:gd name="connsiteY0" fmla="*/ 0 h 5489690"/>
              <a:gd name="connsiteX1" fmla="*/ 5372100 w 5384800"/>
              <a:gd name="connsiteY1" fmla="*/ 0 h 5489690"/>
              <a:gd name="connsiteX2" fmla="*/ 5384800 w 5384800"/>
              <a:gd name="connsiteY2" fmla="*/ 4905490 h 5489690"/>
              <a:gd name="connsiteX3" fmla="*/ 3797300 w 5384800"/>
              <a:gd name="connsiteY3" fmla="*/ 5489690 h 5489690"/>
              <a:gd name="connsiteX4" fmla="*/ 0 w 5384800"/>
              <a:gd name="connsiteY4" fmla="*/ 0 h 5489690"/>
              <a:gd name="connsiteX0" fmla="*/ 0 w 5384800"/>
              <a:gd name="connsiteY0" fmla="*/ 0 h 5489690"/>
              <a:gd name="connsiteX1" fmla="*/ 5372100 w 5384800"/>
              <a:gd name="connsiteY1" fmla="*/ 0 h 5489690"/>
              <a:gd name="connsiteX2" fmla="*/ 5384800 w 5384800"/>
              <a:gd name="connsiteY2" fmla="*/ 5261090 h 5489690"/>
              <a:gd name="connsiteX3" fmla="*/ 3797300 w 5384800"/>
              <a:gd name="connsiteY3" fmla="*/ 5489690 h 5489690"/>
              <a:gd name="connsiteX4" fmla="*/ 0 w 5384800"/>
              <a:gd name="connsiteY4" fmla="*/ 0 h 548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800" h="5489690">
                <a:moveTo>
                  <a:pt x="0" y="0"/>
                </a:moveTo>
                <a:lnTo>
                  <a:pt x="5372100" y="0"/>
                </a:lnTo>
                <a:cubicBezTo>
                  <a:pt x="5376333" y="1635163"/>
                  <a:pt x="5380567" y="3625927"/>
                  <a:pt x="5384800" y="5261090"/>
                </a:cubicBezTo>
                <a:lnTo>
                  <a:pt x="3797300" y="5489690"/>
                </a:lnTo>
                <a:lnTo>
                  <a:pt x="0" y="0"/>
                </a:lnTo>
                <a:close/>
              </a:path>
            </a:pathLst>
          </a:custGeom>
          <a:solidFill>
            <a:srgbClr val="ECA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BD45ED5-87C9-9A47-AC60-4457AC385F40}"/>
              </a:ext>
            </a:extLst>
          </p:cNvPr>
          <p:cNvSpPr/>
          <p:nvPr userDrawn="1"/>
        </p:nvSpPr>
        <p:spPr>
          <a:xfrm>
            <a:off x="1955800" y="5664200"/>
            <a:ext cx="9398000" cy="1193800"/>
          </a:xfrm>
          <a:custGeom>
            <a:avLst/>
            <a:gdLst>
              <a:gd name="connsiteX0" fmla="*/ 0 w 9398000"/>
              <a:gd name="connsiteY0" fmla="*/ 0 h 1206500"/>
              <a:gd name="connsiteX1" fmla="*/ 93980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1915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597900 w 9398000"/>
              <a:gd name="connsiteY1" fmla="*/ 1270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1193800 h 1193800"/>
              <a:gd name="connsiteX1" fmla="*/ 8597900 w 9398000"/>
              <a:gd name="connsiteY1" fmla="*/ 0 h 1193800"/>
              <a:gd name="connsiteX2" fmla="*/ 9398000 w 9398000"/>
              <a:gd name="connsiteY2" fmla="*/ 1193800 h 1193800"/>
              <a:gd name="connsiteX3" fmla="*/ 0 w 9398000"/>
              <a:gd name="connsiteY3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0" h="1193800">
                <a:moveTo>
                  <a:pt x="0" y="1193800"/>
                </a:moveTo>
                <a:lnTo>
                  <a:pt x="8597900" y="0"/>
                </a:lnTo>
                <a:lnTo>
                  <a:pt x="9398000" y="1193800"/>
                </a:lnTo>
                <a:lnTo>
                  <a:pt x="0" y="1193800"/>
                </a:lnTo>
                <a:close/>
              </a:path>
            </a:pathLst>
          </a:custGeom>
          <a:solidFill>
            <a:srgbClr val="FFD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FBF669D9-6465-A341-B4DF-0C444810493C}"/>
              </a:ext>
            </a:extLst>
          </p:cNvPr>
          <p:cNvSpPr/>
          <p:nvPr userDrawn="1"/>
        </p:nvSpPr>
        <p:spPr>
          <a:xfrm>
            <a:off x="10718800" y="5433219"/>
            <a:ext cx="1473200" cy="1424781"/>
          </a:xfrm>
          <a:custGeom>
            <a:avLst/>
            <a:gdLst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99060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850900 w 1485900"/>
              <a:gd name="connsiteY3" fmla="*/ 1460500 h 1460500"/>
              <a:gd name="connsiteX4" fmla="*/ 0 w 1485900"/>
              <a:gd name="connsiteY4" fmla="*/ 0 h 1460500"/>
              <a:gd name="connsiteX0" fmla="*/ 0 w 1473200"/>
              <a:gd name="connsiteY0" fmla="*/ 241300 h 1460500"/>
              <a:gd name="connsiteX1" fmla="*/ 1473200 w 1473200"/>
              <a:gd name="connsiteY1" fmla="*/ 0 h 1460500"/>
              <a:gd name="connsiteX2" fmla="*/ 1473200 w 1473200"/>
              <a:gd name="connsiteY2" fmla="*/ 1460500 h 1460500"/>
              <a:gd name="connsiteX3" fmla="*/ 838200 w 1473200"/>
              <a:gd name="connsiteY3" fmla="*/ 1460500 h 1460500"/>
              <a:gd name="connsiteX4" fmla="*/ 0 w 1473200"/>
              <a:gd name="connsiteY4" fmla="*/ 241300 h 1460500"/>
              <a:gd name="connsiteX0" fmla="*/ 0 w 1473200"/>
              <a:gd name="connsiteY0" fmla="*/ 223440 h 1442640"/>
              <a:gd name="connsiteX1" fmla="*/ 1473200 w 1473200"/>
              <a:gd name="connsiteY1" fmla="*/ 0 h 1442640"/>
              <a:gd name="connsiteX2" fmla="*/ 1473200 w 1473200"/>
              <a:gd name="connsiteY2" fmla="*/ 1442640 h 1442640"/>
              <a:gd name="connsiteX3" fmla="*/ 838200 w 1473200"/>
              <a:gd name="connsiteY3" fmla="*/ 1442640 h 1442640"/>
              <a:gd name="connsiteX4" fmla="*/ 0 w 1473200"/>
              <a:gd name="connsiteY4" fmla="*/ 223440 h 1442640"/>
              <a:gd name="connsiteX0" fmla="*/ 0 w 1473200"/>
              <a:gd name="connsiteY0" fmla="*/ 205581 h 1424781"/>
              <a:gd name="connsiteX1" fmla="*/ 1473200 w 1473200"/>
              <a:gd name="connsiteY1" fmla="*/ 0 h 1424781"/>
              <a:gd name="connsiteX2" fmla="*/ 1473200 w 1473200"/>
              <a:gd name="connsiteY2" fmla="*/ 1424781 h 1424781"/>
              <a:gd name="connsiteX3" fmla="*/ 838200 w 1473200"/>
              <a:gd name="connsiteY3" fmla="*/ 1424781 h 1424781"/>
              <a:gd name="connsiteX4" fmla="*/ 0 w 1473200"/>
              <a:gd name="connsiteY4" fmla="*/ 20558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24781">
                <a:moveTo>
                  <a:pt x="0" y="205581"/>
                </a:moveTo>
                <a:lnTo>
                  <a:pt x="1473200" y="0"/>
                </a:lnTo>
                <a:lnTo>
                  <a:pt x="1473200" y="1424781"/>
                </a:lnTo>
                <a:lnTo>
                  <a:pt x="838200" y="1424781"/>
                </a:lnTo>
                <a:lnTo>
                  <a:pt x="0" y="205581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32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65F02-8C12-2641-A731-F96D1016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6C4CE-1755-684D-BEBA-BA0D2F5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FCE96-D9AD-424A-94CF-B27026D8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4B68B7-88C4-2041-A382-422791A1B1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290"/>
            <a:ext cx="10429875" cy="6861289"/>
          </a:xfrm>
          <a:custGeom>
            <a:avLst/>
            <a:gdLst>
              <a:gd name="connsiteX0" fmla="*/ 0 w 10442575"/>
              <a:gd name="connsiteY0" fmla="*/ 0 h 6858000"/>
              <a:gd name="connsiteX1" fmla="*/ 10442575 w 10442575"/>
              <a:gd name="connsiteY1" fmla="*/ 0 h 6858000"/>
              <a:gd name="connsiteX2" fmla="*/ 10442575 w 10442575"/>
              <a:gd name="connsiteY2" fmla="*/ 6858000 h 6858000"/>
              <a:gd name="connsiteX3" fmla="*/ 0 w 10442575"/>
              <a:gd name="connsiteY3" fmla="*/ 6858000 h 6858000"/>
              <a:gd name="connsiteX4" fmla="*/ 0 w 10442575"/>
              <a:gd name="connsiteY4" fmla="*/ 0 h 6858000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0 w 10442575"/>
              <a:gd name="connsiteY4" fmla="*/ 6861289 h 6861289"/>
              <a:gd name="connsiteX5" fmla="*/ 0 w 10442575"/>
              <a:gd name="connsiteY5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29875 w 10442575"/>
              <a:gd name="connsiteY3" fmla="*/ 55023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29875"/>
              <a:gd name="connsiteY0" fmla="*/ 3289 h 6861289"/>
              <a:gd name="connsiteX1" fmla="*/ 6617888 w 10429875"/>
              <a:gd name="connsiteY1" fmla="*/ 0 h 6861289"/>
              <a:gd name="connsiteX2" fmla="*/ 10429875 w 10429875"/>
              <a:gd name="connsiteY2" fmla="*/ 5502389 h 6861289"/>
              <a:gd name="connsiteX3" fmla="*/ 725055 w 10429875"/>
              <a:gd name="connsiteY3" fmla="*/ 6856672 h 6861289"/>
              <a:gd name="connsiteX4" fmla="*/ 0 w 10429875"/>
              <a:gd name="connsiteY4" fmla="*/ 6861289 h 6861289"/>
              <a:gd name="connsiteX5" fmla="*/ 0 w 10429875"/>
              <a:gd name="connsiteY5" fmla="*/ 3289 h 686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9875" h="6861289">
                <a:moveTo>
                  <a:pt x="0" y="3289"/>
                </a:moveTo>
                <a:lnTo>
                  <a:pt x="6617888" y="0"/>
                </a:lnTo>
                <a:lnTo>
                  <a:pt x="10429875" y="5502389"/>
                </a:lnTo>
                <a:lnTo>
                  <a:pt x="725055" y="6856672"/>
                </a:lnTo>
                <a:lnTo>
                  <a:pt x="0" y="6861289"/>
                </a:lnTo>
                <a:lnTo>
                  <a:pt x="0" y="3289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0AF1129-1B7F-7249-9648-5DEA804D2D9B}"/>
              </a:ext>
            </a:extLst>
          </p:cNvPr>
          <p:cNvSpPr/>
          <p:nvPr userDrawn="1"/>
        </p:nvSpPr>
        <p:spPr>
          <a:xfrm>
            <a:off x="6819900" y="-3291"/>
            <a:ext cx="5384800" cy="5489690"/>
          </a:xfrm>
          <a:custGeom>
            <a:avLst/>
            <a:gdLst>
              <a:gd name="connsiteX0" fmla="*/ 0 w 5372100"/>
              <a:gd name="connsiteY0" fmla="*/ 0 h 5375390"/>
              <a:gd name="connsiteX1" fmla="*/ 5372100 w 5372100"/>
              <a:gd name="connsiteY1" fmla="*/ 0 h 5375390"/>
              <a:gd name="connsiteX2" fmla="*/ 5372100 w 5372100"/>
              <a:gd name="connsiteY2" fmla="*/ 5375390 h 5375390"/>
              <a:gd name="connsiteX3" fmla="*/ 0 w 5372100"/>
              <a:gd name="connsiteY3" fmla="*/ 5375390 h 5375390"/>
              <a:gd name="connsiteX4" fmla="*/ 0 w 5372100"/>
              <a:gd name="connsiteY4" fmla="*/ 0 h 5375390"/>
              <a:gd name="connsiteX0" fmla="*/ 0 w 5372100"/>
              <a:gd name="connsiteY0" fmla="*/ 0 h 5489690"/>
              <a:gd name="connsiteX1" fmla="*/ 5372100 w 5372100"/>
              <a:gd name="connsiteY1" fmla="*/ 0 h 5489690"/>
              <a:gd name="connsiteX2" fmla="*/ 5372100 w 5372100"/>
              <a:gd name="connsiteY2" fmla="*/ 5375390 h 5489690"/>
              <a:gd name="connsiteX3" fmla="*/ 3797300 w 5372100"/>
              <a:gd name="connsiteY3" fmla="*/ 5489690 h 5489690"/>
              <a:gd name="connsiteX4" fmla="*/ 0 w 5372100"/>
              <a:gd name="connsiteY4" fmla="*/ 0 h 5489690"/>
              <a:gd name="connsiteX0" fmla="*/ 0 w 5384800"/>
              <a:gd name="connsiteY0" fmla="*/ 0 h 5489690"/>
              <a:gd name="connsiteX1" fmla="*/ 5372100 w 5384800"/>
              <a:gd name="connsiteY1" fmla="*/ 0 h 5489690"/>
              <a:gd name="connsiteX2" fmla="*/ 5384800 w 5384800"/>
              <a:gd name="connsiteY2" fmla="*/ 4905490 h 5489690"/>
              <a:gd name="connsiteX3" fmla="*/ 3797300 w 5384800"/>
              <a:gd name="connsiteY3" fmla="*/ 5489690 h 5489690"/>
              <a:gd name="connsiteX4" fmla="*/ 0 w 5384800"/>
              <a:gd name="connsiteY4" fmla="*/ 0 h 5489690"/>
              <a:gd name="connsiteX0" fmla="*/ 0 w 5384800"/>
              <a:gd name="connsiteY0" fmla="*/ 0 h 5489690"/>
              <a:gd name="connsiteX1" fmla="*/ 5372100 w 5384800"/>
              <a:gd name="connsiteY1" fmla="*/ 0 h 5489690"/>
              <a:gd name="connsiteX2" fmla="*/ 5384800 w 5384800"/>
              <a:gd name="connsiteY2" fmla="*/ 5261090 h 5489690"/>
              <a:gd name="connsiteX3" fmla="*/ 3797300 w 5384800"/>
              <a:gd name="connsiteY3" fmla="*/ 5489690 h 5489690"/>
              <a:gd name="connsiteX4" fmla="*/ 0 w 5384800"/>
              <a:gd name="connsiteY4" fmla="*/ 0 h 548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800" h="5489690">
                <a:moveTo>
                  <a:pt x="0" y="0"/>
                </a:moveTo>
                <a:lnTo>
                  <a:pt x="5372100" y="0"/>
                </a:lnTo>
                <a:cubicBezTo>
                  <a:pt x="5376333" y="1635163"/>
                  <a:pt x="5380567" y="3625927"/>
                  <a:pt x="5384800" y="5261090"/>
                </a:cubicBezTo>
                <a:lnTo>
                  <a:pt x="3797300" y="5489690"/>
                </a:lnTo>
                <a:lnTo>
                  <a:pt x="0" y="0"/>
                </a:lnTo>
                <a:close/>
              </a:path>
            </a:pathLst>
          </a:custGeom>
          <a:solidFill>
            <a:srgbClr val="ECA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BD45ED5-87C9-9A47-AC60-4457AC385F40}"/>
              </a:ext>
            </a:extLst>
          </p:cNvPr>
          <p:cNvSpPr/>
          <p:nvPr userDrawn="1"/>
        </p:nvSpPr>
        <p:spPr>
          <a:xfrm>
            <a:off x="1955800" y="5664200"/>
            <a:ext cx="9398000" cy="1193800"/>
          </a:xfrm>
          <a:custGeom>
            <a:avLst/>
            <a:gdLst>
              <a:gd name="connsiteX0" fmla="*/ 0 w 9398000"/>
              <a:gd name="connsiteY0" fmla="*/ 0 h 1206500"/>
              <a:gd name="connsiteX1" fmla="*/ 93980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1915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597900 w 9398000"/>
              <a:gd name="connsiteY1" fmla="*/ 1270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1193800 h 1193800"/>
              <a:gd name="connsiteX1" fmla="*/ 8597900 w 9398000"/>
              <a:gd name="connsiteY1" fmla="*/ 0 h 1193800"/>
              <a:gd name="connsiteX2" fmla="*/ 9398000 w 9398000"/>
              <a:gd name="connsiteY2" fmla="*/ 1193800 h 1193800"/>
              <a:gd name="connsiteX3" fmla="*/ 0 w 9398000"/>
              <a:gd name="connsiteY3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0" h="1193800">
                <a:moveTo>
                  <a:pt x="0" y="1193800"/>
                </a:moveTo>
                <a:lnTo>
                  <a:pt x="8597900" y="0"/>
                </a:lnTo>
                <a:lnTo>
                  <a:pt x="9398000" y="1193800"/>
                </a:lnTo>
                <a:lnTo>
                  <a:pt x="0" y="1193800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45E6724A-4D9D-E442-B980-57E65FD7AF03}"/>
              </a:ext>
            </a:extLst>
          </p:cNvPr>
          <p:cNvSpPr/>
          <p:nvPr userDrawn="1"/>
        </p:nvSpPr>
        <p:spPr>
          <a:xfrm>
            <a:off x="10731500" y="5433219"/>
            <a:ext cx="1473200" cy="1424781"/>
          </a:xfrm>
          <a:custGeom>
            <a:avLst/>
            <a:gdLst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99060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850900 w 1485900"/>
              <a:gd name="connsiteY3" fmla="*/ 1460500 h 1460500"/>
              <a:gd name="connsiteX4" fmla="*/ 0 w 1485900"/>
              <a:gd name="connsiteY4" fmla="*/ 0 h 1460500"/>
              <a:gd name="connsiteX0" fmla="*/ 0 w 1473200"/>
              <a:gd name="connsiteY0" fmla="*/ 241300 h 1460500"/>
              <a:gd name="connsiteX1" fmla="*/ 1473200 w 1473200"/>
              <a:gd name="connsiteY1" fmla="*/ 0 h 1460500"/>
              <a:gd name="connsiteX2" fmla="*/ 1473200 w 1473200"/>
              <a:gd name="connsiteY2" fmla="*/ 1460500 h 1460500"/>
              <a:gd name="connsiteX3" fmla="*/ 838200 w 1473200"/>
              <a:gd name="connsiteY3" fmla="*/ 1460500 h 1460500"/>
              <a:gd name="connsiteX4" fmla="*/ 0 w 1473200"/>
              <a:gd name="connsiteY4" fmla="*/ 241300 h 1460500"/>
              <a:gd name="connsiteX0" fmla="*/ 0 w 1473200"/>
              <a:gd name="connsiteY0" fmla="*/ 223440 h 1442640"/>
              <a:gd name="connsiteX1" fmla="*/ 1473200 w 1473200"/>
              <a:gd name="connsiteY1" fmla="*/ 0 h 1442640"/>
              <a:gd name="connsiteX2" fmla="*/ 1473200 w 1473200"/>
              <a:gd name="connsiteY2" fmla="*/ 1442640 h 1442640"/>
              <a:gd name="connsiteX3" fmla="*/ 838200 w 1473200"/>
              <a:gd name="connsiteY3" fmla="*/ 1442640 h 1442640"/>
              <a:gd name="connsiteX4" fmla="*/ 0 w 1473200"/>
              <a:gd name="connsiteY4" fmla="*/ 223440 h 1442640"/>
              <a:gd name="connsiteX0" fmla="*/ 0 w 1473200"/>
              <a:gd name="connsiteY0" fmla="*/ 205581 h 1424781"/>
              <a:gd name="connsiteX1" fmla="*/ 1473200 w 1473200"/>
              <a:gd name="connsiteY1" fmla="*/ 0 h 1424781"/>
              <a:gd name="connsiteX2" fmla="*/ 1473200 w 1473200"/>
              <a:gd name="connsiteY2" fmla="*/ 1424781 h 1424781"/>
              <a:gd name="connsiteX3" fmla="*/ 838200 w 1473200"/>
              <a:gd name="connsiteY3" fmla="*/ 1424781 h 1424781"/>
              <a:gd name="connsiteX4" fmla="*/ 0 w 1473200"/>
              <a:gd name="connsiteY4" fmla="*/ 20558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24781">
                <a:moveTo>
                  <a:pt x="0" y="205581"/>
                </a:moveTo>
                <a:lnTo>
                  <a:pt x="1473200" y="0"/>
                </a:lnTo>
                <a:lnTo>
                  <a:pt x="1473200" y="1424781"/>
                </a:lnTo>
                <a:lnTo>
                  <a:pt x="838200" y="1424781"/>
                </a:lnTo>
                <a:lnTo>
                  <a:pt x="0" y="205581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01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+Imag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0147ED-CFEA-D74F-9A1A-021009D157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7576" y="-19050"/>
            <a:ext cx="5374423" cy="5492750"/>
          </a:xfrm>
          <a:custGeom>
            <a:avLst/>
            <a:gdLst>
              <a:gd name="connsiteX0" fmla="*/ 0 w 3740150"/>
              <a:gd name="connsiteY0" fmla="*/ 0 h 5505450"/>
              <a:gd name="connsiteX1" fmla="*/ 3740150 w 3740150"/>
              <a:gd name="connsiteY1" fmla="*/ 0 h 5505450"/>
              <a:gd name="connsiteX2" fmla="*/ 3740150 w 3740150"/>
              <a:gd name="connsiteY2" fmla="*/ 5505450 h 5505450"/>
              <a:gd name="connsiteX3" fmla="*/ 0 w 3740150"/>
              <a:gd name="connsiteY3" fmla="*/ 5505450 h 5505450"/>
              <a:gd name="connsiteX4" fmla="*/ 0 w 3740150"/>
              <a:gd name="connsiteY4" fmla="*/ 0 h 5505450"/>
              <a:gd name="connsiteX0" fmla="*/ 0 w 5323623"/>
              <a:gd name="connsiteY0" fmla="*/ 0 h 5505450"/>
              <a:gd name="connsiteX1" fmla="*/ 5323623 w 5323623"/>
              <a:gd name="connsiteY1" fmla="*/ 0 h 5505450"/>
              <a:gd name="connsiteX2" fmla="*/ 5323623 w 5323623"/>
              <a:gd name="connsiteY2" fmla="*/ 5505450 h 5505450"/>
              <a:gd name="connsiteX3" fmla="*/ 1583473 w 5323623"/>
              <a:gd name="connsiteY3" fmla="*/ 5505450 h 5505450"/>
              <a:gd name="connsiteX4" fmla="*/ 0 w 5323623"/>
              <a:gd name="connsiteY4" fmla="*/ 0 h 5505450"/>
              <a:gd name="connsiteX0" fmla="*/ 0 w 5323623"/>
              <a:gd name="connsiteY0" fmla="*/ 0 h 5505450"/>
              <a:gd name="connsiteX1" fmla="*/ 5323623 w 5323623"/>
              <a:gd name="connsiteY1" fmla="*/ 0 h 5505450"/>
              <a:gd name="connsiteX2" fmla="*/ 5323623 w 5323623"/>
              <a:gd name="connsiteY2" fmla="*/ 5289550 h 5505450"/>
              <a:gd name="connsiteX3" fmla="*/ 1583473 w 5323623"/>
              <a:gd name="connsiteY3" fmla="*/ 5505450 h 5505450"/>
              <a:gd name="connsiteX4" fmla="*/ 0 w 5323623"/>
              <a:gd name="connsiteY4" fmla="*/ 0 h 5505450"/>
              <a:gd name="connsiteX0" fmla="*/ 0 w 6034823"/>
              <a:gd name="connsiteY0" fmla="*/ 0 h 5505450"/>
              <a:gd name="connsiteX1" fmla="*/ 6034823 w 6034823"/>
              <a:gd name="connsiteY1" fmla="*/ 0 h 5505450"/>
              <a:gd name="connsiteX2" fmla="*/ 6034823 w 6034823"/>
              <a:gd name="connsiteY2" fmla="*/ 5289550 h 5505450"/>
              <a:gd name="connsiteX3" fmla="*/ 2294673 w 6034823"/>
              <a:gd name="connsiteY3" fmla="*/ 5505450 h 5505450"/>
              <a:gd name="connsiteX4" fmla="*/ 0 w 6034823"/>
              <a:gd name="connsiteY4" fmla="*/ 0 h 5505450"/>
              <a:gd name="connsiteX0" fmla="*/ 0 w 5374423"/>
              <a:gd name="connsiteY0" fmla="*/ 12700 h 5505450"/>
              <a:gd name="connsiteX1" fmla="*/ 5374423 w 5374423"/>
              <a:gd name="connsiteY1" fmla="*/ 0 h 5505450"/>
              <a:gd name="connsiteX2" fmla="*/ 5374423 w 5374423"/>
              <a:gd name="connsiteY2" fmla="*/ 5289550 h 5505450"/>
              <a:gd name="connsiteX3" fmla="*/ 1634273 w 5374423"/>
              <a:gd name="connsiteY3" fmla="*/ 5505450 h 5505450"/>
              <a:gd name="connsiteX4" fmla="*/ 0 w 5374423"/>
              <a:gd name="connsiteY4" fmla="*/ 12700 h 5505450"/>
              <a:gd name="connsiteX0" fmla="*/ 0 w 5374423"/>
              <a:gd name="connsiteY0" fmla="*/ 12700 h 5492750"/>
              <a:gd name="connsiteX1" fmla="*/ 5374423 w 5374423"/>
              <a:gd name="connsiteY1" fmla="*/ 0 h 5492750"/>
              <a:gd name="connsiteX2" fmla="*/ 5374423 w 5374423"/>
              <a:gd name="connsiteY2" fmla="*/ 5289550 h 5492750"/>
              <a:gd name="connsiteX3" fmla="*/ 3805973 w 5374423"/>
              <a:gd name="connsiteY3" fmla="*/ 5492750 h 5492750"/>
              <a:gd name="connsiteX4" fmla="*/ 0 w 5374423"/>
              <a:gd name="connsiteY4" fmla="*/ 12700 h 54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4423" h="5492750">
                <a:moveTo>
                  <a:pt x="0" y="12700"/>
                </a:moveTo>
                <a:lnTo>
                  <a:pt x="5374423" y="0"/>
                </a:lnTo>
                <a:lnTo>
                  <a:pt x="5374423" y="5289550"/>
                </a:lnTo>
                <a:lnTo>
                  <a:pt x="3805973" y="5492750"/>
                </a:lnTo>
                <a:lnTo>
                  <a:pt x="0" y="127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6CA6A-A1CF-F84D-986D-DBF9F9CAAF7D}"/>
              </a:ext>
            </a:extLst>
          </p:cNvPr>
          <p:cNvSpPr/>
          <p:nvPr userDrawn="1"/>
        </p:nvSpPr>
        <p:spPr>
          <a:xfrm>
            <a:off x="0" y="-18788"/>
            <a:ext cx="10430359" cy="6886216"/>
          </a:xfrm>
          <a:custGeom>
            <a:avLst/>
            <a:gdLst>
              <a:gd name="connsiteX0" fmla="*/ 0 w 9051010"/>
              <a:gd name="connsiteY0" fmla="*/ 0 h 6861291"/>
              <a:gd name="connsiteX1" fmla="*/ 9051010 w 9051010"/>
              <a:gd name="connsiteY1" fmla="*/ 0 h 6861291"/>
              <a:gd name="connsiteX2" fmla="*/ 9051010 w 9051010"/>
              <a:gd name="connsiteY2" fmla="*/ 6861291 h 6861291"/>
              <a:gd name="connsiteX3" fmla="*/ 0 w 9051010"/>
              <a:gd name="connsiteY3" fmla="*/ 6861291 h 6861291"/>
              <a:gd name="connsiteX4" fmla="*/ 0 w 9051010"/>
              <a:gd name="connsiteY4" fmla="*/ 0 h 6861291"/>
              <a:gd name="connsiteX0" fmla="*/ 0 w 9051010"/>
              <a:gd name="connsiteY0" fmla="*/ 0 h 6861291"/>
              <a:gd name="connsiteX1" fmla="*/ 5253925 w 9051010"/>
              <a:gd name="connsiteY1" fmla="*/ 2309248 h 6861291"/>
              <a:gd name="connsiteX2" fmla="*/ 9051010 w 9051010"/>
              <a:gd name="connsiteY2" fmla="*/ 6861291 h 6861291"/>
              <a:gd name="connsiteX3" fmla="*/ 0 w 9051010"/>
              <a:gd name="connsiteY3" fmla="*/ 6861291 h 6861291"/>
              <a:gd name="connsiteX4" fmla="*/ 0 w 9051010"/>
              <a:gd name="connsiteY4" fmla="*/ 0 h 6861291"/>
              <a:gd name="connsiteX0" fmla="*/ 0 w 9051010"/>
              <a:gd name="connsiteY0" fmla="*/ 15498 h 6876789"/>
              <a:gd name="connsiteX1" fmla="*/ 6602278 w 9051010"/>
              <a:gd name="connsiteY1" fmla="*/ 0 h 6876789"/>
              <a:gd name="connsiteX2" fmla="*/ 9051010 w 9051010"/>
              <a:gd name="connsiteY2" fmla="*/ 6876789 h 6876789"/>
              <a:gd name="connsiteX3" fmla="*/ 0 w 9051010"/>
              <a:gd name="connsiteY3" fmla="*/ 6876789 h 6876789"/>
              <a:gd name="connsiteX4" fmla="*/ 0 w 9051010"/>
              <a:gd name="connsiteY4" fmla="*/ 15498 h 6876789"/>
              <a:gd name="connsiteX0" fmla="*/ 0 w 9051010"/>
              <a:gd name="connsiteY0" fmla="*/ 15498 h 6876789"/>
              <a:gd name="connsiteX1" fmla="*/ 6602278 w 9051010"/>
              <a:gd name="connsiteY1" fmla="*/ 0 h 6876789"/>
              <a:gd name="connsiteX2" fmla="*/ 8384583 w 9051010"/>
              <a:gd name="connsiteY2" fmla="*/ 5055738 h 6876789"/>
              <a:gd name="connsiteX3" fmla="*/ 9051010 w 9051010"/>
              <a:gd name="connsiteY3" fmla="*/ 6876789 h 6876789"/>
              <a:gd name="connsiteX4" fmla="*/ 0 w 9051010"/>
              <a:gd name="connsiteY4" fmla="*/ 6876789 h 6876789"/>
              <a:gd name="connsiteX5" fmla="*/ 0 w 9051010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9051010 w 10430359"/>
              <a:gd name="connsiteY3" fmla="*/ 6876789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712922 w 10430359"/>
              <a:gd name="connsiteY3" fmla="*/ 5884897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836908 w 10430359"/>
              <a:gd name="connsiteY3" fmla="*/ 6876789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563530 w 10430359"/>
              <a:gd name="connsiteY3" fmla="*/ 6593985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86216"/>
              <a:gd name="connsiteX1" fmla="*/ 6602278 w 10430359"/>
              <a:gd name="connsiteY1" fmla="*/ 0 h 6886216"/>
              <a:gd name="connsiteX2" fmla="*/ 10430359 w 10430359"/>
              <a:gd name="connsiteY2" fmla="*/ 5536185 h 6886216"/>
              <a:gd name="connsiteX3" fmla="*/ 733213 w 10430359"/>
              <a:gd name="connsiteY3" fmla="*/ 6886216 h 6886216"/>
              <a:gd name="connsiteX4" fmla="*/ 0 w 10430359"/>
              <a:gd name="connsiteY4" fmla="*/ 6876789 h 6886216"/>
              <a:gd name="connsiteX5" fmla="*/ 0 w 10430359"/>
              <a:gd name="connsiteY5" fmla="*/ 15498 h 68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0359" h="6886216">
                <a:moveTo>
                  <a:pt x="0" y="15498"/>
                </a:moveTo>
                <a:lnTo>
                  <a:pt x="6602278" y="0"/>
                </a:lnTo>
                <a:lnTo>
                  <a:pt x="10430359" y="5536185"/>
                </a:lnTo>
                <a:lnTo>
                  <a:pt x="733213" y="6886216"/>
                </a:lnTo>
                <a:lnTo>
                  <a:pt x="0" y="6876789"/>
                </a:lnTo>
                <a:lnTo>
                  <a:pt x="0" y="15498"/>
                </a:lnTo>
                <a:close/>
              </a:path>
            </a:pathLst>
          </a:custGeom>
          <a:solidFill>
            <a:srgbClr val="A4C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65F02-8C12-2641-A731-F96D1016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6C4CE-1755-684D-BEBA-BA0D2F5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FCE96-D9AD-424A-94CF-B27026D8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BD45ED5-87C9-9A47-AC60-4457AC385F40}"/>
              </a:ext>
            </a:extLst>
          </p:cNvPr>
          <p:cNvSpPr/>
          <p:nvPr userDrawn="1"/>
        </p:nvSpPr>
        <p:spPr>
          <a:xfrm>
            <a:off x="1955800" y="5664200"/>
            <a:ext cx="9398000" cy="1193800"/>
          </a:xfrm>
          <a:custGeom>
            <a:avLst/>
            <a:gdLst>
              <a:gd name="connsiteX0" fmla="*/ 0 w 9398000"/>
              <a:gd name="connsiteY0" fmla="*/ 0 h 1206500"/>
              <a:gd name="connsiteX1" fmla="*/ 93980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1915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597900 w 9398000"/>
              <a:gd name="connsiteY1" fmla="*/ 1270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1193800 h 1193800"/>
              <a:gd name="connsiteX1" fmla="*/ 8597900 w 9398000"/>
              <a:gd name="connsiteY1" fmla="*/ 0 h 1193800"/>
              <a:gd name="connsiteX2" fmla="*/ 9398000 w 9398000"/>
              <a:gd name="connsiteY2" fmla="*/ 1193800 h 1193800"/>
              <a:gd name="connsiteX3" fmla="*/ 0 w 9398000"/>
              <a:gd name="connsiteY3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0" h="1193800">
                <a:moveTo>
                  <a:pt x="0" y="1193800"/>
                </a:moveTo>
                <a:lnTo>
                  <a:pt x="8597900" y="0"/>
                </a:lnTo>
                <a:lnTo>
                  <a:pt x="9398000" y="1193800"/>
                </a:lnTo>
                <a:lnTo>
                  <a:pt x="0" y="1193800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252CA41B-8ADC-4345-98C6-C3268E2E4E5B}"/>
              </a:ext>
            </a:extLst>
          </p:cNvPr>
          <p:cNvSpPr/>
          <p:nvPr userDrawn="1"/>
        </p:nvSpPr>
        <p:spPr>
          <a:xfrm>
            <a:off x="10731500" y="5433219"/>
            <a:ext cx="1473200" cy="1424781"/>
          </a:xfrm>
          <a:custGeom>
            <a:avLst/>
            <a:gdLst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99060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850900 w 1485900"/>
              <a:gd name="connsiteY3" fmla="*/ 1460500 h 1460500"/>
              <a:gd name="connsiteX4" fmla="*/ 0 w 1485900"/>
              <a:gd name="connsiteY4" fmla="*/ 0 h 1460500"/>
              <a:gd name="connsiteX0" fmla="*/ 0 w 1473200"/>
              <a:gd name="connsiteY0" fmla="*/ 241300 h 1460500"/>
              <a:gd name="connsiteX1" fmla="*/ 1473200 w 1473200"/>
              <a:gd name="connsiteY1" fmla="*/ 0 h 1460500"/>
              <a:gd name="connsiteX2" fmla="*/ 1473200 w 1473200"/>
              <a:gd name="connsiteY2" fmla="*/ 1460500 h 1460500"/>
              <a:gd name="connsiteX3" fmla="*/ 838200 w 1473200"/>
              <a:gd name="connsiteY3" fmla="*/ 1460500 h 1460500"/>
              <a:gd name="connsiteX4" fmla="*/ 0 w 1473200"/>
              <a:gd name="connsiteY4" fmla="*/ 241300 h 1460500"/>
              <a:gd name="connsiteX0" fmla="*/ 0 w 1473200"/>
              <a:gd name="connsiteY0" fmla="*/ 223440 h 1442640"/>
              <a:gd name="connsiteX1" fmla="*/ 1473200 w 1473200"/>
              <a:gd name="connsiteY1" fmla="*/ 0 h 1442640"/>
              <a:gd name="connsiteX2" fmla="*/ 1473200 w 1473200"/>
              <a:gd name="connsiteY2" fmla="*/ 1442640 h 1442640"/>
              <a:gd name="connsiteX3" fmla="*/ 838200 w 1473200"/>
              <a:gd name="connsiteY3" fmla="*/ 1442640 h 1442640"/>
              <a:gd name="connsiteX4" fmla="*/ 0 w 1473200"/>
              <a:gd name="connsiteY4" fmla="*/ 223440 h 1442640"/>
              <a:gd name="connsiteX0" fmla="*/ 0 w 1473200"/>
              <a:gd name="connsiteY0" fmla="*/ 205581 h 1424781"/>
              <a:gd name="connsiteX1" fmla="*/ 1473200 w 1473200"/>
              <a:gd name="connsiteY1" fmla="*/ 0 h 1424781"/>
              <a:gd name="connsiteX2" fmla="*/ 1473200 w 1473200"/>
              <a:gd name="connsiteY2" fmla="*/ 1424781 h 1424781"/>
              <a:gd name="connsiteX3" fmla="*/ 838200 w 1473200"/>
              <a:gd name="connsiteY3" fmla="*/ 1424781 h 1424781"/>
              <a:gd name="connsiteX4" fmla="*/ 0 w 1473200"/>
              <a:gd name="connsiteY4" fmla="*/ 20558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24781">
                <a:moveTo>
                  <a:pt x="0" y="205581"/>
                </a:moveTo>
                <a:lnTo>
                  <a:pt x="1473200" y="0"/>
                </a:lnTo>
                <a:lnTo>
                  <a:pt x="1473200" y="1424781"/>
                </a:lnTo>
                <a:lnTo>
                  <a:pt x="838200" y="1424781"/>
                </a:lnTo>
                <a:lnTo>
                  <a:pt x="0" y="205581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2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49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+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0147ED-CFEA-D74F-9A1A-021009D157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7576" y="-19050"/>
            <a:ext cx="5374423" cy="5492750"/>
          </a:xfrm>
          <a:custGeom>
            <a:avLst/>
            <a:gdLst>
              <a:gd name="connsiteX0" fmla="*/ 0 w 3740150"/>
              <a:gd name="connsiteY0" fmla="*/ 0 h 5505450"/>
              <a:gd name="connsiteX1" fmla="*/ 3740150 w 3740150"/>
              <a:gd name="connsiteY1" fmla="*/ 0 h 5505450"/>
              <a:gd name="connsiteX2" fmla="*/ 3740150 w 3740150"/>
              <a:gd name="connsiteY2" fmla="*/ 5505450 h 5505450"/>
              <a:gd name="connsiteX3" fmla="*/ 0 w 3740150"/>
              <a:gd name="connsiteY3" fmla="*/ 5505450 h 5505450"/>
              <a:gd name="connsiteX4" fmla="*/ 0 w 3740150"/>
              <a:gd name="connsiteY4" fmla="*/ 0 h 5505450"/>
              <a:gd name="connsiteX0" fmla="*/ 0 w 5323623"/>
              <a:gd name="connsiteY0" fmla="*/ 0 h 5505450"/>
              <a:gd name="connsiteX1" fmla="*/ 5323623 w 5323623"/>
              <a:gd name="connsiteY1" fmla="*/ 0 h 5505450"/>
              <a:gd name="connsiteX2" fmla="*/ 5323623 w 5323623"/>
              <a:gd name="connsiteY2" fmla="*/ 5505450 h 5505450"/>
              <a:gd name="connsiteX3" fmla="*/ 1583473 w 5323623"/>
              <a:gd name="connsiteY3" fmla="*/ 5505450 h 5505450"/>
              <a:gd name="connsiteX4" fmla="*/ 0 w 5323623"/>
              <a:gd name="connsiteY4" fmla="*/ 0 h 5505450"/>
              <a:gd name="connsiteX0" fmla="*/ 0 w 5323623"/>
              <a:gd name="connsiteY0" fmla="*/ 0 h 5505450"/>
              <a:gd name="connsiteX1" fmla="*/ 5323623 w 5323623"/>
              <a:gd name="connsiteY1" fmla="*/ 0 h 5505450"/>
              <a:gd name="connsiteX2" fmla="*/ 5323623 w 5323623"/>
              <a:gd name="connsiteY2" fmla="*/ 5289550 h 5505450"/>
              <a:gd name="connsiteX3" fmla="*/ 1583473 w 5323623"/>
              <a:gd name="connsiteY3" fmla="*/ 5505450 h 5505450"/>
              <a:gd name="connsiteX4" fmla="*/ 0 w 5323623"/>
              <a:gd name="connsiteY4" fmla="*/ 0 h 5505450"/>
              <a:gd name="connsiteX0" fmla="*/ 0 w 6034823"/>
              <a:gd name="connsiteY0" fmla="*/ 0 h 5505450"/>
              <a:gd name="connsiteX1" fmla="*/ 6034823 w 6034823"/>
              <a:gd name="connsiteY1" fmla="*/ 0 h 5505450"/>
              <a:gd name="connsiteX2" fmla="*/ 6034823 w 6034823"/>
              <a:gd name="connsiteY2" fmla="*/ 5289550 h 5505450"/>
              <a:gd name="connsiteX3" fmla="*/ 2294673 w 6034823"/>
              <a:gd name="connsiteY3" fmla="*/ 5505450 h 5505450"/>
              <a:gd name="connsiteX4" fmla="*/ 0 w 6034823"/>
              <a:gd name="connsiteY4" fmla="*/ 0 h 5505450"/>
              <a:gd name="connsiteX0" fmla="*/ 0 w 5374423"/>
              <a:gd name="connsiteY0" fmla="*/ 12700 h 5505450"/>
              <a:gd name="connsiteX1" fmla="*/ 5374423 w 5374423"/>
              <a:gd name="connsiteY1" fmla="*/ 0 h 5505450"/>
              <a:gd name="connsiteX2" fmla="*/ 5374423 w 5374423"/>
              <a:gd name="connsiteY2" fmla="*/ 5289550 h 5505450"/>
              <a:gd name="connsiteX3" fmla="*/ 1634273 w 5374423"/>
              <a:gd name="connsiteY3" fmla="*/ 5505450 h 5505450"/>
              <a:gd name="connsiteX4" fmla="*/ 0 w 5374423"/>
              <a:gd name="connsiteY4" fmla="*/ 12700 h 5505450"/>
              <a:gd name="connsiteX0" fmla="*/ 0 w 5374423"/>
              <a:gd name="connsiteY0" fmla="*/ 12700 h 5492750"/>
              <a:gd name="connsiteX1" fmla="*/ 5374423 w 5374423"/>
              <a:gd name="connsiteY1" fmla="*/ 0 h 5492750"/>
              <a:gd name="connsiteX2" fmla="*/ 5374423 w 5374423"/>
              <a:gd name="connsiteY2" fmla="*/ 5289550 h 5492750"/>
              <a:gd name="connsiteX3" fmla="*/ 3805973 w 5374423"/>
              <a:gd name="connsiteY3" fmla="*/ 5492750 h 5492750"/>
              <a:gd name="connsiteX4" fmla="*/ 0 w 5374423"/>
              <a:gd name="connsiteY4" fmla="*/ 12700 h 54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4423" h="5492750">
                <a:moveTo>
                  <a:pt x="0" y="12700"/>
                </a:moveTo>
                <a:lnTo>
                  <a:pt x="5374423" y="0"/>
                </a:lnTo>
                <a:lnTo>
                  <a:pt x="5374423" y="5289550"/>
                </a:lnTo>
                <a:lnTo>
                  <a:pt x="3805973" y="5492750"/>
                </a:lnTo>
                <a:lnTo>
                  <a:pt x="0" y="127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6CA6A-A1CF-F84D-986D-DBF9F9CAAF7D}"/>
              </a:ext>
            </a:extLst>
          </p:cNvPr>
          <p:cNvSpPr/>
          <p:nvPr userDrawn="1"/>
        </p:nvSpPr>
        <p:spPr>
          <a:xfrm>
            <a:off x="0" y="-18788"/>
            <a:ext cx="10430359" cy="6886216"/>
          </a:xfrm>
          <a:custGeom>
            <a:avLst/>
            <a:gdLst>
              <a:gd name="connsiteX0" fmla="*/ 0 w 9051010"/>
              <a:gd name="connsiteY0" fmla="*/ 0 h 6861291"/>
              <a:gd name="connsiteX1" fmla="*/ 9051010 w 9051010"/>
              <a:gd name="connsiteY1" fmla="*/ 0 h 6861291"/>
              <a:gd name="connsiteX2" fmla="*/ 9051010 w 9051010"/>
              <a:gd name="connsiteY2" fmla="*/ 6861291 h 6861291"/>
              <a:gd name="connsiteX3" fmla="*/ 0 w 9051010"/>
              <a:gd name="connsiteY3" fmla="*/ 6861291 h 6861291"/>
              <a:gd name="connsiteX4" fmla="*/ 0 w 9051010"/>
              <a:gd name="connsiteY4" fmla="*/ 0 h 6861291"/>
              <a:gd name="connsiteX0" fmla="*/ 0 w 9051010"/>
              <a:gd name="connsiteY0" fmla="*/ 0 h 6861291"/>
              <a:gd name="connsiteX1" fmla="*/ 5253925 w 9051010"/>
              <a:gd name="connsiteY1" fmla="*/ 2309248 h 6861291"/>
              <a:gd name="connsiteX2" fmla="*/ 9051010 w 9051010"/>
              <a:gd name="connsiteY2" fmla="*/ 6861291 h 6861291"/>
              <a:gd name="connsiteX3" fmla="*/ 0 w 9051010"/>
              <a:gd name="connsiteY3" fmla="*/ 6861291 h 6861291"/>
              <a:gd name="connsiteX4" fmla="*/ 0 w 9051010"/>
              <a:gd name="connsiteY4" fmla="*/ 0 h 6861291"/>
              <a:gd name="connsiteX0" fmla="*/ 0 w 9051010"/>
              <a:gd name="connsiteY0" fmla="*/ 15498 h 6876789"/>
              <a:gd name="connsiteX1" fmla="*/ 6602278 w 9051010"/>
              <a:gd name="connsiteY1" fmla="*/ 0 h 6876789"/>
              <a:gd name="connsiteX2" fmla="*/ 9051010 w 9051010"/>
              <a:gd name="connsiteY2" fmla="*/ 6876789 h 6876789"/>
              <a:gd name="connsiteX3" fmla="*/ 0 w 9051010"/>
              <a:gd name="connsiteY3" fmla="*/ 6876789 h 6876789"/>
              <a:gd name="connsiteX4" fmla="*/ 0 w 9051010"/>
              <a:gd name="connsiteY4" fmla="*/ 15498 h 6876789"/>
              <a:gd name="connsiteX0" fmla="*/ 0 w 9051010"/>
              <a:gd name="connsiteY0" fmla="*/ 15498 h 6876789"/>
              <a:gd name="connsiteX1" fmla="*/ 6602278 w 9051010"/>
              <a:gd name="connsiteY1" fmla="*/ 0 h 6876789"/>
              <a:gd name="connsiteX2" fmla="*/ 8384583 w 9051010"/>
              <a:gd name="connsiteY2" fmla="*/ 5055738 h 6876789"/>
              <a:gd name="connsiteX3" fmla="*/ 9051010 w 9051010"/>
              <a:gd name="connsiteY3" fmla="*/ 6876789 h 6876789"/>
              <a:gd name="connsiteX4" fmla="*/ 0 w 9051010"/>
              <a:gd name="connsiteY4" fmla="*/ 6876789 h 6876789"/>
              <a:gd name="connsiteX5" fmla="*/ 0 w 9051010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9051010 w 10430359"/>
              <a:gd name="connsiteY3" fmla="*/ 6876789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712922 w 10430359"/>
              <a:gd name="connsiteY3" fmla="*/ 5884897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836908 w 10430359"/>
              <a:gd name="connsiteY3" fmla="*/ 6876789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563530 w 10430359"/>
              <a:gd name="connsiteY3" fmla="*/ 6593985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86216"/>
              <a:gd name="connsiteX1" fmla="*/ 6602278 w 10430359"/>
              <a:gd name="connsiteY1" fmla="*/ 0 h 6886216"/>
              <a:gd name="connsiteX2" fmla="*/ 10430359 w 10430359"/>
              <a:gd name="connsiteY2" fmla="*/ 5536185 h 6886216"/>
              <a:gd name="connsiteX3" fmla="*/ 733213 w 10430359"/>
              <a:gd name="connsiteY3" fmla="*/ 6886216 h 6886216"/>
              <a:gd name="connsiteX4" fmla="*/ 0 w 10430359"/>
              <a:gd name="connsiteY4" fmla="*/ 6876789 h 6886216"/>
              <a:gd name="connsiteX5" fmla="*/ 0 w 10430359"/>
              <a:gd name="connsiteY5" fmla="*/ 15498 h 68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0359" h="6886216">
                <a:moveTo>
                  <a:pt x="0" y="15498"/>
                </a:moveTo>
                <a:lnTo>
                  <a:pt x="6602278" y="0"/>
                </a:lnTo>
                <a:lnTo>
                  <a:pt x="10430359" y="5536185"/>
                </a:lnTo>
                <a:lnTo>
                  <a:pt x="733213" y="6886216"/>
                </a:lnTo>
                <a:lnTo>
                  <a:pt x="0" y="6876789"/>
                </a:lnTo>
                <a:lnTo>
                  <a:pt x="0" y="15498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65F02-8C12-2641-A731-F96D1016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6C4CE-1755-684D-BEBA-BA0D2F5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FCE96-D9AD-424A-94CF-B27026D8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BD45ED5-87C9-9A47-AC60-4457AC385F40}"/>
              </a:ext>
            </a:extLst>
          </p:cNvPr>
          <p:cNvSpPr/>
          <p:nvPr userDrawn="1"/>
        </p:nvSpPr>
        <p:spPr>
          <a:xfrm>
            <a:off x="1955800" y="5664200"/>
            <a:ext cx="9398000" cy="1193800"/>
          </a:xfrm>
          <a:custGeom>
            <a:avLst/>
            <a:gdLst>
              <a:gd name="connsiteX0" fmla="*/ 0 w 9398000"/>
              <a:gd name="connsiteY0" fmla="*/ 0 h 1206500"/>
              <a:gd name="connsiteX1" fmla="*/ 93980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1915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597900 w 9398000"/>
              <a:gd name="connsiteY1" fmla="*/ 1270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1193800 h 1193800"/>
              <a:gd name="connsiteX1" fmla="*/ 8597900 w 9398000"/>
              <a:gd name="connsiteY1" fmla="*/ 0 h 1193800"/>
              <a:gd name="connsiteX2" fmla="*/ 9398000 w 9398000"/>
              <a:gd name="connsiteY2" fmla="*/ 1193800 h 1193800"/>
              <a:gd name="connsiteX3" fmla="*/ 0 w 9398000"/>
              <a:gd name="connsiteY3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0" h="1193800">
                <a:moveTo>
                  <a:pt x="0" y="1193800"/>
                </a:moveTo>
                <a:lnTo>
                  <a:pt x="8597900" y="0"/>
                </a:lnTo>
                <a:lnTo>
                  <a:pt x="9398000" y="1193800"/>
                </a:lnTo>
                <a:lnTo>
                  <a:pt x="0" y="1193800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EFBC4B98-8B95-344D-927A-7DCBB2C39E0A}"/>
              </a:ext>
            </a:extLst>
          </p:cNvPr>
          <p:cNvSpPr/>
          <p:nvPr userDrawn="1"/>
        </p:nvSpPr>
        <p:spPr>
          <a:xfrm>
            <a:off x="10731500" y="5433219"/>
            <a:ext cx="1473200" cy="1424781"/>
          </a:xfrm>
          <a:custGeom>
            <a:avLst/>
            <a:gdLst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99060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850900 w 1485900"/>
              <a:gd name="connsiteY3" fmla="*/ 1460500 h 1460500"/>
              <a:gd name="connsiteX4" fmla="*/ 0 w 1485900"/>
              <a:gd name="connsiteY4" fmla="*/ 0 h 1460500"/>
              <a:gd name="connsiteX0" fmla="*/ 0 w 1473200"/>
              <a:gd name="connsiteY0" fmla="*/ 241300 h 1460500"/>
              <a:gd name="connsiteX1" fmla="*/ 1473200 w 1473200"/>
              <a:gd name="connsiteY1" fmla="*/ 0 h 1460500"/>
              <a:gd name="connsiteX2" fmla="*/ 1473200 w 1473200"/>
              <a:gd name="connsiteY2" fmla="*/ 1460500 h 1460500"/>
              <a:gd name="connsiteX3" fmla="*/ 838200 w 1473200"/>
              <a:gd name="connsiteY3" fmla="*/ 1460500 h 1460500"/>
              <a:gd name="connsiteX4" fmla="*/ 0 w 1473200"/>
              <a:gd name="connsiteY4" fmla="*/ 241300 h 1460500"/>
              <a:gd name="connsiteX0" fmla="*/ 0 w 1473200"/>
              <a:gd name="connsiteY0" fmla="*/ 223440 h 1442640"/>
              <a:gd name="connsiteX1" fmla="*/ 1473200 w 1473200"/>
              <a:gd name="connsiteY1" fmla="*/ 0 h 1442640"/>
              <a:gd name="connsiteX2" fmla="*/ 1473200 w 1473200"/>
              <a:gd name="connsiteY2" fmla="*/ 1442640 h 1442640"/>
              <a:gd name="connsiteX3" fmla="*/ 838200 w 1473200"/>
              <a:gd name="connsiteY3" fmla="*/ 1442640 h 1442640"/>
              <a:gd name="connsiteX4" fmla="*/ 0 w 1473200"/>
              <a:gd name="connsiteY4" fmla="*/ 223440 h 1442640"/>
              <a:gd name="connsiteX0" fmla="*/ 0 w 1473200"/>
              <a:gd name="connsiteY0" fmla="*/ 205581 h 1424781"/>
              <a:gd name="connsiteX1" fmla="*/ 1473200 w 1473200"/>
              <a:gd name="connsiteY1" fmla="*/ 0 h 1424781"/>
              <a:gd name="connsiteX2" fmla="*/ 1473200 w 1473200"/>
              <a:gd name="connsiteY2" fmla="*/ 1424781 h 1424781"/>
              <a:gd name="connsiteX3" fmla="*/ 838200 w 1473200"/>
              <a:gd name="connsiteY3" fmla="*/ 1424781 h 1424781"/>
              <a:gd name="connsiteX4" fmla="*/ 0 w 1473200"/>
              <a:gd name="connsiteY4" fmla="*/ 20558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24781">
                <a:moveTo>
                  <a:pt x="0" y="205581"/>
                </a:moveTo>
                <a:lnTo>
                  <a:pt x="1473200" y="0"/>
                </a:lnTo>
                <a:lnTo>
                  <a:pt x="1473200" y="1424781"/>
                </a:lnTo>
                <a:lnTo>
                  <a:pt x="838200" y="1424781"/>
                </a:lnTo>
                <a:lnTo>
                  <a:pt x="0" y="205581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520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17BB02-CE6E-F145-8B44-3AD79A522979}"/>
              </a:ext>
            </a:extLst>
          </p:cNvPr>
          <p:cNvSpPr/>
          <p:nvPr userDrawn="1"/>
        </p:nvSpPr>
        <p:spPr>
          <a:xfrm>
            <a:off x="-1" y="13230"/>
            <a:ext cx="5422901" cy="4448598"/>
          </a:xfrm>
          <a:custGeom>
            <a:avLst/>
            <a:gdLst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0 w 5422901"/>
              <a:gd name="connsiteY3" fmla="*/ 4473998 h 4473998"/>
              <a:gd name="connsiteX4" fmla="*/ 0 w 5422901"/>
              <a:gd name="connsiteY4" fmla="*/ 0 h 4473998"/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12700 w 5422901"/>
              <a:gd name="connsiteY3" fmla="*/ 3203998 h 4473998"/>
              <a:gd name="connsiteX4" fmla="*/ 0 w 5422901"/>
              <a:gd name="connsiteY4" fmla="*/ 0 h 4473998"/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12700 w 5422901"/>
              <a:gd name="connsiteY3" fmla="*/ 4131098 h 4473998"/>
              <a:gd name="connsiteX4" fmla="*/ 0 w 5422901"/>
              <a:gd name="connsiteY4" fmla="*/ 0 h 4473998"/>
              <a:gd name="connsiteX0" fmla="*/ 0 w 5422901"/>
              <a:gd name="connsiteY0" fmla="*/ 0 h 4448598"/>
              <a:gd name="connsiteX1" fmla="*/ 5422901 w 5422901"/>
              <a:gd name="connsiteY1" fmla="*/ 0 h 4448598"/>
              <a:gd name="connsiteX2" fmla="*/ 2324101 w 5422901"/>
              <a:gd name="connsiteY2" fmla="*/ 4448598 h 4448598"/>
              <a:gd name="connsiteX3" fmla="*/ 12700 w 5422901"/>
              <a:gd name="connsiteY3" fmla="*/ 4131098 h 4448598"/>
              <a:gd name="connsiteX4" fmla="*/ 0 w 5422901"/>
              <a:gd name="connsiteY4" fmla="*/ 0 h 44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2901" h="4448598">
                <a:moveTo>
                  <a:pt x="0" y="0"/>
                </a:moveTo>
                <a:lnTo>
                  <a:pt x="5422901" y="0"/>
                </a:lnTo>
                <a:lnTo>
                  <a:pt x="2324101" y="4448598"/>
                </a:lnTo>
                <a:lnTo>
                  <a:pt x="12700" y="4131098"/>
                </a:lnTo>
                <a:cubicBezTo>
                  <a:pt x="8467" y="3063099"/>
                  <a:pt x="4233" y="1067999"/>
                  <a:pt x="0" y="0"/>
                </a:cubicBez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CA396-8C7D-254D-8C24-B913F83C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7C47D-F666-B04B-AC0D-26BEA944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50C82-9B95-D74B-963A-30E75AB1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76DB0E-7B16-6441-BC39-C088978B2C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000" y="-3598"/>
            <a:ext cx="9652000" cy="5832898"/>
          </a:xfrm>
          <a:custGeom>
            <a:avLst/>
            <a:gdLst>
              <a:gd name="connsiteX0" fmla="*/ 0 w 9652000"/>
              <a:gd name="connsiteY0" fmla="*/ 0 h 5829300"/>
              <a:gd name="connsiteX1" fmla="*/ 9652000 w 9652000"/>
              <a:gd name="connsiteY1" fmla="*/ 0 h 5829300"/>
              <a:gd name="connsiteX2" fmla="*/ 9652000 w 9652000"/>
              <a:gd name="connsiteY2" fmla="*/ 5829300 h 5829300"/>
              <a:gd name="connsiteX3" fmla="*/ 0 w 9652000"/>
              <a:gd name="connsiteY3" fmla="*/ 5829300 h 5829300"/>
              <a:gd name="connsiteX4" fmla="*/ 0 w 9652000"/>
              <a:gd name="connsiteY4" fmla="*/ 0 h 5829300"/>
              <a:gd name="connsiteX0" fmla="*/ 0 w 9652000"/>
              <a:gd name="connsiteY0" fmla="*/ 70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5836388 h 5836388"/>
              <a:gd name="connsiteX5" fmla="*/ 0 w 9652000"/>
              <a:gd name="connsiteY5" fmla="*/ 7088 h 5836388"/>
              <a:gd name="connsiteX0" fmla="*/ 0 w 9652000"/>
              <a:gd name="connsiteY0" fmla="*/ 70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4490188 h 5836388"/>
              <a:gd name="connsiteX5" fmla="*/ 0 w 9652000"/>
              <a:gd name="connsiteY5" fmla="*/ 7088 h 5836388"/>
              <a:gd name="connsiteX0" fmla="*/ 0 w 9652000"/>
              <a:gd name="connsiteY0" fmla="*/ 44901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4490188 h 5836388"/>
              <a:gd name="connsiteX0" fmla="*/ 0 w 9652000"/>
              <a:gd name="connsiteY0" fmla="*/ 4486698 h 5832898"/>
              <a:gd name="connsiteX1" fmla="*/ 3102127 w 9652000"/>
              <a:gd name="connsiteY1" fmla="*/ 0 h 5832898"/>
              <a:gd name="connsiteX2" fmla="*/ 9652000 w 9652000"/>
              <a:gd name="connsiteY2" fmla="*/ 3598 h 5832898"/>
              <a:gd name="connsiteX3" fmla="*/ 9652000 w 9652000"/>
              <a:gd name="connsiteY3" fmla="*/ 5832898 h 5832898"/>
              <a:gd name="connsiteX4" fmla="*/ 0 w 9652000"/>
              <a:gd name="connsiteY4" fmla="*/ 4486698 h 583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000" h="5832898">
                <a:moveTo>
                  <a:pt x="0" y="4486698"/>
                </a:moveTo>
                <a:lnTo>
                  <a:pt x="3102127" y="0"/>
                </a:lnTo>
                <a:lnTo>
                  <a:pt x="9652000" y="3598"/>
                </a:lnTo>
                <a:lnTo>
                  <a:pt x="9652000" y="5832898"/>
                </a:lnTo>
                <a:lnTo>
                  <a:pt x="0" y="4486698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E77B21-CD6F-4F4F-A0F7-18FB15D7293C}"/>
              </a:ext>
            </a:extLst>
          </p:cNvPr>
          <p:cNvSpPr/>
          <p:nvPr userDrawn="1"/>
        </p:nvSpPr>
        <p:spPr>
          <a:xfrm>
            <a:off x="-1" y="4292600"/>
            <a:ext cx="2235201" cy="2565400"/>
          </a:xfrm>
          <a:custGeom>
            <a:avLst/>
            <a:gdLst>
              <a:gd name="connsiteX0" fmla="*/ 0 w 2260601"/>
              <a:gd name="connsiteY0" fmla="*/ 0 h 2565400"/>
              <a:gd name="connsiteX1" fmla="*/ 2260601 w 2260601"/>
              <a:gd name="connsiteY1" fmla="*/ 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260601"/>
              <a:gd name="connsiteY0" fmla="*/ 0 h 2565400"/>
              <a:gd name="connsiteX1" fmla="*/ 1828801 w 2260601"/>
              <a:gd name="connsiteY1" fmla="*/ 91440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260601"/>
              <a:gd name="connsiteY0" fmla="*/ 0 h 2565400"/>
              <a:gd name="connsiteX1" fmla="*/ 2197101 w 2260601"/>
              <a:gd name="connsiteY1" fmla="*/ 31750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197101"/>
              <a:gd name="connsiteY0" fmla="*/ 0 h 2565400"/>
              <a:gd name="connsiteX1" fmla="*/ 2197101 w 2197101"/>
              <a:gd name="connsiteY1" fmla="*/ 317500 h 2565400"/>
              <a:gd name="connsiteX2" fmla="*/ 660401 w 2197101"/>
              <a:gd name="connsiteY2" fmla="*/ 1435100 h 2565400"/>
              <a:gd name="connsiteX3" fmla="*/ 0 w 2197101"/>
              <a:gd name="connsiteY3" fmla="*/ 2565400 h 2565400"/>
              <a:gd name="connsiteX4" fmla="*/ 0 w 2197101"/>
              <a:gd name="connsiteY4" fmla="*/ 0 h 2565400"/>
              <a:gd name="connsiteX0" fmla="*/ 0 w 2197101"/>
              <a:gd name="connsiteY0" fmla="*/ 0 h 2565400"/>
              <a:gd name="connsiteX1" fmla="*/ 2197101 w 2197101"/>
              <a:gd name="connsiteY1" fmla="*/ 317500 h 2565400"/>
              <a:gd name="connsiteX2" fmla="*/ 711201 w 2197101"/>
              <a:gd name="connsiteY2" fmla="*/ 2565400 h 2565400"/>
              <a:gd name="connsiteX3" fmla="*/ 0 w 2197101"/>
              <a:gd name="connsiteY3" fmla="*/ 2565400 h 2565400"/>
              <a:gd name="connsiteX4" fmla="*/ 0 w 2197101"/>
              <a:gd name="connsiteY4" fmla="*/ 0 h 2565400"/>
              <a:gd name="connsiteX0" fmla="*/ 0 w 2209801"/>
              <a:gd name="connsiteY0" fmla="*/ 0 h 2565400"/>
              <a:gd name="connsiteX1" fmla="*/ 2209801 w 2209801"/>
              <a:gd name="connsiteY1" fmla="*/ 342900 h 2565400"/>
              <a:gd name="connsiteX2" fmla="*/ 711201 w 2209801"/>
              <a:gd name="connsiteY2" fmla="*/ 2565400 h 2565400"/>
              <a:gd name="connsiteX3" fmla="*/ 0 w 2209801"/>
              <a:gd name="connsiteY3" fmla="*/ 2565400 h 2565400"/>
              <a:gd name="connsiteX4" fmla="*/ 0 w 2209801"/>
              <a:gd name="connsiteY4" fmla="*/ 0 h 2565400"/>
              <a:gd name="connsiteX0" fmla="*/ 0 w 1270001"/>
              <a:gd name="connsiteY0" fmla="*/ 0 h 2565400"/>
              <a:gd name="connsiteX1" fmla="*/ 1270001 w 1270001"/>
              <a:gd name="connsiteY1" fmla="*/ 520700 h 2565400"/>
              <a:gd name="connsiteX2" fmla="*/ 711201 w 1270001"/>
              <a:gd name="connsiteY2" fmla="*/ 2565400 h 2565400"/>
              <a:gd name="connsiteX3" fmla="*/ 0 w 1270001"/>
              <a:gd name="connsiteY3" fmla="*/ 2565400 h 2565400"/>
              <a:gd name="connsiteX4" fmla="*/ 0 w 1270001"/>
              <a:gd name="connsiteY4" fmla="*/ 0 h 2565400"/>
              <a:gd name="connsiteX0" fmla="*/ 0 w 2235201"/>
              <a:gd name="connsiteY0" fmla="*/ 0 h 2565400"/>
              <a:gd name="connsiteX1" fmla="*/ 2235201 w 2235201"/>
              <a:gd name="connsiteY1" fmla="*/ 317500 h 2565400"/>
              <a:gd name="connsiteX2" fmla="*/ 711201 w 2235201"/>
              <a:gd name="connsiteY2" fmla="*/ 2565400 h 2565400"/>
              <a:gd name="connsiteX3" fmla="*/ 0 w 2235201"/>
              <a:gd name="connsiteY3" fmla="*/ 2565400 h 2565400"/>
              <a:gd name="connsiteX4" fmla="*/ 0 w 2235201"/>
              <a:gd name="connsiteY4" fmla="*/ 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1" h="2565400">
                <a:moveTo>
                  <a:pt x="0" y="0"/>
                </a:moveTo>
                <a:lnTo>
                  <a:pt x="2235201" y="317500"/>
                </a:lnTo>
                <a:lnTo>
                  <a:pt x="711201" y="2565400"/>
                </a:lnTo>
                <a:lnTo>
                  <a:pt x="0" y="2565400"/>
                </a:lnTo>
                <a:lnTo>
                  <a:pt x="0" y="0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74E451-90BB-B147-82B1-73AA9398D0C0}"/>
              </a:ext>
            </a:extLst>
          </p:cNvPr>
          <p:cNvSpPr/>
          <p:nvPr userDrawn="1"/>
        </p:nvSpPr>
        <p:spPr>
          <a:xfrm>
            <a:off x="914400" y="4660900"/>
            <a:ext cx="11290300" cy="2209800"/>
          </a:xfrm>
          <a:custGeom>
            <a:avLst/>
            <a:gdLst>
              <a:gd name="connsiteX0" fmla="*/ 0 w 11353800"/>
              <a:gd name="connsiteY0" fmla="*/ 0 h 2235200"/>
              <a:gd name="connsiteX1" fmla="*/ 11353800 w 11353800"/>
              <a:gd name="connsiteY1" fmla="*/ 0 h 2235200"/>
              <a:gd name="connsiteX2" fmla="*/ 11353800 w 11353800"/>
              <a:gd name="connsiteY2" fmla="*/ 2235200 h 2235200"/>
              <a:gd name="connsiteX3" fmla="*/ 0 w 11353800"/>
              <a:gd name="connsiteY3" fmla="*/ 2235200 h 2235200"/>
              <a:gd name="connsiteX4" fmla="*/ 0 w 11353800"/>
              <a:gd name="connsiteY4" fmla="*/ 0 h 2235200"/>
              <a:gd name="connsiteX0" fmla="*/ 2425700 w 11353800"/>
              <a:gd name="connsiteY0" fmla="*/ 546100 h 2235200"/>
              <a:gd name="connsiteX1" fmla="*/ 11353800 w 11353800"/>
              <a:gd name="connsiteY1" fmla="*/ 0 h 2235200"/>
              <a:gd name="connsiteX2" fmla="*/ 11353800 w 11353800"/>
              <a:gd name="connsiteY2" fmla="*/ 2235200 h 2235200"/>
              <a:gd name="connsiteX3" fmla="*/ 0 w 11353800"/>
              <a:gd name="connsiteY3" fmla="*/ 2235200 h 2235200"/>
              <a:gd name="connsiteX4" fmla="*/ 2425700 w 11353800"/>
              <a:gd name="connsiteY4" fmla="*/ 546100 h 2235200"/>
              <a:gd name="connsiteX0" fmla="*/ 1574800 w 11353800"/>
              <a:gd name="connsiteY0" fmla="*/ 38100 h 2235200"/>
              <a:gd name="connsiteX1" fmla="*/ 11353800 w 11353800"/>
              <a:gd name="connsiteY1" fmla="*/ 0 h 2235200"/>
              <a:gd name="connsiteX2" fmla="*/ 11353800 w 11353800"/>
              <a:gd name="connsiteY2" fmla="*/ 2235200 h 2235200"/>
              <a:gd name="connsiteX3" fmla="*/ 0 w 11353800"/>
              <a:gd name="connsiteY3" fmla="*/ 2235200 h 2235200"/>
              <a:gd name="connsiteX4" fmla="*/ 1574800 w 11353800"/>
              <a:gd name="connsiteY4" fmla="*/ 38100 h 2235200"/>
              <a:gd name="connsiteX0" fmla="*/ 1574800 w 11353800"/>
              <a:gd name="connsiteY0" fmla="*/ 0 h 2197100"/>
              <a:gd name="connsiteX1" fmla="*/ 11353800 w 11353800"/>
              <a:gd name="connsiteY1" fmla="*/ 1587500 h 2197100"/>
              <a:gd name="connsiteX2" fmla="*/ 11353800 w 11353800"/>
              <a:gd name="connsiteY2" fmla="*/ 2197100 h 2197100"/>
              <a:gd name="connsiteX3" fmla="*/ 0 w 11353800"/>
              <a:gd name="connsiteY3" fmla="*/ 2197100 h 2197100"/>
              <a:gd name="connsiteX4" fmla="*/ 1574800 w 11353800"/>
              <a:gd name="connsiteY4" fmla="*/ 0 h 2197100"/>
              <a:gd name="connsiteX0" fmla="*/ 1574800 w 11366500"/>
              <a:gd name="connsiteY0" fmla="*/ 0 h 2197100"/>
              <a:gd name="connsiteX1" fmla="*/ 11366500 w 11366500"/>
              <a:gd name="connsiteY1" fmla="*/ 1358900 h 2197100"/>
              <a:gd name="connsiteX2" fmla="*/ 11353800 w 11366500"/>
              <a:gd name="connsiteY2" fmla="*/ 2197100 h 2197100"/>
              <a:gd name="connsiteX3" fmla="*/ 0 w 11366500"/>
              <a:gd name="connsiteY3" fmla="*/ 2197100 h 2197100"/>
              <a:gd name="connsiteX4" fmla="*/ 1574800 w 11366500"/>
              <a:gd name="connsiteY4" fmla="*/ 0 h 2197100"/>
              <a:gd name="connsiteX0" fmla="*/ 1422400 w 11214100"/>
              <a:gd name="connsiteY0" fmla="*/ 0 h 2197100"/>
              <a:gd name="connsiteX1" fmla="*/ 11214100 w 11214100"/>
              <a:gd name="connsiteY1" fmla="*/ 1358900 h 2197100"/>
              <a:gd name="connsiteX2" fmla="*/ 11201400 w 11214100"/>
              <a:gd name="connsiteY2" fmla="*/ 2197100 h 2197100"/>
              <a:gd name="connsiteX3" fmla="*/ 0 w 11214100"/>
              <a:gd name="connsiteY3" fmla="*/ 2197100 h 2197100"/>
              <a:gd name="connsiteX4" fmla="*/ 1422400 w 11214100"/>
              <a:gd name="connsiteY4" fmla="*/ 0 h 2197100"/>
              <a:gd name="connsiteX0" fmla="*/ 1498600 w 11290300"/>
              <a:gd name="connsiteY0" fmla="*/ 0 h 2209800"/>
              <a:gd name="connsiteX1" fmla="*/ 11290300 w 11290300"/>
              <a:gd name="connsiteY1" fmla="*/ 1358900 h 2209800"/>
              <a:gd name="connsiteX2" fmla="*/ 11277600 w 11290300"/>
              <a:gd name="connsiteY2" fmla="*/ 2197100 h 2209800"/>
              <a:gd name="connsiteX3" fmla="*/ 0 w 11290300"/>
              <a:gd name="connsiteY3" fmla="*/ 2209800 h 2209800"/>
              <a:gd name="connsiteX4" fmla="*/ 1498600 w 112903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0300" h="2209800">
                <a:moveTo>
                  <a:pt x="1498600" y="0"/>
                </a:moveTo>
                <a:lnTo>
                  <a:pt x="11290300" y="1358900"/>
                </a:lnTo>
                <a:lnTo>
                  <a:pt x="11277600" y="2197100"/>
                </a:lnTo>
                <a:lnTo>
                  <a:pt x="0" y="2209800"/>
                </a:lnTo>
                <a:lnTo>
                  <a:pt x="1498600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497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17BB02-CE6E-F145-8B44-3AD79A522979}"/>
              </a:ext>
            </a:extLst>
          </p:cNvPr>
          <p:cNvSpPr/>
          <p:nvPr userDrawn="1"/>
        </p:nvSpPr>
        <p:spPr>
          <a:xfrm>
            <a:off x="-1" y="13230"/>
            <a:ext cx="5422901" cy="4448598"/>
          </a:xfrm>
          <a:custGeom>
            <a:avLst/>
            <a:gdLst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0 w 5422901"/>
              <a:gd name="connsiteY3" fmla="*/ 4473998 h 4473998"/>
              <a:gd name="connsiteX4" fmla="*/ 0 w 5422901"/>
              <a:gd name="connsiteY4" fmla="*/ 0 h 4473998"/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12700 w 5422901"/>
              <a:gd name="connsiteY3" fmla="*/ 3203998 h 4473998"/>
              <a:gd name="connsiteX4" fmla="*/ 0 w 5422901"/>
              <a:gd name="connsiteY4" fmla="*/ 0 h 4473998"/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12700 w 5422901"/>
              <a:gd name="connsiteY3" fmla="*/ 4131098 h 4473998"/>
              <a:gd name="connsiteX4" fmla="*/ 0 w 5422901"/>
              <a:gd name="connsiteY4" fmla="*/ 0 h 4473998"/>
              <a:gd name="connsiteX0" fmla="*/ 0 w 5422901"/>
              <a:gd name="connsiteY0" fmla="*/ 0 h 4448598"/>
              <a:gd name="connsiteX1" fmla="*/ 5422901 w 5422901"/>
              <a:gd name="connsiteY1" fmla="*/ 0 h 4448598"/>
              <a:gd name="connsiteX2" fmla="*/ 2324101 w 5422901"/>
              <a:gd name="connsiteY2" fmla="*/ 4448598 h 4448598"/>
              <a:gd name="connsiteX3" fmla="*/ 12700 w 5422901"/>
              <a:gd name="connsiteY3" fmla="*/ 4131098 h 4448598"/>
              <a:gd name="connsiteX4" fmla="*/ 0 w 5422901"/>
              <a:gd name="connsiteY4" fmla="*/ 0 h 44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2901" h="4448598">
                <a:moveTo>
                  <a:pt x="0" y="0"/>
                </a:moveTo>
                <a:lnTo>
                  <a:pt x="5422901" y="0"/>
                </a:lnTo>
                <a:lnTo>
                  <a:pt x="2324101" y="4448598"/>
                </a:lnTo>
                <a:lnTo>
                  <a:pt x="12700" y="4131098"/>
                </a:lnTo>
                <a:cubicBezTo>
                  <a:pt x="8467" y="3063099"/>
                  <a:pt x="4233" y="1067999"/>
                  <a:pt x="0" y="0"/>
                </a:cubicBez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CA396-8C7D-254D-8C24-B913F83C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7C47D-F666-B04B-AC0D-26BEA944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50C82-9B95-D74B-963A-30E75AB1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76DB0E-7B16-6441-BC39-C088978B2C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000" y="-3598"/>
            <a:ext cx="9652000" cy="5832898"/>
          </a:xfrm>
          <a:custGeom>
            <a:avLst/>
            <a:gdLst>
              <a:gd name="connsiteX0" fmla="*/ 0 w 9652000"/>
              <a:gd name="connsiteY0" fmla="*/ 0 h 5829300"/>
              <a:gd name="connsiteX1" fmla="*/ 9652000 w 9652000"/>
              <a:gd name="connsiteY1" fmla="*/ 0 h 5829300"/>
              <a:gd name="connsiteX2" fmla="*/ 9652000 w 9652000"/>
              <a:gd name="connsiteY2" fmla="*/ 5829300 h 5829300"/>
              <a:gd name="connsiteX3" fmla="*/ 0 w 9652000"/>
              <a:gd name="connsiteY3" fmla="*/ 5829300 h 5829300"/>
              <a:gd name="connsiteX4" fmla="*/ 0 w 9652000"/>
              <a:gd name="connsiteY4" fmla="*/ 0 h 5829300"/>
              <a:gd name="connsiteX0" fmla="*/ 0 w 9652000"/>
              <a:gd name="connsiteY0" fmla="*/ 70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5836388 h 5836388"/>
              <a:gd name="connsiteX5" fmla="*/ 0 w 9652000"/>
              <a:gd name="connsiteY5" fmla="*/ 7088 h 5836388"/>
              <a:gd name="connsiteX0" fmla="*/ 0 w 9652000"/>
              <a:gd name="connsiteY0" fmla="*/ 70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4490188 h 5836388"/>
              <a:gd name="connsiteX5" fmla="*/ 0 w 9652000"/>
              <a:gd name="connsiteY5" fmla="*/ 7088 h 5836388"/>
              <a:gd name="connsiteX0" fmla="*/ 0 w 9652000"/>
              <a:gd name="connsiteY0" fmla="*/ 44901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4490188 h 5836388"/>
              <a:gd name="connsiteX0" fmla="*/ 0 w 9652000"/>
              <a:gd name="connsiteY0" fmla="*/ 4486698 h 5832898"/>
              <a:gd name="connsiteX1" fmla="*/ 3102127 w 9652000"/>
              <a:gd name="connsiteY1" fmla="*/ 0 h 5832898"/>
              <a:gd name="connsiteX2" fmla="*/ 9652000 w 9652000"/>
              <a:gd name="connsiteY2" fmla="*/ 3598 h 5832898"/>
              <a:gd name="connsiteX3" fmla="*/ 9652000 w 9652000"/>
              <a:gd name="connsiteY3" fmla="*/ 5832898 h 5832898"/>
              <a:gd name="connsiteX4" fmla="*/ 0 w 9652000"/>
              <a:gd name="connsiteY4" fmla="*/ 4486698 h 583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000" h="5832898">
                <a:moveTo>
                  <a:pt x="0" y="4486698"/>
                </a:moveTo>
                <a:lnTo>
                  <a:pt x="3102127" y="0"/>
                </a:lnTo>
                <a:lnTo>
                  <a:pt x="9652000" y="3598"/>
                </a:lnTo>
                <a:lnTo>
                  <a:pt x="9652000" y="5832898"/>
                </a:lnTo>
                <a:lnTo>
                  <a:pt x="0" y="4486698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E77B21-CD6F-4F4F-A0F7-18FB15D7293C}"/>
              </a:ext>
            </a:extLst>
          </p:cNvPr>
          <p:cNvSpPr/>
          <p:nvPr userDrawn="1"/>
        </p:nvSpPr>
        <p:spPr>
          <a:xfrm>
            <a:off x="-1" y="4292600"/>
            <a:ext cx="2235201" cy="2565400"/>
          </a:xfrm>
          <a:custGeom>
            <a:avLst/>
            <a:gdLst>
              <a:gd name="connsiteX0" fmla="*/ 0 w 2260601"/>
              <a:gd name="connsiteY0" fmla="*/ 0 h 2565400"/>
              <a:gd name="connsiteX1" fmla="*/ 2260601 w 2260601"/>
              <a:gd name="connsiteY1" fmla="*/ 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260601"/>
              <a:gd name="connsiteY0" fmla="*/ 0 h 2565400"/>
              <a:gd name="connsiteX1" fmla="*/ 1828801 w 2260601"/>
              <a:gd name="connsiteY1" fmla="*/ 91440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260601"/>
              <a:gd name="connsiteY0" fmla="*/ 0 h 2565400"/>
              <a:gd name="connsiteX1" fmla="*/ 2197101 w 2260601"/>
              <a:gd name="connsiteY1" fmla="*/ 31750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197101"/>
              <a:gd name="connsiteY0" fmla="*/ 0 h 2565400"/>
              <a:gd name="connsiteX1" fmla="*/ 2197101 w 2197101"/>
              <a:gd name="connsiteY1" fmla="*/ 317500 h 2565400"/>
              <a:gd name="connsiteX2" fmla="*/ 660401 w 2197101"/>
              <a:gd name="connsiteY2" fmla="*/ 1435100 h 2565400"/>
              <a:gd name="connsiteX3" fmla="*/ 0 w 2197101"/>
              <a:gd name="connsiteY3" fmla="*/ 2565400 h 2565400"/>
              <a:gd name="connsiteX4" fmla="*/ 0 w 2197101"/>
              <a:gd name="connsiteY4" fmla="*/ 0 h 2565400"/>
              <a:gd name="connsiteX0" fmla="*/ 0 w 2197101"/>
              <a:gd name="connsiteY0" fmla="*/ 0 h 2565400"/>
              <a:gd name="connsiteX1" fmla="*/ 2197101 w 2197101"/>
              <a:gd name="connsiteY1" fmla="*/ 317500 h 2565400"/>
              <a:gd name="connsiteX2" fmla="*/ 711201 w 2197101"/>
              <a:gd name="connsiteY2" fmla="*/ 2565400 h 2565400"/>
              <a:gd name="connsiteX3" fmla="*/ 0 w 2197101"/>
              <a:gd name="connsiteY3" fmla="*/ 2565400 h 2565400"/>
              <a:gd name="connsiteX4" fmla="*/ 0 w 2197101"/>
              <a:gd name="connsiteY4" fmla="*/ 0 h 2565400"/>
              <a:gd name="connsiteX0" fmla="*/ 0 w 2209801"/>
              <a:gd name="connsiteY0" fmla="*/ 0 h 2565400"/>
              <a:gd name="connsiteX1" fmla="*/ 2209801 w 2209801"/>
              <a:gd name="connsiteY1" fmla="*/ 342900 h 2565400"/>
              <a:gd name="connsiteX2" fmla="*/ 711201 w 2209801"/>
              <a:gd name="connsiteY2" fmla="*/ 2565400 h 2565400"/>
              <a:gd name="connsiteX3" fmla="*/ 0 w 2209801"/>
              <a:gd name="connsiteY3" fmla="*/ 2565400 h 2565400"/>
              <a:gd name="connsiteX4" fmla="*/ 0 w 2209801"/>
              <a:gd name="connsiteY4" fmla="*/ 0 h 2565400"/>
              <a:gd name="connsiteX0" fmla="*/ 0 w 1270001"/>
              <a:gd name="connsiteY0" fmla="*/ 0 h 2565400"/>
              <a:gd name="connsiteX1" fmla="*/ 1270001 w 1270001"/>
              <a:gd name="connsiteY1" fmla="*/ 520700 h 2565400"/>
              <a:gd name="connsiteX2" fmla="*/ 711201 w 1270001"/>
              <a:gd name="connsiteY2" fmla="*/ 2565400 h 2565400"/>
              <a:gd name="connsiteX3" fmla="*/ 0 w 1270001"/>
              <a:gd name="connsiteY3" fmla="*/ 2565400 h 2565400"/>
              <a:gd name="connsiteX4" fmla="*/ 0 w 1270001"/>
              <a:gd name="connsiteY4" fmla="*/ 0 h 2565400"/>
              <a:gd name="connsiteX0" fmla="*/ 0 w 2235201"/>
              <a:gd name="connsiteY0" fmla="*/ 0 h 2565400"/>
              <a:gd name="connsiteX1" fmla="*/ 2235201 w 2235201"/>
              <a:gd name="connsiteY1" fmla="*/ 317500 h 2565400"/>
              <a:gd name="connsiteX2" fmla="*/ 711201 w 2235201"/>
              <a:gd name="connsiteY2" fmla="*/ 2565400 h 2565400"/>
              <a:gd name="connsiteX3" fmla="*/ 0 w 2235201"/>
              <a:gd name="connsiteY3" fmla="*/ 2565400 h 2565400"/>
              <a:gd name="connsiteX4" fmla="*/ 0 w 2235201"/>
              <a:gd name="connsiteY4" fmla="*/ 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1" h="2565400">
                <a:moveTo>
                  <a:pt x="0" y="0"/>
                </a:moveTo>
                <a:lnTo>
                  <a:pt x="2235201" y="317500"/>
                </a:lnTo>
                <a:lnTo>
                  <a:pt x="711201" y="2565400"/>
                </a:lnTo>
                <a:lnTo>
                  <a:pt x="0" y="2565400"/>
                </a:lnTo>
                <a:lnTo>
                  <a:pt x="0" y="0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475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0F7C9-92A5-864C-9E09-340EA110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E0EE0-BFCB-8E47-B95F-6745F6AC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1CDD7-7DAE-3A47-8A34-5FB6F27F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C77EE-35CB-AC49-8BAD-220F9E34E6E8}"/>
              </a:ext>
            </a:extLst>
          </p:cNvPr>
          <p:cNvSpPr/>
          <p:nvPr userDrawn="1"/>
        </p:nvSpPr>
        <p:spPr>
          <a:xfrm>
            <a:off x="-1" y="-1"/>
            <a:ext cx="10109201" cy="6522089"/>
          </a:xfrm>
          <a:custGeom>
            <a:avLst/>
            <a:gdLst>
              <a:gd name="connsiteX0" fmla="*/ 0 w 10160001"/>
              <a:gd name="connsiteY0" fmla="*/ 0 h 6540500"/>
              <a:gd name="connsiteX1" fmla="*/ 10160001 w 10160001"/>
              <a:gd name="connsiteY1" fmla="*/ 0 h 6540500"/>
              <a:gd name="connsiteX2" fmla="*/ 10160001 w 10160001"/>
              <a:gd name="connsiteY2" fmla="*/ 6540500 h 6540500"/>
              <a:gd name="connsiteX3" fmla="*/ 0 w 10160001"/>
              <a:gd name="connsiteY3" fmla="*/ 6540500 h 6540500"/>
              <a:gd name="connsiteX4" fmla="*/ 0 w 10160001"/>
              <a:gd name="connsiteY4" fmla="*/ 0 h 6540500"/>
              <a:gd name="connsiteX0" fmla="*/ 0 w 10160001"/>
              <a:gd name="connsiteY0" fmla="*/ 0 h 6540500"/>
              <a:gd name="connsiteX1" fmla="*/ 10160001 w 10160001"/>
              <a:gd name="connsiteY1" fmla="*/ 0 h 6540500"/>
              <a:gd name="connsiteX2" fmla="*/ 5372101 w 10160001"/>
              <a:gd name="connsiteY2" fmla="*/ 3149600 h 6540500"/>
              <a:gd name="connsiteX3" fmla="*/ 0 w 10160001"/>
              <a:gd name="connsiteY3" fmla="*/ 6540500 h 6540500"/>
              <a:gd name="connsiteX4" fmla="*/ 0 w 10160001"/>
              <a:gd name="connsiteY4" fmla="*/ 0 h 6540500"/>
              <a:gd name="connsiteX0" fmla="*/ 0 w 10160001"/>
              <a:gd name="connsiteY0" fmla="*/ 0 h 6540500"/>
              <a:gd name="connsiteX1" fmla="*/ 10160001 w 10160001"/>
              <a:gd name="connsiteY1" fmla="*/ 0 h 6540500"/>
              <a:gd name="connsiteX2" fmla="*/ 10109201 w 10160001"/>
              <a:gd name="connsiteY2" fmla="*/ 5105400 h 6540500"/>
              <a:gd name="connsiteX3" fmla="*/ 0 w 10160001"/>
              <a:gd name="connsiteY3" fmla="*/ 6540500 h 6540500"/>
              <a:gd name="connsiteX4" fmla="*/ 0 w 10160001"/>
              <a:gd name="connsiteY4" fmla="*/ 0 h 6540500"/>
              <a:gd name="connsiteX0" fmla="*/ 0 w 10109201"/>
              <a:gd name="connsiteY0" fmla="*/ 0 h 6540500"/>
              <a:gd name="connsiteX1" fmla="*/ 3530601 w 10109201"/>
              <a:gd name="connsiteY1" fmla="*/ 1193800 h 6540500"/>
              <a:gd name="connsiteX2" fmla="*/ 10109201 w 10109201"/>
              <a:gd name="connsiteY2" fmla="*/ 5105400 h 6540500"/>
              <a:gd name="connsiteX3" fmla="*/ 0 w 10109201"/>
              <a:gd name="connsiteY3" fmla="*/ 6540500 h 6540500"/>
              <a:gd name="connsiteX4" fmla="*/ 0 w 10109201"/>
              <a:gd name="connsiteY4" fmla="*/ 0 h 6540500"/>
              <a:gd name="connsiteX0" fmla="*/ 0 w 10109201"/>
              <a:gd name="connsiteY0" fmla="*/ 0 h 6540500"/>
              <a:gd name="connsiteX1" fmla="*/ 6629401 w 10109201"/>
              <a:gd name="connsiteY1" fmla="*/ 12700 h 6540500"/>
              <a:gd name="connsiteX2" fmla="*/ 10109201 w 10109201"/>
              <a:gd name="connsiteY2" fmla="*/ 5105400 h 6540500"/>
              <a:gd name="connsiteX3" fmla="*/ 0 w 10109201"/>
              <a:gd name="connsiteY3" fmla="*/ 6540500 h 6540500"/>
              <a:gd name="connsiteX4" fmla="*/ 0 w 10109201"/>
              <a:gd name="connsiteY4" fmla="*/ 0 h 6540500"/>
              <a:gd name="connsiteX0" fmla="*/ 0 w 10109201"/>
              <a:gd name="connsiteY0" fmla="*/ 0 h 6522089"/>
              <a:gd name="connsiteX1" fmla="*/ 6629401 w 10109201"/>
              <a:gd name="connsiteY1" fmla="*/ 12700 h 6522089"/>
              <a:gd name="connsiteX2" fmla="*/ 10109201 w 10109201"/>
              <a:gd name="connsiteY2" fmla="*/ 5105400 h 6522089"/>
              <a:gd name="connsiteX3" fmla="*/ 6137 w 10109201"/>
              <a:gd name="connsiteY3" fmla="*/ 6522089 h 6522089"/>
              <a:gd name="connsiteX4" fmla="*/ 0 w 10109201"/>
              <a:gd name="connsiteY4" fmla="*/ 0 h 652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9201" h="6522089">
                <a:moveTo>
                  <a:pt x="0" y="0"/>
                </a:moveTo>
                <a:lnTo>
                  <a:pt x="6629401" y="12700"/>
                </a:lnTo>
                <a:lnTo>
                  <a:pt x="10109201" y="5105400"/>
                </a:lnTo>
                <a:lnTo>
                  <a:pt x="6137" y="6522089"/>
                </a:lnTo>
                <a:cubicBezTo>
                  <a:pt x="4091" y="4348059"/>
                  <a:pt x="2046" y="2174030"/>
                  <a:pt x="0" y="0"/>
                </a:cubicBez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40A60C-F0A4-774C-86BE-EF5E63722711}"/>
              </a:ext>
            </a:extLst>
          </p:cNvPr>
          <p:cNvSpPr/>
          <p:nvPr userDrawn="1"/>
        </p:nvSpPr>
        <p:spPr>
          <a:xfrm>
            <a:off x="6832600" y="0"/>
            <a:ext cx="5372100" cy="5067300"/>
          </a:xfrm>
          <a:custGeom>
            <a:avLst/>
            <a:gdLst>
              <a:gd name="connsiteX0" fmla="*/ 0 w 5359400"/>
              <a:gd name="connsiteY0" fmla="*/ 0 h 5283200"/>
              <a:gd name="connsiteX1" fmla="*/ 5359400 w 5359400"/>
              <a:gd name="connsiteY1" fmla="*/ 0 h 5283200"/>
              <a:gd name="connsiteX2" fmla="*/ 5359400 w 5359400"/>
              <a:gd name="connsiteY2" fmla="*/ 5283200 h 5283200"/>
              <a:gd name="connsiteX3" fmla="*/ 0 w 5359400"/>
              <a:gd name="connsiteY3" fmla="*/ 5283200 h 5283200"/>
              <a:gd name="connsiteX4" fmla="*/ 0 w 5359400"/>
              <a:gd name="connsiteY4" fmla="*/ 0 h 5283200"/>
              <a:gd name="connsiteX0" fmla="*/ 0 w 5359400"/>
              <a:gd name="connsiteY0" fmla="*/ 0 h 5283200"/>
              <a:gd name="connsiteX1" fmla="*/ 5359400 w 5359400"/>
              <a:gd name="connsiteY1" fmla="*/ 0 h 5283200"/>
              <a:gd name="connsiteX2" fmla="*/ 5359400 w 5359400"/>
              <a:gd name="connsiteY2" fmla="*/ 5283200 h 5283200"/>
              <a:gd name="connsiteX3" fmla="*/ 3898900 w 5359400"/>
              <a:gd name="connsiteY3" fmla="*/ 2108200 h 5283200"/>
              <a:gd name="connsiteX4" fmla="*/ 0 w 5359400"/>
              <a:gd name="connsiteY4" fmla="*/ 0 h 5283200"/>
              <a:gd name="connsiteX0" fmla="*/ 0 w 5359400"/>
              <a:gd name="connsiteY0" fmla="*/ 0 h 5283200"/>
              <a:gd name="connsiteX1" fmla="*/ 5359400 w 5359400"/>
              <a:gd name="connsiteY1" fmla="*/ 0 h 5283200"/>
              <a:gd name="connsiteX2" fmla="*/ 5359400 w 5359400"/>
              <a:gd name="connsiteY2" fmla="*/ 5283200 h 5283200"/>
              <a:gd name="connsiteX3" fmla="*/ 3479800 w 5359400"/>
              <a:gd name="connsiteY3" fmla="*/ 5067300 h 5283200"/>
              <a:gd name="connsiteX4" fmla="*/ 0 w 5359400"/>
              <a:gd name="connsiteY4" fmla="*/ 0 h 5283200"/>
              <a:gd name="connsiteX0" fmla="*/ 0 w 5359400"/>
              <a:gd name="connsiteY0" fmla="*/ 0 h 5067300"/>
              <a:gd name="connsiteX1" fmla="*/ 5359400 w 5359400"/>
              <a:gd name="connsiteY1" fmla="*/ 0 h 5067300"/>
              <a:gd name="connsiteX2" fmla="*/ 5359400 w 5359400"/>
              <a:gd name="connsiteY2" fmla="*/ 4457700 h 5067300"/>
              <a:gd name="connsiteX3" fmla="*/ 3479800 w 5359400"/>
              <a:gd name="connsiteY3" fmla="*/ 5067300 h 5067300"/>
              <a:gd name="connsiteX4" fmla="*/ 0 w 5359400"/>
              <a:gd name="connsiteY4" fmla="*/ 0 h 5067300"/>
              <a:gd name="connsiteX0" fmla="*/ 0 w 5372100"/>
              <a:gd name="connsiteY0" fmla="*/ 0 h 5067300"/>
              <a:gd name="connsiteX1" fmla="*/ 5359400 w 5372100"/>
              <a:gd name="connsiteY1" fmla="*/ 0 h 5067300"/>
              <a:gd name="connsiteX2" fmla="*/ 5372100 w 5372100"/>
              <a:gd name="connsiteY2" fmla="*/ 4826000 h 5067300"/>
              <a:gd name="connsiteX3" fmla="*/ 3479800 w 5372100"/>
              <a:gd name="connsiteY3" fmla="*/ 5067300 h 5067300"/>
              <a:gd name="connsiteX4" fmla="*/ 0 w 5372100"/>
              <a:gd name="connsiteY4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100" h="5067300">
                <a:moveTo>
                  <a:pt x="0" y="0"/>
                </a:moveTo>
                <a:lnTo>
                  <a:pt x="5359400" y="0"/>
                </a:lnTo>
                <a:cubicBezTo>
                  <a:pt x="5363633" y="1608667"/>
                  <a:pt x="5367867" y="3217333"/>
                  <a:pt x="5372100" y="4826000"/>
                </a:cubicBezTo>
                <a:lnTo>
                  <a:pt x="3479800" y="5067300"/>
                </a:lnTo>
                <a:lnTo>
                  <a:pt x="0" y="0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8BED4-9EA3-F74F-8617-8ABC04C53EFA}"/>
              </a:ext>
            </a:extLst>
          </p:cNvPr>
          <p:cNvSpPr/>
          <p:nvPr userDrawn="1"/>
        </p:nvSpPr>
        <p:spPr>
          <a:xfrm>
            <a:off x="-9972" y="5283200"/>
            <a:ext cx="11363771" cy="1574800"/>
          </a:xfrm>
          <a:custGeom>
            <a:avLst/>
            <a:gdLst>
              <a:gd name="connsiteX0" fmla="*/ 0 w 11353800"/>
              <a:gd name="connsiteY0" fmla="*/ 0 h 1600200"/>
              <a:gd name="connsiteX1" fmla="*/ 11353800 w 11353800"/>
              <a:gd name="connsiteY1" fmla="*/ 0 h 1600200"/>
              <a:gd name="connsiteX2" fmla="*/ 11353800 w 11353800"/>
              <a:gd name="connsiteY2" fmla="*/ 1600200 h 1600200"/>
              <a:gd name="connsiteX3" fmla="*/ 0 w 11353800"/>
              <a:gd name="connsiteY3" fmla="*/ 1600200 h 1600200"/>
              <a:gd name="connsiteX4" fmla="*/ 0 w 11353800"/>
              <a:gd name="connsiteY4" fmla="*/ 0 h 1600200"/>
              <a:gd name="connsiteX0" fmla="*/ 12700 w 11353800"/>
              <a:gd name="connsiteY0" fmla="*/ 1409700 h 1600200"/>
              <a:gd name="connsiteX1" fmla="*/ 11353800 w 11353800"/>
              <a:gd name="connsiteY1" fmla="*/ 0 h 1600200"/>
              <a:gd name="connsiteX2" fmla="*/ 11353800 w 11353800"/>
              <a:gd name="connsiteY2" fmla="*/ 1600200 h 1600200"/>
              <a:gd name="connsiteX3" fmla="*/ 0 w 11353800"/>
              <a:gd name="connsiteY3" fmla="*/ 1600200 h 1600200"/>
              <a:gd name="connsiteX4" fmla="*/ 12700 w 11353800"/>
              <a:gd name="connsiteY4" fmla="*/ 1409700 h 1600200"/>
              <a:gd name="connsiteX0" fmla="*/ 12700 w 11353800"/>
              <a:gd name="connsiteY0" fmla="*/ 1384300 h 1574800"/>
              <a:gd name="connsiteX1" fmla="*/ 10248900 w 11353800"/>
              <a:gd name="connsiteY1" fmla="*/ 0 h 1574800"/>
              <a:gd name="connsiteX2" fmla="*/ 11353800 w 11353800"/>
              <a:gd name="connsiteY2" fmla="*/ 1574800 h 1574800"/>
              <a:gd name="connsiteX3" fmla="*/ 0 w 11353800"/>
              <a:gd name="connsiteY3" fmla="*/ 1574800 h 1574800"/>
              <a:gd name="connsiteX4" fmla="*/ 12700 w 11353800"/>
              <a:gd name="connsiteY4" fmla="*/ 1384300 h 1574800"/>
              <a:gd name="connsiteX0" fmla="*/ 0 w 11363771"/>
              <a:gd name="connsiteY0" fmla="*/ 1391857 h 1574800"/>
              <a:gd name="connsiteX1" fmla="*/ 10258871 w 11363771"/>
              <a:gd name="connsiteY1" fmla="*/ 0 h 1574800"/>
              <a:gd name="connsiteX2" fmla="*/ 11363771 w 11363771"/>
              <a:gd name="connsiteY2" fmla="*/ 1574800 h 1574800"/>
              <a:gd name="connsiteX3" fmla="*/ 9971 w 11363771"/>
              <a:gd name="connsiteY3" fmla="*/ 1574800 h 1574800"/>
              <a:gd name="connsiteX4" fmla="*/ 0 w 11363771"/>
              <a:gd name="connsiteY4" fmla="*/ 1391857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3771" h="1574800">
                <a:moveTo>
                  <a:pt x="0" y="1391857"/>
                </a:moveTo>
                <a:lnTo>
                  <a:pt x="10258871" y="0"/>
                </a:lnTo>
                <a:lnTo>
                  <a:pt x="11363771" y="1574800"/>
                </a:lnTo>
                <a:lnTo>
                  <a:pt x="9971" y="1574800"/>
                </a:lnTo>
                <a:lnTo>
                  <a:pt x="0" y="1391857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5FF500-2881-5D4C-BF38-629262C223B8}"/>
              </a:ext>
            </a:extLst>
          </p:cNvPr>
          <p:cNvSpPr/>
          <p:nvPr userDrawn="1"/>
        </p:nvSpPr>
        <p:spPr>
          <a:xfrm>
            <a:off x="10463761" y="5028135"/>
            <a:ext cx="1740939" cy="1829865"/>
          </a:xfrm>
          <a:custGeom>
            <a:avLst/>
            <a:gdLst>
              <a:gd name="connsiteX0" fmla="*/ 0 w 1747289"/>
              <a:gd name="connsiteY0" fmla="*/ 0 h 1860550"/>
              <a:gd name="connsiteX1" fmla="*/ 1747289 w 1747289"/>
              <a:gd name="connsiteY1" fmla="*/ 0 h 1860550"/>
              <a:gd name="connsiteX2" fmla="*/ 1747289 w 1747289"/>
              <a:gd name="connsiteY2" fmla="*/ 1860550 h 1860550"/>
              <a:gd name="connsiteX3" fmla="*/ 0 w 1747289"/>
              <a:gd name="connsiteY3" fmla="*/ 1860550 h 1860550"/>
              <a:gd name="connsiteX4" fmla="*/ 0 w 1747289"/>
              <a:gd name="connsiteY4" fmla="*/ 0 h 1860550"/>
              <a:gd name="connsiteX0" fmla="*/ 0 w 1747289"/>
              <a:gd name="connsiteY0" fmla="*/ 0 h 1860550"/>
              <a:gd name="connsiteX1" fmla="*/ 1747289 w 1747289"/>
              <a:gd name="connsiteY1" fmla="*/ 0 h 1860550"/>
              <a:gd name="connsiteX2" fmla="*/ 1747289 w 1747289"/>
              <a:gd name="connsiteY2" fmla="*/ 1860550 h 1860550"/>
              <a:gd name="connsiteX3" fmla="*/ 866775 w 1747289"/>
              <a:gd name="connsiteY3" fmla="*/ 1663700 h 1860550"/>
              <a:gd name="connsiteX4" fmla="*/ 0 w 1747289"/>
              <a:gd name="connsiteY4" fmla="*/ 0 h 1860550"/>
              <a:gd name="connsiteX0" fmla="*/ 0 w 1747289"/>
              <a:gd name="connsiteY0" fmla="*/ 0 h 1860550"/>
              <a:gd name="connsiteX1" fmla="*/ 1747289 w 1747289"/>
              <a:gd name="connsiteY1" fmla="*/ 0 h 1860550"/>
              <a:gd name="connsiteX2" fmla="*/ 1747289 w 1747289"/>
              <a:gd name="connsiteY2" fmla="*/ 1860550 h 1860550"/>
              <a:gd name="connsiteX3" fmla="*/ 1111250 w 1747289"/>
              <a:gd name="connsiteY3" fmla="*/ 1857375 h 1860550"/>
              <a:gd name="connsiteX4" fmla="*/ 0 w 1747289"/>
              <a:gd name="connsiteY4" fmla="*/ 0 h 1860550"/>
              <a:gd name="connsiteX0" fmla="*/ 0 w 1740939"/>
              <a:gd name="connsiteY0" fmla="*/ 247650 h 1860550"/>
              <a:gd name="connsiteX1" fmla="*/ 1740939 w 1740939"/>
              <a:gd name="connsiteY1" fmla="*/ 0 h 1860550"/>
              <a:gd name="connsiteX2" fmla="*/ 1740939 w 1740939"/>
              <a:gd name="connsiteY2" fmla="*/ 1860550 h 1860550"/>
              <a:gd name="connsiteX3" fmla="*/ 1104900 w 1740939"/>
              <a:gd name="connsiteY3" fmla="*/ 1857375 h 1860550"/>
              <a:gd name="connsiteX4" fmla="*/ 0 w 1740939"/>
              <a:gd name="connsiteY4" fmla="*/ 247650 h 1860550"/>
              <a:gd name="connsiteX0" fmla="*/ 0 w 1740939"/>
              <a:gd name="connsiteY0" fmla="*/ 216965 h 1829865"/>
              <a:gd name="connsiteX1" fmla="*/ 1734802 w 1740939"/>
              <a:gd name="connsiteY1" fmla="*/ 0 h 1829865"/>
              <a:gd name="connsiteX2" fmla="*/ 1740939 w 1740939"/>
              <a:gd name="connsiteY2" fmla="*/ 1829865 h 1829865"/>
              <a:gd name="connsiteX3" fmla="*/ 1104900 w 1740939"/>
              <a:gd name="connsiteY3" fmla="*/ 1826690 h 1829865"/>
              <a:gd name="connsiteX4" fmla="*/ 0 w 1740939"/>
              <a:gd name="connsiteY4" fmla="*/ 216965 h 182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939" h="1829865">
                <a:moveTo>
                  <a:pt x="0" y="216965"/>
                </a:moveTo>
                <a:lnTo>
                  <a:pt x="1734802" y="0"/>
                </a:lnTo>
                <a:cubicBezTo>
                  <a:pt x="1736848" y="609955"/>
                  <a:pt x="1738893" y="1219910"/>
                  <a:pt x="1740939" y="1829865"/>
                </a:cubicBezTo>
                <a:lnTo>
                  <a:pt x="1104900" y="1826690"/>
                </a:lnTo>
                <a:lnTo>
                  <a:pt x="0" y="216965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548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s_Blu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B5D805-C68B-1E40-A14C-AF7F6BB948A9}"/>
              </a:ext>
            </a:extLst>
          </p:cNvPr>
          <p:cNvSpPr/>
          <p:nvPr userDrawn="1"/>
        </p:nvSpPr>
        <p:spPr>
          <a:xfrm>
            <a:off x="-1" y="0"/>
            <a:ext cx="10109201" cy="6540500"/>
          </a:xfrm>
          <a:custGeom>
            <a:avLst/>
            <a:gdLst>
              <a:gd name="connsiteX0" fmla="*/ 0 w 10160001"/>
              <a:gd name="connsiteY0" fmla="*/ 0 h 6540500"/>
              <a:gd name="connsiteX1" fmla="*/ 10160001 w 10160001"/>
              <a:gd name="connsiteY1" fmla="*/ 0 h 6540500"/>
              <a:gd name="connsiteX2" fmla="*/ 10160001 w 10160001"/>
              <a:gd name="connsiteY2" fmla="*/ 6540500 h 6540500"/>
              <a:gd name="connsiteX3" fmla="*/ 0 w 10160001"/>
              <a:gd name="connsiteY3" fmla="*/ 6540500 h 6540500"/>
              <a:gd name="connsiteX4" fmla="*/ 0 w 10160001"/>
              <a:gd name="connsiteY4" fmla="*/ 0 h 6540500"/>
              <a:gd name="connsiteX0" fmla="*/ 0 w 10160001"/>
              <a:gd name="connsiteY0" fmla="*/ 0 h 6540500"/>
              <a:gd name="connsiteX1" fmla="*/ 10160001 w 10160001"/>
              <a:gd name="connsiteY1" fmla="*/ 0 h 6540500"/>
              <a:gd name="connsiteX2" fmla="*/ 5372101 w 10160001"/>
              <a:gd name="connsiteY2" fmla="*/ 3149600 h 6540500"/>
              <a:gd name="connsiteX3" fmla="*/ 0 w 10160001"/>
              <a:gd name="connsiteY3" fmla="*/ 6540500 h 6540500"/>
              <a:gd name="connsiteX4" fmla="*/ 0 w 10160001"/>
              <a:gd name="connsiteY4" fmla="*/ 0 h 6540500"/>
              <a:gd name="connsiteX0" fmla="*/ 0 w 10160001"/>
              <a:gd name="connsiteY0" fmla="*/ 0 h 6540500"/>
              <a:gd name="connsiteX1" fmla="*/ 10160001 w 10160001"/>
              <a:gd name="connsiteY1" fmla="*/ 0 h 6540500"/>
              <a:gd name="connsiteX2" fmla="*/ 10109201 w 10160001"/>
              <a:gd name="connsiteY2" fmla="*/ 5105400 h 6540500"/>
              <a:gd name="connsiteX3" fmla="*/ 0 w 10160001"/>
              <a:gd name="connsiteY3" fmla="*/ 6540500 h 6540500"/>
              <a:gd name="connsiteX4" fmla="*/ 0 w 10160001"/>
              <a:gd name="connsiteY4" fmla="*/ 0 h 6540500"/>
              <a:gd name="connsiteX0" fmla="*/ 0 w 10109201"/>
              <a:gd name="connsiteY0" fmla="*/ 0 h 6540500"/>
              <a:gd name="connsiteX1" fmla="*/ 3530601 w 10109201"/>
              <a:gd name="connsiteY1" fmla="*/ 1193800 h 6540500"/>
              <a:gd name="connsiteX2" fmla="*/ 10109201 w 10109201"/>
              <a:gd name="connsiteY2" fmla="*/ 5105400 h 6540500"/>
              <a:gd name="connsiteX3" fmla="*/ 0 w 10109201"/>
              <a:gd name="connsiteY3" fmla="*/ 6540500 h 6540500"/>
              <a:gd name="connsiteX4" fmla="*/ 0 w 10109201"/>
              <a:gd name="connsiteY4" fmla="*/ 0 h 6540500"/>
              <a:gd name="connsiteX0" fmla="*/ 0 w 10109201"/>
              <a:gd name="connsiteY0" fmla="*/ 0 h 6540500"/>
              <a:gd name="connsiteX1" fmla="*/ 6629401 w 10109201"/>
              <a:gd name="connsiteY1" fmla="*/ 12700 h 6540500"/>
              <a:gd name="connsiteX2" fmla="*/ 10109201 w 10109201"/>
              <a:gd name="connsiteY2" fmla="*/ 5105400 h 6540500"/>
              <a:gd name="connsiteX3" fmla="*/ 0 w 10109201"/>
              <a:gd name="connsiteY3" fmla="*/ 6540500 h 6540500"/>
              <a:gd name="connsiteX4" fmla="*/ 0 w 10109201"/>
              <a:gd name="connsiteY4" fmla="*/ 0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9201" h="6540500">
                <a:moveTo>
                  <a:pt x="0" y="0"/>
                </a:moveTo>
                <a:lnTo>
                  <a:pt x="6629401" y="12700"/>
                </a:lnTo>
                <a:lnTo>
                  <a:pt x="10109201" y="5105400"/>
                </a:lnTo>
                <a:lnTo>
                  <a:pt x="0" y="6540500"/>
                </a:lnTo>
                <a:lnTo>
                  <a:pt x="0" y="0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105285-4ADA-3441-A86F-D2E6933182BD}"/>
              </a:ext>
            </a:extLst>
          </p:cNvPr>
          <p:cNvSpPr/>
          <p:nvPr userDrawn="1"/>
        </p:nvSpPr>
        <p:spPr>
          <a:xfrm>
            <a:off x="6832600" y="0"/>
            <a:ext cx="5372100" cy="5067300"/>
          </a:xfrm>
          <a:custGeom>
            <a:avLst/>
            <a:gdLst>
              <a:gd name="connsiteX0" fmla="*/ 0 w 5359400"/>
              <a:gd name="connsiteY0" fmla="*/ 0 h 5283200"/>
              <a:gd name="connsiteX1" fmla="*/ 5359400 w 5359400"/>
              <a:gd name="connsiteY1" fmla="*/ 0 h 5283200"/>
              <a:gd name="connsiteX2" fmla="*/ 5359400 w 5359400"/>
              <a:gd name="connsiteY2" fmla="*/ 5283200 h 5283200"/>
              <a:gd name="connsiteX3" fmla="*/ 0 w 5359400"/>
              <a:gd name="connsiteY3" fmla="*/ 5283200 h 5283200"/>
              <a:gd name="connsiteX4" fmla="*/ 0 w 5359400"/>
              <a:gd name="connsiteY4" fmla="*/ 0 h 5283200"/>
              <a:gd name="connsiteX0" fmla="*/ 0 w 5359400"/>
              <a:gd name="connsiteY0" fmla="*/ 0 h 5283200"/>
              <a:gd name="connsiteX1" fmla="*/ 5359400 w 5359400"/>
              <a:gd name="connsiteY1" fmla="*/ 0 h 5283200"/>
              <a:gd name="connsiteX2" fmla="*/ 5359400 w 5359400"/>
              <a:gd name="connsiteY2" fmla="*/ 5283200 h 5283200"/>
              <a:gd name="connsiteX3" fmla="*/ 3898900 w 5359400"/>
              <a:gd name="connsiteY3" fmla="*/ 2108200 h 5283200"/>
              <a:gd name="connsiteX4" fmla="*/ 0 w 5359400"/>
              <a:gd name="connsiteY4" fmla="*/ 0 h 5283200"/>
              <a:gd name="connsiteX0" fmla="*/ 0 w 5359400"/>
              <a:gd name="connsiteY0" fmla="*/ 0 h 5283200"/>
              <a:gd name="connsiteX1" fmla="*/ 5359400 w 5359400"/>
              <a:gd name="connsiteY1" fmla="*/ 0 h 5283200"/>
              <a:gd name="connsiteX2" fmla="*/ 5359400 w 5359400"/>
              <a:gd name="connsiteY2" fmla="*/ 5283200 h 5283200"/>
              <a:gd name="connsiteX3" fmla="*/ 3479800 w 5359400"/>
              <a:gd name="connsiteY3" fmla="*/ 5067300 h 5283200"/>
              <a:gd name="connsiteX4" fmla="*/ 0 w 5359400"/>
              <a:gd name="connsiteY4" fmla="*/ 0 h 5283200"/>
              <a:gd name="connsiteX0" fmla="*/ 0 w 5359400"/>
              <a:gd name="connsiteY0" fmla="*/ 0 h 5067300"/>
              <a:gd name="connsiteX1" fmla="*/ 5359400 w 5359400"/>
              <a:gd name="connsiteY1" fmla="*/ 0 h 5067300"/>
              <a:gd name="connsiteX2" fmla="*/ 5359400 w 5359400"/>
              <a:gd name="connsiteY2" fmla="*/ 4457700 h 5067300"/>
              <a:gd name="connsiteX3" fmla="*/ 3479800 w 5359400"/>
              <a:gd name="connsiteY3" fmla="*/ 5067300 h 5067300"/>
              <a:gd name="connsiteX4" fmla="*/ 0 w 5359400"/>
              <a:gd name="connsiteY4" fmla="*/ 0 h 5067300"/>
              <a:gd name="connsiteX0" fmla="*/ 0 w 5372100"/>
              <a:gd name="connsiteY0" fmla="*/ 0 h 5067300"/>
              <a:gd name="connsiteX1" fmla="*/ 5359400 w 5372100"/>
              <a:gd name="connsiteY1" fmla="*/ 0 h 5067300"/>
              <a:gd name="connsiteX2" fmla="*/ 5372100 w 5372100"/>
              <a:gd name="connsiteY2" fmla="*/ 4826000 h 5067300"/>
              <a:gd name="connsiteX3" fmla="*/ 3479800 w 5372100"/>
              <a:gd name="connsiteY3" fmla="*/ 5067300 h 5067300"/>
              <a:gd name="connsiteX4" fmla="*/ 0 w 5372100"/>
              <a:gd name="connsiteY4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100" h="5067300">
                <a:moveTo>
                  <a:pt x="0" y="0"/>
                </a:moveTo>
                <a:lnTo>
                  <a:pt x="5359400" y="0"/>
                </a:lnTo>
                <a:cubicBezTo>
                  <a:pt x="5363633" y="1608667"/>
                  <a:pt x="5367867" y="3217333"/>
                  <a:pt x="5372100" y="4826000"/>
                </a:cubicBezTo>
                <a:lnTo>
                  <a:pt x="3479800" y="5067300"/>
                </a:lnTo>
                <a:lnTo>
                  <a:pt x="0" y="0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C10872-11DB-DF4E-A94B-F9CCC192071E}"/>
              </a:ext>
            </a:extLst>
          </p:cNvPr>
          <p:cNvSpPr/>
          <p:nvPr userDrawn="1"/>
        </p:nvSpPr>
        <p:spPr>
          <a:xfrm>
            <a:off x="-9972" y="5283200"/>
            <a:ext cx="11363771" cy="1574800"/>
          </a:xfrm>
          <a:custGeom>
            <a:avLst/>
            <a:gdLst>
              <a:gd name="connsiteX0" fmla="*/ 0 w 11353800"/>
              <a:gd name="connsiteY0" fmla="*/ 0 h 1600200"/>
              <a:gd name="connsiteX1" fmla="*/ 11353800 w 11353800"/>
              <a:gd name="connsiteY1" fmla="*/ 0 h 1600200"/>
              <a:gd name="connsiteX2" fmla="*/ 11353800 w 11353800"/>
              <a:gd name="connsiteY2" fmla="*/ 1600200 h 1600200"/>
              <a:gd name="connsiteX3" fmla="*/ 0 w 11353800"/>
              <a:gd name="connsiteY3" fmla="*/ 1600200 h 1600200"/>
              <a:gd name="connsiteX4" fmla="*/ 0 w 11353800"/>
              <a:gd name="connsiteY4" fmla="*/ 0 h 1600200"/>
              <a:gd name="connsiteX0" fmla="*/ 12700 w 11353800"/>
              <a:gd name="connsiteY0" fmla="*/ 1409700 h 1600200"/>
              <a:gd name="connsiteX1" fmla="*/ 11353800 w 11353800"/>
              <a:gd name="connsiteY1" fmla="*/ 0 h 1600200"/>
              <a:gd name="connsiteX2" fmla="*/ 11353800 w 11353800"/>
              <a:gd name="connsiteY2" fmla="*/ 1600200 h 1600200"/>
              <a:gd name="connsiteX3" fmla="*/ 0 w 11353800"/>
              <a:gd name="connsiteY3" fmla="*/ 1600200 h 1600200"/>
              <a:gd name="connsiteX4" fmla="*/ 12700 w 11353800"/>
              <a:gd name="connsiteY4" fmla="*/ 1409700 h 1600200"/>
              <a:gd name="connsiteX0" fmla="*/ 12700 w 11353800"/>
              <a:gd name="connsiteY0" fmla="*/ 1384300 h 1574800"/>
              <a:gd name="connsiteX1" fmla="*/ 10248900 w 11353800"/>
              <a:gd name="connsiteY1" fmla="*/ 0 h 1574800"/>
              <a:gd name="connsiteX2" fmla="*/ 11353800 w 11353800"/>
              <a:gd name="connsiteY2" fmla="*/ 1574800 h 1574800"/>
              <a:gd name="connsiteX3" fmla="*/ 0 w 11353800"/>
              <a:gd name="connsiteY3" fmla="*/ 1574800 h 1574800"/>
              <a:gd name="connsiteX4" fmla="*/ 12700 w 11353800"/>
              <a:gd name="connsiteY4" fmla="*/ 1384300 h 1574800"/>
              <a:gd name="connsiteX0" fmla="*/ 0 w 11363771"/>
              <a:gd name="connsiteY0" fmla="*/ 1391857 h 1574800"/>
              <a:gd name="connsiteX1" fmla="*/ 10258871 w 11363771"/>
              <a:gd name="connsiteY1" fmla="*/ 0 h 1574800"/>
              <a:gd name="connsiteX2" fmla="*/ 11363771 w 11363771"/>
              <a:gd name="connsiteY2" fmla="*/ 1574800 h 1574800"/>
              <a:gd name="connsiteX3" fmla="*/ 9971 w 11363771"/>
              <a:gd name="connsiteY3" fmla="*/ 1574800 h 1574800"/>
              <a:gd name="connsiteX4" fmla="*/ 0 w 11363771"/>
              <a:gd name="connsiteY4" fmla="*/ 1391857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3771" h="1574800">
                <a:moveTo>
                  <a:pt x="0" y="1391857"/>
                </a:moveTo>
                <a:lnTo>
                  <a:pt x="10258871" y="0"/>
                </a:lnTo>
                <a:lnTo>
                  <a:pt x="11363771" y="1574800"/>
                </a:lnTo>
                <a:lnTo>
                  <a:pt x="9971" y="1574800"/>
                </a:lnTo>
                <a:lnTo>
                  <a:pt x="0" y="1391857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0F7C9-92A5-864C-9E09-340EA110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E0EE0-BFCB-8E47-B95F-6745F6AC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1CDD7-7DAE-3A47-8A34-5FB6F27F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01C2952-72FD-2945-A094-4914D6174A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3290"/>
            <a:ext cx="10097079" cy="6537034"/>
          </a:xfrm>
          <a:custGeom>
            <a:avLst/>
            <a:gdLst>
              <a:gd name="connsiteX0" fmla="*/ 0 w 10442575"/>
              <a:gd name="connsiteY0" fmla="*/ 0 h 6858000"/>
              <a:gd name="connsiteX1" fmla="*/ 10442575 w 10442575"/>
              <a:gd name="connsiteY1" fmla="*/ 0 h 6858000"/>
              <a:gd name="connsiteX2" fmla="*/ 10442575 w 10442575"/>
              <a:gd name="connsiteY2" fmla="*/ 6858000 h 6858000"/>
              <a:gd name="connsiteX3" fmla="*/ 0 w 10442575"/>
              <a:gd name="connsiteY3" fmla="*/ 6858000 h 6858000"/>
              <a:gd name="connsiteX4" fmla="*/ 0 w 10442575"/>
              <a:gd name="connsiteY4" fmla="*/ 0 h 6858000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0 w 10442575"/>
              <a:gd name="connsiteY4" fmla="*/ 6861289 h 6861289"/>
              <a:gd name="connsiteX5" fmla="*/ 0 w 10442575"/>
              <a:gd name="connsiteY5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29875 w 10442575"/>
              <a:gd name="connsiteY3" fmla="*/ 55023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29875"/>
              <a:gd name="connsiteY0" fmla="*/ 3289 h 6861289"/>
              <a:gd name="connsiteX1" fmla="*/ 6617888 w 10429875"/>
              <a:gd name="connsiteY1" fmla="*/ 0 h 6861289"/>
              <a:gd name="connsiteX2" fmla="*/ 10429875 w 10429875"/>
              <a:gd name="connsiteY2" fmla="*/ 5502389 h 6861289"/>
              <a:gd name="connsiteX3" fmla="*/ 725055 w 10429875"/>
              <a:gd name="connsiteY3" fmla="*/ 6856672 h 6861289"/>
              <a:gd name="connsiteX4" fmla="*/ 0 w 10429875"/>
              <a:gd name="connsiteY4" fmla="*/ 6861289 h 6861289"/>
              <a:gd name="connsiteX5" fmla="*/ 0 w 10429875"/>
              <a:gd name="connsiteY5" fmla="*/ 3289 h 6861289"/>
              <a:gd name="connsiteX0" fmla="*/ 0 w 10163986"/>
              <a:gd name="connsiteY0" fmla="*/ 3289 h 6861289"/>
              <a:gd name="connsiteX1" fmla="*/ 6617888 w 10163986"/>
              <a:gd name="connsiteY1" fmla="*/ 0 h 6861289"/>
              <a:gd name="connsiteX2" fmla="*/ 10163986 w 10163986"/>
              <a:gd name="connsiteY2" fmla="*/ 5119768 h 6861289"/>
              <a:gd name="connsiteX3" fmla="*/ 725055 w 10163986"/>
              <a:gd name="connsiteY3" fmla="*/ 6856672 h 6861289"/>
              <a:gd name="connsiteX4" fmla="*/ 0 w 10163986"/>
              <a:gd name="connsiteY4" fmla="*/ 6861289 h 6861289"/>
              <a:gd name="connsiteX5" fmla="*/ 0 w 10163986"/>
              <a:gd name="connsiteY5" fmla="*/ 3289 h 6861289"/>
              <a:gd name="connsiteX0" fmla="*/ 0 w 10163986"/>
              <a:gd name="connsiteY0" fmla="*/ 3289 h 6861289"/>
              <a:gd name="connsiteX1" fmla="*/ 6617888 w 10163986"/>
              <a:gd name="connsiteY1" fmla="*/ 0 h 6861289"/>
              <a:gd name="connsiteX2" fmla="*/ 10163986 w 10163986"/>
              <a:gd name="connsiteY2" fmla="*/ 5119768 h 6861289"/>
              <a:gd name="connsiteX3" fmla="*/ 0 w 10163986"/>
              <a:gd name="connsiteY3" fmla="*/ 6861289 h 6861289"/>
              <a:gd name="connsiteX4" fmla="*/ 0 w 10163986"/>
              <a:gd name="connsiteY4" fmla="*/ 3289 h 6861289"/>
              <a:gd name="connsiteX0" fmla="*/ 0 w 10163986"/>
              <a:gd name="connsiteY0" fmla="*/ 3289 h 6537034"/>
              <a:gd name="connsiteX1" fmla="*/ 6617888 w 10163986"/>
              <a:gd name="connsiteY1" fmla="*/ 0 h 6537034"/>
              <a:gd name="connsiteX2" fmla="*/ 10163986 w 10163986"/>
              <a:gd name="connsiteY2" fmla="*/ 5119768 h 6537034"/>
              <a:gd name="connsiteX3" fmla="*/ 6485 w 10163986"/>
              <a:gd name="connsiteY3" fmla="*/ 6537034 h 6537034"/>
              <a:gd name="connsiteX4" fmla="*/ 0 w 10163986"/>
              <a:gd name="connsiteY4" fmla="*/ 3289 h 6537034"/>
              <a:gd name="connsiteX0" fmla="*/ 0 w 10097079"/>
              <a:gd name="connsiteY0" fmla="*/ 3289 h 6537034"/>
              <a:gd name="connsiteX1" fmla="*/ 6617888 w 10097079"/>
              <a:gd name="connsiteY1" fmla="*/ 0 h 6537034"/>
              <a:gd name="connsiteX2" fmla="*/ 10097079 w 10097079"/>
              <a:gd name="connsiteY2" fmla="*/ 5108616 h 6537034"/>
              <a:gd name="connsiteX3" fmla="*/ 6485 w 10097079"/>
              <a:gd name="connsiteY3" fmla="*/ 6537034 h 6537034"/>
              <a:gd name="connsiteX4" fmla="*/ 0 w 10097079"/>
              <a:gd name="connsiteY4" fmla="*/ 3289 h 653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7079" h="6537034">
                <a:moveTo>
                  <a:pt x="0" y="3289"/>
                </a:moveTo>
                <a:lnTo>
                  <a:pt x="6617888" y="0"/>
                </a:lnTo>
                <a:lnTo>
                  <a:pt x="10097079" y="5108616"/>
                </a:lnTo>
                <a:lnTo>
                  <a:pt x="6485" y="6537034"/>
                </a:lnTo>
                <a:cubicBezTo>
                  <a:pt x="4323" y="4359119"/>
                  <a:pt x="2162" y="2181204"/>
                  <a:pt x="0" y="3289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F96873C-69D1-414F-83C9-033C99FF033E}"/>
              </a:ext>
            </a:extLst>
          </p:cNvPr>
          <p:cNvSpPr/>
          <p:nvPr userDrawn="1"/>
        </p:nvSpPr>
        <p:spPr>
          <a:xfrm>
            <a:off x="10463761" y="5028135"/>
            <a:ext cx="1740939" cy="1829865"/>
          </a:xfrm>
          <a:custGeom>
            <a:avLst/>
            <a:gdLst>
              <a:gd name="connsiteX0" fmla="*/ 0 w 1747289"/>
              <a:gd name="connsiteY0" fmla="*/ 0 h 1860550"/>
              <a:gd name="connsiteX1" fmla="*/ 1747289 w 1747289"/>
              <a:gd name="connsiteY1" fmla="*/ 0 h 1860550"/>
              <a:gd name="connsiteX2" fmla="*/ 1747289 w 1747289"/>
              <a:gd name="connsiteY2" fmla="*/ 1860550 h 1860550"/>
              <a:gd name="connsiteX3" fmla="*/ 0 w 1747289"/>
              <a:gd name="connsiteY3" fmla="*/ 1860550 h 1860550"/>
              <a:gd name="connsiteX4" fmla="*/ 0 w 1747289"/>
              <a:gd name="connsiteY4" fmla="*/ 0 h 1860550"/>
              <a:gd name="connsiteX0" fmla="*/ 0 w 1747289"/>
              <a:gd name="connsiteY0" fmla="*/ 0 h 1860550"/>
              <a:gd name="connsiteX1" fmla="*/ 1747289 w 1747289"/>
              <a:gd name="connsiteY1" fmla="*/ 0 h 1860550"/>
              <a:gd name="connsiteX2" fmla="*/ 1747289 w 1747289"/>
              <a:gd name="connsiteY2" fmla="*/ 1860550 h 1860550"/>
              <a:gd name="connsiteX3" fmla="*/ 866775 w 1747289"/>
              <a:gd name="connsiteY3" fmla="*/ 1663700 h 1860550"/>
              <a:gd name="connsiteX4" fmla="*/ 0 w 1747289"/>
              <a:gd name="connsiteY4" fmla="*/ 0 h 1860550"/>
              <a:gd name="connsiteX0" fmla="*/ 0 w 1747289"/>
              <a:gd name="connsiteY0" fmla="*/ 0 h 1860550"/>
              <a:gd name="connsiteX1" fmla="*/ 1747289 w 1747289"/>
              <a:gd name="connsiteY1" fmla="*/ 0 h 1860550"/>
              <a:gd name="connsiteX2" fmla="*/ 1747289 w 1747289"/>
              <a:gd name="connsiteY2" fmla="*/ 1860550 h 1860550"/>
              <a:gd name="connsiteX3" fmla="*/ 1111250 w 1747289"/>
              <a:gd name="connsiteY3" fmla="*/ 1857375 h 1860550"/>
              <a:gd name="connsiteX4" fmla="*/ 0 w 1747289"/>
              <a:gd name="connsiteY4" fmla="*/ 0 h 1860550"/>
              <a:gd name="connsiteX0" fmla="*/ 0 w 1740939"/>
              <a:gd name="connsiteY0" fmla="*/ 247650 h 1860550"/>
              <a:gd name="connsiteX1" fmla="*/ 1740939 w 1740939"/>
              <a:gd name="connsiteY1" fmla="*/ 0 h 1860550"/>
              <a:gd name="connsiteX2" fmla="*/ 1740939 w 1740939"/>
              <a:gd name="connsiteY2" fmla="*/ 1860550 h 1860550"/>
              <a:gd name="connsiteX3" fmla="*/ 1104900 w 1740939"/>
              <a:gd name="connsiteY3" fmla="*/ 1857375 h 1860550"/>
              <a:gd name="connsiteX4" fmla="*/ 0 w 1740939"/>
              <a:gd name="connsiteY4" fmla="*/ 247650 h 1860550"/>
              <a:gd name="connsiteX0" fmla="*/ 0 w 1740939"/>
              <a:gd name="connsiteY0" fmla="*/ 216965 h 1829865"/>
              <a:gd name="connsiteX1" fmla="*/ 1734802 w 1740939"/>
              <a:gd name="connsiteY1" fmla="*/ 0 h 1829865"/>
              <a:gd name="connsiteX2" fmla="*/ 1740939 w 1740939"/>
              <a:gd name="connsiteY2" fmla="*/ 1829865 h 1829865"/>
              <a:gd name="connsiteX3" fmla="*/ 1104900 w 1740939"/>
              <a:gd name="connsiteY3" fmla="*/ 1826690 h 1829865"/>
              <a:gd name="connsiteX4" fmla="*/ 0 w 1740939"/>
              <a:gd name="connsiteY4" fmla="*/ 216965 h 182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939" h="1829865">
                <a:moveTo>
                  <a:pt x="0" y="216965"/>
                </a:moveTo>
                <a:lnTo>
                  <a:pt x="1734802" y="0"/>
                </a:lnTo>
                <a:cubicBezTo>
                  <a:pt x="1736848" y="609955"/>
                  <a:pt x="1738893" y="1219910"/>
                  <a:pt x="1740939" y="1829865"/>
                </a:cubicBezTo>
                <a:lnTo>
                  <a:pt x="1104900" y="1826690"/>
                </a:lnTo>
                <a:lnTo>
                  <a:pt x="0" y="216965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73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A05B40-8442-5C49-9758-7DC39F18CABE}"/>
              </a:ext>
            </a:extLst>
          </p:cNvPr>
          <p:cNvSpPr/>
          <p:nvPr userDrawn="1"/>
        </p:nvSpPr>
        <p:spPr>
          <a:xfrm>
            <a:off x="-1630" y="0"/>
            <a:ext cx="5437229" cy="5452534"/>
          </a:xfrm>
          <a:custGeom>
            <a:avLst/>
            <a:gdLst>
              <a:gd name="connsiteX0" fmla="*/ 0 w 5435600"/>
              <a:gd name="connsiteY0" fmla="*/ 0 h 5469467"/>
              <a:gd name="connsiteX1" fmla="*/ 5435600 w 5435600"/>
              <a:gd name="connsiteY1" fmla="*/ 0 h 5469467"/>
              <a:gd name="connsiteX2" fmla="*/ 5435600 w 5435600"/>
              <a:gd name="connsiteY2" fmla="*/ 5469467 h 5469467"/>
              <a:gd name="connsiteX3" fmla="*/ 0 w 5435600"/>
              <a:gd name="connsiteY3" fmla="*/ 5469467 h 5469467"/>
              <a:gd name="connsiteX4" fmla="*/ 0 w 5435600"/>
              <a:gd name="connsiteY4" fmla="*/ 0 h 5469467"/>
              <a:gd name="connsiteX0" fmla="*/ 0 w 5435600"/>
              <a:gd name="connsiteY0" fmla="*/ 0 h 5469467"/>
              <a:gd name="connsiteX1" fmla="*/ 5435600 w 5435600"/>
              <a:gd name="connsiteY1" fmla="*/ 0 h 5469467"/>
              <a:gd name="connsiteX2" fmla="*/ 1151466 w 5435600"/>
              <a:gd name="connsiteY2" fmla="*/ 2709334 h 5469467"/>
              <a:gd name="connsiteX3" fmla="*/ 0 w 5435600"/>
              <a:gd name="connsiteY3" fmla="*/ 5469467 h 5469467"/>
              <a:gd name="connsiteX4" fmla="*/ 0 w 5435600"/>
              <a:gd name="connsiteY4" fmla="*/ 0 h 5469467"/>
              <a:gd name="connsiteX0" fmla="*/ 0 w 5435600"/>
              <a:gd name="connsiteY0" fmla="*/ 0 h 5469467"/>
              <a:gd name="connsiteX1" fmla="*/ 5435600 w 5435600"/>
              <a:gd name="connsiteY1" fmla="*/ 0 h 5469467"/>
              <a:gd name="connsiteX2" fmla="*/ 1642533 w 5435600"/>
              <a:gd name="connsiteY2" fmla="*/ 5452534 h 5469467"/>
              <a:gd name="connsiteX3" fmla="*/ 0 w 5435600"/>
              <a:gd name="connsiteY3" fmla="*/ 5469467 h 5469467"/>
              <a:gd name="connsiteX4" fmla="*/ 0 w 5435600"/>
              <a:gd name="connsiteY4" fmla="*/ 0 h 5469467"/>
              <a:gd name="connsiteX0" fmla="*/ 0 w 5435600"/>
              <a:gd name="connsiteY0" fmla="*/ 0 h 5452534"/>
              <a:gd name="connsiteX1" fmla="*/ 5435600 w 5435600"/>
              <a:gd name="connsiteY1" fmla="*/ 0 h 5452534"/>
              <a:gd name="connsiteX2" fmla="*/ 1642533 w 5435600"/>
              <a:gd name="connsiteY2" fmla="*/ 5452534 h 5452534"/>
              <a:gd name="connsiteX3" fmla="*/ 16933 w 5435600"/>
              <a:gd name="connsiteY3" fmla="*/ 4758267 h 5452534"/>
              <a:gd name="connsiteX4" fmla="*/ 0 w 5435600"/>
              <a:gd name="connsiteY4" fmla="*/ 0 h 5452534"/>
              <a:gd name="connsiteX0" fmla="*/ 1629 w 5437229"/>
              <a:gd name="connsiteY0" fmla="*/ 0 h 5452534"/>
              <a:gd name="connsiteX1" fmla="*/ 5437229 w 5437229"/>
              <a:gd name="connsiteY1" fmla="*/ 0 h 5452534"/>
              <a:gd name="connsiteX2" fmla="*/ 1644162 w 5437229"/>
              <a:gd name="connsiteY2" fmla="*/ 5452534 h 5452534"/>
              <a:gd name="connsiteX3" fmla="*/ 1629 w 5437229"/>
              <a:gd name="connsiteY3" fmla="*/ 5249334 h 5452534"/>
              <a:gd name="connsiteX4" fmla="*/ 1629 w 5437229"/>
              <a:gd name="connsiteY4" fmla="*/ 0 h 545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7229" h="5452534">
                <a:moveTo>
                  <a:pt x="1629" y="0"/>
                </a:moveTo>
                <a:lnTo>
                  <a:pt x="5437229" y="0"/>
                </a:lnTo>
                <a:lnTo>
                  <a:pt x="1644162" y="5452534"/>
                </a:lnTo>
                <a:lnTo>
                  <a:pt x="1629" y="5249334"/>
                </a:lnTo>
                <a:cubicBezTo>
                  <a:pt x="-4015" y="3663245"/>
                  <a:pt x="7273" y="1586089"/>
                  <a:pt x="1629" y="0"/>
                </a:cubicBez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49571-E7C6-324B-8961-3728452A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9AC19-FC64-4F4D-8D3B-53446398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DE05F-9EBC-464C-AF48-CE7A47E6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4D8283-F592-9142-88AC-799B5E543CE5}"/>
              </a:ext>
            </a:extLst>
          </p:cNvPr>
          <p:cNvSpPr/>
          <p:nvPr userDrawn="1"/>
        </p:nvSpPr>
        <p:spPr>
          <a:xfrm>
            <a:off x="-8039" y="5416517"/>
            <a:ext cx="1541716" cy="1451181"/>
          </a:xfrm>
          <a:custGeom>
            <a:avLst/>
            <a:gdLst>
              <a:gd name="connsiteX0" fmla="*/ 0 w 1644163"/>
              <a:gd name="connsiteY0" fmla="*/ 0 h 1405466"/>
              <a:gd name="connsiteX1" fmla="*/ 1644163 w 1644163"/>
              <a:gd name="connsiteY1" fmla="*/ 0 h 1405466"/>
              <a:gd name="connsiteX2" fmla="*/ 1644163 w 1644163"/>
              <a:gd name="connsiteY2" fmla="*/ 1405466 h 1405466"/>
              <a:gd name="connsiteX3" fmla="*/ 0 w 1644163"/>
              <a:gd name="connsiteY3" fmla="*/ 1405466 h 1405466"/>
              <a:gd name="connsiteX4" fmla="*/ 0 w 1644163"/>
              <a:gd name="connsiteY4" fmla="*/ 0 h 1405466"/>
              <a:gd name="connsiteX0" fmla="*/ 0 w 1644163"/>
              <a:gd name="connsiteY0" fmla="*/ 0 h 1405466"/>
              <a:gd name="connsiteX1" fmla="*/ 1644163 w 1644163"/>
              <a:gd name="connsiteY1" fmla="*/ 0 h 1405466"/>
              <a:gd name="connsiteX2" fmla="*/ 370534 w 1644163"/>
              <a:gd name="connsiteY2" fmla="*/ 708781 h 1405466"/>
              <a:gd name="connsiteX3" fmla="*/ 0 w 1644163"/>
              <a:gd name="connsiteY3" fmla="*/ 1405466 h 1405466"/>
              <a:gd name="connsiteX4" fmla="*/ 0 w 1644163"/>
              <a:gd name="connsiteY4" fmla="*/ 0 h 1405466"/>
              <a:gd name="connsiteX0" fmla="*/ 0 w 1644163"/>
              <a:gd name="connsiteY0" fmla="*/ 0 h 1427238"/>
              <a:gd name="connsiteX1" fmla="*/ 1644163 w 1644163"/>
              <a:gd name="connsiteY1" fmla="*/ 0 h 1427238"/>
              <a:gd name="connsiteX2" fmla="*/ 697106 w 1644163"/>
              <a:gd name="connsiteY2" fmla="*/ 1427238 h 1427238"/>
              <a:gd name="connsiteX3" fmla="*/ 0 w 1644163"/>
              <a:gd name="connsiteY3" fmla="*/ 1405466 h 1427238"/>
              <a:gd name="connsiteX4" fmla="*/ 0 w 1644163"/>
              <a:gd name="connsiteY4" fmla="*/ 0 h 1427238"/>
              <a:gd name="connsiteX0" fmla="*/ 0 w 838621"/>
              <a:gd name="connsiteY0" fmla="*/ 0 h 1427238"/>
              <a:gd name="connsiteX1" fmla="*/ 838621 w 838621"/>
              <a:gd name="connsiteY1" fmla="*/ 468086 h 1427238"/>
              <a:gd name="connsiteX2" fmla="*/ 697106 w 838621"/>
              <a:gd name="connsiteY2" fmla="*/ 1427238 h 1427238"/>
              <a:gd name="connsiteX3" fmla="*/ 0 w 838621"/>
              <a:gd name="connsiteY3" fmla="*/ 1405466 h 1427238"/>
              <a:gd name="connsiteX4" fmla="*/ 0 w 838621"/>
              <a:gd name="connsiteY4" fmla="*/ 0 h 1427238"/>
              <a:gd name="connsiteX0" fmla="*/ 0 w 1535307"/>
              <a:gd name="connsiteY0" fmla="*/ 0 h 1427238"/>
              <a:gd name="connsiteX1" fmla="*/ 1535307 w 1535307"/>
              <a:gd name="connsiteY1" fmla="*/ 174172 h 1427238"/>
              <a:gd name="connsiteX2" fmla="*/ 697106 w 1535307"/>
              <a:gd name="connsiteY2" fmla="*/ 1427238 h 1427238"/>
              <a:gd name="connsiteX3" fmla="*/ 0 w 1535307"/>
              <a:gd name="connsiteY3" fmla="*/ 1405466 h 1427238"/>
              <a:gd name="connsiteX4" fmla="*/ 0 w 1535307"/>
              <a:gd name="connsiteY4" fmla="*/ 0 h 1427238"/>
              <a:gd name="connsiteX0" fmla="*/ 0 w 1535307"/>
              <a:gd name="connsiteY0" fmla="*/ 0 h 1481666"/>
              <a:gd name="connsiteX1" fmla="*/ 1535307 w 1535307"/>
              <a:gd name="connsiteY1" fmla="*/ 228600 h 1481666"/>
              <a:gd name="connsiteX2" fmla="*/ 697106 w 1535307"/>
              <a:gd name="connsiteY2" fmla="*/ 1481666 h 1481666"/>
              <a:gd name="connsiteX3" fmla="*/ 0 w 1535307"/>
              <a:gd name="connsiteY3" fmla="*/ 1459894 h 1481666"/>
              <a:gd name="connsiteX4" fmla="*/ 0 w 1535307"/>
              <a:gd name="connsiteY4" fmla="*/ 0 h 1481666"/>
              <a:gd name="connsiteX0" fmla="*/ 0 w 1535307"/>
              <a:gd name="connsiteY0" fmla="*/ 0 h 1475729"/>
              <a:gd name="connsiteX1" fmla="*/ 1535307 w 1535307"/>
              <a:gd name="connsiteY1" fmla="*/ 228600 h 1475729"/>
              <a:gd name="connsiteX2" fmla="*/ 697106 w 1535307"/>
              <a:gd name="connsiteY2" fmla="*/ 1475729 h 1475729"/>
              <a:gd name="connsiteX3" fmla="*/ 0 w 1535307"/>
              <a:gd name="connsiteY3" fmla="*/ 1459894 h 1475729"/>
              <a:gd name="connsiteX4" fmla="*/ 0 w 1535307"/>
              <a:gd name="connsiteY4" fmla="*/ 0 h 1475729"/>
              <a:gd name="connsiteX0" fmla="*/ 0 w 1535307"/>
              <a:gd name="connsiteY0" fmla="*/ 0 h 1481866"/>
              <a:gd name="connsiteX1" fmla="*/ 1535307 w 1535307"/>
              <a:gd name="connsiteY1" fmla="*/ 228600 h 1481866"/>
              <a:gd name="connsiteX2" fmla="*/ 660285 w 1535307"/>
              <a:gd name="connsiteY2" fmla="*/ 1481866 h 1481866"/>
              <a:gd name="connsiteX3" fmla="*/ 0 w 1535307"/>
              <a:gd name="connsiteY3" fmla="*/ 1459894 h 1481866"/>
              <a:gd name="connsiteX4" fmla="*/ 0 w 1535307"/>
              <a:gd name="connsiteY4" fmla="*/ 0 h 1481866"/>
              <a:gd name="connsiteX0" fmla="*/ 0 w 1535307"/>
              <a:gd name="connsiteY0" fmla="*/ 0 h 1469592"/>
              <a:gd name="connsiteX1" fmla="*/ 1535307 w 1535307"/>
              <a:gd name="connsiteY1" fmla="*/ 228600 h 1469592"/>
              <a:gd name="connsiteX2" fmla="*/ 654148 w 1535307"/>
              <a:gd name="connsiteY2" fmla="*/ 1469592 h 1469592"/>
              <a:gd name="connsiteX3" fmla="*/ 0 w 1535307"/>
              <a:gd name="connsiteY3" fmla="*/ 1459894 h 1469592"/>
              <a:gd name="connsiteX4" fmla="*/ 0 w 1535307"/>
              <a:gd name="connsiteY4" fmla="*/ 0 h 1469592"/>
              <a:gd name="connsiteX0" fmla="*/ 6137 w 1535307"/>
              <a:gd name="connsiteY0" fmla="*/ 0 h 1451181"/>
              <a:gd name="connsiteX1" fmla="*/ 1535307 w 1535307"/>
              <a:gd name="connsiteY1" fmla="*/ 210189 h 1451181"/>
              <a:gd name="connsiteX2" fmla="*/ 654148 w 1535307"/>
              <a:gd name="connsiteY2" fmla="*/ 1451181 h 1451181"/>
              <a:gd name="connsiteX3" fmla="*/ 0 w 1535307"/>
              <a:gd name="connsiteY3" fmla="*/ 1441483 h 1451181"/>
              <a:gd name="connsiteX4" fmla="*/ 6137 w 1535307"/>
              <a:gd name="connsiteY4" fmla="*/ 0 h 1451181"/>
              <a:gd name="connsiteX0" fmla="*/ 272 w 1541716"/>
              <a:gd name="connsiteY0" fmla="*/ 0 h 1451181"/>
              <a:gd name="connsiteX1" fmla="*/ 1541716 w 1541716"/>
              <a:gd name="connsiteY1" fmla="*/ 210189 h 1451181"/>
              <a:gd name="connsiteX2" fmla="*/ 660557 w 1541716"/>
              <a:gd name="connsiteY2" fmla="*/ 1451181 h 1451181"/>
              <a:gd name="connsiteX3" fmla="*/ 6409 w 1541716"/>
              <a:gd name="connsiteY3" fmla="*/ 1441483 h 1451181"/>
              <a:gd name="connsiteX4" fmla="*/ 272 w 1541716"/>
              <a:gd name="connsiteY4" fmla="*/ 0 h 145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716" h="1451181">
                <a:moveTo>
                  <a:pt x="272" y="0"/>
                </a:moveTo>
                <a:lnTo>
                  <a:pt x="1541716" y="210189"/>
                </a:lnTo>
                <a:lnTo>
                  <a:pt x="660557" y="1451181"/>
                </a:lnTo>
                <a:lnTo>
                  <a:pt x="6409" y="1441483"/>
                </a:lnTo>
                <a:cubicBezTo>
                  <a:pt x="8455" y="960989"/>
                  <a:pt x="-1774" y="480494"/>
                  <a:pt x="272" y="0"/>
                </a:cubicBez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CA00F-B59C-1744-8C36-9C0084215D0E}"/>
              </a:ext>
            </a:extLst>
          </p:cNvPr>
          <p:cNvSpPr/>
          <p:nvPr userDrawn="1"/>
        </p:nvSpPr>
        <p:spPr>
          <a:xfrm>
            <a:off x="897576" y="5638800"/>
            <a:ext cx="9465624" cy="1225138"/>
          </a:xfrm>
          <a:custGeom>
            <a:avLst/>
            <a:gdLst>
              <a:gd name="connsiteX0" fmla="*/ 0 w 9525000"/>
              <a:gd name="connsiteY0" fmla="*/ 0 h 1094509"/>
              <a:gd name="connsiteX1" fmla="*/ 9525000 w 9525000"/>
              <a:gd name="connsiteY1" fmla="*/ 0 h 1094509"/>
              <a:gd name="connsiteX2" fmla="*/ 9525000 w 9525000"/>
              <a:gd name="connsiteY2" fmla="*/ 1094509 h 1094509"/>
              <a:gd name="connsiteX3" fmla="*/ 0 w 9525000"/>
              <a:gd name="connsiteY3" fmla="*/ 1094509 h 1094509"/>
              <a:gd name="connsiteX4" fmla="*/ 0 w 9525000"/>
              <a:gd name="connsiteY4" fmla="*/ 0 h 1094509"/>
              <a:gd name="connsiteX0" fmla="*/ 858982 w 9525000"/>
              <a:gd name="connsiteY0" fmla="*/ 0 h 1191490"/>
              <a:gd name="connsiteX1" fmla="*/ 9525000 w 9525000"/>
              <a:gd name="connsiteY1" fmla="*/ 96981 h 1191490"/>
              <a:gd name="connsiteX2" fmla="*/ 9525000 w 9525000"/>
              <a:gd name="connsiteY2" fmla="*/ 1191490 h 1191490"/>
              <a:gd name="connsiteX3" fmla="*/ 0 w 9525000"/>
              <a:gd name="connsiteY3" fmla="*/ 1191490 h 1191490"/>
              <a:gd name="connsiteX4" fmla="*/ 858982 w 9525000"/>
              <a:gd name="connsiteY4" fmla="*/ 0 h 1191490"/>
              <a:gd name="connsiteX0" fmla="*/ 858982 w 9525000"/>
              <a:gd name="connsiteY0" fmla="*/ 0 h 1191490"/>
              <a:gd name="connsiteX1" fmla="*/ 9525000 w 9525000"/>
              <a:gd name="connsiteY1" fmla="*/ 1191490 h 1191490"/>
              <a:gd name="connsiteX2" fmla="*/ 0 w 9525000"/>
              <a:gd name="connsiteY2" fmla="*/ 1191490 h 1191490"/>
              <a:gd name="connsiteX3" fmla="*/ 858982 w 9525000"/>
              <a:gd name="connsiteY3" fmla="*/ 0 h 1191490"/>
              <a:gd name="connsiteX0" fmla="*/ 928254 w 9525000"/>
              <a:gd name="connsiteY0" fmla="*/ 0 h 1219200"/>
              <a:gd name="connsiteX1" fmla="*/ 9525000 w 9525000"/>
              <a:gd name="connsiteY1" fmla="*/ 1219200 h 1219200"/>
              <a:gd name="connsiteX2" fmla="*/ 0 w 9525000"/>
              <a:gd name="connsiteY2" fmla="*/ 1219200 h 1219200"/>
              <a:gd name="connsiteX3" fmla="*/ 928254 w 9525000"/>
              <a:gd name="connsiteY3" fmla="*/ 0 h 1219200"/>
              <a:gd name="connsiteX0" fmla="*/ 809501 w 9406247"/>
              <a:gd name="connsiteY0" fmla="*/ 0 h 1219200"/>
              <a:gd name="connsiteX1" fmla="*/ 9406247 w 9406247"/>
              <a:gd name="connsiteY1" fmla="*/ 1219200 h 1219200"/>
              <a:gd name="connsiteX2" fmla="*/ 0 w 9406247"/>
              <a:gd name="connsiteY2" fmla="*/ 1219200 h 1219200"/>
              <a:gd name="connsiteX3" fmla="*/ 809501 w 9406247"/>
              <a:gd name="connsiteY3" fmla="*/ 0 h 1219200"/>
              <a:gd name="connsiteX0" fmla="*/ 868878 w 9465624"/>
              <a:gd name="connsiteY0" fmla="*/ 0 h 1225138"/>
              <a:gd name="connsiteX1" fmla="*/ 9465624 w 9465624"/>
              <a:gd name="connsiteY1" fmla="*/ 1219200 h 1225138"/>
              <a:gd name="connsiteX2" fmla="*/ 0 w 9465624"/>
              <a:gd name="connsiteY2" fmla="*/ 1225138 h 1225138"/>
              <a:gd name="connsiteX3" fmla="*/ 868878 w 9465624"/>
              <a:gd name="connsiteY3" fmla="*/ 0 h 122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5624" h="1225138">
                <a:moveTo>
                  <a:pt x="868878" y="0"/>
                </a:moveTo>
                <a:lnTo>
                  <a:pt x="9465624" y="1219200"/>
                </a:lnTo>
                <a:lnTo>
                  <a:pt x="0" y="1225138"/>
                </a:lnTo>
                <a:lnTo>
                  <a:pt x="868878" y="0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464FF-718A-1D44-A9B3-D72EF3749337}"/>
              </a:ext>
            </a:extLst>
          </p:cNvPr>
          <p:cNvSpPr/>
          <p:nvPr userDrawn="1"/>
        </p:nvSpPr>
        <p:spPr>
          <a:xfrm>
            <a:off x="1828800" y="0"/>
            <a:ext cx="10363200" cy="6880541"/>
          </a:xfrm>
          <a:custGeom>
            <a:avLst/>
            <a:gdLst>
              <a:gd name="connsiteX0" fmla="*/ 0 w 10267950"/>
              <a:gd name="connsiteY0" fmla="*/ 0 h 6858000"/>
              <a:gd name="connsiteX1" fmla="*/ 10267950 w 10267950"/>
              <a:gd name="connsiteY1" fmla="*/ 0 h 6858000"/>
              <a:gd name="connsiteX2" fmla="*/ 10267950 w 10267950"/>
              <a:gd name="connsiteY2" fmla="*/ 6858000 h 6858000"/>
              <a:gd name="connsiteX3" fmla="*/ 0 w 10267950"/>
              <a:gd name="connsiteY3" fmla="*/ 6858000 h 6858000"/>
              <a:gd name="connsiteX4" fmla="*/ 0 w 10267950"/>
              <a:gd name="connsiteY4" fmla="*/ 0 h 6858000"/>
              <a:gd name="connsiteX0" fmla="*/ 0 w 10267950"/>
              <a:gd name="connsiteY0" fmla="*/ 0 h 6858000"/>
              <a:gd name="connsiteX1" fmla="*/ 10267950 w 10267950"/>
              <a:gd name="connsiteY1" fmla="*/ 0 h 6858000"/>
              <a:gd name="connsiteX2" fmla="*/ 10267950 w 10267950"/>
              <a:gd name="connsiteY2" fmla="*/ 6858000 h 6858000"/>
              <a:gd name="connsiteX3" fmla="*/ 3009900 w 10267950"/>
              <a:gd name="connsiteY3" fmla="*/ 3486150 h 6858000"/>
              <a:gd name="connsiteX4" fmla="*/ 0 w 10267950"/>
              <a:gd name="connsiteY4" fmla="*/ 0 h 6858000"/>
              <a:gd name="connsiteX0" fmla="*/ 95250 w 10363200"/>
              <a:gd name="connsiteY0" fmla="*/ 0 h 6858000"/>
              <a:gd name="connsiteX1" fmla="*/ 10363200 w 10363200"/>
              <a:gd name="connsiteY1" fmla="*/ 0 h 6858000"/>
              <a:gd name="connsiteX2" fmla="*/ 10363200 w 10363200"/>
              <a:gd name="connsiteY2" fmla="*/ 6858000 h 6858000"/>
              <a:gd name="connsiteX3" fmla="*/ 0 w 10363200"/>
              <a:gd name="connsiteY3" fmla="*/ 5505450 h 6858000"/>
              <a:gd name="connsiteX4" fmla="*/ 95250 w 10363200"/>
              <a:gd name="connsiteY4" fmla="*/ 0 h 6858000"/>
              <a:gd name="connsiteX0" fmla="*/ 4895850 w 10363200"/>
              <a:gd name="connsiteY0" fmla="*/ 2609850 h 6858000"/>
              <a:gd name="connsiteX1" fmla="*/ 10363200 w 10363200"/>
              <a:gd name="connsiteY1" fmla="*/ 0 h 6858000"/>
              <a:gd name="connsiteX2" fmla="*/ 10363200 w 10363200"/>
              <a:gd name="connsiteY2" fmla="*/ 6858000 h 6858000"/>
              <a:gd name="connsiteX3" fmla="*/ 0 w 10363200"/>
              <a:gd name="connsiteY3" fmla="*/ 5505450 h 6858000"/>
              <a:gd name="connsiteX4" fmla="*/ 4895850 w 10363200"/>
              <a:gd name="connsiteY4" fmla="*/ 2609850 h 6858000"/>
              <a:gd name="connsiteX0" fmla="*/ 3790950 w 10363200"/>
              <a:gd name="connsiteY0" fmla="*/ 0 h 6877050"/>
              <a:gd name="connsiteX1" fmla="*/ 10363200 w 10363200"/>
              <a:gd name="connsiteY1" fmla="*/ 19050 h 6877050"/>
              <a:gd name="connsiteX2" fmla="*/ 10363200 w 10363200"/>
              <a:gd name="connsiteY2" fmla="*/ 6877050 h 6877050"/>
              <a:gd name="connsiteX3" fmla="*/ 0 w 10363200"/>
              <a:gd name="connsiteY3" fmla="*/ 5524500 h 6877050"/>
              <a:gd name="connsiteX4" fmla="*/ 3790950 w 10363200"/>
              <a:gd name="connsiteY4" fmla="*/ 0 h 6877050"/>
              <a:gd name="connsiteX0" fmla="*/ 3790950 w 10363200"/>
              <a:gd name="connsiteY0" fmla="*/ 0 h 6877050"/>
              <a:gd name="connsiteX1" fmla="*/ 10363200 w 10363200"/>
              <a:gd name="connsiteY1" fmla="*/ 19050 h 6877050"/>
              <a:gd name="connsiteX2" fmla="*/ 10363200 w 10363200"/>
              <a:gd name="connsiteY2" fmla="*/ 6877050 h 6877050"/>
              <a:gd name="connsiteX3" fmla="*/ 8550687 w 10363200"/>
              <a:gd name="connsiteY3" fmla="*/ 6636235 h 6877050"/>
              <a:gd name="connsiteX4" fmla="*/ 0 w 10363200"/>
              <a:gd name="connsiteY4" fmla="*/ 5524500 h 6877050"/>
              <a:gd name="connsiteX5" fmla="*/ 3790950 w 10363200"/>
              <a:gd name="connsiteY5" fmla="*/ 0 h 6877050"/>
              <a:gd name="connsiteX0" fmla="*/ 3790950 w 10363200"/>
              <a:gd name="connsiteY0" fmla="*/ 0 h 6877050"/>
              <a:gd name="connsiteX1" fmla="*/ 10363200 w 10363200"/>
              <a:gd name="connsiteY1" fmla="*/ 19050 h 6877050"/>
              <a:gd name="connsiteX2" fmla="*/ 10363200 w 10363200"/>
              <a:gd name="connsiteY2" fmla="*/ 6877050 h 6877050"/>
              <a:gd name="connsiteX3" fmla="*/ 9828055 w 10363200"/>
              <a:gd name="connsiteY3" fmla="*/ 6629255 h 6877050"/>
              <a:gd name="connsiteX4" fmla="*/ 0 w 10363200"/>
              <a:gd name="connsiteY4" fmla="*/ 5524500 h 6877050"/>
              <a:gd name="connsiteX5" fmla="*/ 3790950 w 10363200"/>
              <a:gd name="connsiteY5" fmla="*/ 0 h 6877050"/>
              <a:gd name="connsiteX0" fmla="*/ 3790950 w 10363200"/>
              <a:gd name="connsiteY0" fmla="*/ 0 h 6880541"/>
              <a:gd name="connsiteX1" fmla="*/ 10363200 w 10363200"/>
              <a:gd name="connsiteY1" fmla="*/ 19050 h 6880541"/>
              <a:gd name="connsiteX2" fmla="*/ 10363200 w 10363200"/>
              <a:gd name="connsiteY2" fmla="*/ 6877050 h 6880541"/>
              <a:gd name="connsiteX3" fmla="*/ 9779194 w 10363200"/>
              <a:gd name="connsiteY3" fmla="*/ 6880541 h 6880541"/>
              <a:gd name="connsiteX4" fmla="*/ 0 w 10363200"/>
              <a:gd name="connsiteY4" fmla="*/ 5524500 h 6880541"/>
              <a:gd name="connsiteX5" fmla="*/ 3790950 w 10363200"/>
              <a:gd name="connsiteY5" fmla="*/ 0 h 688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3200" h="6880541">
                <a:moveTo>
                  <a:pt x="3790950" y="0"/>
                </a:moveTo>
                <a:lnTo>
                  <a:pt x="10363200" y="19050"/>
                </a:lnTo>
                <a:lnTo>
                  <a:pt x="10363200" y="6877050"/>
                </a:lnTo>
                <a:lnTo>
                  <a:pt x="9779194" y="6880541"/>
                </a:lnTo>
                <a:lnTo>
                  <a:pt x="0" y="5524500"/>
                </a:lnTo>
                <a:lnTo>
                  <a:pt x="3790950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356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10CCF-BEFF-DD46-B786-36C249AD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14A1D-70D0-9041-B937-46D9EC78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4602C-B9CF-BD4B-8256-A4D758AC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7AAC125-EF96-414E-8921-291DF3C11D3E}"/>
              </a:ext>
            </a:extLst>
          </p:cNvPr>
          <p:cNvSpPr/>
          <p:nvPr userDrawn="1"/>
        </p:nvSpPr>
        <p:spPr>
          <a:xfrm rot="10800000">
            <a:off x="9958357" y="2690"/>
            <a:ext cx="2244454" cy="5039298"/>
          </a:xfrm>
          <a:custGeom>
            <a:avLst/>
            <a:gdLst>
              <a:gd name="connsiteX0" fmla="*/ 0 w 5435600"/>
              <a:gd name="connsiteY0" fmla="*/ 0 h 5469467"/>
              <a:gd name="connsiteX1" fmla="*/ 5435600 w 5435600"/>
              <a:gd name="connsiteY1" fmla="*/ 0 h 5469467"/>
              <a:gd name="connsiteX2" fmla="*/ 5435600 w 5435600"/>
              <a:gd name="connsiteY2" fmla="*/ 5469467 h 5469467"/>
              <a:gd name="connsiteX3" fmla="*/ 0 w 5435600"/>
              <a:gd name="connsiteY3" fmla="*/ 5469467 h 5469467"/>
              <a:gd name="connsiteX4" fmla="*/ 0 w 5435600"/>
              <a:gd name="connsiteY4" fmla="*/ 0 h 5469467"/>
              <a:gd name="connsiteX0" fmla="*/ 0 w 5435600"/>
              <a:gd name="connsiteY0" fmla="*/ 0 h 5469467"/>
              <a:gd name="connsiteX1" fmla="*/ 5435600 w 5435600"/>
              <a:gd name="connsiteY1" fmla="*/ 0 h 5469467"/>
              <a:gd name="connsiteX2" fmla="*/ 1151466 w 5435600"/>
              <a:gd name="connsiteY2" fmla="*/ 2709334 h 5469467"/>
              <a:gd name="connsiteX3" fmla="*/ 0 w 5435600"/>
              <a:gd name="connsiteY3" fmla="*/ 5469467 h 5469467"/>
              <a:gd name="connsiteX4" fmla="*/ 0 w 5435600"/>
              <a:gd name="connsiteY4" fmla="*/ 0 h 5469467"/>
              <a:gd name="connsiteX0" fmla="*/ 0 w 5435600"/>
              <a:gd name="connsiteY0" fmla="*/ 0 h 5469467"/>
              <a:gd name="connsiteX1" fmla="*/ 5435600 w 5435600"/>
              <a:gd name="connsiteY1" fmla="*/ 0 h 5469467"/>
              <a:gd name="connsiteX2" fmla="*/ 1642533 w 5435600"/>
              <a:gd name="connsiteY2" fmla="*/ 5452534 h 5469467"/>
              <a:gd name="connsiteX3" fmla="*/ 0 w 5435600"/>
              <a:gd name="connsiteY3" fmla="*/ 5469467 h 5469467"/>
              <a:gd name="connsiteX4" fmla="*/ 0 w 5435600"/>
              <a:gd name="connsiteY4" fmla="*/ 0 h 5469467"/>
              <a:gd name="connsiteX0" fmla="*/ 0 w 5435600"/>
              <a:gd name="connsiteY0" fmla="*/ 0 h 5452534"/>
              <a:gd name="connsiteX1" fmla="*/ 5435600 w 5435600"/>
              <a:gd name="connsiteY1" fmla="*/ 0 h 5452534"/>
              <a:gd name="connsiteX2" fmla="*/ 1642533 w 5435600"/>
              <a:gd name="connsiteY2" fmla="*/ 5452534 h 5452534"/>
              <a:gd name="connsiteX3" fmla="*/ 16933 w 5435600"/>
              <a:gd name="connsiteY3" fmla="*/ 4758267 h 5452534"/>
              <a:gd name="connsiteX4" fmla="*/ 0 w 5435600"/>
              <a:gd name="connsiteY4" fmla="*/ 0 h 5452534"/>
              <a:gd name="connsiteX0" fmla="*/ 1629 w 5437229"/>
              <a:gd name="connsiteY0" fmla="*/ 0 h 5452534"/>
              <a:gd name="connsiteX1" fmla="*/ 5437229 w 5437229"/>
              <a:gd name="connsiteY1" fmla="*/ 0 h 5452534"/>
              <a:gd name="connsiteX2" fmla="*/ 1644162 w 5437229"/>
              <a:gd name="connsiteY2" fmla="*/ 5452534 h 5452534"/>
              <a:gd name="connsiteX3" fmla="*/ 1629 w 5437229"/>
              <a:gd name="connsiteY3" fmla="*/ 5249334 h 5452534"/>
              <a:gd name="connsiteX4" fmla="*/ 1629 w 5437229"/>
              <a:gd name="connsiteY4" fmla="*/ 0 h 5452534"/>
              <a:gd name="connsiteX0" fmla="*/ 1629 w 5437229"/>
              <a:gd name="connsiteY0" fmla="*/ 0 h 5249334"/>
              <a:gd name="connsiteX1" fmla="*/ 5437229 w 5437229"/>
              <a:gd name="connsiteY1" fmla="*/ 0 h 5249334"/>
              <a:gd name="connsiteX2" fmla="*/ 2222660 w 5437229"/>
              <a:gd name="connsiteY2" fmla="*/ 5023325 h 5249334"/>
              <a:gd name="connsiteX3" fmla="*/ 1629 w 5437229"/>
              <a:gd name="connsiteY3" fmla="*/ 5249334 h 5249334"/>
              <a:gd name="connsiteX4" fmla="*/ 1629 w 5437229"/>
              <a:gd name="connsiteY4" fmla="*/ 0 h 5249334"/>
              <a:gd name="connsiteX0" fmla="*/ 37779 w 5473379"/>
              <a:gd name="connsiteY0" fmla="*/ 0 h 5023325"/>
              <a:gd name="connsiteX1" fmla="*/ 5473379 w 5473379"/>
              <a:gd name="connsiteY1" fmla="*/ 0 h 5023325"/>
              <a:gd name="connsiteX2" fmla="*/ 2258810 w 5473379"/>
              <a:gd name="connsiteY2" fmla="*/ 5023325 h 5023325"/>
              <a:gd name="connsiteX3" fmla="*/ 456 w 5473379"/>
              <a:gd name="connsiteY3" fmla="*/ 4055016 h 5023325"/>
              <a:gd name="connsiteX4" fmla="*/ 37779 w 5473379"/>
              <a:gd name="connsiteY4" fmla="*/ 0 h 5023325"/>
              <a:gd name="connsiteX0" fmla="*/ 0 w 5435600"/>
              <a:gd name="connsiteY0" fmla="*/ 0 h 5044061"/>
              <a:gd name="connsiteX1" fmla="*/ 5435600 w 5435600"/>
              <a:gd name="connsiteY1" fmla="*/ 0 h 5044061"/>
              <a:gd name="connsiteX2" fmla="*/ 2221031 w 5435600"/>
              <a:gd name="connsiteY2" fmla="*/ 5023325 h 5044061"/>
              <a:gd name="connsiteX3" fmla="*/ 18661 w 5435600"/>
              <a:gd name="connsiteY3" fmla="*/ 5044061 h 5044061"/>
              <a:gd name="connsiteX4" fmla="*/ 0 w 5435600"/>
              <a:gd name="connsiteY4" fmla="*/ 0 h 5044061"/>
              <a:gd name="connsiteX0" fmla="*/ 0 w 2221031"/>
              <a:gd name="connsiteY0" fmla="*/ 0 h 5044061"/>
              <a:gd name="connsiteX1" fmla="*/ 788955 w 2221031"/>
              <a:gd name="connsiteY1" fmla="*/ 2071396 h 5044061"/>
              <a:gd name="connsiteX2" fmla="*/ 2221031 w 2221031"/>
              <a:gd name="connsiteY2" fmla="*/ 5023325 h 5044061"/>
              <a:gd name="connsiteX3" fmla="*/ 18661 w 2221031"/>
              <a:gd name="connsiteY3" fmla="*/ 5044061 h 5044061"/>
              <a:gd name="connsiteX4" fmla="*/ 0 w 2221031"/>
              <a:gd name="connsiteY4" fmla="*/ 0 h 5044061"/>
              <a:gd name="connsiteX0" fmla="*/ 0 w 2221031"/>
              <a:gd name="connsiteY0" fmla="*/ 0 h 5044061"/>
              <a:gd name="connsiteX1" fmla="*/ 471714 w 2221031"/>
              <a:gd name="connsiteY1" fmla="*/ 0 h 5044061"/>
              <a:gd name="connsiteX2" fmla="*/ 2221031 w 2221031"/>
              <a:gd name="connsiteY2" fmla="*/ 5023325 h 5044061"/>
              <a:gd name="connsiteX3" fmla="*/ 18661 w 2221031"/>
              <a:gd name="connsiteY3" fmla="*/ 5044061 h 5044061"/>
              <a:gd name="connsiteX4" fmla="*/ 0 w 2221031"/>
              <a:gd name="connsiteY4" fmla="*/ 0 h 5044061"/>
              <a:gd name="connsiteX0" fmla="*/ 1630 w 2204000"/>
              <a:gd name="connsiteY0" fmla="*/ 335902 h 5044061"/>
              <a:gd name="connsiteX1" fmla="*/ 454683 w 2204000"/>
              <a:gd name="connsiteY1" fmla="*/ 0 h 5044061"/>
              <a:gd name="connsiteX2" fmla="*/ 2204000 w 2204000"/>
              <a:gd name="connsiteY2" fmla="*/ 5023325 h 5044061"/>
              <a:gd name="connsiteX3" fmla="*/ 1630 w 2204000"/>
              <a:gd name="connsiteY3" fmla="*/ 5044061 h 5044061"/>
              <a:gd name="connsiteX4" fmla="*/ 1630 w 2204000"/>
              <a:gd name="connsiteY4" fmla="*/ 335902 h 5044061"/>
              <a:gd name="connsiteX0" fmla="*/ 0 w 2239692"/>
              <a:gd name="connsiteY0" fmla="*/ 74645 h 5044061"/>
              <a:gd name="connsiteX1" fmla="*/ 490375 w 2239692"/>
              <a:gd name="connsiteY1" fmla="*/ 0 h 5044061"/>
              <a:gd name="connsiteX2" fmla="*/ 2239692 w 2239692"/>
              <a:gd name="connsiteY2" fmla="*/ 5023325 h 5044061"/>
              <a:gd name="connsiteX3" fmla="*/ 37322 w 2239692"/>
              <a:gd name="connsiteY3" fmla="*/ 5044061 h 5044061"/>
              <a:gd name="connsiteX4" fmla="*/ 0 w 2239692"/>
              <a:gd name="connsiteY4" fmla="*/ 74645 h 5044061"/>
              <a:gd name="connsiteX0" fmla="*/ 0 w 2244454"/>
              <a:gd name="connsiteY0" fmla="*/ 74645 h 5044061"/>
              <a:gd name="connsiteX1" fmla="*/ 490375 w 2244454"/>
              <a:gd name="connsiteY1" fmla="*/ 0 h 5044061"/>
              <a:gd name="connsiteX2" fmla="*/ 2244454 w 2244454"/>
              <a:gd name="connsiteY2" fmla="*/ 5037613 h 5044061"/>
              <a:gd name="connsiteX3" fmla="*/ 37322 w 2244454"/>
              <a:gd name="connsiteY3" fmla="*/ 5044061 h 5044061"/>
              <a:gd name="connsiteX4" fmla="*/ 0 w 2244454"/>
              <a:gd name="connsiteY4" fmla="*/ 74645 h 5044061"/>
              <a:gd name="connsiteX0" fmla="*/ 0 w 2244454"/>
              <a:gd name="connsiteY0" fmla="*/ 74645 h 5039298"/>
              <a:gd name="connsiteX1" fmla="*/ 490375 w 2244454"/>
              <a:gd name="connsiteY1" fmla="*/ 0 h 5039298"/>
              <a:gd name="connsiteX2" fmla="*/ 2244454 w 2244454"/>
              <a:gd name="connsiteY2" fmla="*/ 5037613 h 5039298"/>
              <a:gd name="connsiteX3" fmla="*/ 8747 w 2244454"/>
              <a:gd name="connsiteY3" fmla="*/ 5039298 h 5039298"/>
              <a:gd name="connsiteX4" fmla="*/ 0 w 2244454"/>
              <a:gd name="connsiteY4" fmla="*/ 74645 h 50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54" h="5039298">
                <a:moveTo>
                  <a:pt x="0" y="74645"/>
                </a:moveTo>
                <a:lnTo>
                  <a:pt x="490375" y="0"/>
                </a:lnTo>
                <a:lnTo>
                  <a:pt x="2244454" y="5037613"/>
                </a:lnTo>
                <a:lnTo>
                  <a:pt x="8747" y="5039298"/>
                </a:lnTo>
                <a:cubicBezTo>
                  <a:pt x="3103" y="3453209"/>
                  <a:pt x="5644" y="1660734"/>
                  <a:pt x="0" y="74645"/>
                </a:cubicBez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4ACAE8F-7211-1742-9F80-64CCAB52BA79}"/>
              </a:ext>
            </a:extLst>
          </p:cNvPr>
          <p:cNvSpPr/>
          <p:nvPr userDrawn="1"/>
        </p:nvSpPr>
        <p:spPr>
          <a:xfrm rot="10800000">
            <a:off x="11787056" y="5180864"/>
            <a:ext cx="409097" cy="1262525"/>
          </a:xfrm>
          <a:custGeom>
            <a:avLst/>
            <a:gdLst>
              <a:gd name="connsiteX0" fmla="*/ 0 w 1644163"/>
              <a:gd name="connsiteY0" fmla="*/ 0 h 1405466"/>
              <a:gd name="connsiteX1" fmla="*/ 1644163 w 1644163"/>
              <a:gd name="connsiteY1" fmla="*/ 0 h 1405466"/>
              <a:gd name="connsiteX2" fmla="*/ 1644163 w 1644163"/>
              <a:gd name="connsiteY2" fmla="*/ 1405466 h 1405466"/>
              <a:gd name="connsiteX3" fmla="*/ 0 w 1644163"/>
              <a:gd name="connsiteY3" fmla="*/ 1405466 h 1405466"/>
              <a:gd name="connsiteX4" fmla="*/ 0 w 1644163"/>
              <a:gd name="connsiteY4" fmla="*/ 0 h 1405466"/>
              <a:gd name="connsiteX0" fmla="*/ 0 w 1644163"/>
              <a:gd name="connsiteY0" fmla="*/ 0 h 1405466"/>
              <a:gd name="connsiteX1" fmla="*/ 1644163 w 1644163"/>
              <a:gd name="connsiteY1" fmla="*/ 0 h 1405466"/>
              <a:gd name="connsiteX2" fmla="*/ 370534 w 1644163"/>
              <a:gd name="connsiteY2" fmla="*/ 708781 h 1405466"/>
              <a:gd name="connsiteX3" fmla="*/ 0 w 1644163"/>
              <a:gd name="connsiteY3" fmla="*/ 1405466 h 1405466"/>
              <a:gd name="connsiteX4" fmla="*/ 0 w 1644163"/>
              <a:gd name="connsiteY4" fmla="*/ 0 h 1405466"/>
              <a:gd name="connsiteX0" fmla="*/ 0 w 1644163"/>
              <a:gd name="connsiteY0" fmla="*/ 0 h 1427238"/>
              <a:gd name="connsiteX1" fmla="*/ 1644163 w 1644163"/>
              <a:gd name="connsiteY1" fmla="*/ 0 h 1427238"/>
              <a:gd name="connsiteX2" fmla="*/ 697106 w 1644163"/>
              <a:gd name="connsiteY2" fmla="*/ 1427238 h 1427238"/>
              <a:gd name="connsiteX3" fmla="*/ 0 w 1644163"/>
              <a:gd name="connsiteY3" fmla="*/ 1405466 h 1427238"/>
              <a:gd name="connsiteX4" fmla="*/ 0 w 1644163"/>
              <a:gd name="connsiteY4" fmla="*/ 0 h 1427238"/>
              <a:gd name="connsiteX0" fmla="*/ 0 w 838621"/>
              <a:gd name="connsiteY0" fmla="*/ 0 h 1427238"/>
              <a:gd name="connsiteX1" fmla="*/ 838621 w 838621"/>
              <a:gd name="connsiteY1" fmla="*/ 468086 h 1427238"/>
              <a:gd name="connsiteX2" fmla="*/ 697106 w 838621"/>
              <a:gd name="connsiteY2" fmla="*/ 1427238 h 1427238"/>
              <a:gd name="connsiteX3" fmla="*/ 0 w 838621"/>
              <a:gd name="connsiteY3" fmla="*/ 1405466 h 1427238"/>
              <a:gd name="connsiteX4" fmla="*/ 0 w 838621"/>
              <a:gd name="connsiteY4" fmla="*/ 0 h 1427238"/>
              <a:gd name="connsiteX0" fmla="*/ 0 w 1535307"/>
              <a:gd name="connsiteY0" fmla="*/ 0 h 1427238"/>
              <a:gd name="connsiteX1" fmla="*/ 1535307 w 1535307"/>
              <a:gd name="connsiteY1" fmla="*/ 174172 h 1427238"/>
              <a:gd name="connsiteX2" fmla="*/ 697106 w 1535307"/>
              <a:gd name="connsiteY2" fmla="*/ 1427238 h 1427238"/>
              <a:gd name="connsiteX3" fmla="*/ 0 w 1535307"/>
              <a:gd name="connsiteY3" fmla="*/ 1405466 h 1427238"/>
              <a:gd name="connsiteX4" fmla="*/ 0 w 1535307"/>
              <a:gd name="connsiteY4" fmla="*/ 0 h 1427238"/>
              <a:gd name="connsiteX0" fmla="*/ 0 w 1535307"/>
              <a:gd name="connsiteY0" fmla="*/ 0 h 1481666"/>
              <a:gd name="connsiteX1" fmla="*/ 1535307 w 1535307"/>
              <a:gd name="connsiteY1" fmla="*/ 228600 h 1481666"/>
              <a:gd name="connsiteX2" fmla="*/ 697106 w 1535307"/>
              <a:gd name="connsiteY2" fmla="*/ 1481666 h 1481666"/>
              <a:gd name="connsiteX3" fmla="*/ 0 w 1535307"/>
              <a:gd name="connsiteY3" fmla="*/ 1459894 h 1481666"/>
              <a:gd name="connsiteX4" fmla="*/ 0 w 1535307"/>
              <a:gd name="connsiteY4" fmla="*/ 0 h 1481666"/>
              <a:gd name="connsiteX0" fmla="*/ 0 w 1535307"/>
              <a:gd name="connsiteY0" fmla="*/ 0 h 1475729"/>
              <a:gd name="connsiteX1" fmla="*/ 1535307 w 1535307"/>
              <a:gd name="connsiteY1" fmla="*/ 228600 h 1475729"/>
              <a:gd name="connsiteX2" fmla="*/ 697106 w 1535307"/>
              <a:gd name="connsiteY2" fmla="*/ 1475729 h 1475729"/>
              <a:gd name="connsiteX3" fmla="*/ 0 w 1535307"/>
              <a:gd name="connsiteY3" fmla="*/ 1459894 h 1475729"/>
              <a:gd name="connsiteX4" fmla="*/ 0 w 1535307"/>
              <a:gd name="connsiteY4" fmla="*/ 0 h 1475729"/>
              <a:gd name="connsiteX0" fmla="*/ 0 w 1535307"/>
              <a:gd name="connsiteY0" fmla="*/ 0 h 1459894"/>
              <a:gd name="connsiteX1" fmla="*/ 1535307 w 1535307"/>
              <a:gd name="connsiteY1" fmla="*/ 228600 h 1459894"/>
              <a:gd name="connsiteX2" fmla="*/ 186967 w 1535307"/>
              <a:gd name="connsiteY2" fmla="*/ 1119595 h 1459894"/>
              <a:gd name="connsiteX3" fmla="*/ 0 w 1535307"/>
              <a:gd name="connsiteY3" fmla="*/ 1459894 h 1459894"/>
              <a:gd name="connsiteX4" fmla="*/ 0 w 1535307"/>
              <a:gd name="connsiteY4" fmla="*/ 0 h 1459894"/>
              <a:gd name="connsiteX0" fmla="*/ 0 w 1535307"/>
              <a:gd name="connsiteY0" fmla="*/ 0 h 1459894"/>
              <a:gd name="connsiteX1" fmla="*/ 1535307 w 1535307"/>
              <a:gd name="connsiteY1" fmla="*/ 228600 h 1459894"/>
              <a:gd name="connsiteX2" fmla="*/ 398723 w 1535307"/>
              <a:gd name="connsiteY2" fmla="*/ 1350602 h 1459894"/>
              <a:gd name="connsiteX3" fmla="*/ 0 w 1535307"/>
              <a:gd name="connsiteY3" fmla="*/ 1459894 h 1459894"/>
              <a:gd name="connsiteX4" fmla="*/ 0 w 1535307"/>
              <a:gd name="connsiteY4" fmla="*/ 0 h 1459894"/>
              <a:gd name="connsiteX0" fmla="*/ 0 w 1535307"/>
              <a:gd name="connsiteY0" fmla="*/ 0 h 1350602"/>
              <a:gd name="connsiteX1" fmla="*/ 1535307 w 1535307"/>
              <a:gd name="connsiteY1" fmla="*/ 228600 h 1350602"/>
              <a:gd name="connsiteX2" fmla="*/ 398723 w 1535307"/>
              <a:gd name="connsiteY2" fmla="*/ 1350602 h 1350602"/>
              <a:gd name="connsiteX3" fmla="*/ 0 w 1535307"/>
              <a:gd name="connsiteY3" fmla="*/ 1305890 h 1350602"/>
              <a:gd name="connsiteX4" fmla="*/ 0 w 1535307"/>
              <a:gd name="connsiteY4" fmla="*/ 0 h 1350602"/>
              <a:gd name="connsiteX0" fmla="*/ 0 w 1535307"/>
              <a:gd name="connsiteY0" fmla="*/ 0 h 1402142"/>
              <a:gd name="connsiteX1" fmla="*/ 1535307 w 1535307"/>
              <a:gd name="connsiteY1" fmla="*/ 228600 h 1402142"/>
              <a:gd name="connsiteX2" fmla="*/ 398723 w 1535307"/>
              <a:gd name="connsiteY2" fmla="*/ 1350602 h 1402142"/>
              <a:gd name="connsiteX3" fmla="*/ 9625 w 1535307"/>
              <a:gd name="connsiteY3" fmla="*/ 1402142 h 1402142"/>
              <a:gd name="connsiteX4" fmla="*/ 0 w 1535307"/>
              <a:gd name="connsiteY4" fmla="*/ 0 h 1402142"/>
              <a:gd name="connsiteX0" fmla="*/ 0 w 398723"/>
              <a:gd name="connsiteY0" fmla="*/ 0 h 1402142"/>
              <a:gd name="connsiteX1" fmla="*/ 158894 w 398723"/>
              <a:gd name="connsiteY1" fmla="*/ 940870 h 1402142"/>
              <a:gd name="connsiteX2" fmla="*/ 398723 w 398723"/>
              <a:gd name="connsiteY2" fmla="*/ 1350602 h 1402142"/>
              <a:gd name="connsiteX3" fmla="*/ 9625 w 398723"/>
              <a:gd name="connsiteY3" fmla="*/ 1402142 h 1402142"/>
              <a:gd name="connsiteX4" fmla="*/ 0 w 398723"/>
              <a:gd name="connsiteY4" fmla="*/ 0 h 1402142"/>
              <a:gd name="connsiteX0" fmla="*/ 0 w 398723"/>
              <a:gd name="connsiteY0" fmla="*/ 0 h 1402142"/>
              <a:gd name="connsiteX1" fmla="*/ 398723 w 398723"/>
              <a:gd name="connsiteY1" fmla="*/ 1350602 h 1402142"/>
              <a:gd name="connsiteX2" fmla="*/ 9625 w 398723"/>
              <a:gd name="connsiteY2" fmla="*/ 1402142 h 1402142"/>
              <a:gd name="connsiteX3" fmla="*/ 0 w 398723"/>
              <a:gd name="connsiteY3" fmla="*/ 0 h 1402142"/>
              <a:gd name="connsiteX0" fmla="*/ 0 w 427598"/>
              <a:gd name="connsiteY0" fmla="*/ 0 h 949755"/>
              <a:gd name="connsiteX1" fmla="*/ 427598 w 427598"/>
              <a:gd name="connsiteY1" fmla="*/ 898215 h 949755"/>
              <a:gd name="connsiteX2" fmla="*/ 38500 w 427598"/>
              <a:gd name="connsiteY2" fmla="*/ 949755 h 949755"/>
              <a:gd name="connsiteX3" fmla="*/ 0 w 427598"/>
              <a:gd name="connsiteY3" fmla="*/ 0 h 949755"/>
              <a:gd name="connsiteX0" fmla="*/ 0 w 408347"/>
              <a:gd name="connsiteY0" fmla="*/ 0 h 1257763"/>
              <a:gd name="connsiteX1" fmla="*/ 408347 w 408347"/>
              <a:gd name="connsiteY1" fmla="*/ 1206223 h 1257763"/>
              <a:gd name="connsiteX2" fmla="*/ 19249 w 408347"/>
              <a:gd name="connsiteY2" fmla="*/ 1257763 h 1257763"/>
              <a:gd name="connsiteX3" fmla="*/ 0 w 408347"/>
              <a:gd name="connsiteY3" fmla="*/ 0 h 1257763"/>
              <a:gd name="connsiteX0" fmla="*/ 750 w 409097"/>
              <a:gd name="connsiteY0" fmla="*/ 0 h 1262525"/>
              <a:gd name="connsiteX1" fmla="*/ 409097 w 409097"/>
              <a:gd name="connsiteY1" fmla="*/ 1206223 h 1262525"/>
              <a:gd name="connsiteX2" fmla="*/ 949 w 409097"/>
              <a:gd name="connsiteY2" fmla="*/ 1262525 h 1262525"/>
              <a:gd name="connsiteX3" fmla="*/ 750 w 409097"/>
              <a:gd name="connsiteY3" fmla="*/ 0 h 12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97" h="1262525">
                <a:moveTo>
                  <a:pt x="750" y="0"/>
                </a:moveTo>
                <a:lnTo>
                  <a:pt x="409097" y="1206223"/>
                </a:lnTo>
                <a:lnTo>
                  <a:pt x="949" y="1262525"/>
                </a:lnTo>
                <a:cubicBezTo>
                  <a:pt x="-2259" y="795144"/>
                  <a:pt x="3958" y="467381"/>
                  <a:pt x="750" y="0"/>
                </a:cubicBez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12A69CE-7C90-9448-90B3-FEC8C4AE244F}"/>
              </a:ext>
            </a:extLst>
          </p:cNvPr>
          <p:cNvSpPr/>
          <p:nvPr userDrawn="1"/>
        </p:nvSpPr>
        <p:spPr>
          <a:xfrm flipH="1">
            <a:off x="-2" y="-3879"/>
            <a:ext cx="12205031" cy="6867518"/>
          </a:xfrm>
          <a:custGeom>
            <a:avLst/>
            <a:gdLst>
              <a:gd name="connsiteX0" fmla="*/ 0 w 10267950"/>
              <a:gd name="connsiteY0" fmla="*/ 0 h 6858000"/>
              <a:gd name="connsiteX1" fmla="*/ 10267950 w 10267950"/>
              <a:gd name="connsiteY1" fmla="*/ 0 h 6858000"/>
              <a:gd name="connsiteX2" fmla="*/ 10267950 w 10267950"/>
              <a:gd name="connsiteY2" fmla="*/ 6858000 h 6858000"/>
              <a:gd name="connsiteX3" fmla="*/ 0 w 10267950"/>
              <a:gd name="connsiteY3" fmla="*/ 6858000 h 6858000"/>
              <a:gd name="connsiteX4" fmla="*/ 0 w 10267950"/>
              <a:gd name="connsiteY4" fmla="*/ 0 h 6858000"/>
              <a:gd name="connsiteX0" fmla="*/ 0 w 10267950"/>
              <a:gd name="connsiteY0" fmla="*/ 0 h 6858000"/>
              <a:gd name="connsiteX1" fmla="*/ 10267950 w 10267950"/>
              <a:gd name="connsiteY1" fmla="*/ 0 h 6858000"/>
              <a:gd name="connsiteX2" fmla="*/ 10267950 w 10267950"/>
              <a:gd name="connsiteY2" fmla="*/ 6858000 h 6858000"/>
              <a:gd name="connsiteX3" fmla="*/ 3009900 w 10267950"/>
              <a:gd name="connsiteY3" fmla="*/ 3486150 h 6858000"/>
              <a:gd name="connsiteX4" fmla="*/ 0 w 10267950"/>
              <a:gd name="connsiteY4" fmla="*/ 0 h 6858000"/>
              <a:gd name="connsiteX0" fmla="*/ 95250 w 10363200"/>
              <a:gd name="connsiteY0" fmla="*/ 0 h 6858000"/>
              <a:gd name="connsiteX1" fmla="*/ 10363200 w 10363200"/>
              <a:gd name="connsiteY1" fmla="*/ 0 h 6858000"/>
              <a:gd name="connsiteX2" fmla="*/ 10363200 w 10363200"/>
              <a:gd name="connsiteY2" fmla="*/ 6858000 h 6858000"/>
              <a:gd name="connsiteX3" fmla="*/ 0 w 10363200"/>
              <a:gd name="connsiteY3" fmla="*/ 5505450 h 6858000"/>
              <a:gd name="connsiteX4" fmla="*/ 95250 w 10363200"/>
              <a:gd name="connsiteY4" fmla="*/ 0 h 6858000"/>
              <a:gd name="connsiteX0" fmla="*/ 4895850 w 10363200"/>
              <a:gd name="connsiteY0" fmla="*/ 2609850 h 6858000"/>
              <a:gd name="connsiteX1" fmla="*/ 10363200 w 10363200"/>
              <a:gd name="connsiteY1" fmla="*/ 0 h 6858000"/>
              <a:gd name="connsiteX2" fmla="*/ 10363200 w 10363200"/>
              <a:gd name="connsiteY2" fmla="*/ 6858000 h 6858000"/>
              <a:gd name="connsiteX3" fmla="*/ 0 w 10363200"/>
              <a:gd name="connsiteY3" fmla="*/ 5505450 h 6858000"/>
              <a:gd name="connsiteX4" fmla="*/ 4895850 w 10363200"/>
              <a:gd name="connsiteY4" fmla="*/ 2609850 h 6858000"/>
              <a:gd name="connsiteX0" fmla="*/ 3790950 w 10363200"/>
              <a:gd name="connsiteY0" fmla="*/ 0 h 6877050"/>
              <a:gd name="connsiteX1" fmla="*/ 10363200 w 10363200"/>
              <a:gd name="connsiteY1" fmla="*/ 19050 h 6877050"/>
              <a:gd name="connsiteX2" fmla="*/ 10363200 w 10363200"/>
              <a:gd name="connsiteY2" fmla="*/ 6877050 h 6877050"/>
              <a:gd name="connsiteX3" fmla="*/ 0 w 10363200"/>
              <a:gd name="connsiteY3" fmla="*/ 5524500 h 6877050"/>
              <a:gd name="connsiteX4" fmla="*/ 3790950 w 10363200"/>
              <a:gd name="connsiteY4" fmla="*/ 0 h 6877050"/>
              <a:gd name="connsiteX0" fmla="*/ 3790950 w 10363200"/>
              <a:gd name="connsiteY0" fmla="*/ 0 h 6877050"/>
              <a:gd name="connsiteX1" fmla="*/ 10363200 w 10363200"/>
              <a:gd name="connsiteY1" fmla="*/ 19050 h 6877050"/>
              <a:gd name="connsiteX2" fmla="*/ 10363200 w 10363200"/>
              <a:gd name="connsiteY2" fmla="*/ 6877050 h 6877050"/>
              <a:gd name="connsiteX3" fmla="*/ 8550687 w 10363200"/>
              <a:gd name="connsiteY3" fmla="*/ 6636235 h 6877050"/>
              <a:gd name="connsiteX4" fmla="*/ 0 w 10363200"/>
              <a:gd name="connsiteY4" fmla="*/ 5524500 h 6877050"/>
              <a:gd name="connsiteX5" fmla="*/ 3790950 w 10363200"/>
              <a:gd name="connsiteY5" fmla="*/ 0 h 6877050"/>
              <a:gd name="connsiteX0" fmla="*/ 3790950 w 10363200"/>
              <a:gd name="connsiteY0" fmla="*/ 0 h 6877050"/>
              <a:gd name="connsiteX1" fmla="*/ 10363200 w 10363200"/>
              <a:gd name="connsiteY1" fmla="*/ 19050 h 6877050"/>
              <a:gd name="connsiteX2" fmla="*/ 10363200 w 10363200"/>
              <a:gd name="connsiteY2" fmla="*/ 6877050 h 6877050"/>
              <a:gd name="connsiteX3" fmla="*/ 9828055 w 10363200"/>
              <a:gd name="connsiteY3" fmla="*/ 6629255 h 6877050"/>
              <a:gd name="connsiteX4" fmla="*/ 0 w 10363200"/>
              <a:gd name="connsiteY4" fmla="*/ 5524500 h 6877050"/>
              <a:gd name="connsiteX5" fmla="*/ 3790950 w 10363200"/>
              <a:gd name="connsiteY5" fmla="*/ 0 h 6877050"/>
              <a:gd name="connsiteX0" fmla="*/ 3790950 w 10363200"/>
              <a:gd name="connsiteY0" fmla="*/ 0 h 6880541"/>
              <a:gd name="connsiteX1" fmla="*/ 10363200 w 10363200"/>
              <a:gd name="connsiteY1" fmla="*/ 19050 h 6880541"/>
              <a:gd name="connsiteX2" fmla="*/ 10363200 w 10363200"/>
              <a:gd name="connsiteY2" fmla="*/ 6877050 h 6880541"/>
              <a:gd name="connsiteX3" fmla="*/ 9779194 w 10363200"/>
              <a:gd name="connsiteY3" fmla="*/ 6880541 h 6880541"/>
              <a:gd name="connsiteX4" fmla="*/ 0 w 10363200"/>
              <a:gd name="connsiteY4" fmla="*/ 5524500 h 6880541"/>
              <a:gd name="connsiteX5" fmla="*/ 3790950 w 10363200"/>
              <a:gd name="connsiteY5" fmla="*/ 0 h 6880541"/>
              <a:gd name="connsiteX0" fmla="*/ 3790950 w 10363200"/>
              <a:gd name="connsiteY0" fmla="*/ 0 h 6877050"/>
              <a:gd name="connsiteX1" fmla="*/ 10363200 w 10363200"/>
              <a:gd name="connsiteY1" fmla="*/ 19050 h 6877050"/>
              <a:gd name="connsiteX2" fmla="*/ 10363200 w 10363200"/>
              <a:gd name="connsiteY2" fmla="*/ 6877050 h 6877050"/>
              <a:gd name="connsiteX3" fmla="*/ 0 w 10363200"/>
              <a:gd name="connsiteY3" fmla="*/ 5524500 h 6877050"/>
              <a:gd name="connsiteX4" fmla="*/ 3790950 w 10363200"/>
              <a:gd name="connsiteY4" fmla="*/ 0 h 6877050"/>
              <a:gd name="connsiteX0" fmla="*/ 5341781 w 11914031"/>
              <a:gd name="connsiteY0" fmla="*/ 0 h 6905430"/>
              <a:gd name="connsiteX1" fmla="*/ 11914031 w 11914031"/>
              <a:gd name="connsiteY1" fmla="*/ 19050 h 6905430"/>
              <a:gd name="connsiteX2" fmla="*/ 11914031 w 11914031"/>
              <a:gd name="connsiteY2" fmla="*/ 6877050 h 6905430"/>
              <a:gd name="connsiteX3" fmla="*/ 0 w 11914031"/>
              <a:gd name="connsiteY3" fmla="*/ 6905430 h 6905430"/>
              <a:gd name="connsiteX4" fmla="*/ 5341781 w 11914031"/>
              <a:gd name="connsiteY4" fmla="*/ 0 h 6905430"/>
              <a:gd name="connsiteX0" fmla="*/ 2422570 w 11914031"/>
              <a:gd name="connsiteY0" fmla="*/ 0 h 6886768"/>
              <a:gd name="connsiteX1" fmla="*/ 11914031 w 11914031"/>
              <a:gd name="connsiteY1" fmla="*/ 388 h 6886768"/>
              <a:gd name="connsiteX2" fmla="*/ 11914031 w 11914031"/>
              <a:gd name="connsiteY2" fmla="*/ 6858388 h 6886768"/>
              <a:gd name="connsiteX3" fmla="*/ 0 w 11914031"/>
              <a:gd name="connsiteY3" fmla="*/ 6886768 h 6886768"/>
              <a:gd name="connsiteX4" fmla="*/ 2422570 w 11914031"/>
              <a:gd name="connsiteY4" fmla="*/ 0 h 6886768"/>
              <a:gd name="connsiteX0" fmla="*/ 2394338 w 11885799"/>
              <a:gd name="connsiteY0" fmla="*/ 0 h 6858388"/>
              <a:gd name="connsiteX1" fmla="*/ 11885799 w 11885799"/>
              <a:gd name="connsiteY1" fmla="*/ 388 h 6858388"/>
              <a:gd name="connsiteX2" fmla="*/ 11885799 w 11885799"/>
              <a:gd name="connsiteY2" fmla="*/ 6858388 h 6858388"/>
              <a:gd name="connsiteX3" fmla="*/ 0 w 11885799"/>
              <a:gd name="connsiteY3" fmla="*/ 6800141 h 6858388"/>
              <a:gd name="connsiteX4" fmla="*/ 2394338 w 11885799"/>
              <a:gd name="connsiteY4" fmla="*/ 0 h 6858388"/>
              <a:gd name="connsiteX0" fmla="*/ 2441391 w 11932852"/>
              <a:gd name="connsiteY0" fmla="*/ 0 h 6867518"/>
              <a:gd name="connsiteX1" fmla="*/ 11932852 w 11932852"/>
              <a:gd name="connsiteY1" fmla="*/ 388 h 6867518"/>
              <a:gd name="connsiteX2" fmla="*/ 11932852 w 11932852"/>
              <a:gd name="connsiteY2" fmla="*/ 6858388 h 6867518"/>
              <a:gd name="connsiteX3" fmla="*/ 0 w 11932852"/>
              <a:gd name="connsiteY3" fmla="*/ 6867518 h 6867518"/>
              <a:gd name="connsiteX4" fmla="*/ 2441391 w 11932852"/>
              <a:gd name="connsiteY4" fmla="*/ 0 h 686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2852" h="6867518">
                <a:moveTo>
                  <a:pt x="2441391" y="0"/>
                </a:moveTo>
                <a:lnTo>
                  <a:pt x="11932852" y="388"/>
                </a:lnTo>
                <a:lnTo>
                  <a:pt x="11932852" y="6858388"/>
                </a:lnTo>
                <a:lnTo>
                  <a:pt x="0" y="6867518"/>
                </a:lnTo>
                <a:lnTo>
                  <a:pt x="2441391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07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FBC9-647A-8A4C-97B6-D0D16012E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E479C-37E0-C142-A010-94C08B995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C00FF-60EB-F74B-9F70-7B626F16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F4EF4-C6D5-EC47-BCAF-93CBE345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09F90-E324-4441-8A26-6B4637F8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48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D8AB-E209-1447-8C81-897E3C85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DB029-19FD-E94B-A6B9-E2FAAFBB7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73851-BA27-6748-9779-30881C71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F320B-251B-934C-9925-72901017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4FF86-7FCE-6848-96C7-7AFBB8A6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01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B353-05A5-8442-B12B-BD3D9FAC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F7A6-0776-9C47-A0FF-D9FE2B55E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3F2DA-7C3E-F846-811E-BF76DFE3B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18B0B-D403-724B-B015-67E4FFD6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D2778-61E1-C349-A222-81DA0585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A7048-6C0B-994B-822E-7899F84F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5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30E3B3-441A-B344-BF25-8F95ADD8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961E9ADC-3870-3B44-B8A8-6C14B1505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0278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08BD-8DFF-7645-ACFC-7021DA27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13D53-E05C-7948-933C-FB812D974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A0B29-15CC-5E49-9725-B69E7C071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440A2-ED3F-F84D-8101-235EF762F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9023A-6614-5348-8907-8E7FA8D77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EF3B5-0CC6-DD43-90D6-C9FC9CAE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527E7-7AA3-954B-880E-BB1DF147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1CA9B-3F2E-6B4D-926C-9A428F9E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21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9CEC-7DD3-C14B-8A78-B9B8F919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6CC00-786D-044B-90F5-72EB679C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D2913-AA12-CA44-9CD6-2E75FFBF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56EC4-A16D-B346-A66F-CFAA7C19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385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C83FC-AC89-1B4F-B951-B48E20A3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07D83-7040-FD4D-87D4-E59C1B9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3EA8D-3819-A346-8F64-A3FCBFC5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47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10D9-7787-BC4A-95C4-F8D49503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BCF1E-AA5F-C849-B2B5-EF4D3CEA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AAF85-A3D8-0840-A147-97328059C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3CD85-31AE-A344-9AC6-26B35385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7947B-737D-C247-8ABA-0689D228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D7B61-5F18-F540-8F41-2E470EEC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2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06D0-42D0-474C-A9CD-E94D5098C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7A80A-264C-5049-AB17-FA49345CF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C4045-5E59-654F-97AC-434FACCF6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636C2-2BB0-4440-9FAF-4F31FB25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D8F99-14EF-1A40-903C-21BFA2F8A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1AA35-AC65-9F40-8CA7-7DBFC74F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55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6C29-14C4-A349-AA03-9544BE05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E6A61-3160-5844-ACF1-D81AFD40C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9115A-6B02-8E4F-8087-F393B144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23EB4-FED9-6F48-B6E4-55454FF9A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7D93D-6D22-BD45-B09B-B7AD662F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79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A875F-ACB2-0F4C-9C06-85C62AC75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4E51F-A528-A748-8F9F-E5AEE6D05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7D381-27BB-7544-8C43-CE996A78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0A8CC-A889-0B4D-B62B-F630B22B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AB5B1-A2E3-AF4B-BC53-572BB72F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965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03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CMRI Template CM Blue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 baseline="0">
                <a:solidFill>
                  <a:srgbClr val="005CB9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48F5D2-92EB-EE48-89D7-18383DEFF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816" y="5923118"/>
            <a:ext cx="951768" cy="596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6BE361-2941-254A-B658-5E1325F23D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183" y="5942159"/>
            <a:ext cx="819633" cy="685773"/>
          </a:xfrm>
          <a:prstGeom prst="rect">
            <a:avLst/>
          </a:prstGeom>
        </p:spPr>
      </p:pic>
      <p:pic>
        <p:nvPicPr>
          <p:cNvPr id="14" name="Picture 13" descr="A picture containing plate&#10;&#10;Description automatically generated">
            <a:extLst>
              <a:ext uri="{FF2B5EF4-FFF2-40B4-BE49-F238E27FC236}">
                <a16:creationId xmlns:a16="http://schemas.microsoft.com/office/drawing/2014/main" id="{C4C1B728-710B-4F42-A087-1DAC20234E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149" y="6085291"/>
            <a:ext cx="1546697" cy="40550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ECFE299-1E15-F345-BD27-BED0B473D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5771958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5CB9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9C23A-E363-C823-4B85-52613B193C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4" y="5905218"/>
            <a:ext cx="741719" cy="8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7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emf"/><Relationship Id="rId5" Type="http://schemas.openxmlformats.org/officeDocument/2006/relationships/image" Target="../media/image24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3.emf"/><Relationship Id="rId5" Type="http://schemas.openxmlformats.org/officeDocument/2006/relationships/image" Target="../media/image25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emf"/><Relationship Id="rId5" Type="http://schemas.openxmlformats.org/officeDocument/2006/relationships/image" Target="../media/image26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3.emf"/><Relationship Id="rId5" Type="http://schemas.openxmlformats.org/officeDocument/2006/relationships/image" Target="../media/image27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theme" Target="../theme/theme1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emf"/><Relationship Id="rId5" Type="http://schemas.openxmlformats.org/officeDocument/2006/relationships/image" Target="../media/image12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emf"/><Relationship Id="rId5" Type="http://schemas.openxmlformats.org/officeDocument/2006/relationships/image" Target="../media/image16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emf"/><Relationship Id="rId5" Type="http://schemas.openxmlformats.org/officeDocument/2006/relationships/image" Target="../media/image17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emf"/><Relationship Id="rId5" Type="http://schemas.openxmlformats.org/officeDocument/2006/relationships/image" Target="../media/image18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emf"/><Relationship Id="rId5" Type="http://schemas.openxmlformats.org/officeDocument/2006/relationships/image" Target="../media/image20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emf"/><Relationship Id="rId5" Type="http://schemas.openxmlformats.org/officeDocument/2006/relationships/image" Target="../media/image23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5771958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5CB9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166D81-63B6-C648-AFC1-EBB1C771C467}"/>
              </a:ext>
            </a:extLst>
          </p:cNvPr>
          <p:cNvCxnSpPr>
            <a:cxnSpLocks/>
          </p:cNvCxnSpPr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  <a:ln w="12700" cap="rnd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54082F9-8A92-2A4E-B5EF-4942307435B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433" y="6307019"/>
            <a:ext cx="3665983" cy="4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1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6B3073-1869-B74E-94A0-17D0AB7FA9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D91932-C1BD-8944-BC18-91A1D6238C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0230" y="6031975"/>
            <a:ext cx="2512509" cy="8416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56AA60-FC7F-BE4B-8194-D64489B90F6C}"/>
              </a:ext>
            </a:extLst>
          </p:cNvPr>
          <p:cNvSpPr/>
          <p:nvPr userDrawn="1"/>
        </p:nvSpPr>
        <p:spPr>
          <a:xfrm>
            <a:off x="0" y="0"/>
            <a:ext cx="7267074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915" y="365125"/>
            <a:ext cx="654517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20274A-B868-1440-8897-5B794D5B344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028" y="6143746"/>
            <a:ext cx="2136912" cy="61811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76ED65A-7818-0940-9B99-7DBE11A10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915" y="1825625"/>
            <a:ext cx="6545179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38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71" r:id="rId2"/>
    <p:sldLayoutId id="21474837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a child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BC063120-9E39-5744-85EF-803CBAA74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824" y="0"/>
            <a:ext cx="5354052" cy="6877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6112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" y="1825625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40430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505" y="62497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4C6F6E-B9FF-134A-B94E-672F362AA99A}"/>
              </a:ext>
            </a:extLst>
          </p:cNvPr>
          <p:cNvGrpSpPr/>
          <p:nvPr userDrawn="1"/>
        </p:nvGrpSpPr>
        <p:grpSpPr>
          <a:xfrm>
            <a:off x="8333873" y="6083209"/>
            <a:ext cx="2362200" cy="791308"/>
            <a:chOff x="838200" y="6066692"/>
            <a:chExt cx="2362200" cy="7913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15673E-147E-6448-8E7D-A894AF814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066692"/>
              <a:ext cx="2362200" cy="791308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305D822-51C2-B948-B6E7-AB3BDC31AE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" y="6166385"/>
              <a:ext cx="2046357" cy="591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32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72" r:id="rId2"/>
    <p:sldLayoutId id="214748366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120-9E39-5744-85EF-803CBAA74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826" y="0"/>
            <a:ext cx="5354052" cy="68745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6112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" y="1825625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505" y="62497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D3ECE8-6CB5-904B-87F4-F8F969121AC8}"/>
              </a:ext>
            </a:extLst>
          </p:cNvPr>
          <p:cNvGrpSpPr/>
          <p:nvPr userDrawn="1"/>
        </p:nvGrpSpPr>
        <p:grpSpPr>
          <a:xfrm>
            <a:off x="8333873" y="6083209"/>
            <a:ext cx="2362200" cy="791308"/>
            <a:chOff x="838200" y="6066692"/>
            <a:chExt cx="2362200" cy="7913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7145C9-BF53-4F49-92D4-A6F1955D6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066692"/>
              <a:ext cx="2362200" cy="791308"/>
            </a:xfrm>
            <a:prstGeom prst="rect">
              <a:avLst/>
            </a:prstGeom>
          </p:spPr>
        </p:pic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D304E88-86B0-2542-92B1-BC40107AF1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" y="6166385"/>
              <a:ext cx="2046357" cy="591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79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73" r:id="rId2"/>
    <p:sldLayoutId id="214748375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120-9E39-5744-85EF-803CBAA74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443" y="-1"/>
            <a:ext cx="5354052" cy="68745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6112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" y="1825625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505" y="62497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51A58E-458E-1E41-A499-B6A464BCC13E}"/>
              </a:ext>
            </a:extLst>
          </p:cNvPr>
          <p:cNvGrpSpPr/>
          <p:nvPr userDrawn="1"/>
        </p:nvGrpSpPr>
        <p:grpSpPr>
          <a:xfrm>
            <a:off x="8333873" y="6083209"/>
            <a:ext cx="2362200" cy="791308"/>
            <a:chOff x="838200" y="6066692"/>
            <a:chExt cx="2362200" cy="7913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C42F21-B5F5-1844-A165-758DACE3B3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066692"/>
              <a:ext cx="2362200" cy="791308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8AA2EF2-CB32-8B43-917C-D0A3BCCF10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" y="6166385"/>
              <a:ext cx="2046357" cy="591921"/>
            </a:xfrm>
            <a:prstGeom prst="rect">
              <a:avLst/>
            </a:prstGeom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F0A0E2A-1586-A842-814E-3BC055856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6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74" r:id="rId2"/>
    <p:sldLayoutId id="214748375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21D27-BF3A-9649-9355-FC02449E5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8048" y="2856865"/>
            <a:ext cx="3955904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7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C10F6-4ED0-4448-818E-E14F0681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7BF42-0C55-9D4F-8C08-6C247A195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E33E3-B592-C249-991E-A5AD137D9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935E-C8CC-0E45-B6BF-1EE031109F3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7585A-3DDD-6F45-9D45-26236BB64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9072A-0F3A-9742-8956-904BF1591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5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mitage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Armitage Light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mitage Light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mitage Light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mitage Light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mitage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07A2FB-5D77-F24B-A686-344A138DD39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433" y="6188522"/>
            <a:ext cx="3665983" cy="432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790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576699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9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D7A04B-2330-C244-BD89-279B85E3285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433" y="6334401"/>
            <a:ext cx="3665983" cy="432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8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5775962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6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77777A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77777A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7777A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7777A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7777A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7777A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necktie, person, wall&#10;&#10;Description automatically generated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61C2EF-30DC-3746-A062-2D3E28B7E8C7}"/>
              </a:ext>
            </a:extLst>
          </p:cNvPr>
          <p:cNvGrpSpPr/>
          <p:nvPr userDrawn="1"/>
        </p:nvGrpSpPr>
        <p:grpSpPr>
          <a:xfrm>
            <a:off x="838200" y="6066692"/>
            <a:ext cx="2362200" cy="791308"/>
            <a:chOff x="838200" y="6066692"/>
            <a:chExt cx="2362200" cy="7913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08101C-8DB4-FC4A-9BAB-A8D9214BC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066692"/>
              <a:ext cx="2362200" cy="791308"/>
            </a:xfrm>
            <a:prstGeom prst="rect">
              <a:avLst/>
            </a:prstGeom>
          </p:spPr>
        </p:pic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105256-D716-5E49-906D-42590D8E2F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" y="6166385"/>
              <a:ext cx="2046357" cy="591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67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6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61C2EF-30DC-3746-A062-2D3E28B7E8C7}"/>
              </a:ext>
            </a:extLst>
          </p:cNvPr>
          <p:cNvGrpSpPr/>
          <p:nvPr userDrawn="1"/>
        </p:nvGrpSpPr>
        <p:grpSpPr>
          <a:xfrm>
            <a:off x="838200" y="6066692"/>
            <a:ext cx="2362200" cy="791308"/>
            <a:chOff x="838200" y="6066692"/>
            <a:chExt cx="2362200" cy="7913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08101C-8DB4-FC4A-9BAB-A8D9214BC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066692"/>
              <a:ext cx="2362200" cy="791308"/>
            </a:xfrm>
            <a:prstGeom prst="rect">
              <a:avLst/>
            </a:prstGeom>
          </p:spPr>
        </p:pic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105256-D716-5E49-906D-42590D8E2F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" y="6166385"/>
              <a:ext cx="2046357" cy="591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88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BD8A57-E1C4-6948-8B45-70EB1154C188}"/>
              </a:ext>
            </a:extLst>
          </p:cNvPr>
          <p:cNvGrpSpPr/>
          <p:nvPr userDrawn="1"/>
        </p:nvGrpSpPr>
        <p:grpSpPr>
          <a:xfrm>
            <a:off x="838200" y="6066692"/>
            <a:ext cx="2362200" cy="791308"/>
            <a:chOff x="838200" y="6066692"/>
            <a:chExt cx="2362200" cy="7913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AE5985F-C12D-734A-9AA5-3F84BA50C2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066692"/>
              <a:ext cx="2362200" cy="791308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2A519B8-2954-F641-8D30-9B76CC4E2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" y="6166385"/>
              <a:ext cx="2046357" cy="591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85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67" r:id="rId2"/>
    <p:sldLayoutId id="214748374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61004C-D1F4-224B-9A6C-FD700668CC5A}"/>
              </a:ext>
            </a:extLst>
          </p:cNvPr>
          <p:cNvGrpSpPr/>
          <p:nvPr userDrawn="1"/>
        </p:nvGrpSpPr>
        <p:grpSpPr>
          <a:xfrm>
            <a:off x="838200" y="6066692"/>
            <a:ext cx="2362200" cy="791308"/>
            <a:chOff x="838200" y="6066692"/>
            <a:chExt cx="2362200" cy="7913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8E77DB-8B61-0E4F-A43A-82136F1979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066692"/>
              <a:ext cx="2362200" cy="791308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19E0628-5C0E-6546-8659-64BC2E6D2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" y="6166385"/>
              <a:ext cx="2046357" cy="591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29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68" r:id="rId2"/>
    <p:sldLayoutId id="214748374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86B3073-1869-B74E-94A0-17D0AB7FA9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56AA60-FC7F-BE4B-8194-D64489B90F6C}"/>
              </a:ext>
            </a:extLst>
          </p:cNvPr>
          <p:cNvSpPr/>
          <p:nvPr userDrawn="1"/>
        </p:nvSpPr>
        <p:spPr>
          <a:xfrm>
            <a:off x="0" y="0"/>
            <a:ext cx="7267074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915" y="365125"/>
            <a:ext cx="654517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915" y="1825625"/>
            <a:ext cx="6545179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0A911B-4104-8240-8E33-23E5B2646C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0230" y="6031975"/>
            <a:ext cx="2512509" cy="841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EC1546-0B4A-E440-9545-8E302057B81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028" y="6143746"/>
            <a:ext cx="2136912" cy="6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4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69" r:id="rId2"/>
    <p:sldLayoutId id="214748374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6B3073-1869-B74E-94A0-17D0AB7FA9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926" y="0"/>
            <a:ext cx="1185407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80942-4F6A-AA41-9462-17E010C9A5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0230" y="6031975"/>
            <a:ext cx="2512509" cy="8416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56AA60-FC7F-BE4B-8194-D64489B90F6C}"/>
              </a:ext>
            </a:extLst>
          </p:cNvPr>
          <p:cNvSpPr/>
          <p:nvPr userDrawn="1"/>
        </p:nvSpPr>
        <p:spPr>
          <a:xfrm>
            <a:off x="0" y="0"/>
            <a:ext cx="7267074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915" y="365125"/>
            <a:ext cx="654517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D2BE89-75D3-A74F-94E9-9DF330A5CB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028" y="6143746"/>
            <a:ext cx="2136912" cy="61811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4B34319-0AC1-594E-961D-CCBC33A9D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915" y="1825625"/>
            <a:ext cx="6545179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7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70" r:id="rId2"/>
    <p:sldLayoutId id="214748374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%D9%83%D9%85%D8%A8%D9%8A%D9%88%D8%AA%D8%B1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AA33-F550-6E44-ADD5-2A8DC2B5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21332"/>
            <a:ext cx="6757416" cy="2387600"/>
          </a:xfrm>
        </p:spPr>
        <p:txBody>
          <a:bodyPr>
            <a:normAutofit/>
          </a:bodyPr>
          <a:lstStyle/>
          <a:p>
            <a:r>
              <a:rPr lang="en-US" sz="3200" dirty="0"/>
              <a:t>Remote Patient Monitoring (RPM) Patients with Diabetes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D97FF-9F40-3A4A-9CC5-8E5F58394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470" y="5284516"/>
            <a:ext cx="6346134" cy="165576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VAG Rounded Next" panose="020F0502020203020204"/>
              </a:rPr>
              <a:t>QI Champions</a:t>
            </a:r>
          </a:p>
          <a:p>
            <a:r>
              <a:rPr lang="en-US" sz="1800" dirty="0">
                <a:latin typeface="VAG Rounded Next" panose="020F0502020203020204"/>
              </a:rPr>
              <a:t>March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25EB4-FF4C-5C47-AA5C-C212D54CC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ACDC5-7D88-4043-A5E3-34CEDBAF337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3A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63A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DD099-B286-4321-975B-D0618953A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690" y="2884893"/>
            <a:ext cx="1518036" cy="151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49D54A-62D4-40C4-AEDB-CE272D056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317" y="6112397"/>
            <a:ext cx="3022441" cy="7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0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851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Where is Children’s Mercy Kansas City?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C324F-E70B-8141-8687-ACC68E1F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ACDC5-7D88-4043-A5E3-34CEDBAF337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3A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63A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BC8B02D0-DAAC-479F-A722-7771DBDD9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656727"/>
            <a:ext cx="6340625" cy="3298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9AC75E-229C-45AC-960D-08A864A33B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12" b="3"/>
          <a:stretch/>
        </p:blipFill>
        <p:spPr>
          <a:xfrm>
            <a:off x="7709338" y="0"/>
            <a:ext cx="4482662" cy="2227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A3151-13AB-4BA1-837B-4BA34CCB7A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03"/>
          <a:stretch/>
        </p:blipFill>
        <p:spPr>
          <a:xfrm>
            <a:off x="7709338" y="2270786"/>
            <a:ext cx="4482662" cy="2227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484F9C-1FD8-4F25-B15D-E364E7D3E0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289" b="17261"/>
          <a:stretch/>
        </p:blipFill>
        <p:spPr>
          <a:xfrm>
            <a:off x="7709338" y="4541573"/>
            <a:ext cx="4482662" cy="2227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F9322E-90AC-4D7F-BCED-8D1841793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583" y="6196043"/>
            <a:ext cx="4126372" cy="6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05857-1524-4860-9CB1-71A3F023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52" y="1820862"/>
            <a:ext cx="4305300" cy="32162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Project Rationale; ADDESSING THE PROBLEM</a:t>
            </a:r>
            <a:br>
              <a:rPr lang="en-US" sz="4000" b="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en-US" sz="4000" b="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4000" b="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The current</a:t>
            </a:r>
            <a:br>
              <a:rPr lang="en-US" sz="4000" b="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4000" b="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care paradigm</a:t>
            </a:r>
            <a:br>
              <a:rPr lang="en-US" sz="4000" b="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4000" b="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(4 clinic visits/</a:t>
            </a:r>
            <a:r>
              <a:rPr lang="en-US" sz="4000" b="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yr</a:t>
            </a:r>
            <a:r>
              <a:rPr lang="en-US" sz="4000" b="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) </a:t>
            </a:r>
            <a:br>
              <a:rPr lang="en-US" sz="4000" b="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4000" b="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is limiting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32AFEB-847D-45DC-8ED5-EC0C0367AB4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368040" y="540384"/>
          <a:ext cx="7858760" cy="617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808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VAG Rounded Next" panose="020F0502020203020204" pitchFamily="34" charset="0"/>
              </a:rPr>
              <a:t>Remote Patient Monitoring Intervention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C67F8B1-C18B-4741-88C2-C93D8028277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91200" y="1533600"/>
          <a:ext cx="10044000" cy="48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704516C-8F9F-458E-BAAF-F96C772CA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373600" y="1639963"/>
            <a:ext cx="12192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7178ED-2FD5-41E1-874E-5FF9A2038C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0363" y="1621837"/>
            <a:ext cx="1150164" cy="11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A87B64-49E3-47B0-83E3-A5BDDD20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3" y="303569"/>
            <a:ext cx="11549448" cy="778159"/>
          </a:xfrm>
        </p:spPr>
        <p:txBody>
          <a:bodyPr/>
          <a:lstStyle/>
          <a:p>
            <a:r>
              <a:rPr lang="en-US" sz="3000" dirty="0"/>
              <a:t>RPM Timeline</a:t>
            </a:r>
            <a:br>
              <a:rPr lang="en-US" sz="3600" dirty="0"/>
            </a:br>
            <a:endParaRPr lang="en-US" sz="1200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FB4958-7FBA-4617-ACDD-D1A21A3BFD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72179" y="1691937"/>
            <a:ext cx="2257485" cy="1051263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Collected participant feedback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Predicted DKA risk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Microsoft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98 enrolled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FD4B4-FDF9-4568-9DCD-6DBDA976E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6775" y="1691937"/>
            <a:ext cx="2198688" cy="1051263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RPM video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CDCES offers in the moment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167 enrolled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62ADA2-DB42-4EFA-A1DF-5213C124A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823" y="4998704"/>
            <a:ext cx="2198688" cy="2943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Program launched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15667D-AA56-468A-8D3E-1C699EC31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823" y="5264362"/>
            <a:ext cx="2198688" cy="701432"/>
          </a:xfrm>
        </p:spPr>
        <p:txBody>
          <a:bodyPr>
            <a:normAutofit fontScale="25000" lnSpcReduction="20000"/>
          </a:bodyPr>
          <a:lstStyle/>
          <a:p>
            <a:pPr marL="9144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5 interventionists</a:t>
            </a:r>
          </a:p>
          <a:p>
            <a:pPr marL="9144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Predicted rise A1c</a:t>
            </a:r>
          </a:p>
          <a:p>
            <a:pPr marL="9144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27 enrolled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82A7D8-8E3F-4A7D-98ED-51F536E98E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29664" y="4998704"/>
            <a:ext cx="2287111" cy="96709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Training video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Added non-English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143 enrolled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DF7E31-15B5-4CE4-A806-DE63A5F926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56103" y="4917989"/>
            <a:ext cx="2198688" cy="1120346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Schedule in Cerner, triggers reminder texts, calls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Evening &amp; weekend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196 enrolled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Referrals from 4 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F428C8-4594-430E-8C13-D438B2BA1E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2019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D4C4A41-4179-46C1-B06A-59A3009E95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2020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176D5BC-F6BD-4551-9649-CC16945454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A5122B-0CE4-44E6-A6B1-87B29DE89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6D19569-8DCF-44EA-8D58-1203447FD38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8943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BF077-5716-3241-9FC4-47DC7B6A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08237"/>
            <a:ext cx="1569399" cy="186872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F9A84-1CB8-E94B-9658-3D387D4C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6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089945-671E-F3BA-CC94-D5D26553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700" y="0"/>
            <a:ext cx="7586536" cy="61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4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59235A-0404-5567-8C38-8B1A8C78E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54" y="1474659"/>
            <a:ext cx="6708842" cy="39749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607F9-1C14-F5B6-AD74-FBD2B238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5D5ACDC5-7D88-4043-A5E3-34CEDBAF337A}" type="slidenum">
              <a:rPr lang="en-US" sz="1200" smtClean="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7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0D3BFF-0B82-4D9A-86D7-4237365B0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004" y="4224827"/>
            <a:ext cx="2236696" cy="2099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F82D25-12A7-CFAB-6F4F-AB2FB2CAC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884" y="306380"/>
            <a:ext cx="2840936" cy="36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8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FC5E9F-132A-6F74-23DE-3123F7206C8D}"/>
              </a:ext>
            </a:extLst>
          </p:cNvPr>
          <p:cNvSpPr/>
          <p:nvPr/>
        </p:nvSpPr>
        <p:spPr>
          <a:xfrm>
            <a:off x="0" y="5868140"/>
            <a:ext cx="12191999" cy="9055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BF077-5716-3241-9FC4-47DC7B6A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08237"/>
            <a:ext cx="1569399" cy="1868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76B535-07B3-866B-F78B-8B0BCF842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78" y="2131778"/>
            <a:ext cx="2773920" cy="2450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D26974-CF30-632F-4A53-D1007A80E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335" y="2406120"/>
            <a:ext cx="1920406" cy="1902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A590C-2CA9-93E1-86F1-4C426A20F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426" y="196447"/>
            <a:ext cx="7289159" cy="63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7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752A7C-6FBA-9B46-AEA6-9EC98BCC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152" y="-127959"/>
            <a:ext cx="2937095" cy="1325563"/>
          </a:xfrm>
        </p:spPr>
        <p:txBody>
          <a:bodyPr>
            <a:normAutofit/>
          </a:bodyPr>
          <a:lstStyle/>
          <a:p>
            <a:r>
              <a:rPr lang="en-US" sz="4200" dirty="0"/>
              <a:t>Next Steps</a:t>
            </a:r>
          </a:p>
        </p:txBody>
      </p:sp>
      <p:pic>
        <p:nvPicPr>
          <p:cNvPr id="6" name="Content Placeholder 5" descr="Shoe footprints with solid fill">
            <a:extLst>
              <a:ext uri="{FF2B5EF4-FFF2-40B4-BE49-F238E27FC236}">
                <a16:creationId xmlns:a16="http://schemas.microsoft.com/office/drawing/2014/main" id="{3A47255A-68DE-4F81-9C19-C0DB411BE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43346" y="740404"/>
            <a:ext cx="914400" cy="9144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B05AAE-0D33-7E41-A64F-FD25CF62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9</a:t>
            </a:fld>
            <a:endParaRPr lang="en-US"/>
          </a:p>
        </p:txBody>
      </p:sp>
      <p:pic>
        <p:nvPicPr>
          <p:cNvPr id="9" name="Graphic 8" descr="Shoe footprints with solid fill">
            <a:extLst>
              <a:ext uri="{FF2B5EF4-FFF2-40B4-BE49-F238E27FC236}">
                <a16:creationId xmlns:a16="http://schemas.microsoft.com/office/drawing/2014/main" id="{1EC45328-F5EC-4A94-9A80-ABA7F5485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981980" y="3114028"/>
            <a:ext cx="914400" cy="914400"/>
          </a:xfrm>
          <a:prstGeom prst="rect">
            <a:avLst/>
          </a:prstGeom>
        </p:spPr>
      </p:pic>
      <p:pic>
        <p:nvPicPr>
          <p:cNvPr id="12" name="Graphic 11" descr="Shoe footprints with solid fill">
            <a:extLst>
              <a:ext uri="{FF2B5EF4-FFF2-40B4-BE49-F238E27FC236}">
                <a16:creationId xmlns:a16="http://schemas.microsoft.com/office/drawing/2014/main" id="{F2C9489C-56AC-47CD-BC41-5CB8E6081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3750959" y="5318679"/>
            <a:ext cx="914400" cy="896631"/>
          </a:xfrm>
          <a:prstGeom prst="rect">
            <a:avLst/>
          </a:prstGeom>
        </p:spPr>
      </p:pic>
      <p:pic>
        <p:nvPicPr>
          <p:cNvPr id="14" name="Graphic 13" descr="Shoe footprints with solid fill">
            <a:extLst>
              <a:ext uri="{FF2B5EF4-FFF2-40B4-BE49-F238E27FC236}">
                <a16:creationId xmlns:a16="http://schemas.microsoft.com/office/drawing/2014/main" id="{BB852B76-5949-48D5-8B8A-FD9187076A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6362699" y="1868157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59A3D-C3B7-44F0-BA48-F852CF8103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996" y="2580582"/>
            <a:ext cx="2572735" cy="1066892"/>
          </a:xfrm>
          <a:prstGeom prst="rect">
            <a:avLst/>
          </a:prstGeom>
        </p:spPr>
      </p:pic>
      <p:pic>
        <p:nvPicPr>
          <p:cNvPr id="22" name="Graphic 21" descr="Shoe footprints with solid fill">
            <a:extLst>
              <a:ext uri="{FF2B5EF4-FFF2-40B4-BE49-F238E27FC236}">
                <a16:creationId xmlns:a16="http://schemas.microsoft.com/office/drawing/2014/main" id="{96F313EC-B7F2-4B8E-8F89-5E5A183E4F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8198071" y="416364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B281E-8766-FF89-26C3-FD5FB866F8E7}"/>
              </a:ext>
            </a:extLst>
          </p:cNvPr>
          <p:cNvSpPr txBox="1"/>
          <p:nvPr/>
        </p:nvSpPr>
        <p:spPr>
          <a:xfrm>
            <a:off x="1162975" y="825623"/>
            <a:ext cx="2290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Add ability for clinic staff to refer/order RPM program through Cerner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9B821-7618-9E7F-C9B8-C0DC67329604}"/>
              </a:ext>
            </a:extLst>
          </p:cNvPr>
          <p:cNvSpPr txBox="1"/>
          <p:nvPr/>
        </p:nvSpPr>
        <p:spPr>
          <a:xfrm>
            <a:off x="2856580" y="3278142"/>
            <a:ext cx="2290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Prepare to apply billing codes for RPM to two subsets of our population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1B459-97A5-13CA-D1E8-6C70AB316B6E}"/>
              </a:ext>
            </a:extLst>
          </p:cNvPr>
          <p:cNvSpPr txBox="1"/>
          <p:nvPr/>
        </p:nvSpPr>
        <p:spPr>
          <a:xfrm>
            <a:off x="4706996" y="5406501"/>
            <a:ext cx="2395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Train interventionists to use T1de dashboard to identify patients to offer RPM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B0521-F315-C498-7FC9-107863461920}"/>
              </a:ext>
            </a:extLst>
          </p:cNvPr>
          <p:cNvSpPr txBox="1"/>
          <p:nvPr/>
        </p:nvSpPr>
        <p:spPr>
          <a:xfrm>
            <a:off x="7386221" y="2006353"/>
            <a:ext cx="246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Develop criteria to shift some effort from CDCES in SOC visits to RPM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2B2675-82E6-4AD6-DBA0-10E889214E8E}"/>
              </a:ext>
            </a:extLst>
          </p:cNvPr>
          <p:cNvSpPr txBox="1"/>
          <p:nvPr/>
        </p:nvSpPr>
        <p:spPr>
          <a:xfrm>
            <a:off x="9112471" y="4314548"/>
            <a:ext cx="2395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Pull pre/post RPM outcomes data; impact on A1c, dose response, bundled intervention impact</a:t>
            </a:r>
          </a:p>
        </p:txBody>
      </p:sp>
    </p:spTree>
    <p:extLst>
      <p:ext uri="{BB962C8B-B14F-4D97-AF65-F5344CB8AC3E}">
        <p14:creationId xmlns:p14="http://schemas.microsoft.com/office/powerpoint/2010/main" val="869351231"/>
      </p:ext>
    </p:extLst>
  </p:cSld>
  <p:clrMapOvr>
    <a:masterClrMapping/>
  </p:clrMapOvr>
</p:sld>
</file>

<file path=ppt/theme/theme1.xml><?xml version="1.0" encoding="utf-8"?>
<a:theme xmlns:a="http://schemas.openxmlformats.org/drawingml/2006/main" name="Brand Template CM Blue - Rule Line">
  <a:themeElements>
    <a:clrScheme name="Custom 1">
      <a:dk1>
        <a:srgbClr val="FFFFFF"/>
      </a:dk1>
      <a:lt1>
        <a:srgbClr val="005BB9"/>
      </a:lt1>
      <a:dk2>
        <a:srgbClr val="FFFFFF"/>
      </a:dk2>
      <a:lt2>
        <a:srgbClr val="005BB9"/>
      </a:lt2>
      <a:accent1>
        <a:srgbClr val="005BB9"/>
      </a:accent1>
      <a:accent2>
        <a:srgbClr val="ECAA00"/>
      </a:accent2>
      <a:accent3>
        <a:srgbClr val="59585C"/>
      </a:accent3>
      <a:accent4>
        <a:srgbClr val="005BB9"/>
      </a:accent4>
      <a:accent5>
        <a:srgbClr val="ECAA00"/>
      </a:accent5>
      <a:accent6>
        <a:srgbClr val="58575B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lolor Block Background + Photo 3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H color photo 1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RH color photo 2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RH color photo 3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End C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16B41A1-99BE-4BFB-85C6-FABE310FF7E5}" vid="{58F02D9E-518B-4A33-89E8-1F1C74138842}"/>
    </a:ext>
  </a:extLst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and Template CM Blue - NO Rule Line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and Template Grey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AB439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W Photo Background 1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W Photo Background 1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W Photo Background 2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W Photo Background 3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lolor Block Background + Photo 1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lolor Block Background + Photo 2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8282</TotalTime>
  <Words>884</Words>
  <Application>Microsoft Office PowerPoint</Application>
  <PresentationFormat>Widescreen</PresentationFormat>
  <Paragraphs>103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9</vt:i4>
      </vt:variant>
    </vt:vector>
  </HeadingPairs>
  <TitlesOfParts>
    <vt:vector size="33" baseType="lpstr">
      <vt:lpstr>Arial</vt:lpstr>
      <vt:lpstr>Arial Rounded MT Bold</vt:lpstr>
      <vt:lpstr>Armitage</vt:lpstr>
      <vt:lpstr>Armitage Light</vt:lpstr>
      <vt:lpstr>Calibri</vt:lpstr>
      <vt:lpstr>VAG Rounded Next</vt:lpstr>
      <vt:lpstr>VAG Rounded Next SemiBold</vt:lpstr>
      <vt:lpstr>Wingdings</vt:lpstr>
      <vt:lpstr>Brand Template CM Blue - Rule Line</vt:lpstr>
      <vt:lpstr>Brand Template CM Blue - NO Rule Line</vt:lpstr>
      <vt:lpstr>Brand Template Grey</vt:lpstr>
      <vt:lpstr>BW Photo Background 1</vt:lpstr>
      <vt:lpstr>1_BW Photo Background 1</vt:lpstr>
      <vt:lpstr>BW Photo Background 2</vt:lpstr>
      <vt:lpstr>BW Photo Background 3</vt:lpstr>
      <vt:lpstr>Clolor Block Background + Photo 1</vt:lpstr>
      <vt:lpstr>Clolor Block Background + Photo 2</vt:lpstr>
      <vt:lpstr>Clolor Block Background + Photo 3</vt:lpstr>
      <vt:lpstr>RH color photo 1</vt:lpstr>
      <vt:lpstr>RH color photo 2</vt:lpstr>
      <vt:lpstr>RH color photo 3</vt:lpstr>
      <vt:lpstr>End Card</vt:lpstr>
      <vt:lpstr>Office Theme</vt:lpstr>
      <vt:lpstr>1_Office Theme</vt:lpstr>
      <vt:lpstr>Remote Patient Monitoring (RPM) Patients with Diabetes </vt:lpstr>
      <vt:lpstr>Where is Children’s Mercy Kansas City?</vt:lpstr>
      <vt:lpstr>Project Rationale; ADDESSING THE PROBLEM  The current care paradigm (4 clinic visits/yr)  is limiting </vt:lpstr>
      <vt:lpstr>Remote Patient Monitoring Intervention</vt:lpstr>
      <vt:lpstr>RPM Timeline </vt:lpstr>
      <vt:lpstr>PowerPoint Presentation</vt:lpstr>
      <vt:lpstr>PowerPoint Presentation</vt:lpstr>
      <vt:lpstr>PowerPoint Presentation</vt:lpstr>
      <vt:lpstr>Next Steps</vt:lpstr>
    </vt:vector>
  </TitlesOfParts>
  <Company>CMH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Holland, Gerald, J</dc:creator>
  <cp:lastModifiedBy>Trevon Wright</cp:lastModifiedBy>
  <cp:revision>206</cp:revision>
  <dcterms:created xsi:type="dcterms:W3CDTF">2018-11-27T16:30:59Z</dcterms:created>
  <dcterms:modified xsi:type="dcterms:W3CDTF">2023-03-14T22:45:37Z</dcterms:modified>
</cp:coreProperties>
</file>