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9" r:id="rId3"/>
    <p:sldId id="257" r:id="rId4"/>
    <p:sldId id="265" r:id="rId5"/>
    <p:sldId id="266" r:id="rId6"/>
    <p:sldId id="282" r:id="rId7"/>
    <p:sldId id="302" r:id="rId8"/>
    <p:sldId id="316" r:id="rId9"/>
    <p:sldId id="303" r:id="rId10"/>
    <p:sldId id="317" r:id="rId11"/>
    <p:sldId id="304" r:id="rId12"/>
    <p:sldId id="297" r:id="rId13"/>
    <p:sldId id="305" r:id="rId14"/>
    <p:sldId id="307" r:id="rId15"/>
    <p:sldId id="299" r:id="rId16"/>
    <p:sldId id="314" r:id="rId17"/>
    <p:sldId id="300" r:id="rId18"/>
    <p:sldId id="301" r:id="rId19"/>
    <p:sldId id="318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" userDrawn="1">
          <p15:clr>
            <a:srgbClr val="A4A3A4"/>
          </p15:clr>
        </p15:guide>
        <p15:guide id="2" orient="horz" pos="4033" userDrawn="1">
          <p15:clr>
            <a:srgbClr val="A4A3A4"/>
          </p15:clr>
        </p15:guide>
        <p15:guide id="3" orient="horz" pos="1904" userDrawn="1">
          <p15:clr>
            <a:srgbClr val="A4A3A4"/>
          </p15:clr>
        </p15:guide>
        <p15:guide id="4" pos="5473" userDrawn="1">
          <p15:clr>
            <a:srgbClr val="A4A3A4"/>
          </p15:clr>
        </p15:guide>
        <p15:guide id="5" pos="432" userDrawn="1">
          <p15:clr>
            <a:srgbClr val="A4A3A4"/>
          </p15:clr>
        </p15:guide>
        <p15:guide id="6" pos="2776" userDrawn="1">
          <p15:clr>
            <a:srgbClr val="A4A3A4"/>
          </p15:clr>
        </p15:guide>
        <p15:guide id="7" orient="horz" pos="3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9AFC8"/>
    <a:srgbClr val="836CA2"/>
    <a:srgbClr val="53565A"/>
    <a:srgbClr val="2D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2" autoAdjust="0"/>
    <p:restoredTop sz="82674" autoAdjust="0"/>
  </p:normalViewPr>
  <p:slideViewPr>
    <p:cSldViewPr snapToGrid="0" snapToObjects="1">
      <p:cViewPr varScale="1">
        <p:scale>
          <a:sx n="55" d="100"/>
          <a:sy n="55" d="100"/>
        </p:scale>
        <p:origin x="1576" y="40"/>
      </p:cViewPr>
      <p:guideLst>
        <p:guide orient="horz" pos="291"/>
        <p:guide orient="horz" pos="4033"/>
        <p:guide orient="horz" pos="1904"/>
        <p:guide pos="5473"/>
        <p:guide pos="432"/>
        <p:guide pos="2776"/>
        <p:guide orient="horz" pos="3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82044-5D26-E448-8696-F452F46A029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9F134-A476-8F42-B0AF-2FFFE6F2B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6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69D94-2B78-F841-9B5E-78BC59F8D0B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B1B5E-696F-8A4A-9730-0DDA82FF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19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physicians</a:t>
            </a:r>
            <a:r>
              <a:rPr lang="en-US" baseline="0" dirty="0"/>
              <a:t> are seeing diabetes patients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61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Longitudinal studies of community samples of children and adolescents suggest an average age of onset between 11 and 14 years for MDD and depressive disorder (DD</a:t>
            </a:r>
          </a:p>
          <a:p>
            <a:r>
              <a:rPr lang="en-US" dirty="0"/>
              <a:t>Having diabetes may increase the likelihood of developing depressive symptoms, and having depression may impact the management of diabetes.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4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Patient Health Questionnaire (PHQ-9) to measure depression symptoms (60). The PHQ-9 screening instrument consists of nine questions about depression symptoms during the past 2 weeks followed by a single question that assesses associated impairment; the resulting scores are used to determine depression severity and range from 0 to 27.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3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5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After the implementation</a:t>
            </a:r>
            <a:r>
              <a:rPr lang="en-US" baseline="0" dirty="0"/>
              <a:t> of our flowchart and referral materials that were provided to our providers, we </a:t>
            </a:r>
            <a:r>
              <a:rPr lang="en-US" baseline="0"/>
              <a:t>had a </a:t>
            </a:r>
            <a:r>
              <a:rPr lang="en-US" baseline="0" dirty="0"/>
              <a:t>strong increase in # of patients screened.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03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</a:t>
            </a:r>
            <a:r>
              <a:rPr lang="en-US" baseline="0" dirty="0"/>
              <a:t> graph shows our data for the entire year of 2022. Our goal of 75% has been met. As you can see there are two months August and November that some patients were missed for screening. This could have been </a:t>
            </a:r>
            <a:r>
              <a:rPr lang="en-US" b="0" baseline="0" dirty="0"/>
              <a:t>the MA forgetting to distribute the screening to patient as well as the provider not reminding them to do so. You can see here our median went from 28-68 after 4 months of working on the project. This was a true multidisciplinary approach!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99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26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31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8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0796" y="1686296"/>
            <a:ext cx="4751014" cy="970779"/>
          </a:xfr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83000"/>
              </a:lnSpc>
              <a:defRPr sz="38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90930" y="236940"/>
            <a:ext cx="1510380" cy="659561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39009" y="-2382"/>
            <a:ext cx="3106048" cy="6859906"/>
          </a:xfrm>
          <a:custGeom>
            <a:avLst/>
            <a:gdLst>
              <a:gd name="connsiteX0" fmla="*/ 0 w 3106737"/>
              <a:gd name="connsiteY0" fmla="*/ 0 h 5143500"/>
              <a:gd name="connsiteX1" fmla="*/ 3106737 w 3106737"/>
              <a:gd name="connsiteY1" fmla="*/ 0 h 5143500"/>
              <a:gd name="connsiteX2" fmla="*/ 3106737 w 3106737"/>
              <a:gd name="connsiteY2" fmla="*/ 5143500 h 5143500"/>
              <a:gd name="connsiteX3" fmla="*/ 0 w 3106737"/>
              <a:gd name="connsiteY3" fmla="*/ 5143500 h 5143500"/>
              <a:gd name="connsiteX4" fmla="*/ 0 w 3106737"/>
              <a:gd name="connsiteY4" fmla="*/ 0 h 5143500"/>
              <a:gd name="connsiteX0" fmla="*/ 447 w 3107184"/>
              <a:gd name="connsiteY0" fmla="*/ 0 h 5143500"/>
              <a:gd name="connsiteX1" fmla="*/ 3107184 w 3107184"/>
              <a:gd name="connsiteY1" fmla="*/ 0 h 5143500"/>
              <a:gd name="connsiteX2" fmla="*/ 3107184 w 3107184"/>
              <a:gd name="connsiteY2" fmla="*/ 5143500 h 5143500"/>
              <a:gd name="connsiteX3" fmla="*/ 447 w 3107184"/>
              <a:gd name="connsiteY3" fmla="*/ 5143500 h 5143500"/>
              <a:gd name="connsiteX4" fmla="*/ 0 w 3107184"/>
              <a:gd name="connsiteY4" fmla="*/ 1882066 h 5143500"/>
              <a:gd name="connsiteX5" fmla="*/ 447 w 3107184"/>
              <a:gd name="connsiteY5" fmla="*/ 0 h 5143500"/>
              <a:gd name="connsiteX0" fmla="*/ 9325 w 3116062"/>
              <a:gd name="connsiteY0" fmla="*/ 0 h 5143500"/>
              <a:gd name="connsiteX1" fmla="*/ 3116062 w 3116062"/>
              <a:gd name="connsiteY1" fmla="*/ 0 h 5143500"/>
              <a:gd name="connsiteX2" fmla="*/ 3116062 w 3116062"/>
              <a:gd name="connsiteY2" fmla="*/ 5143500 h 5143500"/>
              <a:gd name="connsiteX3" fmla="*/ 9325 w 3116062"/>
              <a:gd name="connsiteY3" fmla="*/ 5143500 h 5143500"/>
              <a:gd name="connsiteX4" fmla="*/ 8878 w 3116062"/>
              <a:gd name="connsiteY4" fmla="*/ 1882066 h 5143500"/>
              <a:gd name="connsiteX5" fmla="*/ 0 w 3116062"/>
              <a:gd name="connsiteY5" fmla="*/ 1615736 h 5143500"/>
              <a:gd name="connsiteX6" fmla="*/ 9325 w 3116062"/>
              <a:gd name="connsiteY6" fmla="*/ 0 h 5143500"/>
              <a:gd name="connsiteX0" fmla="*/ 9325 w 3116062"/>
              <a:gd name="connsiteY0" fmla="*/ 0 h 5143500"/>
              <a:gd name="connsiteX1" fmla="*/ 3116062 w 3116062"/>
              <a:gd name="connsiteY1" fmla="*/ 0 h 5143500"/>
              <a:gd name="connsiteX2" fmla="*/ 3116062 w 3116062"/>
              <a:gd name="connsiteY2" fmla="*/ 5143500 h 5143500"/>
              <a:gd name="connsiteX3" fmla="*/ 9325 w 3116062"/>
              <a:gd name="connsiteY3" fmla="*/ 5143500 h 5143500"/>
              <a:gd name="connsiteX4" fmla="*/ 8878 w 3116062"/>
              <a:gd name="connsiteY4" fmla="*/ 1882066 h 5143500"/>
              <a:gd name="connsiteX5" fmla="*/ 8878 w 3116062"/>
              <a:gd name="connsiteY5" fmla="*/ 1766656 h 5143500"/>
              <a:gd name="connsiteX6" fmla="*/ 0 w 3116062"/>
              <a:gd name="connsiteY6" fmla="*/ 1615736 h 5143500"/>
              <a:gd name="connsiteX7" fmla="*/ 9325 w 3116062"/>
              <a:gd name="connsiteY7" fmla="*/ 0 h 5143500"/>
              <a:gd name="connsiteX0" fmla="*/ 9325 w 3116062"/>
              <a:gd name="connsiteY0" fmla="*/ 0 h 5143500"/>
              <a:gd name="connsiteX1" fmla="*/ 3116062 w 3116062"/>
              <a:gd name="connsiteY1" fmla="*/ 0 h 5143500"/>
              <a:gd name="connsiteX2" fmla="*/ 3116062 w 3116062"/>
              <a:gd name="connsiteY2" fmla="*/ 5143500 h 5143500"/>
              <a:gd name="connsiteX3" fmla="*/ 9325 w 3116062"/>
              <a:gd name="connsiteY3" fmla="*/ 5143500 h 5143500"/>
              <a:gd name="connsiteX4" fmla="*/ 8878 w 3116062"/>
              <a:gd name="connsiteY4" fmla="*/ 1882066 h 5143500"/>
              <a:gd name="connsiteX5" fmla="*/ 328474 w 3116062"/>
              <a:gd name="connsiteY5" fmla="*/ 1775533 h 5143500"/>
              <a:gd name="connsiteX6" fmla="*/ 0 w 3116062"/>
              <a:gd name="connsiteY6" fmla="*/ 1615736 h 5143500"/>
              <a:gd name="connsiteX7" fmla="*/ 9325 w 3116062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105 w 3107289"/>
              <a:gd name="connsiteY4" fmla="*/ 1882066 h 5143500"/>
              <a:gd name="connsiteX5" fmla="*/ 319701 w 3107289"/>
              <a:gd name="connsiteY5" fmla="*/ 1775533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2486 w 3107289"/>
              <a:gd name="connsiteY4" fmla="*/ 1886828 h 5143500"/>
              <a:gd name="connsiteX5" fmla="*/ 319701 w 3107289"/>
              <a:gd name="connsiteY5" fmla="*/ 1775533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2486 w 3107289"/>
              <a:gd name="connsiteY4" fmla="*/ 1886828 h 5143500"/>
              <a:gd name="connsiteX5" fmla="*/ 248264 w 3107289"/>
              <a:gd name="connsiteY5" fmla="*/ 1756483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2486 w 3107289"/>
              <a:gd name="connsiteY4" fmla="*/ 1886828 h 5143500"/>
              <a:gd name="connsiteX5" fmla="*/ 248264 w 3107289"/>
              <a:gd name="connsiteY5" fmla="*/ 1756483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2486 w 3107289"/>
              <a:gd name="connsiteY4" fmla="*/ 1886828 h 5143500"/>
              <a:gd name="connsiteX5" fmla="*/ 248264 w 3107289"/>
              <a:gd name="connsiteY5" fmla="*/ 1756483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4867 w 3107289"/>
              <a:gd name="connsiteY4" fmla="*/ 1893972 h 5143500"/>
              <a:gd name="connsiteX5" fmla="*/ 248264 w 3107289"/>
              <a:gd name="connsiteY5" fmla="*/ 1756483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4867 w 3107289"/>
              <a:gd name="connsiteY4" fmla="*/ 1893972 h 5143500"/>
              <a:gd name="connsiteX5" fmla="*/ 241120 w 3107289"/>
              <a:gd name="connsiteY5" fmla="*/ 1756483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4867 w 3107289"/>
              <a:gd name="connsiteY4" fmla="*/ 1893972 h 5143500"/>
              <a:gd name="connsiteX5" fmla="*/ 241120 w 3107289"/>
              <a:gd name="connsiteY5" fmla="*/ 1756483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4867 w 3107289"/>
              <a:gd name="connsiteY4" fmla="*/ 1893972 h 5143500"/>
              <a:gd name="connsiteX5" fmla="*/ 241120 w 3107289"/>
              <a:gd name="connsiteY5" fmla="*/ 1756483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4867 w 3107289"/>
              <a:gd name="connsiteY4" fmla="*/ 1893972 h 5143500"/>
              <a:gd name="connsiteX5" fmla="*/ 241120 w 3107289"/>
              <a:gd name="connsiteY5" fmla="*/ 1756483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4867 w 3107289"/>
              <a:gd name="connsiteY4" fmla="*/ 1893972 h 5143500"/>
              <a:gd name="connsiteX5" fmla="*/ 241120 w 3107289"/>
              <a:gd name="connsiteY5" fmla="*/ 1756483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4867 w 3107289"/>
              <a:gd name="connsiteY4" fmla="*/ 1893972 h 5143500"/>
              <a:gd name="connsiteX5" fmla="*/ 241120 w 3107289"/>
              <a:gd name="connsiteY5" fmla="*/ 1756483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7248 w 3107289"/>
              <a:gd name="connsiteY4" fmla="*/ 2032084 h 5143500"/>
              <a:gd name="connsiteX5" fmla="*/ 241120 w 3107289"/>
              <a:gd name="connsiteY5" fmla="*/ 1756483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32084 h 5143500"/>
              <a:gd name="connsiteX5" fmla="*/ 241035 w 3107204"/>
              <a:gd name="connsiteY5" fmla="*/ 1756483 h 5143500"/>
              <a:gd name="connsiteX6" fmla="*/ 7811 w 3107204"/>
              <a:gd name="connsiteY6" fmla="*/ 1746705 h 5143500"/>
              <a:gd name="connsiteX7" fmla="*/ 467 w 3107204"/>
              <a:gd name="connsiteY7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32084 h 5143500"/>
              <a:gd name="connsiteX5" fmla="*/ 267229 w 3107204"/>
              <a:gd name="connsiteY5" fmla="*/ 1887452 h 5143500"/>
              <a:gd name="connsiteX6" fmla="*/ 7811 w 3107204"/>
              <a:gd name="connsiteY6" fmla="*/ 1746705 h 5143500"/>
              <a:gd name="connsiteX7" fmla="*/ 467 w 3107204"/>
              <a:gd name="connsiteY7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32084 h 5143500"/>
              <a:gd name="connsiteX5" fmla="*/ 267229 w 3107204"/>
              <a:gd name="connsiteY5" fmla="*/ 1887452 h 5143500"/>
              <a:gd name="connsiteX6" fmla="*/ 7811 w 3107204"/>
              <a:gd name="connsiteY6" fmla="*/ 1746705 h 5143500"/>
              <a:gd name="connsiteX7" fmla="*/ 467 w 3107204"/>
              <a:gd name="connsiteY7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32084 h 5143500"/>
              <a:gd name="connsiteX5" fmla="*/ 267229 w 3107204"/>
              <a:gd name="connsiteY5" fmla="*/ 1887452 h 5143500"/>
              <a:gd name="connsiteX6" fmla="*/ 7811 w 3107204"/>
              <a:gd name="connsiteY6" fmla="*/ 1746705 h 5143500"/>
              <a:gd name="connsiteX7" fmla="*/ 467 w 3107204"/>
              <a:gd name="connsiteY7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267229 w 3107204"/>
              <a:gd name="connsiteY5" fmla="*/ 1887452 h 5143500"/>
              <a:gd name="connsiteX6" fmla="*/ 7811 w 3107204"/>
              <a:gd name="connsiteY6" fmla="*/ 1746705 h 5143500"/>
              <a:gd name="connsiteX7" fmla="*/ 467 w 3107204"/>
              <a:gd name="connsiteY7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267229 w 3107204"/>
              <a:gd name="connsiteY5" fmla="*/ 1887452 h 5143500"/>
              <a:gd name="connsiteX6" fmla="*/ 7811 w 3107204"/>
              <a:gd name="connsiteY6" fmla="*/ 1746705 h 5143500"/>
              <a:gd name="connsiteX7" fmla="*/ 467 w 3107204"/>
              <a:gd name="connsiteY7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267229 w 3107204"/>
              <a:gd name="connsiteY5" fmla="*/ 1887452 h 5143500"/>
              <a:gd name="connsiteX6" fmla="*/ 7811 w 3107204"/>
              <a:gd name="connsiteY6" fmla="*/ 1746705 h 5143500"/>
              <a:gd name="connsiteX7" fmla="*/ 467 w 3107204"/>
              <a:gd name="connsiteY7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267229 w 3107204"/>
              <a:gd name="connsiteY5" fmla="*/ 1887452 h 5143500"/>
              <a:gd name="connsiteX6" fmla="*/ 7811 w 3107204"/>
              <a:gd name="connsiteY6" fmla="*/ 1746705 h 5143500"/>
              <a:gd name="connsiteX7" fmla="*/ 467 w 3107204"/>
              <a:gd name="connsiteY7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267229 w 3107204"/>
              <a:gd name="connsiteY5" fmla="*/ 1887452 h 5143500"/>
              <a:gd name="connsiteX6" fmla="*/ 7811 w 3107204"/>
              <a:gd name="connsiteY6" fmla="*/ 1746705 h 5143500"/>
              <a:gd name="connsiteX7" fmla="*/ 467 w 3107204"/>
              <a:gd name="connsiteY7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267229 w 3107204"/>
              <a:gd name="connsiteY5" fmla="*/ 1887452 h 5143500"/>
              <a:gd name="connsiteX6" fmla="*/ 7811 w 3107204"/>
              <a:gd name="connsiteY6" fmla="*/ 1746705 h 5143500"/>
              <a:gd name="connsiteX7" fmla="*/ 467 w 3107204"/>
              <a:gd name="connsiteY7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267229 w 3107204"/>
              <a:gd name="connsiteY5" fmla="*/ 1887452 h 5143500"/>
              <a:gd name="connsiteX6" fmla="*/ 7811 w 3107204"/>
              <a:gd name="connsiteY6" fmla="*/ 1746705 h 5143500"/>
              <a:gd name="connsiteX7" fmla="*/ 467 w 3107204"/>
              <a:gd name="connsiteY7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267229 w 3107204"/>
              <a:gd name="connsiteY5" fmla="*/ 1887452 h 5143500"/>
              <a:gd name="connsiteX6" fmla="*/ 7811 w 3107204"/>
              <a:gd name="connsiteY6" fmla="*/ 1746705 h 5143500"/>
              <a:gd name="connsiteX7" fmla="*/ 467 w 3107204"/>
              <a:gd name="connsiteY7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250560 w 3107204"/>
              <a:gd name="connsiteY5" fmla="*/ 1887452 h 5143500"/>
              <a:gd name="connsiteX6" fmla="*/ 7811 w 3107204"/>
              <a:gd name="connsiteY6" fmla="*/ 1746705 h 5143500"/>
              <a:gd name="connsiteX7" fmla="*/ 467 w 3107204"/>
              <a:gd name="connsiteY7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250560 w 3107204"/>
              <a:gd name="connsiteY5" fmla="*/ 1887452 h 5143500"/>
              <a:gd name="connsiteX6" fmla="*/ 171122 w 3107204"/>
              <a:gd name="connsiteY6" fmla="*/ 1826419 h 5143500"/>
              <a:gd name="connsiteX7" fmla="*/ 7811 w 3107204"/>
              <a:gd name="connsiteY7" fmla="*/ 1746705 h 5143500"/>
              <a:gd name="connsiteX8" fmla="*/ 467 w 3107204"/>
              <a:gd name="connsiteY8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250560 w 3107204"/>
              <a:gd name="connsiteY5" fmla="*/ 1887452 h 5143500"/>
              <a:gd name="connsiteX6" fmla="*/ 166360 w 3107204"/>
              <a:gd name="connsiteY6" fmla="*/ 1833563 h 5143500"/>
              <a:gd name="connsiteX7" fmla="*/ 7811 w 3107204"/>
              <a:gd name="connsiteY7" fmla="*/ 1746705 h 5143500"/>
              <a:gd name="connsiteX8" fmla="*/ 467 w 3107204"/>
              <a:gd name="connsiteY8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250560 w 3107204"/>
              <a:gd name="connsiteY5" fmla="*/ 1887452 h 5143500"/>
              <a:gd name="connsiteX6" fmla="*/ 166360 w 3107204"/>
              <a:gd name="connsiteY6" fmla="*/ 1833563 h 5143500"/>
              <a:gd name="connsiteX7" fmla="*/ 7811 w 3107204"/>
              <a:gd name="connsiteY7" fmla="*/ 1746705 h 5143500"/>
              <a:gd name="connsiteX8" fmla="*/ 467 w 3107204"/>
              <a:gd name="connsiteY8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250560 w 3107204"/>
              <a:gd name="connsiteY5" fmla="*/ 1887452 h 5143500"/>
              <a:gd name="connsiteX6" fmla="*/ 192554 w 3107204"/>
              <a:gd name="connsiteY6" fmla="*/ 1843088 h 5143500"/>
              <a:gd name="connsiteX7" fmla="*/ 7811 w 3107204"/>
              <a:gd name="connsiteY7" fmla="*/ 1746705 h 5143500"/>
              <a:gd name="connsiteX8" fmla="*/ 467 w 3107204"/>
              <a:gd name="connsiteY8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197316 w 3107204"/>
              <a:gd name="connsiteY5" fmla="*/ 1933575 h 5143500"/>
              <a:gd name="connsiteX6" fmla="*/ 250560 w 3107204"/>
              <a:gd name="connsiteY6" fmla="*/ 1887452 h 5143500"/>
              <a:gd name="connsiteX7" fmla="*/ 192554 w 3107204"/>
              <a:gd name="connsiteY7" fmla="*/ 1843088 h 5143500"/>
              <a:gd name="connsiteX8" fmla="*/ 7811 w 3107204"/>
              <a:gd name="connsiteY8" fmla="*/ 1746705 h 5143500"/>
              <a:gd name="connsiteX9" fmla="*/ 467 w 3107204"/>
              <a:gd name="connsiteY9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197316 w 3107204"/>
              <a:gd name="connsiteY5" fmla="*/ 1933575 h 5143500"/>
              <a:gd name="connsiteX6" fmla="*/ 250560 w 3107204"/>
              <a:gd name="connsiteY6" fmla="*/ 1887452 h 5143500"/>
              <a:gd name="connsiteX7" fmla="*/ 192554 w 3107204"/>
              <a:gd name="connsiteY7" fmla="*/ 1843088 h 5143500"/>
              <a:gd name="connsiteX8" fmla="*/ 7811 w 3107204"/>
              <a:gd name="connsiteY8" fmla="*/ 1746705 h 5143500"/>
              <a:gd name="connsiteX9" fmla="*/ 467 w 3107204"/>
              <a:gd name="connsiteY9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197316 w 3107204"/>
              <a:gd name="connsiteY5" fmla="*/ 1933575 h 5143500"/>
              <a:gd name="connsiteX6" fmla="*/ 250560 w 3107204"/>
              <a:gd name="connsiteY6" fmla="*/ 1887452 h 5143500"/>
              <a:gd name="connsiteX7" fmla="*/ 192554 w 3107204"/>
              <a:gd name="connsiteY7" fmla="*/ 1843088 h 5143500"/>
              <a:gd name="connsiteX8" fmla="*/ 7811 w 3107204"/>
              <a:gd name="connsiteY8" fmla="*/ 1746705 h 5143500"/>
              <a:gd name="connsiteX9" fmla="*/ 467 w 3107204"/>
              <a:gd name="connsiteY9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197316 w 3107204"/>
              <a:gd name="connsiteY5" fmla="*/ 1933575 h 5143500"/>
              <a:gd name="connsiteX6" fmla="*/ 250560 w 3107204"/>
              <a:gd name="connsiteY6" fmla="*/ 1887452 h 5143500"/>
              <a:gd name="connsiteX7" fmla="*/ 192554 w 3107204"/>
              <a:gd name="connsiteY7" fmla="*/ 1843088 h 5143500"/>
              <a:gd name="connsiteX8" fmla="*/ 7811 w 3107204"/>
              <a:gd name="connsiteY8" fmla="*/ 1746705 h 5143500"/>
              <a:gd name="connsiteX9" fmla="*/ 467 w 3107204"/>
              <a:gd name="connsiteY9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197316 w 3107204"/>
              <a:gd name="connsiteY5" fmla="*/ 1933575 h 5143500"/>
              <a:gd name="connsiteX6" fmla="*/ 250560 w 3107204"/>
              <a:gd name="connsiteY6" fmla="*/ 1887452 h 5143500"/>
              <a:gd name="connsiteX7" fmla="*/ 192554 w 3107204"/>
              <a:gd name="connsiteY7" fmla="*/ 1843088 h 5143500"/>
              <a:gd name="connsiteX8" fmla="*/ 7811 w 3107204"/>
              <a:gd name="connsiteY8" fmla="*/ 1746705 h 5143500"/>
              <a:gd name="connsiteX9" fmla="*/ 467 w 3107204"/>
              <a:gd name="connsiteY9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197316 w 3107204"/>
              <a:gd name="connsiteY5" fmla="*/ 1933575 h 5143500"/>
              <a:gd name="connsiteX6" fmla="*/ 252941 w 3107204"/>
              <a:gd name="connsiteY6" fmla="*/ 1896977 h 5143500"/>
              <a:gd name="connsiteX7" fmla="*/ 192554 w 3107204"/>
              <a:gd name="connsiteY7" fmla="*/ 1843088 h 5143500"/>
              <a:gd name="connsiteX8" fmla="*/ 7811 w 3107204"/>
              <a:gd name="connsiteY8" fmla="*/ 1746705 h 5143500"/>
              <a:gd name="connsiteX9" fmla="*/ 467 w 3107204"/>
              <a:gd name="connsiteY9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197316 w 3107204"/>
              <a:gd name="connsiteY5" fmla="*/ 1933575 h 5143500"/>
              <a:gd name="connsiteX6" fmla="*/ 319616 w 3107204"/>
              <a:gd name="connsiteY6" fmla="*/ 1901740 h 5143500"/>
              <a:gd name="connsiteX7" fmla="*/ 192554 w 3107204"/>
              <a:gd name="connsiteY7" fmla="*/ 1843088 h 5143500"/>
              <a:gd name="connsiteX8" fmla="*/ 7811 w 3107204"/>
              <a:gd name="connsiteY8" fmla="*/ 1746705 h 5143500"/>
              <a:gd name="connsiteX9" fmla="*/ 467 w 3107204"/>
              <a:gd name="connsiteY9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197316 w 3107204"/>
              <a:gd name="connsiteY5" fmla="*/ 1933575 h 5143500"/>
              <a:gd name="connsiteX6" fmla="*/ 319616 w 3107204"/>
              <a:gd name="connsiteY6" fmla="*/ 1901740 h 5143500"/>
              <a:gd name="connsiteX7" fmla="*/ 192554 w 3107204"/>
              <a:gd name="connsiteY7" fmla="*/ 1843088 h 5143500"/>
              <a:gd name="connsiteX8" fmla="*/ 7811 w 3107204"/>
              <a:gd name="connsiteY8" fmla="*/ 1746705 h 5143500"/>
              <a:gd name="connsiteX9" fmla="*/ 467 w 3107204"/>
              <a:gd name="connsiteY9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197316 w 3107204"/>
              <a:gd name="connsiteY5" fmla="*/ 1933575 h 5143500"/>
              <a:gd name="connsiteX6" fmla="*/ 250560 w 3107204"/>
              <a:gd name="connsiteY6" fmla="*/ 1889834 h 5143500"/>
              <a:gd name="connsiteX7" fmla="*/ 192554 w 3107204"/>
              <a:gd name="connsiteY7" fmla="*/ 1843088 h 5143500"/>
              <a:gd name="connsiteX8" fmla="*/ 7811 w 3107204"/>
              <a:gd name="connsiteY8" fmla="*/ 1746705 h 5143500"/>
              <a:gd name="connsiteX9" fmla="*/ 467 w 3107204"/>
              <a:gd name="connsiteY9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197316 w 3107204"/>
              <a:gd name="connsiteY5" fmla="*/ 1933575 h 5143500"/>
              <a:gd name="connsiteX6" fmla="*/ 250560 w 3107204"/>
              <a:gd name="connsiteY6" fmla="*/ 1889834 h 5143500"/>
              <a:gd name="connsiteX7" fmla="*/ 192554 w 3107204"/>
              <a:gd name="connsiteY7" fmla="*/ 1843088 h 5143500"/>
              <a:gd name="connsiteX8" fmla="*/ 7811 w 3107204"/>
              <a:gd name="connsiteY8" fmla="*/ 1746705 h 5143500"/>
              <a:gd name="connsiteX9" fmla="*/ 467 w 3107204"/>
              <a:gd name="connsiteY9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197316 w 3107204"/>
              <a:gd name="connsiteY5" fmla="*/ 1933575 h 5143500"/>
              <a:gd name="connsiteX6" fmla="*/ 250560 w 3107204"/>
              <a:gd name="connsiteY6" fmla="*/ 1889834 h 5143500"/>
              <a:gd name="connsiteX7" fmla="*/ 192554 w 3107204"/>
              <a:gd name="connsiteY7" fmla="*/ 1843088 h 5143500"/>
              <a:gd name="connsiteX8" fmla="*/ 7811 w 3107204"/>
              <a:gd name="connsiteY8" fmla="*/ 1749087 h 5143500"/>
              <a:gd name="connsiteX9" fmla="*/ 467 w 3107204"/>
              <a:gd name="connsiteY9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197316 w 3107204"/>
              <a:gd name="connsiteY5" fmla="*/ 1933575 h 5143500"/>
              <a:gd name="connsiteX6" fmla="*/ 250560 w 3107204"/>
              <a:gd name="connsiteY6" fmla="*/ 1889834 h 5143500"/>
              <a:gd name="connsiteX7" fmla="*/ 192554 w 3107204"/>
              <a:gd name="connsiteY7" fmla="*/ 1843088 h 5143500"/>
              <a:gd name="connsiteX8" fmla="*/ 7811 w 3107204"/>
              <a:gd name="connsiteY8" fmla="*/ 1749087 h 5143500"/>
              <a:gd name="connsiteX9" fmla="*/ 467 w 3107204"/>
              <a:gd name="connsiteY9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197316 w 3107204"/>
              <a:gd name="connsiteY5" fmla="*/ 1933575 h 5143500"/>
              <a:gd name="connsiteX6" fmla="*/ 250560 w 3107204"/>
              <a:gd name="connsiteY6" fmla="*/ 1889834 h 5143500"/>
              <a:gd name="connsiteX7" fmla="*/ 192554 w 3107204"/>
              <a:gd name="connsiteY7" fmla="*/ 1843088 h 5143500"/>
              <a:gd name="connsiteX8" fmla="*/ 7811 w 3107204"/>
              <a:gd name="connsiteY8" fmla="*/ 1749087 h 5143500"/>
              <a:gd name="connsiteX9" fmla="*/ 467 w 3107204"/>
              <a:gd name="connsiteY9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197316 w 3107204"/>
              <a:gd name="connsiteY5" fmla="*/ 1933575 h 5143500"/>
              <a:gd name="connsiteX6" fmla="*/ 250560 w 3107204"/>
              <a:gd name="connsiteY6" fmla="*/ 1889834 h 5143500"/>
              <a:gd name="connsiteX7" fmla="*/ 192554 w 3107204"/>
              <a:gd name="connsiteY7" fmla="*/ 1843088 h 5143500"/>
              <a:gd name="connsiteX8" fmla="*/ 7811 w 3107204"/>
              <a:gd name="connsiteY8" fmla="*/ 1749087 h 5143500"/>
              <a:gd name="connsiteX9" fmla="*/ 467 w 3107204"/>
              <a:gd name="connsiteY9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190173 w 3107204"/>
              <a:gd name="connsiteY5" fmla="*/ 1933575 h 5143500"/>
              <a:gd name="connsiteX6" fmla="*/ 250560 w 3107204"/>
              <a:gd name="connsiteY6" fmla="*/ 1889834 h 5143500"/>
              <a:gd name="connsiteX7" fmla="*/ 192554 w 3107204"/>
              <a:gd name="connsiteY7" fmla="*/ 1843088 h 5143500"/>
              <a:gd name="connsiteX8" fmla="*/ 7811 w 3107204"/>
              <a:gd name="connsiteY8" fmla="*/ 1749087 h 5143500"/>
              <a:gd name="connsiteX9" fmla="*/ 467 w 3107204"/>
              <a:gd name="connsiteY9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190173 w 3107204"/>
              <a:gd name="connsiteY5" fmla="*/ 1933575 h 5143500"/>
              <a:gd name="connsiteX6" fmla="*/ 248179 w 3107204"/>
              <a:gd name="connsiteY6" fmla="*/ 1889834 h 5143500"/>
              <a:gd name="connsiteX7" fmla="*/ 192554 w 3107204"/>
              <a:gd name="connsiteY7" fmla="*/ 1843088 h 5143500"/>
              <a:gd name="connsiteX8" fmla="*/ 7811 w 3107204"/>
              <a:gd name="connsiteY8" fmla="*/ 1749087 h 5143500"/>
              <a:gd name="connsiteX9" fmla="*/ 467 w 3107204"/>
              <a:gd name="connsiteY9" fmla="*/ 0 h 5143500"/>
              <a:gd name="connsiteX0" fmla="*/ 467 w 3107204"/>
              <a:gd name="connsiteY0" fmla="*/ 0 h 5143500"/>
              <a:gd name="connsiteX1" fmla="*/ 3107204 w 3107204"/>
              <a:gd name="connsiteY1" fmla="*/ 0 h 5143500"/>
              <a:gd name="connsiteX2" fmla="*/ 3107204 w 3107204"/>
              <a:gd name="connsiteY2" fmla="*/ 5143500 h 5143500"/>
              <a:gd name="connsiteX3" fmla="*/ 467 w 3107204"/>
              <a:gd name="connsiteY3" fmla="*/ 5143500 h 5143500"/>
              <a:gd name="connsiteX4" fmla="*/ 7163 w 3107204"/>
              <a:gd name="connsiteY4" fmla="*/ 2027322 h 5143500"/>
              <a:gd name="connsiteX5" fmla="*/ 190173 w 3107204"/>
              <a:gd name="connsiteY5" fmla="*/ 1933575 h 5143500"/>
              <a:gd name="connsiteX6" fmla="*/ 248179 w 3107204"/>
              <a:gd name="connsiteY6" fmla="*/ 1889834 h 5143500"/>
              <a:gd name="connsiteX7" fmla="*/ 192554 w 3107204"/>
              <a:gd name="connsiteY7" fmla="*/ 1843088 h 5143500"/>
              <a:gd name="connsiteX8" fmla="*/ 7811 w 3107204"/>
              <a:gd name="connsiteY8" fmla="*/ 1749087 h 5143500"/>
              <a:gd name="connsiteX9" fmla="*/ 467 w 3107204"/>
              <a:gd name="connsiteY9" fmla="*/ 0 h 5143500"/>
              <a:gd name="connsiteX0" fmla="*/ 467 w 3117364"/>
              <a:gd name="connsiteY0" fmla="*/ 0 h 6840220"/>
              <a:gd name="connsiteX1" fmla="*/ 3107204 w 3117364"/>
              <a:gd name="connsiteY1" fmla="*/ 0 h 6840220"/>
              <a:gd name="connsiteX2" fmla="*/ 3117364 w 3117364"/>
              <a:gd name="connsiteY2" fmla="*/ 6840220 h 6840220"/>
              <a:gd name="connsiteX3" fmla="*/ 467 w 3117364"/>
              <a:gd name="connsiteY3" fmla="*/ 5143500 h 6840220"/>
              <a:gd name="connsiteX4" fmla="*/ 7163 w 3117364"/>
              <a:gd name="connsiteY4" fmla="*/ 2027322 h 6840220"/>
              <a:gd name="connsiteX5" fmla="*/ 190173 w 3117364"/>
              <a:gd name="connsiteY5" fmla="*/ 1933575 h 6840220"/>
              <a:gd name="connsiteX6" fmla="*/ 248179 w 3117364"/>
              <a:gd name="connsiteY6" fmla="*/ 1889834 h 6840220"/>
              <a:gd name="connsiteX7" fmla="*/ 192554 w 3117364"/>
              <a:gd name="connsiteY7" fmla="*/ 1843088 h 6840220"/>
              <a:gd name="connsiteX8" fmla="*/ 7811 w 3117364"/>
              <a:gd name="connsiteY8" fmla="*/ 1749087 h 6840220"/>
              <a:gd name="connsiteX9" fmla="*/ 467 w 3117364"/>
              <a:gd name="connsiteY9" fmla="*/ 0 h 6840220"/>
              <a:gd name="connsiteX0" fmla="*/ 10160 w 3127057"/>
              <a:gd name="connsiteY0" fmla="*/ 0 h 6850380"/>
              <a:gd name="connsiteX1" fmla="*/ 3116897 w 3127057"/>
              <a:gd name="connsiteY1" fmla="*/ 0 h 6850380"/>
              <a:gd name="connsiteX2" fmla="*/ 3127057 w 3127057"/>
              <a:gd name="connsiteY2" fmla="*/ 6840220 h 6850380"/>
              <a:gd name="connsiteX3" fmla="*/ 0 w 3127057"/>
              <a:gd name="connsiteY3" fmla="*/ 6850380 h 6850380"/>
              <a:gd name="connsiteX4" fmla="*/ 16856 w 3127057"/>
              <a:gd name="connsiteY4" fmla="*/ 2027322 h 6850380"/>
              <a:gd name="connsiteX5" fmla="*/ 199866 w 3127057"/>
              <a:gd name="connsiteY5" fmla="*/ 1933575 h 6850380"/>
              <a:gd name="connsiteX6" fmla="*/ 257872 w 3127057"/>
              <a:gd name="connsiteY6" fmla="*/ 1889834 h 6850380"/>
              <a:gd name="connsiteX7" fmla="*/ 202247 w 3127057"/>
              <a:gd name="connsiteY7" fmla="*/ 1843088 h 6850380"/>
              <a:gd name="connsiteX8" fmla="*/ 17504 w 3127057"/>
              <a:gd name="connsiteY8" fmla="*/ 1749087 h 6850380"/>
              <a:gd name="connsiteX9" fmla="*/ 10160 w 3127057"/>
              <a:gd name="connsiteY9" fmla="*/ 0 h 6850380"/>
              <a:gd name="connsiteX0" fmla="*/ 5397 w 3122294"/>
              <a:gd name="connsiteY0" fmla="*/ 0 h 6857524"/>
              <a:gd name="connsiteX1" fmla="*/ 3112134 w 3122294"/>
              <a:gd name="connsiteY1" fmla="*/ 0 h 6857524"/>
              <a:gd name="connsiteX2" fmla="*/ 3122294 w 3122294"/>
              <a:gd name="connsiteY2" fmla="*/ 6840220 h 6857524"/>
              <a:gd name="connsiteX3" fmla="*/ 0 w 3122294"/>
              <a:gd name="connsiteY3" fmla="*/ 6857524 h 6857524"/>
              <a:gd name="connsiteX4" fmla="*/ 12093 w 3122294"/>
              <a:gd name="connsiteY4" fmla="*/ 2027322 h 6857524"/>
              <a:gd name="connsiteX5" fmla="*/ 195103 w 3122294"/>
              <a:gd name="connsiteY5" fmla="*/ 1933575 h 6857524"/>
              <a:gd name="connsiteX6" fmla="*/ 253109 w 3122294"/>
              <a:gd name="connsiteY6" fmla="*/ 1889834 h 6857524"/>
              <a:gd name="connsiteX7" fmla="*/ 197484 w 3122294"/>
              <a:gd name="connsiteY7" fmla="*/ 1843088 h 6857524"/>
              <a:gd name="connsiteX8" fmla="*/ 12741 w 3122294"/>
              <a:gd name="connsiteY8" fmla="*/ 1749087 h 6857524"/>
              <a:gd name="connsiteX9" fmla="*/ 5397 w 3122294"/>
              <a:gd name="connsiteY9" fmla="*/ 0 h 6857524"/>
              <a:gd name="connsiteX0" fmla="*/ 635 w 3117532"/>
              <a:gd name="connsiteY0" fmla="*/ 0 h 6855143"/>
              <a:gd name="connsiteX1" fmla="*/ 3107372 w 3117532"/>
              <a:gd name="connsiteY1" fmla="*/ 0 h 6855143"/>
              <a:gd name="connsiteX2" fmla="*/ 3117532 w 3117532"/>
              <a:gd name="connsiteY2" fmla="*/ 6840220 h 6855143"/>
              <a:gd name="connsiteX3" fmla="*/ 0 w 3117532"/>
              <a:gd name="connsiteY3" fmla="*/ 6855143 h 6855143"/>
              <a:gd name="connsiteX4" fmla="*/ 7331 w 3117532"/>
              <a:gd name="connsiteY4" fmla="*/ 2027322 h 6855143"/>
              <a:gd name="connsiteX5" fmla="*/ 190341 w 3117532"/>
              <a:gd name="connsiteY5" fmla="*/ 1933575 h 6855143"/>
              <a:gd name="connsiteX6" fmla="*/ 248347 w 3117532"/>
              <a:gd name="connsiteY6" fmla="*/ 1889834 h 6855143"/>
              <a:gd name="connsiteX7" fmla="*/ 192722 w 3117532"/>
              <a:gd name="connsiteY7" fmla="*/ 1843088 h 6855143"/>
              <a:gd name="connsiteX8" fmla="*/ 7979 w 3117532"/>
              <a:gd name="connsiteY8" fmla="*/ 1749087 h 6855143"/>
              <a:gd name="connsiteX9" fmla="*/ 635 w 3117532"/>
              <a:gd name="connsiteY9" fmla="*/ 0 h 6855143"/>
              <a:gd name="connsiteX0" fmla="*/ 3016 w 3119913"/>
              <a:gd name="connsiteY0" fmla="*/ 0 h 6855143"/>
              <a:gd name="connsiteX1" fmla="*/ 3109753 w 3119913"/>
              <a:gd name="connsiteY1" fmla="*/ 0 h 6855143"/>
              <a:gd name="connsiteX2" fmla="*/ 3119913 w 3119913"/>
              <a:gd name="connsiteY2" fmla="*/ 6840220 h 6855143"/>
              <a:gd name="connsiteX3" fmla="*/ 0 w 3119913"/>
              <a:gd name="connsiteY3" fmla="*/ 6855143 h 6855143"/>
              <a:gd name="connsiteX4" fmla="*/ 9712 w 3119913"/>
              <a:gd name="connsiteY4" fmla="*/ 2027322 h 6855143"/>
              <a:gd name="connsiteX5" fmla="*/ 192722 w 3119913"/>
              <a:gd name="connsiteY5" fmla="*/ 1933575 h 6855143"/>
              <a:gd name="connsiteX6" fmla="*/ 250728 w 3119913"/>
              <a:gd name="connsiteY6" fmla="*/ 1889834 h 6855143"/>
              <a:gd name="connsiteX7" fmla="*/ 195103 w 3119913"/>
              <a:gd name="connsiteY7" fmla="*/ 1843088 h 6855143"/>
              <a:gd name="connsiteX8" fmla="*/ 10360 w 3119913"/>
              <a:gd name="connsiteY8" fmla="*/ 1749087 h 6855143"/>
              <a:gd name="connsiteX9" fmla="*/ 3016 w 3119913"/>
              <a:gd name="connsiteY9" fmla="*/ 0 h 6855143"/>
              <a:gd name="connsiteX0" fmla="*/ 467 w 3117364"/>
              <a:gd name="connsiteY0" fmla="*/ 0 h 6857524"/>
              <a:gd name="connsiteX1" fmla="*/ 3107204 w 3117364"/>
              <a:gd name="connsiteY1" fmla="*/ 0 h 6857524"/>
              <a:gd name="connsiteX2" fmla="*/ 3117364 w 3117364"/>
              <a:gd name="connsiteY2" fmla="*/ 6840220 h 6857524"/>
              <a:gd name="connsiteX3" fmla="*/ 2213 w 3117364"/>
              <a:gd name="connsiteY3" fmla="*/ 6857524 h 6857524"/>
              <a:gd name="connsiteX4" fmla="*/ 7163 w 3117364"/>
              <a:gd name="connsiteY4" fmla="*/ 2027322 h 6857524"/>
              <a:gd name="connsiteX5" fmla="*/ 190173 w 3117364"/>
              <a:gd name="connsiteY5" fmla="*/ 1933575 h 6857524"/>
              <a:gd name="connsiteX6" fmla="*/ 248179 w 3117364"/>
              <a:gd name="connsiteY6" fmla="*/ 1889834 h 6857524"/>
              <a:gd name="connsiteX7" fmla="*/ 192554 w 3117364"/>
              <a:gd name="connsiteY7" fmla="*/ 1843088 h 6857524"/>
              <a:gd name="connsiteX8" fmla="*/ 7811 w 3117364"/>
              <a:gd name="connsiteY8" fmla="*/ 1749087 h 6857524"/>
              <a:gd name="connsiteX9" fmla="*/ 467 w 3117364"/>
              <a:gd name="connsiteY9" fmla="*/ 0 h 6857524"/>
              <a:gd name="connsiteX0" fmla="*/ 467 w 3112601"/>
              <a:gd name="connsiteY0" fmla="*/ 0 h 6861652"/>
              <a:gd name="connsiteX1" fmla="*/ 3107204 w 3112601"/>
              <a:gd name="connsiteY1" fmla="*/ 0 h 6861652"/>
              <a:gd name="connsiteX2" fmla="*/ 3112601 w 3112601"/>
              <a:gd name="connsiteY2" fmla="*/ 6861652 h 6861652"/>
              <a:gd name="connsiteX3" fmla="*/ 2213 w 3112601"/>
              <a:gd name="connsiteY3" fmla="*/ 6857524 h 6861652"/>
              <a:gd name="connsiteX4" fmla="*/ 7163 w 3112601"/>
              <a:gd name="connsiteY4" fmla="*/ 2027322 h 6861652"/>
              <a:gd name="connsiteX5" fmla="*/ 190173 w 3112601"/>
              <a:gd name="connsiteY5" fmla="*/ 1933575 h 6861652"/>
              <a:gd name="connsiteX6" fmla="*/ 248179 w 3112601"/>
              <a:gd name="connsiteY6" fmla="*/ 1889834 h 6861652"/>
              <a:gd name="connsiteX7" fmla="*/ 192554 w 3112601"/>
              <a:gd name="connsiteY7" fmla="*/ 1843088 h 6861652"/>
              <a:gd name="connsiteX8" fmla="*/ 7811 w 3112601"/>
              <a:gd name="connsiteY8" fmla="*/ 1749087 h 6861652"/>
              <a:gd name="connsiteX9" fmla="*/ 467 w 3112601"/>
              <a:gd name="connsiteY9" fmla="*/ 0 h 6861652"/>
              <a:gd name="connsiteX0" fmla="*/ 467 w 3108260"/>
              <a:gd name="connsiteY0" fmla="*/ 0 h 6864033"/>
              <a:gd name="connsiteX1" fmla="*/ 3107204 w 3108260"/>
              <a:gd name="connsiteY1" fmla="*/ 0 h 6864033"/>
              <a:gd name="connsiteX2" fmla="*/ 3107838 w 3108260"/>
              <a:gd name="connsiteY2" fmla="*/ 6864033 h 6864033"/>
              <a:gd name="connsiteX3" fmla="*/ 2213 w 3108260"/>
              <a:gd name="connsiteY3" fmla="*/ 6857524 h 6864033"/>
              <a:gd name="connsiteX4" fmla="*/ 7163 w 3108260"/>
              <a:gd name="connsiteY4" fmla="*/ 2027322 h 6864033"/>
              <a:gd name="connsiteX5" fmla="*/ 190173 w 3108260"/>
              <a:gd name="connsiteY5" fmla="*/ 1933575 h 6864033"/>
              <a:gd name="connsiteX6" fmla="*/ 248179 w 3108260"/>
              <a:gd name="connsiteY6" fmla="*/ 1889834 h 6864033"/>
              <a:gd name="connsiteX7" fmla="*/ 192554 w 3108260"/>
              <a:gd name="connsiteY7" fmla="*/ 1843088 h 6864033"/>
              <a:gd name="connsiteX8" fmla="*/ 7811 w 3108260"/>
              <a:gd name="connsiteY8" fmla="*/ 1749087 h 6864033"/>
              <a:gd name="connsiteX9" fmla="*/ 467 w 3108260"/>
              <a:gd name="connsiteY9" fmla="*/ 0 h 6864033"/>
              <a:gd name="connsiteX0" fmla="*/ 467 w 3110220"/>
              <a:gd name="connsiteY0" fmla="*/ 0 h 6864033"/>
              <a:gd name="connsiteX1" fmla="*/ 3107204 w 3110220"/>
              <a:gd name="connsiteY1" fmla="*/ 0 h 6864033"/>
              <a:gd name="connsiteX2" fmla="*/ 3110220 w 3110220"/>
              <a:gd name="connsiteY2" fmla="*/ 6864033 h 6864033"/>
              <a:gd name="connsiteX3" fmla="*/ 2213 w 3110220"/>
              <a:gd name="connsiteY3" fmla="*/ 6857524 h 6864033"/>
              <a:gd name="connsiteX4" fmla="*/ 7163 w 3110220"/>
              <a:gd name="connsiteY4" fmla="*/ 2027322 h 6864033"/>
              <a:gd name="connsiteX5" fmla="*/ 190173 w 3110220"/>
              <a:gd name="connsiteY5" fmla="*/ 1933575 h 6864033"/>
              <a:gd name="connsiteX6" fmla="*/ 248179 w 3110220"/>
              <a:gd name="connsiteY6" fmla="*/ 1889834 h 6864033"/>
              <a:gd name="connsiteX7" fmla="*/ 192554 w 3110220"/>
              <a:gd name="connsiteY7" fmla="*/ 1843088 h 6864033"/>
              <a:gd name="connsiteX8" fmla="*/ 7811 w 3110220"/>
              <a:gd name="connsiteY8" fmla="*/ 1749087 h 6864033"/>
              <a:gd name="connsiteX9" fmla="*/ 467 w 3110220"/>
              <a:gd name="connsiteY9" fmla="*/ 0 h 6864033"/>
              <a:gd name="connsiteX0" fmla="*/ 467 w 3110220"/>
              <a:gd name="connsiteY0" fmla="*/ 0 h 6857524"/>
              <a:gd name="connsiteX1" fmla="*/ 3107204 w 3110220"/>
              <a:gd name="connsiteY1" fmla="*/ 0 h 6857524"/>
              <a:gd name="connsiteX2" fmla="*/ 3110220 w 3110220"/>
              <a:gd name="connsiteY2" fmla="*/ 6856889 h 6857524"/>
              <a:gd name="connsiteX3" fmla="*/ 2213 w 3110220"/>
              <a:gd name="connsiteY3" fmla="*/ 6857524 h 6857524"/>
              <a:gd name="connsiteX4" fmla="*/ 7163 w 3110220"/>
              <a:gd name="connsiteY4" fmla="*/ 2027322 h 6857524"/>
              <a:gd name="connsiteX5" fmla="*/ 190173 w 3110220"/>
              <a:gd name="connsiteY5" fmla="*/ 1933575 h 6857524"/>
              <a:gd name="connsiteX6" fmla="*/ 248179 w 3110220"/>
              <a:gd name="connsiteY6" fmla="*/ 1889834 h 6857524"/>
              <a:gd name="connsiteX7" fmla="*/ 192554 w 3110220"/>
              <a:gd name="connsiteY7" fmla="*/ 1843088 h 6857524"/>
              <a:gd name="connsiteX8" fmla="*/ 7811 w 3110220"/>
              <a:gd name="connsiteY8" fmla="*/ 1749087 h 6857524"/>
              <a:gd name="connsiteX9" fmla="*/ 467 w 3110220"/>
              <a:gd name="connsiteY9" fmla="*/ 0 h 6857524"/>
              <a:gd name="connsiteX0" fmla="*/ 467 w 3108261"/>
              <a:gd name="connsiteY0" fmla="*/ 0 h 6857524"/>
              <a:gd name="connsiteX1" fmla="*/ 3107204 w 3108261"/>
              <a:gd name="connsiteY1" fmla="*/ 0 h 6857524"/>
              <a:gd name="connsiteX2" fmla="*/ 3107839 w 3108261"/>
              <a:gd name="connsiteY2" fmla="*/ 6856889 h 6857524"/>
              <a:gd name="connsiteX3" fmla="*/ 2213 w 3108261"/>
              <a:gd name="connsiteY3" fmla="*/ 6857524 h 6857524"/>
              <a:gd name="connsiteX4" fmla="*/ 7163 w 3108261"/>
              <a:gd name="connsiteY4" fmla="*/ 2027322 h 6857524"/>
              <a:gd name="connsiteX5" fmla="*/ 190173 w 3108261"/>
              <a:gd name="connsiteY5" fmla="*/ 1933575 h 6857524"/>
              <a:gd name="connsiteX6" fmla="*/ 248179 w 3108261"/>
              <a:gd name="connsiteY6" fmla="*/ 1889834 h 6857524"/>
              <a:gd name="connsiteX7" fmla="*/ 192554 w 3108261"/>
              <a:gd name="connsiteY7" fmla="*/ 1843088 h 6857524"/>
              <a:gd name="connsiteX8" fmla="*/ 7811 w 3108261"/>
              <a:gd name="connsiteY8" fmla="*/ 1749087 h 6857524"/>
              <a:gd name="connsiteX9" fmla="*/ 467 w 3108261"/>
              <a:gd name="connsiteY9" fmla="*/ 0 h 6857524"/>
              <a:gd name="connsiteX0" fmla="*/ 467 w 3108261"/>
              <a:gd name="connsiteY0" fmla="*/ 0 h 6857524"/>
              <a:gd name="connsiteX1" fmla="*/ 3107204 w 3108261"/>
              <a:gd name="connsiteY1" fmla="*/ 0 h 6857524"/>
              <a:gd name="connsiteX2" fmla="*/ 3107839 w 3108261"/>
              <a:gd name="connsiteY2" fmla="*/ 6856889 h 6857524"/>
              <a:gd name="connsiteX3" fmla="*/ 2213 w 3108261"/>
              <a:gd name="connsiteY3" fmla="*/ 6857524 h 6857524"/>
              <a:gd name="connsiteX4" fmla="*/ 7163 w 3108261"/>
              <a:gd name="connsiteY4" fmla="*/ 2027322 h 6857524"/>
              <a:gd name="connsiteX5" fmla="*/ 190173 w 3108261"/>
              <a:gd name="connsiteY5" fmla="*/ 1933575 h 6857524"/>
              <a:gd name="connsiteX6" fmla="*/ 248179 w 3108261"/>
              <a:gd name="connsiteY6" fmla="*/ 1889834 h 6857524"/>
              <a:gd name="connsiteX7" fmla="*/ 192554 w 3108261"/>
              <a:gd name="connsiteY7" fmla="*/ 1843088 h 6857524"/>
              <a:gd name="connsiteX8" fmla="*/ 7811 w 3108261"/>
              <a:gd name="connsiteY8" fmla="*/ 1749087 h 6857524"/>
              <a:gd name="connsiteX9" fmla="*/ 467 w 3108261"/>
              <a:gd name="connsiteY9" fmla="*/ 0 h 6857524"/>
              <a:gd name="connsiteX0" fmla="*/ 7779 w 3106048"/>
              <a:gd name="connsiteY0" fmla="*/ 0 h 6857524"/>
              <a:gd name="connsiteX1" fmla="*/ 3104991 w 3106048"/>
              <a:gd name="connsiteY1" fmla="*/ 0 h 6857524"/>
              <a:gd name="connsiteX2" fmla="*/ 3105626 w 3106048"/>
              <a:gd name="connsiteY2" fmla="*/ 6856889 h 6857524"/>
              <a:gd name="connsiteX3" fmla="*/ 0 w 3106048"/>
              <a:gd name="connsiteY3" fmla="*/ 6857524 h 6857524"/>
              <a:gd name="connsiteX4" fmla="*/ 4950 w 3106048"/>
              <a:gd name="connsiteY4" fmla="*/ 2027322 h 6857524"/>
              <a:gd name="connsiteX5" fmla="*/ 187960 w 3106048"/>
              <a:gd name="connsiteY5" fmla="*/ 1933575 h 6857524"/>
              <a:gd name="connsiteX6" fmla="*/ 245966 w 3106048"/>
              <a:gd name="connsiteY6" fmla="*/ 1889834 h 6857524"/>
              <a:gd name="connsiteX7" fmla="*/ 190341 w 3106048"/>
              <a:gd name="connsiteY7" fmla="*/ 1843088 h 6857524"/>
              <a:gd name="connsiteX8" fmla="*/ 5598 w 3106048"/>
              <a:gd name="connsiteY8" fmla="*/ 1749087 h 6857524"/>
              <a:gd name="connsiteX9" fmla="*/ 7779 w 3106048"/>
              <a:gd name="connsiteY9" fmla="*/ 0 h 6857524"/>
              <a:gd name="connsiteX0" fmla="*/ 7779 w 3106048"/>
              <a:gd name="connsiteY0" fmla="*/ 0 h 6859906"/>
              <a:gd name="connsiteX1" fmla="*/ 3104991 w 3106048"/>
              <a:gd name="connsiteY1" fmla="*/ 2382 h 6859906"/>
              <a:gd name="connsiteX2" fmla="*/ 3105626 w 3106048"/>
              <a:gd name="connsiteY2" fmla="*/ 6859271 h 6859906"/>
              <a:gd name="connsiteX3" fmla="*/ 0 w 3106048"/>
              <a:gd name="connsiteY3" fmla="*/ 6859906 h 6859906"/>
              <a:gd name="connsiteX4" fmla="*/ 4950 w 3106048"/>
              <a:gd name="connsiteY4" fmla="*/ 2029704 h 6859906"/>
              <a:gd name="connsiteX5" fmla="*/ 187960 w 3106048"/>
              <a:gd name="connsiteY5" fmla="*/ 1935957 h 6859906"/>
              <a:gd name="connsiteX6" fmla="*/ 245966 w 3106048"/>
              <a:gd name="connsiteY6" fmla="*/ 1892216 h 6859906"/>
              <a:gd name="connsiteX7" fmla="*/ 190341 w 3106048"/>
              <a:gd name="connsiteY7" fmla="*/ 1845470 h 6859906"/>
              <a:gd name="connsiteX8" fmla="*/ 5598 w 3106048"/>
              <a:gd name="connsiteY8" fmla="*/ 1751469 h 6859906"/>
              <a:gd name="connsiteX9" fmla="*/ 7779 w 3106048"/>
              <a:gd name="connsiteY9" fmla="*/ 0 h 685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6048" h="6859906">
                <a:moveTo>
                  <a:pt x="7779" y="0"/>
                </a:moveTo>
                <a:lnTo>
                  <a:pt x="3104991" y="2382"/>
                </a:lnTo>
                <a:cubicBezTo>
                  <a:pt x="3108378" y="2282455"/>
                  <a:pt x="3102239" y="4579198"/>
                  <a:pt x="3105626" y="6859271"/>
                </a:cubicBezTo>
                <a:lnTo>
                  <a:pt x="0" y="6859906"/>
                </a:lnTo>
                <a:cubicBezTo>
                  <a:pt x="645" y="5774349"/>
                  <a:pt x="4305" y="3115261"/>
                  <a:pt x="4950" y="2029704"/>
                </a:cubicBezTo>
                <a:lnTo>
                  <a:pt x="187960" y="1935957"/>
                </a:lnTo>
                <a:cubicBezTo>
                  <a:pt x="214238" y="1919789"/>
                  <a:pt x="246760" y="1914441"/>
                  <a:pt x="245966" y="1892216"/>
                </a:cubicBezTo>
                <a:cubicBezTo>
                  <a:pt x="247099" y="1868257"/>
                  <a:pt x="216511" y="1864166"/>
                  <a:pt x="190341" y="1845470"/>
                </a:cubicBezTo>
                <a:cubicBezTo>
                  <a:pt x="149883" y="1826774"/>
                  <a:pt x="86430" y="1789172"/>
                  <a:pt x="5598" y="1751469"/>
                </a:cubicBezTo>
                <a:cubicBezTo>
                  <a:pt x="8706" y="1212890"/>
                  <a:pt x="4671" y="538579"/>
                  <a:pt x="7779" y="0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0793" y="5901679"/>
            <a:ext cx="4751017" cy="21544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1400" b="0" i="0" cap="none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0793" y="6202665"/>
            <a:ext cx="4751017" cy="2369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230188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204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57200" y="1268985"/>
            <a:ext cx="8229600" cy="291592"/>
          </a:xfrm>
        </p:spPr>
        <p:txBody>
          <a:bodyPr/>
          <a:lstStyle>
            <a:lvl1pPr marL="0" indent="0">
              <a:buNone/>
              <a:defRPr sz="1400"/>
            </a:lvl1pPr>
            <a:lvl2pPr marL="230188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199" y="761455"/>
            <a:ext cx="8229600" cy="3139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9" y="6551759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Division Name or Footer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2" y="6544227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21"/>
          </p:nvPr>
        </p:nvSpPr>
        <p:spPr>
          <a:xfrm>
            <a:off x="3200400" y="1745198"/>
            <a:ext cx="2481072" cy="4306824"/>
          </a:xfr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1500"/>
              </a:spcBef>
              <a:buNone/>
              <a:defRPr lang="en-US" sz="1200" b="1" dirty="0">
                <a:solidFill>
                  <a:schemeClr val="accent1"/>
                </a:solidFill>
              </a:defRPr>
            </a:lvl1pPr>
            <a:lvl2pPr marL="341313" indent="-341313">
              <a:spcBef>
                <a:spcPts val="0"/>
              </a:spcBef>
              <a:buNone/>
              <a:defRPr lang="en-US" sz="1200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22"/>
          </p:nvPr>
        </p:nvSpPr>
        <p:spPr>
          <a:xfrm>
            <a:off x="5943600" y="1745198"/>
            <a:ext cx="2481072" cy="4306824"/>
          </a:xfr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1500"/>
              </a:spcBef>
              <a:buNone/>
              <a:defRPr lang="en-US" sz="1200" b="1" dirty="0">
                <a:solidFill>
                  <a:schemeClr val="accent1"/>
                </a:solidFill>
              </a:defRPr>
            </a:lvl1pPr>
            <a:lvl2pPr marL="341313" indent="-341313">
              <a:spcBef>
                <a:spcPts val="0"/>
              </a:spcBef>
              <a:buNone/>
              <a:defRPr lang="en-US" sz="1200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5198"/>
            <a:ext cx="2481072" cy="4306824"/>
          </a:xfr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1500"/>
              </a:spcBef>
              <a:buNone/>
              <a:defRPr lang="en-US" sz="1200" b="1" dirty="0">
                <a:solidFill>
                  <a:schemeClr val="accent1"/>
                </a:solidFill>
              </a:defRPr>
            </a:lvl1pPr>
            <a:lvl2pPr marL="341313" indent="-341313">
              <a:spcBef>
                <a:spcPts val="0"/>
              </a:spcBef>
              <a:buNone/>
              <a:defRPr lang="en-US" sz="1200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7211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9" y="6551759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Division Name or Footer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2" y="6544227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61455"/>
            <a:ext cx="8229600" cy="3139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91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24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4" pos="4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7919867" y="6355081"/>
            <a:ext cx="766764" cy="334835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141229"/>
            <a:ext cx="7234067" cy="575542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0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9" y="6551759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Division Name or Footer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2" y="6544227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199" y="1562100"/>
            <a:ext cx="3895344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4791456" y="1562100"/>
            <a:ext cx="3895344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57199" y="761455"/>
            <a:ext cx="8229600" cy="3139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29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9" y="6551759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Division Name or Footer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2" y="6544227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457199" y="761455"/>
            <a:ext cx="8229600" cy="3139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61932"/>
            <a:ext cx="3886200" cy="4295968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1422621"/>
            <a:ext cx="3886200" cy="24929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1800" b="1"/>
            </a:lvl1pPr>
            <a:lvl2pPr marL="23018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00600" y="1422621"/>
            <a:ext cx="3886200" cy="24929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1800" b="1"/>
            </a:lvl1pPr>
            <a:lvl2pPr marL="230182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800600" y="1761932"/>
            <a:ext cx="3886200" cy="4295968"/>
          </a:xfr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0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9" y="6551759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Division Name or Footer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2" y="6544227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199" y="761455"/>
            <a:ext cx="8229600" cy="3139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7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7919867" y="6350476"/>
            <a:ext cx="766764" cy="334835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9" y="6551759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Division Name or Footer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2" y="6544227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94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20491"/>
            <a:ext cx="5088731" cy="687849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2" y="1162324"/>
            <a:ext cx="4087733" cy="348813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000" b="1" i="0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891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57202" y="1655064"/>
            <a:ext cx="4087913" cy="4407408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5232082" y="4076701"/>
            <a:ext cx="3454719" cy="1955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buNone/>
              <a:defRPr sz="1200">
                <a:solidFill>
                  <a:schemeClr val="tx1"/>
                </a:solidFill>
              </a:defRPr>
            </a:lvl2pPr>
            <a:lvl3pPr marL="228594" indent="-228594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466332" indent="-223833"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</a:defRPr>
            </a:lvl4pPr>
            <a:lvl5pPr marL="685783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Caption for content above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9" y="6551759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Division Name or Footer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2" y="6544227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7919867" y="6350476"/>
            <a:ext cx="766764" cy="334835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79400" y="-970"/>
            <a:ext cx="4064600" cy="3759696"/>
          </a:xfrm>
          <a:custGeom>
            <a:avLst/>
            <a:gdLst>
              <a:gd name="connsiteX0" fmla="*/ 0 w 4035853"/>
              <a:gd name="connsiteY0" fmla="*/ 0 h 2697096"/>
              <a:gd name="connsiteX1" fmla="*/ 4035853 w 4035853"/>
              <a:gd name="connsiteY1" fmla="*/ 0 h 2697096"/>
              <a:gd name="connsiteX2" fmla="*/ 4035853 w 4035853"/>
              <a:gd name="connsiteY2" fmla="*/ 2697096 h 2697096"/>
              <a:gd name="connsiteX3" fmla="*/ 0 w 4035853"/>
              <a:gd name="connsiteY3" fmla="*/ 2697096 h 2697096"/>
              <a:gd name="connsiteX4" fmla="*/ 0 w 4035853"/>
              <a:gd name="connsiteY4" fmla="*/ 0 h 2697096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323823 w 4035853"/>
              <a:gd name="connsiteY3" fmla="*/ 2700356 h 2700356"/>
              <a:gd name="connsiteX4" fmla="*/ 0 w 4035853"/>
              <a:gd name="connsiteY4" fmla="*/ 2697096 h 2700356"/>
              <a:gd name="connsiteX5" fmla="*/ 0 w 4035853"/>
              <a:gd name="connsiteY5" fmla="*/ 0 h 2700356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323823 w 4035853"/>
              <a:gd name="connsiteY3" fmla="*/ 2700356 h 2700356"/>
              <a:gd name="connsiteX4" fmla="*/ 0 w 4035853"/>
              <a:gd name="connsiteY4" fmla="*/ 2697096 h 2700356"/>
              <a:gd name="connsiteX5" fmla="*/ 0 w 4035853"/>
              <a:gd name="connsiteY5" fmla="*/ 0 h 2700356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612823 w 4035853"/>
              <a:gd name="connsiteY3" fmla="*/ 2689412 h 2700356"/>
              <a:gd name="connsiteX4" fmla="*/ 323823 w 4035853"/>
              <a:gd name="connsiteY4" fmla="*/ 2700356 h 2700356"/>
              <a:gd name="connsiteX5" fmla="*/ 0 w 4035853"/>
              <a:gd name="connsiteY5" fmla="*/ 2697096 h 2700356"/>
              <a:gd name="connsiteX6" fmla="*/ 0 w 4035853"/>
              <a:gd name="connsiteY6" fmla="*/ 0 h 2700356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612823 w 4035853"/>
              <a:gd name="connsiteY3" fmla="*/ 2689412 h 2700356"/>
              <a:gd name="connsiteX4" fmla="*/ 323823 w 4035853"/>
              <a:gd name="connsiteY4" fmla="*/ 2700356 h 2700356"/>
              <a:gd name="connsiteX5" fmla="*/ 0 w 4035853"/>
              <a:gd name="connsiteY5" fmla="*/ 2697096 h 2700356"/>
              <a:gd name="connsiteX6" fmla="*/ 0 w 4035853"/>
              <a:gd name="connsiteY6" fmla="*/ 0 h 2700356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612823 w 4035853"/>
              <a:gd name="connsiteY3" fmla="*/ 2689412 h 2700356"/>
              <a:gd name="connsiteX4" fmla="*/ 323823 w 4035853"/>
              <a:gd name="connsiteY4" fmla="*/ 2700356 h 2700356"/>
              <a:gd name="connsiteX5" fmla="*/ 0 w 4035853"/>
              <a:gd name="connsiteY5" fmla="*/ 2697096 h 2700356"/>
              <a:gd name="connsiteX6" fmla="*/ 0 w 4035853"/>
              <a:gd name="connsiteY6" fmla="*/ 0 h 2700356"/>
              <a:gd name="connsiteX0" fmla="*/ 0 w 4035853"/>
              <a:gd name="connsiteY0" fmla="*/ 0 h 2700645"/>
              <a:gd name="connsiteX1" fmla="*/ 4035853 w 4035853"/>
              <a:gd name="connsiteY1" fmla="*/ 0 h 2700645"/>
              <a:gd name="connsiteX2" fmla="*/ 4035853 w 4035853"/>
              <a:gd name="connsiteY2" fmla="*/ 2697096 h 2700645"/>
              <a:gd name="connsiteX3" fmla="*/ 612823 w 4035853"/>
              <a:gd name="connsiteY3" fmla="*/ 2689412 h 2700645"/>
              <a:gd name="connsiteX4" fmla="*/ 323823 w 4035853"/>
              <a:gd name="connsiteY4" fmla="*/ 2700356 h 2700645"/>
              <a:gd name="connsiteX5" fmla="*/ 0 w 4035853"/>
              <a:gd name="connsiteY5" fmla="*/ 2697096 h 2700645"/>
              <a:gd name="connsiteX6" fmla="*/ 0 w 4035853"/>
              <a:gd name="connsiteY6" fmla="*/ 0 h 2700645"/>
              <a:gd name="connsiteX0" fmla="*/ 0 w 4035853"/>
              <a:gd name="connsiteY0" fmla="*/ 0 h 2700645"/>
              <a:gd name="connsiteX1" fmla="*/ 4035853 w 4035853"/>
              <a:gd name="connsiteY1" fmla="*/ 0 h 2700645"/>
              <a:gd name="connsiteX2" fmla="*/ 4035853 w 4035853"/>
              <a:gd name="connsiteY2" fmla="*/ 2697096 h 2700645"/>
              <a:gd name="connsiteX3" fmla="*/ 612823 w 4035853"/>
              <a:gd name="connsiteY3" fmla="*/ 2689412 h 2700645"/>
              <a:gd name="connsiteX4" fmla="*/ 171423 w 4035853"/>
              <a:gd name="connsiteY4" fmla="*/ 2700356 h 2700645"/>
              <a:gd name="connsiteX5" fmla="*/ 0 w 4035853"/>
              <a:gd name="connsiteY5" fmla="*/ 2697096 h 2700645"/>
              <a:gd name="connsiteX6" fmla="*/ 0 w 4035853"/>
              <a:gd name="connsiteY6" fmla="*/ 0 h 2700645"/>
              <a:gd name="connsiteX0" fmla="*/ 0 w 4035853"/>
              <a:gd name="connsiteY0" fmla="*/ 0 h 2700645"/>
              <a:gd name="connsiteX1" fmla="*/ 4035853 w 4035853"/>
              <a:gd name="connsiteY1" fmla="*/ 0 h 2700645"/>
              <a:gd name="connsiteX2" fmla="*/ 4035853 w 4035853"/>
              <a:gd name="connsiteY2" fmla="*/ 2697096 h 2700645"/>
              <a:gd name="connsiteX3" fmla="*/ 612823 w 4035853"/>
              <a:gd name="connsiteY3" fmla="*/ 2689412 h 2700645"/>
              <a:gd name="connsiteX4" fmla="*/ 171423 w 4035853"/>
              <a:gd name="connsiteY4" fmla="*/ 2700356 h 2700645"/>
              <a:gd name="connsiteX5" fmla="*/ 0 w 4035853"/>
              <a:gd name="connsiteY5" fmla="*/ 2697096 h 2700645"/>
              <a:gd name="connsiteX6" fmla="*/ 0 w 4035853"/>
              <a:gd name="connsiteY6" fmla="*/ 0 h 2700645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612823 w 4035853"/>
              <a:gd name="connsiteY3" fmla="*/ 2689412 h 2700356"/>
              <a:gd name="connsiteX4" fmla="*/ 171423 w 4035853"/>
              <a:gd name="connsiteY4" fmla="*/ 2700356 h 2700356"/>
              <a:gd name="connsiteX5" fmla="*/ 0 w 4035853"/>
              <a:gd name="connsiteY5" fmla="*/ 2697096 h 2700356"/>
              <a:gd name="connsiteX6" fmla="*/ 0 w 4035853"/>
              <a:gd name="connsiteY6" fmla="*/ 0 h 2700356"/>
              <a:gd name="connsiteX0" fmla="*/ 0 w 4035853"/>
              <a:gd name="connsiteY0" fmla="*/ 0 h 2697975"/>
              <a:gd name="connsiteX1" fmla="*/ 4035853 w 4035853"/>
              <a:gd name="connsiteY1" fmla="*/ 0 h 2697975"/>
              <a:gd name="connsiteX2" fmla="*/ 4035853 w 4035853"/>
              <a:gd name="connsiteY2" fmla="*/ 2697096 h 2697975"/>
              <a:gd name="connsiteX3" fmla="*/ 612823 w 4035853"/>
              <a:gd name="connsiteY3" fmla="*/ 2689412 h 2697975"/>
              <a:gd name="connsiteX4" fmla="*/ 171423 w 4035853"/>
              <a:gd name="connsiteY4" fmla="*/ 2697975 h 2697975"/>
              <a:gd name="connsiteX5" fmla="*/ 0 w 4035853"/>
              <a:gd name="connsiteY5" fmla="*/ 2697096 h 2697975"/>
              <a:gd name="connsiteX6" fmla="*/ 0 w 4035853"/>
              <a:gd name="connsiteY6" fmla="*/ 0 h 2697975"/>
              <a:gd name="connsiteX0" fmla="*/ 0 w 4035853"/>
              <a:gd name="connsiteY0" fmla="*/ 0 h 2698065"/>
              <a:gd name="connsiteX1" fmla="*/ 4035853 w 4035853"/>
              <a:gd name="connsiteY1" fmla="*/ 0 h 2698065"/>
              <a:gd name="connsiteX2" fmla="*/ 4035853 w 4035853"/>
              <a:gd name="connsiteY2" fmla="*/ 2697096 h 2698065"/>
              <a:gd name="connsiteX3" fmla="*/ 612823 w 4035853"/>
              <a:gd name="connsiteY3" fmla="*/ 2689412 h 2698065"/>
              <a:gd name="connsiteX4" fmla="*/ 171423 w 4035853"/>
              <a:gd name="connsiteY4" fmla="*/ 2697975 h 2698065"/>
              <a:gd name="connsiteX5" fmla="*/ 0 w 4035853"/>
              <a:gd name="connsiteY5" fmla="*/ 2697096 h 2698065"/>
              <a:gd name="connsiteX6" fmla="*/ 0 w 4035853"/>
              <a:gd name="connsiteY6" fmla="*/ 0 h 2698065"/>
              <a:gd name="connsiteX0" fmla="*/ 0 w 4035853"/>
              <a:gd name="connsiteY0" fmla="*/ 0 h 2697975"/>
              <a:gd name="connsiteX1" fmla="*/ 4035853 w 4035853"/>
              <a:gd name="connsiteY1" fmla="*/ 0 h 2697975"/>
              <a:gd name="connsiteX2" fmla="*/ 4035853 w 4035853"/>
              <a:gd name="connsiteY2" fmla="*/ 2697096 h 2697975"/>
              <a:gd name="connsiteX3" fmla="*/ 581867 w 4035853"/>
              <a:gd name="connsiteY3" fmla="*/ 2696556 h 2697975"/>
              <a:gd name="connsiteX4" fmla="*/ 171423 w 4035853"/>
              <a:gd name="connsiteY4" fmla="*/ 2697975 h 2697975"/>
              <a:gd name="connsiteX5" fmla="*/ 0 w 4035853"/>
              <a:gd name="connsiteY5" fmla="*/ 2697096 h 2697975"/>
              <a:gd name="connsiteX6" fmla="*/ 0 w 4035853"/>
              <a:gd name="connsiteY6" fmla="*/ 0 h 2697975"/>
              <a:gd name="connsiteX0" fmla="*/ 0 w 4035853"/>
              <a:gd name="connsiteY0" fmla="*/ 0 h 2697975"/>
              <a:gd name="connsiteX1" fmla="*/ 4035853 w 4035853"/>
              <a:gd name="connsiteY1" fmla="*/ 0 h 2697975"/>
              <a:gd name="connsiteX2" fmla="*/ 4035853 w 4035853"/>
              <a:gd name="connsiteY2" fmla="*/ 2697096 h 2697975"/>
              <a:gd name="connsiteX3" fmla="*/ 581867 w 4035853"/>
              <a:gd name="connsiteY3" fmla="*/ 2696556 h 2697975"/>
              <a:gd name="connsiteX4" fmla="*/ 171423 w 4035853"/>
              <a:gd name="connsiteY4" fmla="*/ 2697975 h 2697975"/>
              <a:gd name="connsiteX5" fmla="*/ 0 w 4035853"/>
              <a:gd name="connsiteY5" fmla="*/ 2697096 h 2697975"/>
              <a:gd name="connsiteX6" fmla="*/ 0 w 4035853"/>
              <a:gd name="connsiteY6" fmla="*/ 0 h 2697975"/>
              <a:gd name="connsiteX0" fmla="*/ 0 w 4035853"/>
              <a:gd name="connsiteY0" fmla="*/ 0 h 2698071"/>
              <a:gd name="connsiteX1" fmla="*/ 4035853 w 4035853"/>
              <a:gd name="connsiteY1" fmla="*/ 0 h 2698071"/>
              <a:gd name="connsiteX2" fmla="*/ 4035853 w 4035853"/>
              <a:gd name="connsiteY2" fmla="*/ 2697096 h 2698071"/>
              <a:gd name="connsiteX3" fmla="*/ 438992 w 4035853"/>
              <a:gd name="connsiteY3" fmla="*/ 2696556 h 2698071"/>
              <a:gd name="connsiteX4" fmla="*/ 171423 w 4035853"/>
              <a:gd name="connsiteY4" fmla="*/ 2697975 h 2698071"/>
              <a:gd name="connsiteX5" fmla="*/ 0 w 4035853"/>
              <a:gd name="connsiteY5" fmla="*/ 2697096 h 2698071"/>
              <a:gd name="connsiteX6" fmla="*/ 0 w 4035853"/>
              <a:gd name="connsiteY6" fmla="*/ 0 h 2698071"/>
              <a:gd name="connsiteX0" fmla="*/ 0 w 4035853"/>
              <a:gd name="connsiteY0" fmla="*/ 0 h 2698071"/>
              <a:gd name="connsiteX1" fmla="*/ 4035853 w 4035853"/>
              <a:gd name="connsiteY1" fmla="*/ 0 h 2698071"/>
              <a:gd name="connsiteX2" fmla="*/ 4035853 w 4035853"/>
              <a:gd name="connsiteY2" fmla="*/ 2697096 h 2698071"/>
              <a:gd name="connsiteX3" fmla="*/ 441373 w 4035853"/>
              <a:gd name="connsiteY3" fmla="*/ 2696556 h 2698071"/>
              <a:gd name="connsiteX4" fmla="*/ 171423 w 4035853"/>
              <a:gd name="connsiteY4" fmla="*/ 2697975 h 2698071"/>
              <a:gd name="connsiteX5" fmla="*/ 0 w 4035853"/>
              <a:gd name="connsiteY5" fmla="*/ 2697096 h 2698071"/>
              <a:gd name="connsiteX6" fmla="*/ 0 w 4035853"/>
              <a:gd name="connsiteY6" fmla="*/ 0 h 2698071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441373 w 4035853"/>
              <a:gd name="connsiteY3" fmla="*/ 2696556 h 2700356"/>
              <a:gd name="connsiteX4" fmla="*/ 173804 w 4035853"/>
              <a:gd name="connsiteY4" fmla="*/ 2700356 h 2700356"/>
              <a:gd name="connsiteX5" fmla="*/ 0 w 4035853"/>
              <a:gd name="connsiteY5" fmla="*/ 2697096 h 2700356"/>
              <a:gd name="connsiteX6" fmla="*/ 0 w 4035853"/>
              <a:gd name="connsiteY6" fmla="*/ 0 h 2700356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441373 w 4035853"/>
              <a:gd name="connsiteY3" fmla="*/ 2696556 h 2700356"/>
              <a:gd name="connsiteX4" fmla="*/ 173804 w 4035853"/>
              <a:gd name="connsiteY4" fmla="*/ 2700356 h 2700356"/>
              <a:gd name="connsiteX5" fmla="*/ 0 w 4035853"/>
              <a:gd name="connsiteY5" fmla="*/ 2697096 h 2700356"/>
              <a:gd name="connsiteX6" fmla="*/ 0 w 4035853"/>
              <a:gd name="connsiteY6" fmla="*/ 0 h 2700356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441373 w 4035853"/>
              <a:gd name="connsiteY3" fmla="*/ 2696556 h 2700356"/>
              <a:gd name="connsiteX4" fmla="*/ 173804 w 4035853"/>
              <a:gd name="connsiteY4" fmla="*/ 2700356 h 2700356"/>
              <a:gd name="connsiteX5" fmla="*/ 0 w 4035853"/>
              <a:gd name="connsiteY5" fmla="*/ 2697096 h 2700356"/>
              <a:gd name="connsiteX6" fmla="*/ 0 w 4035853"/>
              <a:gd name="connsiteY6" fmla="*/ 0 h 2700356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441373 w 4035853"/>
              <a:gd name="connsiteY3" fmla="*/ 2696556 h 2700356"/>
              <a:gd name="connsiteX4" fmla="*/ 164279 w 4035853"/>
              <a:gd name="connsiteY4" fmla="*/ 2700356 h 2700356"/>
              <a:gd name="connsiteX5" fmla="*/ 0 w 4035853"/>
              <a:gd name="connsiteY5" fmla="*/ 2697096 h 2700356"/>
              <a:gd name="connsiteX6" fmla="*/ 0 w 4035853"/>
              <a:gd name="connsiteY6" fmla="*/ 0 h 2700356"/>
              <a:gd name="connsiteX0" fmla="*/ 0 w 4035853"/>
              <a:gd name="connsiteY0" fmla="*/ 0 h 2700357"/>
              <a:gd name="connsiteX1" fmla="*/ 4035853 w 4035853"/>
              <a:gd name="connsiteY1" fmla="*/ 0 h 2700357"/>
              <a:gd name="connsiteX2" fmla="*/ 4035853 w 4035853"/>
              <a:gd name="connsiteY2" fmla="*/ 2697096 h 2700357"/>
              <a:gd name="connsiteX3" fmla="*/ 434229 w 4035853"/>
              <a:gd name="connsiteY3" fmla="*/ 2696556 h 2700357"/>
              <a:gd name="connsiteX4" fmla="*/ 164279 w 4035853"/>
              <a:gd name="connsiteY4" fmla="*/ 2700356 h 2700357"/>
              <a:gd name="connsiteX5" fmla="*/ 0 w 4035853"/>
              <a:gd name="connsiteY5" fmla="*/ 2697096 h 2700357"/>
              <a:gd name="connsiteX6" fmla="*/ 0 w 4035853"/>
              <a:gd name="connsiteY6" fmla="*/ 0 h 2700357"/>
              <a:gd name="connsiteX0" fmla="*/ 0 w 4035853"/>
              <a:gd name="connsiteY0" fmla="*/ 0 h 2701319"/>
              <a:gd name="connsiteX1" fmla="*/ 4035853 w 4035853"/>
              <a:gd name="connsiteY1" fmla="*/ 0 h 2701319"/>
              <a:gd name="connsiteX2" fmla="*/ 4035853 w 4035853"/>
              <a:gd name="connsiteY2" fmla="*/ 2697096 h 2701319"/>
              <a:gd name="connsiteX3" fmla="*/ 431848 w 4035853"/>
              <a:gd name="connsiteY3" fmla="*/ 2701319 h 2701319"/>
              <a:gd name="connsiteX4" fmla="*/ 164279 w 4035853"/>
              <a:gd name="connsiteY4" fmla="*/ 2700356 h 2701319"/>
              <a:gd name="connsiteX5" fmla="*/ 0 w 4035853"/>
              <a:gd name="connsiteY5" fmla="*/ 2697096 h 2701319"/>
              <a:gd name="connsiteX6" fmla="*/ 0 w 4035853"/>
              <a:gd name="connsiteY6" fmla="*/ 0 h 2701319"/>
              <a:gd name="connsiteX0" fmla="*/ 0 w 4035853"/>
              <a:gd name="connsiteY0" fmla="*/ 0 h 2701319"/>
              <a:gd name="connsiteX1" fmla="*/ 4035853 w 4035853"/>
              <a:gd name="connsiteY1" fmla="*/ 0 h 2701319"/>
              <a:gd name="connsiteX2" fmla="*/ 4035853 w 4035853"/>
              <a:gd name="connsiteY2" fmla="*/ 2697096 h 2701319"/>
              <a:gd name="connsiteX3" fmla="*/ 431848 w 4035853"/>
              <a:gd name="connsiteY3" fmla="*/ 2701319 h 2701319"/>
              <a:gd name="connsiteX4" fmla="*/ 311945 w 4035853"/>
              <a:gd name="connsiteY4" fmla="*/ 2697956 h 2701319"/>
              <a:gd name="connsiteX5" fmla="*/ 164279 w 4035853"/>
              <a:gd name="connsiteY5" fmla="*/ 2700356 h 2701319"/>
              <a:gd name="connsiteX6" fmla="*/ 0 w 4035853"/>
              <a:gd name="connsiteY6" fmla="*/ 2697096 h 2701319"/>
              <a:gd name="connsiteX7" fmla="*/ 0 w 4035853"/>
              <a:gd name="connsiteY7" fmla="*/ 0 h 2701319"/>
              <a:gd name="connsiteX0" fmla="*/ 0 w 4035853"/>
              <a:gd name="connsiteY0" fmla="*/ 0 h 2943225"/>
              <a:gd name="connsiteX1" fmla="*/ 4035853 w 4035853"/>
              <a:gd name="connsiteY1" fmla="*/ 0 h 2943225"/>
              <a:gd name="connsiteX2" fmla="*/ 4035853 w 4035853"/>
              <a:gd name="connsiteY2" fmla="*/ 2697096 h 2943225"/>
              <a:gd name="connsiteX3" fmla="*/ 431848 w 4035853"/>
              <a:gd name="connsiteY3" fmla="*/ 2701319 h 2943225"/>
              <a:gd name="connsiteX4" fmla="*/ 307182 w 4035853"/>
              <a:gd name="connsiteY4" fmla="*/ 2943225 h 2943225"/>
              <a:gd name="connsiteX5" fmla="*/ 164279 w 4035853"/>
              <a:gd name="connsiteY5" fmla="*/ 2700356 h 2943225"/>
              <a:gd name="connsiteX6" fmla="*/ 0 w 4035853"/>
              <a:gd name="connsiteY6" fmla="*/ 2697096 h 2943225"/>
              <a:gd name="connsiteX7" fmla="*/ 0 w 4035853"/>
              <a:gd name="connsiteY7" fmla="*/ 0 h 2943225"/>
              <a:gd name="connsiteX0" fmla="*/ 0 w 4035853"/>
              <a:gd name="connsiteY0" fmla="*/ 0 h 2943225"/>
              <a:gd name="connsiteX1" fmla="*/ 4035853 w 4035853"/>
              <a:gd name="connsiteY1" fmla="*/ 0 h 2943225"/>
              <a:gd name="connsiteX2" fmla="*/ 4035853 w 4035853"/>
              <a:gd name="connsiteY2" fmla="*/ 2697096 h 2943225"/>
              <a:gd name="connsiteX3" fmla="*/ 431848 w 4035853"/>
              <a:gd name="connsiteY3" fmla="*/ 2701319 h 2943225"/>
              <a:gd name="connsiteX4" fmla="*/ 307182 w 4035853"/>
              <a:gd name="connsiteY4" fmla="*/ 2943225 h 2943225"/>
              <a:gd name="connsiteX5" fmla="*/ 164279 w 4035853"/>
              <a:gd name="connsiteY5" fmla="*/ 2700356 h 2943225"/>
              <a:gd name="connsiteX6" fmla="*/ 0 w 4035853"/>
              <a:gd name="connsiteY6" fmla="*/ 2697096 h 2943225"/>
              <a:gd name="connsiteX7" fmla="*/ 0 w 4035853"/>
              <a:gd name="connsiteY7" fmla="*/ 0 h 2943225"/>
              <a:gd name="connsiteX0" fmla="*/ 0 w 4035853"/>
              <a:gd name="connsiteY0" fmla="*/ 0 h 2943225"/>
              <a:gd name="connsiteX1" fmla="*/ 4035853 w 4035853"/>
              <a:gd name="connsiteY1" fmla="*/ 0 h 2943225"/>
              <a:gd name="connsiteX2" fmla="*/ 4035853 w 4035853"/>
              <a:gd name="connsiteY2" fmla="*/ 2697096 h 2943225"/>
              <a:gd name="connsiteX3" fmla="*/ 431848 w 4035853"/>
              <a:gd name="connsiteY3" fmla="*/ 2701319 h 2943225"/>
              <a:gd name="connsiteX4" fmla="*/ 307182 w 4035853"/>
              <a:gd name="connsiteY4" fmla="*/ 2943225 h 2943225"/>
              <a:gd name="connsiteX5" fmla="*/ 164279 w 4035853"/>
              <a:gd name="connsiteY5" fmla="*/ 2700356 h 2943225"/>
              <a:gd name="connsiteX6" fmla="*/ 0 w 4035853"/>
              <a:gd name="connsiteY6" fmla="*/ 2697096 h 2943225"/>
              <a:gd name="connsiteX7" fmla="*/ 0 w 4035853"/>
              <a:gd name="connsiteY7" fmla="*/ 0 h 2943225"/>
              <a:gd name="connsiteX0" fmla="*/ 0 w 4035853"/>
              <a:gd name="connsiteY0" fmla="*/ 0 h 2943225"/>
              <a:gd name="connsiteX1" fmla="*/ 4035853 w 4035853"/>
              <a:gd name="connsiteY1" fmla="*/ 0 h 2943225"/>
              <a:gd name="connsiteX2" fmla="*/ 4035853 w 4035853"/>
              <a:gd name="connsiteY2" fmla="*/ 2697096 h 2943225"/>
              <a:gd name="connsiteX3" fmla="*/ 431848 w 4035853"/>
              <a:gd name="connsiteY3" fmla="*/ 2701319 h 2943225"/>
              <a:gd name="connsiteX4" fmla="*/ 307182 w 4035853"/>
              <a:gd name="connsiteY4" fmla="*/ 2943225 h 2943225"/>
              <a:gd name="connsiteX5" fmla="*/ 164279 w 4035853"/>
              <a:gd name="connsiteY5" fmla="*/ 2700356 h 2943225"/>
              <a:gd name="connsiteX6" fmla="*/ 0 w 4035853"/>
              <a:gd name="connsiteY6" fmla="*/ 2697096 h 2943225"/>
              <a:gd name="connsiteX7" fmla="*/ 0 w 4035853"/>
              <a:gd name="connsiteY7" fmla="*/ 0 h 2943225"/>
              <a:gd name="connsiteX0" fmla="*/ 0 w 4035853"/>
              <a:gd name="connsiteY0" fmla="*/ 0 h 2943225"/>
              <a:gd name="connsiteX1" fmla="*/ 4035853 w 4035853"/>
              <a:gd name="connsiteY1" fmla="*/ 0 h 2943225"/>
              <a:gd name="connsiteX2" fmla="*/ 4035853 w 4035853"/>
              <a:gd name="connsiteY2" fmla="*/ 2697096 h 2943225"/>
              <a:gd name="connsiteX3" fmla="*/ 431848 w 4035853"/>
              <a:gd name="connsiteY3" fmla="*/ 2701319 h 2943225"/>
              <a:gd name="connsiteX4" fmla="*/ 307182 w 4035853"/>
              <a:gd name="connsiteY4" fmla="*/ 2943225 h 2943225"/>
              <a:gd name="connsiteX5" fmla="*/ 164279 w 4035853"/>
              <a:gd name="connsiteY5" fmla="*/ 2700356 h 2943225"/>
              <a:gd name="connsiteX6" fmla="*/ 0 w 4035853"/>
              <a:gd name="connsiteY6" fmla="*/ 2697096 h 2943225"/>
              <a:gd name="connsiteX7" fmla="*/ 0 w 4035853"/>
              <a:gd name="connsiteY7" fmla="*/ 0 h 2943225"/>
              <a:gd name="connsiteX0" fmla="*/ 0 w 4035853"/>
              <a:gd name="connsiteY0" fmla="*/ 0 h 2936082"/>
              <a:gd name="connsiteX1" fmla="*/ 4035853 w 4035853"/>
              <a:gd name="connsiteY1" fmla="*/ 0 h 2936082"/>
              <a:gd name="connsiteX2" fmla="*/ 4035853 w 4035853"/>
              <a:gd name="connsiteY2" fmla="*/ 2697096 h 2936082"/>
              <a:gd name="connsiteX3" fmla="*/ 431848 w 4035853"/>
              <a:gd name="connsiteY3" fmla="*/ 2701319 h 2936082"/>
              <a:gd name="connsiteX4" fmla="*/ 302420 w 4035853"/>
              <a:gd name="connsiteY4" fmla="*/ 2936082 h 2936082"/>
              <a:gd name="connsiteX5" fmla="*/ 164279 w 4035853"/>
              <a:gd name="connsiteY5" fmla="*/ 2700356 h 2936082"/>
              <a:gd name="connsiteX6" fmla="*/ 0 w 4035853"/>
              <a:gd name="connsiteY6" fmla="*/ 2697096 h 2936082"/>
              <a:gd name="connsiteX7" fmla="*/ 0 w 4035853"/>
              <a:gd name="connsiteY7" fmla="*/ 0 h 2936082"/>
              <a:gd name="connsiteX0" fmla="*/ 0 w 4035853"/>
              <a:gd name="connsiteY0" fmla="*/ 0 h 2936082"/>
              <a:gd name="connsiteX1" fmla="*/ 4035853 w 4035853"/>
              <a:gd name="connsiteY1" fmla="*/ 0 h 2936082"/>
              <a:gd name="connsiteX2" fmla="*/ 4035853 w 4035853"/>
              <a:gd name="connsiteY2" fmla="*/ 2697096 h 2936082"/>
              <a:gd name="connsiteX3" fmla="*/ 431848 w 4035853"/>
              <a:gd name="connsiteY3" fmla="*/ 2701319 h 2936082"/>
              <a:gd name="connsiteX4" fmla="*/ 302420 w 4035853"/>
              <a:gd name="connsiteY4" fmla="*/ 2936082 h 2936082"/>
              <a:gd name="connsiteX5" fmla="*/ 164279 w 4035853"/>
              <a:gd name="connsiteY5" fmla="*/ 2700356 h 2936082"/>
              <a:gd name="connsiteX6" fmla="*/ 0 w 4035853"/>
              <a:gd name="connsiteY6" fmla="*/ 2697096 h 2936082"/>
              <a:gd name="connsiteX7" fmla="*/ 0 w 4035853"/>
              <a:gd name="connsiteY7" fmla="*/ 0 h 2936082"/>
              <a:gd name="connsiteX0" fmla="*/ 0 w 4035853"/>
              <a:gd name="connsiteY0" fmla="*/ 0 h 2936082"/>
              <a:gd name="connsiteX1" fmla="*/ 4035853 w 4035853"/>
              <a:gd name="connsiteY1" fmla="*/ 0 h 2936082"/>
              <a:gd name="connsiteX2" fmla="*/ 4035853 w 4035853"/>
              <a:gd name="connsiteY2" fmla="*/ 2697096 h 2936082"/>
              <a:gd name="connsiteX3" fmla="*/ 431848 w 4035853"/>
              <a:gd name="connsiteY3" fmla="*/ 2701319 h 2936082"/>
              <a:gd name="connsiteX4" fmla="*/ 302420 w 4035853"/>
              <a:gd name="connsiteY4" fmla="*/ 2936082 h 2936082"/>
              <a:gd name="connsiteX5" fmla="*/ 164279 w 4035853"/>
              <a:gd name="connsiteY5" fmla="*/ 2700356 h 2936082"/>
              <a:gd name="connsiteX6" fmla="*/ 0 w 4035853"/>
              <a:gd name="connsiteY6" fmla="*/ 2697096 h 2936082"/>
              <a:gd name="connsiteX7" fmla="*/ 0 w 4035853"/>
              <a:gd name="connsiteY7" fmla="*/ 0 h 2936082"/>
              <a:gd name="connsiteX0" fmla="*/ 0 w 4035853"/>
              <a:gd name="connsiteY0" fmla="*/ 0 h 2936085"/>
              <a:gd name="connsiteX1" fmla="*/ 4035853 w 4035853"/>
              <a:gd name="connsiteY1" fmla="*/ 0 h 2936085"/>
              <a:gd name="connsiteX2" fmla="*/ 4035853 w 4035853"/>
              <a:gd name="connsiteY2" fmla="*/ 2697096 h 2936085"/>
              <a:gd name="connsiteX3" fmla="*/ 431848 w 4035853"/>
              <a:gd name="connsiteY3" fmla="*/ 2701319 h 2936085"/>
              <a:gd name="connsiteX4" fmla="*/ 302420 w 4035853"/>
              <a:gd name="connsiteY4" fmla="*/ 2936082 h 2936085"/>
              <a:gd name="connsiteX5" fmla="*/ 166660 w 4035853"/>
              <a:gd name="connsiteY5" fmla="*/ 2695594 h 2936085"/>
              <a:gd name="connsiteX6" fmla="*/ 0 w 4035853"/>
              <a:gd name="connsiteY6" fmla="*/ 2697096 h 2936085"/>
              <a:gd name="connsiteX7" fmla="*/ 0 w 4035853"/>
              <a:gd name="connsiteY7" fmla="*/ 0 h 2936085"/>
              <a:gd name="connsiteX0" fmla="*/ 0 w 4035853"/>
              <a:gd name="connsiteY0" fmla="*/ 0 h 2936085"/>
              <a:gd name="connsiteX1" fmla="*/ 4035853 w 4035853"/>
              <a:gd name="connsiteY1" fmla="*/ 0 h 2936085"/>
              <a:gd name="connsiteX2" fmla="*/ 4035853 w 4035853"/>
              <a:gd name="connsiteY2" fmla="*/ 2697096 h 2936085"/>
              <a:gd name="connsiteX3" fmla="*/ 431848 w 4035853"/>
              <a:gd name="connsiteY3" fmla="*/ 2701319 h 2936085"/>
              <a:gd name="connsiteX4" fmla="*/ 302420 w 4035853"/>
              <a:gd name="connsiteY4" fmla="*/ 2936082 h 2936085"/>
              <a:gd name="connsiteX5" fmla="*/ 166660 w 4035853"/>
              <a:gd name="connsiteY5" fmla="*/ 2695594 h 2936085"/>
              <a:gd name="connsiteX6" fmla="*/ 0 w 4035853"/>
              <a:gd name="connsiteY6" fmla="*/ 2697096 h 2936085"/>
              <a:gd name="connsiteX7" fmla="*/ 0 w 4035853"/>
              <a:gd name="connsiteY7" fmla="*/ 0 h 2936085"/>
              <a:gd name="connsiteX0" fmla="*/ 0 w 4035853"/>
              <a:gd name="connsiteY0" fmla="*/ 0 h 2936085"/>
              <a:gd name="connsiteX1" fmla="*/ 4035853 w 4035853"/>
              <a:gd name="connsiteY1" fmla="*/ 0 h 2936085"/>
              <a:gd name="connsiteX2" fmla="*/ 4035853 w 4035853"/>
              <a:gd name="connsiteY2" fmla="*/ 2697096 h 2936085"/>
              <a:gd name="connsiteX3" fmla="*/ 431848 w 4035853"/>
              <a:gd name="connsiteY3" fmla="*/ 2701319 h 2936085"/>
              <a:gd name="connsiteX4" fmla="*/ 302420 w 4035853"/>
              <a:gd name="connsiteY4" fmla="*/ 2936082 h 2936085"/>
              <a:gd name="connsiteX5" fmla="*/ 166660 w 4035853"/>
              <a:gd name="connsiteY5" fmla="*/ 2695594 h 2936085"/>
              <a:gd name="connsiteX6" fmla="*/ 0 w 4035853"/>
              <a:gd name="connsiteY6" fmla="*/ 2697096 h 2936085"/>
              <a:gd name="connsiteX7" fmla="*/ 0 w 4035853"/>
              <a:gd name="connsiteY7" fmla="*/ 0 h 2936085"/>
              <a:gd name="connsiteX0" fmla="*/ 0 w 4035853"/>
              <a:gd name="connsiteY0" fmla="*/ 0 h 2936090"/>
              <a:gd name="connsiteX1" fmla="*/ 4035853 w 4035853"/>
              <a:gd name="connsiteY1" fmla="*/ 0 h 2936090"/>
              <a:gd name="connsiteX2" fmla="*/ 4035853 w 4035853"/>
              <a:gd name="connsiteY2" fmla="*/ 2697096 h 2936090"/>
              <a:gd name="connsiteX3" fmla="*/ 431848 w 4035853"/>
              <a:gd name="connsiteY3" fmla="*/ 2701319 h 2936090"/>
              <a:gd name="connsiteX4" fmla="*/ 302420 w 4035853"/>
              <a:gd name="connsiteY4" fmla="*/ 2936082 h 2936090"/>
              <a:gd name="connsiteX5" fmla="*/ 166660 w 4035853"/>
              <a:gd name="connsiteY5" fmla="*/ 2695594 h 2936090"/>
              <a:gd name="connsiteX6" fmla="*/ 0 w 4035853"/>
              <a:gd name="connsiteY6" fmla="*/ 2697096 h 2936090"/>
              <a:gd name="connsiteX7" fmla="*/ 0 w 4035853"/>
              <a:gd name="connsiteY7" fmla="*/ 0 h 2936090"/>
              <a:gd name="connsiteX0" fmla="*/ 0 w 4035853"/>
              <a:gd name="connsiteY0" fmla="*/ 0 h 2936082"/>
              <a:gd name="connsiteX1" fmla="*/ 4035853 w 4035853"/>
              <a:gd name="connsiteY1" fmla="*/ 0 h 2936082"/>
              <a:gd name="connsiteX2" fmla="*/ 4035853 w 4035853"/>
              <a:gd name="connsiteY2" fmla="*/ 2697096 h 2936082"/>
              <a:gd name="connsiteX3" fmla="*/ 431848 w 4035853"/>
              <a:gd name="connsiteY3" fmla="*/ 2696556 h 2936082"/>
              <a:gd name="connsiteX4" fmla="*/ 302420 w 4035853"/>
              <a:gd name="connsiteY4" fmla="*/ 2936082 h 2936082"/>
              <a:gd name="connsiteX5" fmla="*/ 166660 w 4035853"/>
              <a:gd name="connsiteY5" fmla="*/ 2695594 h 2936082"/>
              <a:gd name="connsiteX6" fmla="*/ 0 w 4035853"/>
              <a:gd name="connsiteY6" fmla="*/ 2697096 h 2936082"/>
              <a:gd name="connsiteX7" fmla="*/ 0 w 4035853"/>
              <a:gd name="connsiteY7" fmla="*/ 0 h 2936082"/>
              <a:gd name="connsiteX0" fmla="*/ 0 w 4035853"/>
              <a:gd name="connsiteY0" fmla="*/ 0 h 2967038"/>
              <a:gd name="connsiteX1" fmla="*/ 4035853 w 4035853"/>
              <a:gd name="connsiteY1" fmla="*/ 0 h 2967038"/>
              <a:gd name="connsiteX2" fmla="*/ 4035853 w 4035853"/>
              <a:gd name="connsiteY2" fmla="*/ 2697096 h 2967038"/>
              <a:gd name="connsiteX3" fmla="*/ 431848 w 4035853"/>
              <a:gd name="connsiteY3" fmla="*/ 2696556 h 2967038"/>
              <a:gd name="connsiteX4" fmla="*/ 300039 w 4035853"/>
              <a:gd name="connsiteY4" fmla="*/ 2967038 h 2967038"/>
              <a:gd name="connsiteX5" fmla="*/ 166660 w 4035853"/>
              <a:gd name="connsiteY5" fmla="*/ 2695594 h 2967038"/>
              <a:gd name="connsiteX6" fmla="*/ 0 w 4035853"/>
              <a:gd name="connsiteY6" fmla="*/ 2697096 h 2967038"/>
              <a:gd name="connsiteX7" fmla="*/ 0 w 4035853"/>
              <a:gd name="connsiteY7" fmla="*/ 0 h 2967038"/>
              <a:gd name="connsiteX0" fmla="*/ 0 w 4035853"/>
              <a:gd name="connsiteY0" fmla="*/ 0 h 2933700"/>
              <a:gd name="connsiteX1" fmla="*/ 4035853 w 4035853"/>
              <a:gd name="connsiteY1" fmla="*/ 0 h 2933700"/>
              <a:gd name="connsiteX2" fmla="*/ 4035853 w 4035853"/>
              <a:gd name="connsiteY2" fmla="*/ 2697096 h 2933700"/>
              <a:gd name="connsiteX3" fmla="*/ 431848 w 4035853"/>
              <a:gd name="connsiteY3" fmla="*/ 2696556 h 2933700"/>
              <a:gd name="connsiteX4" fmla="*/ 302420 w 4035853"/>
              <a:gd name="connsiteY4" fmla="*/ 2933700 h 2933700"/>
              <a:gd name="connsiteX5" fmla="*/ 166660 w 4035853"/>
              <a:gd name="connsiteY5" fmla="*/ 2695594 h 2933700"/>
              <a:gd name="connsiteX6" fmla="*/ 0 w 4035853"/>
              <a:gd name="connsiteY6" fmla="*/ 2697096 h 2933700"/>
              <a:gd name="connsiteX7" fmla="*/ 0 w 4035853"/>
              <a:gd name="connsiteY7" fmla="*/ 0 h 2933700"/>
              <a:gd name="connsiteX0" fmla="*/ 0 w 4035853"/>
              <a:gd name="connsiteY0" fmla="*/ 0 h 2933700"/>
              <a:gd name="connsiteX1" fmla="*/ 4035853 w 4035853"/>
              <a:gd name="connsiteY1" fmla="*/ 0 h 2933700"/>
              <a:gd name="connsiteX2" fmla="*/ 4035853 w 4035853"/>
              <a:gd name="connsiteY2" fmla="*/ 2697096 h 2933700"/>
              <a:gd name="connsiteX3" fmla="*/ 431848 w 4035853"/>
              <a:gd name="connsiteY3" fmla="*/ 2696556 h 2933700"/>
              <a:gd name="connsiteX4" fmla="*/ 302420 w 4035853"/>
              <a:gd name="connsiteY4" fmla="*/ 2933700 h 2933700"/>
              <a:gd name="connsiteX5" fmla="*/ 166660 w 4035853"/>
              <a:gd name="connsiteY5" fmla="*/ 2695594 h 2933700"/>
              <a:gd name="connsiteX6" fmla="*/ 0 w 4035853"/>
              <a:gd name="connsiteY6" fmla="*/ 2697096 h 2933700"/>
              <a:gd name="connsiteX7" fmla="*/ 0 w 4035853"/>
              <a:gd name="connsiteY7" fmla="*/ 0 h 2933700"/>
              <a:gd name="connsiteX0" fmla="*/ 0 w 4035853"/>
              <a:gd name="connsiteY0" fmla="*/ 0 h 2933700"/>
              <a:gd name="connsiteX1" fmla="*/ 4035853 w 4035853"/>
              <a:gd name="connsiteY1" fmla="*/ 0 h 2933700"/>
              <a:gd name="connsiteX2" fmla="*/ 4035853 w 4035853"/>
              <a:gd name="connsiteY2" fmla="*/ 2697096 h 2933700"/>
              <a:gd name="connsiteX3" fmla="*/ 431848 w 4035853"/>
              <a:gd name="connsiteY3" fmla="*/ 2696556 h 2933700"/>
              <a:gd name="connsiteX4" fmla="*/ 302420 w 4035853"/>
              <a:gd name="connsiteY4" fmla="*/ 2933700 h 2933700"/>
              <a:gd name="connsiteX5" fmla="*/ 154811 w 4035853"/>
              <a:gd name="connsiteY5" fmla="*/ 2695594 h 2933700"/>
              <a:gd name="connsiteX6" fmla="*/ 0 w 4035853"/>
              <a:gd name="connsiteY6" fmla="*/ 2697096 h 2933700"/>
              <a:gd name="connsiteX7" fmla="*/ 0 w 4035853"/>
              <a:gd name="connsiteY7" fmla="*/ 0 h 2933700"/>
              <a:gd name="connsiteX0" fmla="*/ 0 w 4035853"/>
              <a:gd name="connsiteY0" fmla="*/ 0 h 2947646"/>
              <a:gd name="connsiteX1" fmla="*/ 4035853 w 4035853"/>
              <a:gd name="connsiteY1" fmla="*/ 0 h 2947646"/>
              <a:gd name="connsiteX2" fmla="*/ 4035853 w 4035853"/>
              <a:gd name="connsiteY2" fmla="*/ 2697096 h 2947646"/>
              <a:gd name="connsiteX3" fmla="*/ 431848 w 4035853"/>
              <a:gd name="connsiteY3" fmla="*/ 2696556 h 2947646"/>
              <a:gd name="connsiteX4" fmla="*/ 341259 w 4035853"/>
              <a:gd name="connsiteY4" fmla="*/ 2895599 h 2947646"/>
              <a:gd name="connsiteX5" fmla="*/ 302420 w 4035853"/>
              <a:gd name="connsiteY5" fmla="*/ 2933700 h 2947646"/>
              <a:gd name="connsiteX6" fmla="*/ 154811 w 4035853"/>
              <a:gd name="connsiteY6" fmla="*/ 2695594 h 2947646"/>
              <a:gd name="connsiteX7" fmla="*/ 0 w 4035853"/>
              <a:gd name="connsiteY7" fmla="*/ 2697096 h 2947646"/>
              <a:gd name="connsiteX8" fmla="*/ 0 w 4035853"/>
              <a:gd name="connsiteY8" fmla="*/ 0 h 2947646"/>
              <a:gd name="connsiteX0" fmla="*/ 0 w 4035853"/>
              <a:gd name="connsiteY0" fmla="*/ 0 h 2947646"/>
              <a:gd name="connsiteX1" fmla="*/ 4035853 w 4035853"/>
              <a:gd name="connsiteY1" fmla="*/ 0 h 2947646"/>
              <a:gd name="connsiteX2" fmla="*/ 4035853 w 4035853"/>
              <a:gd name="connsiteY2" fmla="*/ 2697096 h 2947646"/>
              <a:gd name="connsiteX3" fmla="*/ 431848 w 4035853"/>
              <a:gd name="connsiteY3" fmla="*/ 2696556 h 2947646"/>
              <a:gd name="connsiteX4" fmla="*/ 341259 w 4035853"/>
              <a:gd name="connsiteY4" fmla="*/ 2895599 h 2947646"/>
              <a:gd name="connsiteX5" fmla="*/ 302420 w 4035853"/>
              <a:gd name="connsiteY5" fmla="*/ 2933700 h 2947646"/>
              <a:gd name="connsiteX6" fmla="*/ 154811 w 4035853"/>
              <a:gd name="connsiteY6" fmla="*/ 2695594 h 2947646"/>
              <a:gd name="connsiteX7" fmla="*/ 0 w 4035853"/>
              <a:gd name="connsiteY7" fmla="*/ 2697096 h 2947646"/>
              <a:gd name="connsiteX8" fmla="*/ 0 w 4035853"/>
              <a:gd name="connsiteY8" fmla="*/ 0 h 2947646"/>
              <a:gd name="connsiteX0" fmla="*/ 0 w 4035853"/>
              <a:gd name="connsiteY0" fmla="*/ 0 h 2933799"/>
              <a:gd name="connsiteX1" fmla="*/ 4035853 w 4035853"/>
              <a:gd name="connsiteY1" fmla="*/ 0 h 2933799"/>
              <a:gd name="connsiteX2" fmla="*/ 4035853 w 4035853"/>
              <a:gd name="connsiteY2" fmla="*/ 2697096 h 2933799"/>
              <a:gd name="connsiteX3" fmla="*/ 431848 w 4035853"/>
              <a:gd name="connsiteY3" fmla="*/ 2696556 h 2933799"/>
              <a:gd name="connsiteX4" fmla="*/ 341259 w 4035853"/>
              <a:gd name="connsiteY4" fmla="*/ 2895599 h 2933799"/>
              <a:gd name="connsiteX5" fmla="*/ 302420 w 4035853"/>
              <a:gd name="connsiteY5" fmla="*/ 2933700 h 2933799"/>
              <a:gd name="connsiteX6" fmla="*/ 272534 w 4035853"/>
              <a:gd name="connsiteY6" fmla="*/ 2893218 h 2933799"/>
              <a:gd name="connsiteX7" fmla="*/ 154811 w 4035853"/>
              <a:gd name="connsiteY7" fmla="*/ 2695594 h 2933799"/>
              <a:gd name="connsiteX8" fmla="*/ 0 w 4035853"/>
              <a:gd name="connsiteY8" fmla="*/ 2697096 h 2933799"/>
              <a:gd name="connsiteX9" fmla="*/ 0 w 4035853"/>
              <a:gd name="connsiteY9" fmla="*/ 0 h 2933799"/>
              <a:gd name="connsiteX0" fmla="*/ 0 w 4035853"/>
              <a:gd name="connsiteY0" fmla="*/ 0 h 2933799"/>
              <a:gd name="connsiteX1" fmla="*/ 4035853 w 4035853"/>
              <a:gd name="connsiteY1" fmla="*/ 0 h 2933799"/>
              <a:gd name="connsiteX2" fmla="*/ 4035853 w 4035853"/>
              <a:gd name="connsiteY2" fmla="*/ 2697096 h 2933799"/>
              <a:gd name="connsiteX3" fmla="*/ 431848 w 4035853"/>
              <a:gd name="connsiteY3" fmla="*/ 2696556 h 2933799"/>
              <a:gd name="connsiteX4" fmla="*/ 341259 w 4035853"/>
              <a:gd name="connsiteY4" fmla="*/ 2895599 h 2933799"/>
              <a:gd name="connsiteX5" fmla="*/ 302420 w 4035853"/>
              <a:gd name="connsiteY5" fmla="*/ 2933700 h 2933799"/>
              <a:gd name="connsiteX6" fmla="*/ 260684 w 4035853"/>
              <a:gd name="connsiteY6" fmla="*/ 2893218 h 2933799"/>
              <a:gd name="connsiteX7" fmla="*/ 154811 w 4035853"/>
              <a:gd name="connsiteY7" fmla="*/ 2695594 h 2933799"/>
              <a:gd name="connsiteX8" fmla="*/ 0 w 4035853"/>
              <a:gd name="connsiteY8" fmla="*/ 2697096 h 2933799"/>
              <a:gd name="connsiteX9" fmla="*/ 0 w 4035853"/>
              <a:gd name="connsiteY9" fmla="*/ 0 h 2933799"/>
              <a:gd name="connsiteX0" fmla="*/ 0 w 4035853"/>
              <a:gd name="connsiteY0" fmla="*/ 0 h 2933799"/>
              <a:gd name="connsiteX1" fmla="*/ 4035853 w 4035853"/>
              <a:gd name="connsiteY1" fmla="*/ 0 h 2933799"/>
              <a:gd name="connsiteX2" fmla="*/ 4035853 w 4035853"/>
              <a:gd name="connsiteY2" fmla="*/ 2697096 h 2933799"/>
              <a:gd name="connsiteX3" fmla="*/ 431848 w 4035853"/>
              <a:gd name="connsiteY3" fmla="*/ 2696556 h 2933799"/>
              <a:gd name="connsiteX4" fmla="*/ 341259 w 4035853"/>
              <a:gd name="connsiteY4" fmla="*/ 2895599 h 2933799"/>
              <a:gd name="connsiteX5" fmla="*/ 302420 w 4035853"/>
              <a:gd name="connsiteY5" fmla="*/ 2933700 h 2933799"/>
              <a:gd name="connsiteX6" fmla="*/ 260684 w 4035853"/>
              <a:gd name="connsiteY6" fmla="*/ 2893218 h 2933799"/>
              <a:gd name="connsiteX7" fmla="*/ 154811 w 4035853"/>
              <a:gd name="connsiteY7" fmla="*/ 2695594 h 2933799"/>
              <a:gd name="connsiteX8" fmla="*/ 0 w 4035853"/>
              <a:gd name="connsiteY8" fmla="*/ 2697096 h 2933799"/>
              <a:gd name="connsiteX9" fmla="*/ 0 w 4035853"/>
              <a:gd name="connsiteY9" fmla="*/ 0 h 2933799"/>
              <a:gd name="connsiteX0" fmla="*/ 0 w 4035853"/>
              <a:gd name="connsiteY0" fmla="*/ 0 h 2940861"/>
              <a:gd name="connsiteX1" fmla="*/ 4035853 w 4035853"/>
              <a:gd name="connsiteY1" fmla="*/ 0 h 2940861"/>
              <a:gd name="connsiteX2" fmla="*/ 4035853 w 4035853"/>
              <a:gd name="connsiteY2" fmla="*/ 2697096 h 2940861"/>
              <a:gd name="connsiteX3" fmla="*/ 431848 w 4035853"/>
              <a:gd name="connsiteY3" fmla="*/ 2696556 h 2940861"/>
              <a:gd name="connsiteX4" fmla="*/ 341259 w 4035853"/>
              <a:gd name="connsiteY4" fmla="*/ 2895599 h 2940861"/>
              <a:gd name="connsiteX5" fmla="*/ 295311 w 4035853"/>
              <a:gd name="connsiteY5" fmla="*/ 2940844 h 2940861"/>
              <a:gd name="connsiteX6" fmla="*/ 260684 w 4035853"/>
              <a:gd name="connsiteY6" fmla="*/ 2893218 h 2940861"/>
              <a:gd name="connsiteX7" fmla="*/ 154811 w 4035853"/>
              <a:gd name="connsiteY7" fmla="*/ 2695594 h 2940861"/>
              <a:gd name="connsiteX8" fmla="*/ 0 w 4035853"/>
              <a:gd name="connsiteY8" fmla="*/ 2697096 h 2940861"/>
              <a:gd name="connsiteX9" fmla="*/ 0 w 4035853"/>
              <a:gd name="connsiteY9" fmla="*/ 0 h 2940861"/>
              <a:gd name="connsiteX0" fmla="*/ 0 w 4035853"/>
              <a:gd name="connsiteY0" fmla="*/ 0 h 2940861"/>
              <a:gd name="connsiteX1" fmla="*/ 4035853 w 4035853"/>
              <a:gd name="connsiteY1" fmla="*/ 0 h 2940861"/>
              <a:gd name="connsiteX2" fmla="*/ 4035853 w 4035853"/>
              <a:gd name="connsiteY2" fmla="*/ 2697096 h 2940861"/>
              <a:gd name="connsiteX3" fmla="*/ 431848 w 4035853"/>
              <a:gd name="connsiteY3" fmla="*/ 2696556 h 2940861"/>
              <a:gd name="connsiteX4" fmla="*/ 334149 w 4035853"/>
              <a:gd name="connsiteY4" fmla="*/ 2895599 h 2940861"/>
              <a:gd name="connsiteX5" fmla="*/ 295311 w 4035853"/>
              <a:gd name="connsiteY5" fmla="*/ 2940844 h 2940861"/>
              <a:gd name="connsiteX6" fmla="*/ 260684 w 4035853"/>
              <a:gd name="connsiteY6" fmla="*/ 2893218 h 2940861"/>
              <a:gd name="connsiteX7" fmla="*/ 154811 w 4035853"/>
              <a:gd name="connsiteY7" fmla="*/ 2695594 h 2940861"/>
              <a:gd name="connsiteX8" fmla="*/ 0 w 4035853"/>
              <a:gd name="connsiteY8" fmla="*/ 2697096 h 2940861"/>
              <a:gd name="connsiteX9" fmla="*/ 0 w 4035853"/>
              <a:gd name="connsiteY9" fmla="*/ 0 h 2940861"/>
              <a:gd name="connsiteX0" fmla="*/ 0 w 4035853"/>
              <a:gd name="connsiteY0" fmla="*/ 0 h 2940861"/>
              <a:gd name="connsiteX1" fmla="*/ 4035853 w 4035853"/>
              <a:gd name="connsiteY1" fmla="*/ 0 h 2940861"/>
              <a:gd name="connsiteX2" fmla="*/ 4035853 w 4035853"/>
              <a:gd name="connsiteY2" fmla="*/ 2697096 h 2940861"/>
              <a:gd name="connsiteX3" fmla="*/ 431848 w 4035853"/>
              <a:gd name="connsiteY3" fmla="*/ 2696556 h 2940861"/>
              <a:gd name="connsiteX4" fmla="*/ 334149 w 4035853"/>
              <a:gd name="connsiteY4" fmla="*/ 2895599 h 2940861"/>
              <a:gd name="connsiteX5" fmla="*/ 295311 w 4035853"/>
              <a:gd name="connsiteY5" fmla="*/ 2940844 h 2940861"/>
              <a:gd name="connsiteX6" fmla="*/ 260684 w 4035853"/>
              <a:gd name="connsiteY6" fmla="*/ 2893218 h 2940861"/>
              <a:gd name="connsiteX7" fmla="*/ 154811 w 4035853"/>
              <a:gd name="connsiteY7" fmla="*/ 2695594 h 2940861"/>
              <a:gd name="connsiteX8" fmla="*/ 0 w 4035853"/>
              <a:gd name="connsiteY8" fmla="*/ 2697096 h 2940861"/>
              <a:gd name="connsiteX9" fmla="*/ 0 w 4035853"/>
              <a:gd name="connsiteY9" fmla="*/ 0 h 2940861"/>
              <a:gd name="connsiteX0" fmla="*/ 0 w 4035853"/>
              <a:gd name="connsiteY0" fmla="*/ 0 h 2941325"/>
              <a:gd name="connsiteX1" fmla="*/ 4035853 w 4035853"/>
              <a:gd name="connsiteY1" fmla="*/ 0 h 2941325"/>
              <a:gd name="connsiteX2" fmla="*/ 4035853 w 4035853"/>
              <a:gd name="connsiteY2" fmla="*/ 2697096 h 2941325"/>
              <a:gd name="connsiteX3" fmla="*/ 431848 w 4035853"/>
              <a:gd name="connsiteY3" fmla="*/ 2696556 h 2941325"/>
              <a:gd name="connsiteX4" fmla="*/ 334149 w 4035853"/>
              <a:gd name="connsiteY4" fmla="*/ 2895599 h 2941325"/>
              <a:gd name="connsiteX5" fmla="*/ 295311 w 4035853"/>
              <a:gd name="connsiteY5" fmla="*/ 2940844 h 2941325"/>
              <a:gd name="connsiteX6" fmla="*/ 260684 w 4035853"/>
              <a:gd name="connsiteY6" fmla="*/ 2893218 h 2941325"/>
              <a:gd name="connsiteX7" fmla="*/ 154811 w 4035853"/>
              <a:gd name="connsiteY7" fmla="*/ 2695594 h 2941325"/>
              <a:gd name="connsiteX8" fmla="*/ 0 w 4035853"/>
              <a:gd name="connsiteY8" fmla="*/ 2697096 h 2941325"/>
              <a:gd name="connsiteX9" fmla="*/ 0 w 4035853"/>
              <a:gd name="connsiteY9" fmla="*/ 0 h 2941325"/>
              <a:gd name="connsiteX0" fmla="*/ 0 w 4035853"/>
              <a:gd name="connsiteY0" fmla="*/ 0 h 2940861"/>
              <a:gd name="connsiteX1" fmla="*/ 4035853 w 4035853"/>
              <a:gd name="connsiteY1" fmla="*/ 0 h 2940861"/>
              <a:gd name="connsiteX2" fmla="*/ 4035853 w 4035853"/>
              <a:gd name="connsiteY2" fmla="*/ 2697096 h 2940861"/>
              <a:gd name="connsiteX3" fmla="*/ 431848 w 4035853"/>
              <a:gd name="connsiteY3" fmla="*/ 2696556 h 2940861"/>
              <a:gd name="connsiteX4" fmla="*/ 334149 w 4035853"/>
              <a:gd name="connsiteY4" fmla="*/ 2895599 h 2940861"/>
              <a:gd name="connsiteX5" fmla="*/ 295311 w 4035853"/>
              <a:gd name="connsiteY5" fmla="*/ 2940844 h 2940861"/>
              <a:gd name="connsiteX6" fmla="*/ 260684 w 4035853"/>
              <a:gd name="connsiteY6" fmla="*/ 2893218 h 2940861"/>
              <a:gd name="connsiteX7" fmla="*/ 154811 w 4035853"/>
              <a:gd name="connsiteY7" fmla="*/ 2695594 h 2940861"/>
              <a:gd name="connsiteX8" fmla="*/ 0 w 4035853"/>
              <a:gd name="connsiteY8" fmla="*/ 2697096 h 2940861"/>
              <a:gd name="connsiteX9" fmla="*/ 0 w 4035853"/>
              <a:gd name="connsiteY9" fmla="*/ 0 h 2940861"/>
              <a:gd name="connsiteX0" fmla="*/ 0 w 4035853"/>
              <a:gd name="connsiteY0" fmla="*/ 0 h 2940861"/>
              <a:gd name="connsiteX1" fmla="*/ 4035853 w 4035853"/>
              <a:gd name="connsiteY1" fmla="*/ 0 h 2940861"/>
              <a:gd name="connsiteX2" fmla="*/ 4035853 w 4035853"/>
              <a:gd name="connsiteY2" fmla="*/ 2697096 h 2940861"/>
              <a:gd name="connsiteX3" fmla="*/ 431848 w 4035853"/>
              <a:gd name="connsiteY3" fmla="*/ 2696556 h 2940861"/>
              <a:gd name="connsiteX4" fmla="*/ 334149 w 4035853"/>
              <a:gd name="connsiteY4" fmla="*/ 2895599 h 2940861"/>
              <a:gd name="connsiteX5" fmla="*/ 295311 w 4035853"/>
              <a:gd name="connsiteY5" fmla="*/ 2940844 h 2940861"/>
              <a:gd name="connsiteX6" fmla="*/ 260684 w 4035853"/>
              <a:gd name="connsiteY6" fmla="*/ 2893218 h 2940861"/>
              <a:gd name="connsiteX7" fmla="*/ 154811 w 4035853"/>
              <a:gd name="connsiteY7" fmla="*/ 2695594 h 2940861"/>
              <a:gd name="connsiteX8" fmla="*/ 0 w 4035853"/>
              <a:gd name="connsiteY8" fmla="*/ 2697096 h 2940861"/>
              <a:gd name="connsiteX9" fmla="*/ 0 w 4035853"/>
              <a:gd name="connsiteY9" fmla="*/ 0 h 2940861"/>
              <a:gd name="connsiteX0" fmla="*/ 0 w 4035853"/>
              <a:gd name="connsiteY0" fmla="*/ 0 h 2938488"/>
              <a:gd name="connsiteX1" fmla="*/ 4035853 w 4035853"/>
              <a:gd name="connsiteY1" fmla="*/ 0 h 2938488"/>
              <a:gd name="connsiteX2" fmla="*/ 4035853 w 4035853"/>
              <a:gd name="connsiteY2" fmla="*/ 2697096 h 2938488"/>
              <a:gd name="connsiteX3" fmla="*/ 431848 w 4035853"/>
              <a:gd name="connsiteY3" fmla="*/ 2696556 h 2938488"/>
              <a:gd name="connsiteX4" fmla="*/ 334149 w 4035853"/>
              <a:gd name="connsiteY4" fmla="*/ 2895599 h 2938488"/>
              <a:gd name="connsiteX5" fmla="*/ 295311 w 4035853"/>
              <a:gd name="connsiteY5" fmla="*/ 2938463 h 2938488"/>
              <a:gd name="connsiteX6" fmla="*/ 260684 w 4035853"/>
              <a:gd name="connsiteY6" fmla="*/ 2893218 h 2938488"/>
              <a:gd name="connsiteX7" fmla="*/ 154811 w 4035853"/>
              <a:gd name="connsiteY7" fmla="*/ 2695594 h 2938488"/>
              <a:gd name="connsiteX8" fmla="*/ 0 w 4035853"/>
              <a:gd name="connsiteY8" fmla="*/ 2697096 h 2938488"/>
              <a:gd name="connsiteX9" fmla="*/ 0 w 4035853"/>
              <a:gd name="connsiteY9" fmla="*/ 0 h 2938488"/>
              <a:gd name="connsiteX0" fmla="*/ 0 w 4035853"/>
              <a:gd name="connsiteY0" fmla="*/ 0 h 2938488"/>
              <a:gd name="connsiteX1" fmla="*/ 4035853 w 4035853"/>
              <a:gd name="connsiteY1" fmla="*/ 0 h 2938488"/>
              <a:gd name="connsiteX2" fmla="*/ 4035853 w 4035853"/>
              <a:gd name="connsiteY2" fmla="*/ 2697096 h 2938488"/>
              <a:gd name="connsiteX3" fmla="*/ 431848 w 4035853"/>
              <a:gd name="connsiteY3" fmla="*/ 2696556 h 2938488"/>
              <a:gd name="connsiteX4" fmla="*/ 334149 w 4035853"/>
              <a:gd name="connsiteY4" fmla="*/ 2895599 h 2938488"/>
              <a:gd name="connsiteX5" fmla="*/ 295311 w 4035853"/>
              <a:gd name="connsiteY5" fmla="*/ 2938463 h 2938488"/>
              <a:gd name="connsiteX6" fmla="*/ 260684 w 4035853"/>
              <a:gd name="connsiteY6" fmla="*/ 2893218 h 2938488"/>
              <a:gd name="connsiteX7" fmla="*/ 159550 w 4035853"/>
              <a:gd name="connsiteY7" fmla="*/ 2695594 h 2938488"/>
              <a:gd name="connsiteX8" fmla="*/ 0 w 4035853"/>
              <a:gd name="connsiteY8" fmla="*/ 2697096 h 2938488"/>
              <a:gd name="connsiteX9" fmla="*/ 0 w 4035853"/>
              <a:gd name="connsiteY9" fmla="*/ 0 h 2938488"/>
              <a:gd name="connsiteX0" fmla="*/ 0 w 4035853"/>
              <a:gd name="connsiteY0" fmla="*/ 0 h 2938488"/>
              <a:gd name="connsiteX1" fmla="*/ 4035853 w 4035853"/>
              <a:gd name="connsiteY1" fmla="*/ 0 h 2938488"/>
              <a:gd name="connsiteX2" fmla="*/ 4035853 w 4035853"/>
              <a:gd name="connsiteY2" fmla="*/ 2697096 h 2938488"/>
              <a:gd name="connsiteX3" fmla="*/ 431848 w 4035853"/>
              <a:gd name="connsiteY3" fmla="*/ 2696556 h 2938488"/>
              <a:gd name="connsiteX4" fmla="*/ 334149 w 4035853"/>
              <a:gd name="connsiteY4" fmla="*/ 2895599 h 2938488"/>
              <a:gd name="connsiteX5" fmla="*/ 295311 w 4035853"/>
              <a:gd name="connsiteY5" fmla="*/ 2938463 h 2938488"/>
              <a:gd name="connsiteX6" fmla="*/ 260684 w 4035853"/>
              <a:gd name="connsiteY6" fmla="*/ 2893218 h 2938488"/>
              <a:gd name="connsiteX7" fmla="*/ 159550 w 4035853"/>
              <a:gd name="connsiteY7" fmla="*/ 2695594 h 2938488"/>
              <a:gd name="connsiteX8" fmla="*/ 0 w 4035853"/>
              <a:gd name="connsiteY8" fmla="*/ 2697096 h 2938488"/>
              <a:gd name="connsiteX9" fmla="*/ 0 w 4035853"/>
              <a:gd name="connsiteY9" fmla="*/ 0 h 2938488"/>
              <a:gd name="connsiteX0" fmla="*/ 0 w 4035853"/>
              <a:gd name="connsiteY0" fmla="*/ 0 h 2938488"/>
              <a:gd name="connsiteX1" fmla="*/ 4035853 w 4035853"/>
              <a:gd name="connsiteY1" fmla="*/ 0 h 2938488"/>
              <a:gd name="connsiteX2" fmla="*/ 4035853 w 4035853"/>
              <a:gd name="connsiteY2" fmla="*/ 2697096 h 2938488"/>
              <a:gd name="connsiteX3" fmla="*/ 431848 w 4035853"/>
              <a:gd name="connsiteY3" fmla="*/ 2696556 h 2938488"/>
              <a:gd name="connsiteX4" fmla="*/ 334149 w 4035853"/>
              <a:gd name="connsiteY4" fmla="*/ 2895599 h 2938488"/>
              <a:gd name="connsiteX5" fmla="*/ 300051 w 4035853"/>
              <a:gd name="connsiteY5" fmla="*/ 2938463 h 2938488"/>
              <a:gd name="connsiteX6" fmla="*/ 260684 w 4035853"/>
              <a:gd name="connsiteY6" fmla="*/ 2893218 h 2938488"/>
              <a:gd name="connsiteX7" fmla="*/ 159550 w 4035853"/>
              <a:gd name="connsiteY7" fmla="*/ 2695594 h 2938488"/>
              <a:gd name="connsiteX8" fmla="*/ 0 w 4035853"/>
              <a:gd name="connsiteY8" fmla="*/ 2697096 h 2938488"/>
              <a:gd name="connsiteX9" fmla="*/ 0 w 4035853"/>
              <a:gd name="connsiteY9" fmla="*/ 0 h 2938488"/>
              <a:gd name="connsiteX0" fmla="*/ 0 w 4035853"/>
              <a:gd name="connsiteY0" fmla="*/ 0 h 2938470"/>
              <a:gd name="connsiteX1" fmla="*/ 4035853 w 4035853"/>
              <a:gd name="connsiteY1" fmla="*/ 0 h 2938470"/>
              <a:gd name="connsiteX2" fmla="*/ 4035853 w 4035853"/>
              <a:gd name="connsiteY2" fmla="*/ 2697096 h 2938470"/>
              <a:gd name="connsiteX3" fmla="*/ 431848 w 4035853"/>
              <a:gd name="connsiteY3" fmla="*/ 2696556 h 2938470"/>
              <a:gd name="connsiteX4" fmla="*/ 334149 w 4035853"/>
              <a:gd name="connsiteY4" fmla="*/ 2895599 h 2938470"/>
              <a:gd name="connsiteX5" fmla="*/ 300051 w 4035853"/>
              <a:gd name="connsiteY5" fmla="*/ 2938463 h 2938470"/>
              <a:gd name="connsiteX6" fmla="*/ 260684 w 4035853"/>
              <a:gd name="connsiteY6" fmla="*/ 2893218 h 2938470"/>
              <a:gd name="connsiteX7" fmla="*/ 159550 w 4035853"/>
              <a:gd name="connsiteY7" fmla="*/ 2695594 h 2938470"/>
              <a:gd name="connsiteX8" fmla="*/ 0 w 4035853"/>
              <a:gd name="connsiteY8" fmla="*/ 2697096 h 2938470"/>
              <a:gd name="connsiteX9" fmla="*/ 0 w 4035853"/>
              <a:gd name="connsiteY9" fmla="*/ 0 h 2938470"/>
              <a:gd name="connsiteX0" fmla="*/ 0 w 4035853"/>
              <a:gd name="connsiteY0" fmla="*/ 0 h 2938470"/>
              <a:gd name="connsiteX1" fmla="*/ 4035853 w 4035853"/>
              <a:gd name="connsiteY1" fmla="*/ 0 h 2938470"/>
              <a:gd name="connsiteX2" fmla="*/ 4035853 w 4035853"/>
              <a:gd name="connsiteY2" fmla="*/ 2697096 h 2938470"/>
              <a:gd name="connsiteX3" fmla="*/ 431848 w 4035853"/>
              <a:gd name="connsiteY3" fmla="*/ 2696556 h 2938470"/>
              <a:gd name="connsiteX4" fmla="*/ 334149 w 4035853"/>
              <a:gd name="connsiteY4" fmla="*/ 2895599 h 2938470"/>
              <a:gd name="connsiteX5" fmla="*/ 300051 w 4035853"/>
              <a:gd name="connsiteY5" fmla="*/ 2938463 h 2938470"/>
              <a:gd name="connsiteX6" fmla="*/ 260684 w 4035853"/>
              <a:gd name="connsiteY6" fmla="*/ 2893218 h 2938470"/>
              <a:gd name="connsiteX7" fmla="*/ 159550 w 4035853"/>
              <a:gd name="connsiteY7" fmla="*/ 2695594 h 2938470"/>
              <a:gd name="connsiteX8" fmla="*/ 0 w 4035853"/>
              <a:gd name="connsiteY8" fmla="*/ 2697096 h 2938470"/>
              <a:gd name="connsiteX9" fmla="*/ 0 w 4035853"/>
              <a:gd name="connsiteY9" fmla="*/ 0 h 2938470"/>
              <a:gd name="connsiteX0" fmla="*/ 0 w 4035853"/>
              <a:gd name="connsiteY0" fmla="*/ 0 h 2938470"/>
              <a:gd name="connsiteX1" fmla="*/ 4035853 w 4035853"/>
              <a:gd name="connsiteY1" fmla="*/ 0 h 2938470"/>
              <a:gd name="connsiteX2" fmla="*/ 4035853 w 4035853"/>
              <a:gd name="connsiteY2" fmla="*/ 2697096 h 2938470"/>
              <a:gd name="connsiteX3" fmla="*/ 431848 w 4035853"/>
              <a:gd name="connsiteY3" fmla="*/ 2696556 h 2938470"/>
              <a:gd name="connsiteX4" fmla="*/ 334149 w 4035853"/>
              <a:gd name="connsiteY4" fmla="*/ 2895599 h 2938470"/>
              <a:gd name="connsiteX5" fmla="*/ 300051 w 4035853"/>
              <a:gd name="connsiteY5" fmla="*/ 2938463 h 2938470"/>
              <a:gd name="connsiteX6" fmla="*/ 260684 w 4035853"/>
              <a:gd name="connsiteY6" fmla="*/ 2893218 h 2938470"/>
              <a:gd name="connsiteX7" fmla="*/ 159550 w 4035853"/>
              <a:gd name="connsiteY7" fmla="*/ 2695594 h 2938470"/>
              <a:gd name="connsiteX8" fmla="*/ 0 w 4035853"/>
              <a:gd name="connsiteY8" fmla="*/ 2697096 h 2938470"/>
              <a:gd name="connsiteX9" fmla="*/ 0 w 4035853"/>
              <a:gd name="connsiteY9" fmla="*/ 0 h 2938470"/>
              <a:gd name="connsiteX0" fmla="*/ 0 w 4035853"/>
              <a:gd name="connsiteY0" fmla="*/ 0 h 2938470"/>
              <a:gd name="connsiteX1" fmla="*/ 4035853 w 4035853"/>
              <a:gd name="connsiteY1" fmla="*/ 0 h 2938470"/>
              <a:gd name="connsiteX2" fmla="*/ 4035853 w 4035853"/>
              <a:gd name="connsiteY2" fmla="*/ 2697096 h 2938470"/>
              <a:gd name="connsiteX3" fmla="*/ 431848 w 4035853"/>
              <a:gd name="connsiteY3" fmla="*/ 2696556 h 2938470"/>
              <a:gd name="connsiteX4" fmla="*/ 334149 w 4035853"/>
              <a:gd name="connsiteY4" fmla="*/ 2895599 h 2938470"/>
              <a:gd name="connsiteX5" fmla="*/ 300051 w 4035853"/>
              <a:gd name="connsiteY5" fmla="*/ 2938463 h 2938470"/>
              <a:gd name="connsiteX6" fmla="*/ 260684 w 4035853"/>
              <a:gd name="connsiteY6" fmla="*/ 2893218 h 2938470"/>
              <a:gd name="connsiteX7" fmla="*/ 159550 w 4035853"/>
              <a:gd name="connsiteY7" fmla="*/ 2695594 h 2938470"/>
              <a:gd name="connsiteX8" fmla="*/ 0 w 4035853"/>
              <a:gd name="connsiteY8" fmla="*/ 2697096 h 2938470"/>
              <a:gd name="connsiteX9" fmla="*/ 0 w 4035853"/>
              <a:gd name="connsiteY9" fmla="*/ 0 h 2938470"/>
              <a:gd name="connsiteX0" fmla="*/ 0 w 4035853"/>
              <a:gd name="connsiteY0" fmla="*/ 0 h 2948969"/>
              <a:gd name="connsiteX1" fmla="*/ 4035853 w 4035853"/>
              <a:gd name="connsiteY1" fmla="*/ 0 h 2948969"/>
              <a:gd name="connsiteX2" fmla="*/ 4035853 w 4035853"/>
              <a:gd name="connsiteY2" fmla="*/ 2697096 h 2948969"/>
              <a:gd name="connsiteX3" fmla="*/ 431848 w 4035853"/>
              <a:gd name="connsiteY3" fmla="*/ 2696556 h 2948969"/>
              <a:gd name="connsiteX4" fmla="*/ 334149 w 4035853"/>
              <a:gd name="connsiteY4" fmla="*/ 2895599 h 2948969"/>
              <a:gd name="connsiteX5" fmla="*/ 300051 w 4035853"/>
              <a:gd name="connsiteY5" fmla="*/ 2938463 h 2948969"/>
              <a:gd name="connsiteX6" fmla="*/ 260684 w 4035853"/>
              <a:gd name="connsiteY6" fmla="*/ 2893218 h 2948969"/>
              <a:gd name="connsiteX7" fmla="*/ 159550 w 4035853"/>
              <a:gd name="connsiteY7" fmla="*/ 2695594 h 2948969"/>
              <a:gd name="connsiteX8" fmla="*/ 0 w 4035853"/>
              <a:gd name="connsiteY8" fmla="*/ 2697096 h 2948969"/>
              <a:gd name="connsiteX9" fmla="*/ 0 w 4035853"/>
              <a:gd name="connsiteY9" fmla="*/ 0 h 2948969"/>
              <a:gd name="connsiteX0" fmla="*/ 0 w 4035853"/>
              <a:gd name="connsiteY0" fmla="*/ 0 h 2938468"/>
              <a:gd name="connsiteX1" fmla="*/ 4035853 w 4035853"/>
              <a:gd name="connsiteY1" fmla="*/ 0 h 2938468"/>
              <a:gd name="connsiteX2" fmla="*/ 4035853 w 4035853"/>
              <a:gd name="connsiteY2" fmla="*/ 2697096 h 2938468"/>
              <a:gd name="connsiteX3" fmla="*/ 431848 w 4035853"/>
              <a:gd name="connsiteY3" fmla="*/ 2696556 h 2938468"/>
              <a:gd name="connsiteX4" fmla="*/ 334149 w 4035853"/>
              <a:gd name="connsiteY4" fmla="*/ 2895599 h 2938468"/>
              <a:gd name="connsiteX5" fmla="*/ 300051 w 4035853"/>
              <a:gd name="connsiteY5" fmla="*/ 2938463 h 2938468"/>
              <a:gd name="connsiteX6" fmla="*/ 260684 w 4035853"/>
              <a:gd name="connsiteY6" fmla="*/ 2893218 h 2938468"/>
              <a:gd name="connsiteX7" fmla="*/ 159550 w 4035853"/>
              <a:gd name="connsiteY7" fmla="*/ 2695594 h 2938468"/>
              <a:gd name="connsiteX8" fmla="*/ 0 w 4035853"/>
              <a:gd name="connsiteY8" fmla="*/ 2697096 h 2938468"/>
              <a:gd name="connsiteX9" fmla="*/ 0 w 4035853"/>
              <a:gd name="connsiteY9" fmla="*/ 0 h 2938468"/>
              <a:gd name="connsiteX0" fmla="*/ 0 w 4035853"/>
              <a:gd name="connsiteY0" fmla="*/ 0 h 2938468"/>
              <a:gd name="connsiteX1" fmla="*/ 4035853 w 4035853"/>
              <a:gd name="connsiteY1" fmla="*/ 0 h 2938468"/>
              <a:gd name="connsiteX2" fmla="*/ 4035853 w 4035853"/>
              <a:gd name="connsiteY2" fmla="*/ 2697096 h 2938468"/>
              <a:gd name="connsiteX3" fmla="*/ 431848 w 4035853"/>
              <a:gd name="connsiteY3" fmla="*/ 2696556 h 2938468"/>
              <a:gd name="connsiteX4" fmla="*/ 334149 w 4035853"/>
              <a:gd name="connsiteY4" fmla="*/ 2895599 h 2938468"/>
              <a:gd name="connsiteX5" fmla="*/ 300051 w 4035853"/>
              <a:gd name="connsiteY5" fmla="*/ 2938463 h 2938468"/>
              <a:gd name="connsiteX6" fmla="*/ 260684 w 4035853"/>
              <a:gd name="connsiteY6" fmla="*/ 2893218 h 2938468"/>
              <a:gd name="connsiteX7" fmla="*/ 159550 w 4035853"/>
              <a:gd name="connsiteY7" fmla="*/ 2695594 h 2938468"/>
              <a:gd name="connsiteX8" fmla="*/ 0 w 4035853"/>
              <a:gd name="connsiteY8" fmla="*/ 2697096 h 2938468"/>
              <a:gd name="connsiteX9" fmla="*/ 0 w 4035853"/>
              <a:gd name="connsiteY9" fmla="*/ 0 h 2938468"/>
              <a:gd name="connsiteX0" fmla="*/ 0 w 4035853"/>
              <a:gd name="connsiteY0" fmla="*/ 0 h 2938468"/>
              <a:gd name="connsiteX1" fmla="*/ 4035853 w 4035853"/>
              <a:gd name="connsiteY1" fmla="*/ 0 h 2938468"/>
              <a:gd name="connsiteX2" fmla="*/ 4035853 w 4035853"/>
              <a:gd name="connsiteY2" fmla="*/ 2697096 h 2938468"/>
              <a:gd name="connsiteX3" fmla="*/ 431848 w 4035853"/>
              <a:gd name="connsiteY3" fmla="*/ 2696556 h 2938468"/>
              <a:gd name="connsiteX4" fmla="*/ 334149 w 4035853"/>
              <a:gd name="connsiteY4" fmla="*/ 2895599 h 2938468"/>
              <a:gd name="connsiteX5" fmla="*/ 300051 w 4035853"/>
              <a:gd name="connsiteY5" fmla="*/ 2938463 h 2938468"/>
              <a:gd name="connsiteX6" fmla="*/ 260684 w 4035853"/>
              <a:gd name="connsiteY6" fmla="*/ 2893218 h 2938468"/>
              <a:gd name="connsiteX7" fmla="*/ 159550 w 4035853"/>
              <a:gd name="connsiteY7" fmla="*/ 2695594 h 2938468"/>
              <a:gd name="connsiteX8" fmla="*/ 0 w 4035853"/>
              <a:gd name="connsiteY8" fmla="*/ 2697096 h 2938468"/>
              <a:gd name="connsiteX9" fmla="*/ 0 w 4035853"/>
              <a:gd name="connsiteY9" fmla="*/ 0 h 2938468"/>
              <a:gd name="connsiteX0" fmla="*/ 0 w 4035853"/>
              <a:gd name="connsiteY0" fmla="*/ 0 h 2938602"/>
              <a:gd name="connsiteX1" fmla="*/ 4035853 w 4035853"/>
              <a:gd name="connsiteY1" fmla="*/ 0 h 2938602"/>
              <a:gd name="connsiteX2" fmla="*/ 4035853 w 4035853"/>
              <a:gd name="connsiteY2" fmla="*/ 2697096 h 2938602"/>
              <a:gd name="connsiteX3" fmla="*/ 431848 w 4035853"/>
              <a:gd name="connsiteY3" fmla="*/ 2696556 h 2938602"/>
              <a:gd name="connsiteX4" fmla="*/ 334149 w 4035853"/>
              <a:gd name="connsiteY4" fmla="*/ 2895599 h 2938602"/>
              <a:gd name="connsiteX5" fmla="*/ 300051 w 4035853"/>
              <a:gd name="connsiteY5" fmla="*/ 2938463 h 2938602"/>
              <a:gd name="connsiteX6" fmla="*/ 260684 w 4035853"/>
              <a:gd name="connsiteY6" fmla="*/ 2893218 h 2938602"/>
              <a:gd name="connsiteX7" fmla="*/ 159550 w 4035853"/>
              <a:gd name="connsiteY7" fmla="*/ 2695594 h 2938602"/>
              <a:gd name="connsiteX8" fmla="*/ 0 w 4035853"/>
              <a:gd name="connsiteY8" fmla="*/ 2697096 h 2938602"/>
              <a:gd name="connsiteX9" fmla="*/ 0 w 4035853"/>
              <a:gd name="connsiteY9" fmla="*/ 0 h 2938602"/>
              <a:gd name="connsiteX0" fmla="*/ 0 w 4063711"/>
              <a:gd name="connsiteY0" fmla="*/ 0 h 3787688"/>
              <a:gd name="connsiteX1" fmla="*/ 4063711 w 4063711"/>
              <a:gd name="connsiteY1" fmla="*/ 849086 h 3787688"/>
              <a:gd name="connsiteX2" fmla="*/ 4063711 w 4063711"/>
              <a:gd name="connsiteY2" fmla="*/ 3546182 h 3787688"/>
              <a:gd name="connsiteX3" fmla="*/ 459706 w 4063711"/>
              <a:gd name="connsiteY3" fmla="*/ 3545642 h 3787688"/>
              <a:gd name="connsiteX4" fmla="*/ 362007 w 4063711"/>
              <a:gd name="connsiteY4" fmla="*/ 3744685 h 3787688"/>
              <a:gd name="connsiteX5" fmla="*/ 327909 w 4063711"/>
              <a:gd name="connsiteY5" fmla="*/ 3787549 h 3787688"/>
              <a:gd name="connsiteX6" fmla="*/ 288542 w 4063711"/>
              <a:gd name="connsiteY6" fmla="*/ 3742304 h 3787688"/>
              <a:gd name="connsiteX7" fmla="*/ 187408 w 4063711"/>
              <a:gd name="connsiteY7" fmla="*/ 3544680 h 3787688"/>
              <a:gd name="connsiteX8" fmla="*/ 27858 w 4063711"/>
              <a:gd name="connsiteY8" fmla="*/ 3546182 h 3787688"/>
              <a:gd name="connsiteX9" fmla="*/ 0 w 4063711"/>
              <a:gd name="connsiteY9" fmla="*/ 0 h 3787688"/>
              <a:gd name="connsiteX0" fmla="*/ 0 w 4063711"/>
              <a:gd name="connsiteY0" fmla="*/ 0 h 3787688"/>
              <a:gd name="connsiteX1" fmla="*/ 4063711 w 4063711"/>
              <a:gd name="connsiteY1" fmla="*/ 37323 h 3787688"/>
              <a:gd name="connsiteX2" fmla="*/ 4063711 w 4063711"/>
              <a:gd name="connsiteY2" fmla="*/ 3546182 h 3787688"/>
              <a:gd name="connsiteX3" fmla="*/ 459706 w 4063711"/>
              <a:gd name="connsiteY3" fmla="*/ 3545642 h 3787688"/>
              <a:gd name="connsiteX4" fmla="*/ 362007 w 4063711"/>
              <a:gd name="connsiteY4" fmla="*/ 3744685 h 3787688"/>
              <a:gd name="connsiteX5" fmla="*/ 327909 w 4063711"/>
              <a:gd name="connsiteY5" fmla="*/ 3787549 h 3787688"/>
              <a:gd name="connsiteX6" fmla="*/ 288542 w 4063711"/>
              <a:gd name="connsiteY6" fmla="*/ 3742304 h 3787688"/>
              <a:gd name="connsiteX7" fmla="*/ 187408 w 4063711"/>
              <a:gd name="connsiteY7" fmla="*/ 3544680 h 3787688"/>
              <a:gd name="connsiteX8" fmla="*/ 27858 w 4063711"/>
              <a:gd name="connsiteY8" fmla="*/ 3546182 h 3787688"/>
              <a:gd name="connsiteX9" fmla="*/ 0 w 4063711"/>
              <a:gd name="connsiteY9" fmla="*/ 0 h 3787688"/>
              <a:gd name="connsiteX0" fmla="*/ 0 w 4045138"/>
              <a:gd name="connsiteY0" fmla="*/ 0 h 3759696"/>
              <a:gd name="connsiteX1" fmla="*/ 4045138 w 4045138"/>
              <a:gd name="connsiteY1" fmla="*/ 9331 h 3759696"/>
              <a:gd name="connsiteX2" fmla="*/ 4045138 w 4045138"/>
              <a:gd name="connsiteY2" fmla="*/ 3518190 h 3759696"/>
              <a:gd name="connsiteX3" fmla="*/ 441133 w 4045138"/>
              <a:gd name="connsiteY3" fmla="*/ 3517650 h 3759696"/>
              <a:gd name="connsiteX4" fmla="*/ 343434 w 4045138"/>
              <a:gd name="connsiteY4" fmla="*/ 3716693 h 3759696"/>
              <a:gd name="connsiteX5" fmla="*/ 309336 w 4045138"/>
              <a:gd name="connsiteY5" fmla="*/ 3759557 h 3759696"/>
              <a:gd name="connsiteX6" fmla="*/ 269969 w 4045138"/>
              <a:gd name="connsiteY6" fmla="*/ 3714312 h 3759696"/>
              <a:gd name="connsiteX7" fmla="*/ 168835 w 4045138"/>
              <a:gd name="connsiteY7" fmla="*/ 3516688 h 3759696"/>
              <a:gd name="connsiteX8" fmla="*/ 9285 w 4045138"/>
              <a:gd name="connsiteY8" fmla="*/ 3518190 h 3759696"/>
              <a:gd name="connsiteX9" fmla="*/ 0 w 4045138"/>
              <a:gd name="connsiteY9" fmla="*/ 0 h 375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5138" h="3759696">
                <a:moveTo>
                  <a:pt x="0" y="0"/>
                </a:moveTo>
                <a:lnTo>
                  <a:pt x="4045138" y="9331"/>
                </a:lnTo>
                <a:lnTo>
                  <a:pt x="4045138" y="3518190"/>
                </a:lnTo>
                <a:lnTo>
                  <a:pt x="441133" y="3517650"/>
                </a:lnTo>
                <a:cubicBezTo>
                  <a:pt x="407164" y="3591215"/>
                  <a:pt x="353155" y="3696220"/>
                  <a:pt x="343434" y="3716693"/>
                </a:cubicBezTo>
                <a:cubicBezTo>
                  <a:pt x="333713" y="3737166"/>
                  <a:pt x="331059" y="3757573"/>
                  <a:pt x="309336" y="3759557"/>
                </a:cubicBezTo>
                <a:cubicBezTo>
                  <a:pt x="287613" y="3761541"/>
                  <a:pt x="285091" y="3742090"/>
                  <a:pt x="269969" y="3714312"/>
                </a:cubicBezTo>
                <a:cubicBezTo>
                  <a:pt x="254847" y="3686534"/>
                  <a:pt x="195297" y="3573188"/>
                  <a:pt x="168835" y="3516688"/>
                </a:cubicBezTo>
                <a:lnTo>
                  <a:pt x="9285" y="3518190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1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7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85800" y="3090446"/>
            <a:ext cx="327413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1" cap="none" baseline="0" dirty="0">
                <a:solidFill>
                  <a:srgbClr val="FFFFFF"/>
                </a:solidFill>
                <a:latin typeface="+mj-lt"/>
              </a:rPr>
              <a:t>Thank You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48039" y="-6869"/>
            <a:ext cx="1800831" cy="6869907"/>
          </a:xfrm>
          <a:custGeom>
            <a:avLst/>
            <a:gdLst>
              <a:gd name="connsiteX0" fmla="*/ 0 w 3106737"/>
              <a:gd name="connsiteY0" fmla="*/ 0 h 5143500"/>
              <a:gd name="connsiteX1" fmla="*/ 3106737 w 3106737"/>
              <a:gd name="connsiteY1" fmla="*/ 0 h 5143500"/>
              <a:gd name="connsiteX2" fmla="*/ 3106737 w 3106737"/>
              <a:gd name="connsiteY2" fmla="*/ 5143500 h 5143500"/>
              <a:gd name="connsiteX3" fmla="*/ 0 w 3106737"/>
              <a:gd name="connsiteY3" fmla="*/ 5143500 h 5143500"/>
              <a:gd name="connsiteX4" fmla="*/ 0 w 3106737"/>
              <a:gd name="connsiteY4" fmla="*/ 0 h 5143500"/>
              <a:gd name="connsiteX0" fmla="*/ 447 w 3107184"/>
              <a:gd name="connsiteY0" fmla="*/ 0 h 5143500"/>
              <a:gd name="connsiteX1" fmla="*/ 3107184 w 3107184"/>
              <a:gd name="connsiteY1" fmla="*/ 0 h 5143500"/>
              <a:gd name="connsiteX2" fmla="*/ 3107184 w 3107184"/>
              <a:gd name="connsiteY2" fmla="*/ 5143500 h 5143500"/>
              <a:gd name="connsiteX3" fmla="*/ 447 w 3107184"/>
              <a:gd name="connsiteY3" fmla="*/ 5143500 h 5143500"/>
              <a:gd name="connsiteX4" fmla="*/ 0 w 3107184"/>
              <a:gd name="connsiteY4" fmla="*/ 1882066 h 5143500"/>
              <a:gd name="connsiteX5" fmla="*/ 447 w 3107184"/>
              <a:gd name="connsiteY5" fmla="*/ 0 h 5143500"/>
              <a:gd name="connsiteX0" fmla="*/ 9325 w 3116062"/>
              <a:gd name="connsiteY0" fmla="*/ 0 h 5143500"/>
              <a:gd name="connsiteX1" fmla="*/ 3116062 w 3116062"/>
              <a:gd name="connsiteY1" fmla="*/ 0 h 5143500"/>
              <a:gd name="connsiteX2" fmla="*/ 3116062 w 3116062"/>
              <a:gd name="connsiteY2" fmla="*/ 5143500 h 5143500"/>
              <a:gd name="connsiteX3" fmla="*/ 9325 w 3116062"/>
              <a:gd name="connsiteY3" fmla="*/ 5143500 h 5143500"/>
              <a:gd name="connsiteX4" fmla="*/ 8878 w 3116062"/>
              <a:gd name="connsiteY4" fmla="*/ 1882066 h 5143500"/>
              <a:gd name="connsiteX5" fmla="*/ 0 w 3116062"/>
              <a:gd name="connsiteY5" fmla="*/ 1615736 h 5143500"/>
              <a:gd name="connsiteX6" fmla="*/ 9325 w 3116062"/>
              <a:gd name="connsiteY6" fmla="*/ 0 h 5143500"/>
              <a:gd name="connsiteX0" fmla="*/ 9325 w 3116062"/>
              <a:gd name="connsiteY0" fmla="*/ 0 h 5143500"/>
              <a:gd name="connsiteX1" fmla="*/ 3116062 w 3116062"/>
              <a:gd name="connsiteY1" fmla="*/ 0 h 5143500"/>
              <a:gd name="connsiteX2" fmla="*/ 3116062 w 3116062"/>
              <a:gd name="connsiteY2" fmla="*/ 5143500 h 5143500"/>
              <a:gd name="connsiteX3" fmla="*/ 9325 w 3116062"/>
              <a:gd name="connsiteY3" fmla="*/ 5143500 h 5143500"/>
              <a:gd name="connsiteX4" fmla="*/ 8878 w 3116062"/>
              <a:gd name="connsiteY4" fmla="*/ 1882066 h 5143500"/>
              <a:gd name="connsiteX5" fmla="*/ 8878 w 3116062"/>
              <a:gd name="connsiteY5" fmla="*/ 1766656 h 5143500"/>
              <a:gd name="connsiteX6" fmla="*/ 0 w 3116062"/>
              <a:gd name="connsiteY6" fmla="*/ 1615736 h 5143500"/>
              <a:gd name="connsiteX7" fmla="*/ 9325 w 3116062"/>
              <a:gd name="connsiteY7" fmla="*/ 0 h 5143500"/>
              <a:gd name="connsiteX0" fmla="*/ 9325 w 3116062"/>
              <a:gd name="connsiteY0" fmla="*/ 0 h 5143500"/>
              <a:gd name="connsiteX1" fmla="*/ 3116062 w 3116062"/>
              <a:gd name="connsiteY1" fmla="*/ 0 h 5143500"/>
              <a:gd name="connsiteX2" fmla="*/ 3116062 w 3116062"/>
              <a:gd name="connsiteY2" fmla="*/ 5143500 h 5143500"/>
              <a:gd name="connsiteX3" fmla="*/ 9325 w 3116062"/>
              <a:gd name="connsiteY3" fmla="*/ 5143500 h 5143500"/>
              <a:gd name="connsiteX4" fmla="*/ 8878 w 3116062"/>
              <a:gd name="connsiteY4" fmla="*/ 1882066 h 5143500"/>
              <a:gd name="connsiteX5" fmla="*/ 328474 w 3116062"/>
              <a:gd name="connsiteY5" fmla="*/ 1775533 h 5143500"/>
              <a:gd name="connsiteX6" fmla="*/ 0 w 3116062"/>
              <a:gd name="connsiteY6" fmla="*/ 1615736 h 5143500"/>
              <a:gd name="connsiteX7" fmla="*/ 9325 w 3116062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105 w 3107289"/>
              <a:gd name="connsiteY4" fmla="*/ 1882066 h 5143500"/>
              <a:gd name="connsiteX5" fmla="*/ 319701 w 3107289"/>
              <a:gd name="connsiteY5" fmla="*/ 1775533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2486 w 3107289"/>
              <a:gd name="connsiteY4" fmla="*/ 1886828 h 5143500"/>
              <a:gd name="connsiteX5" fmla="*/ 319701 w 3107289"/>
              <a:gd name="connsiteY5" fmla="*/ 1775533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2486 w 3107289"/>
              <a:gd name="connsiteY4" fmla="*/ 1886828 h 5143500"/>
              <a:gd name="connsiteX5" fmla="*/ 248264 w 3107289"/>
              <a:gd name="connsiteY5" fmla="*/ 1756483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2486 w 3107289"/>
              <a:gd name="connsiteY4" fmla="*/ 1886828 h 5143500"/>
              <a:gd name="connsiteX5" fmla="*/ 248264 w 3107289"/>
              <a:gd name="connsiteY5" fmla="*/ 1756483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2486 w 3107289"/>
              <a:gd name="connsiteY4" fmla="*/ 1886828 h 5143500"/>
              <a:gd name="connsiteX5" fmla="*/ 248264 w 3107289"/>
              <a:gd name="connsiteY5" fmla="*/ 1756483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4867 w 3107289"/>
              <a:gd name="connsiteY4" fmla="*/ 1893972 h 5143500"/>
              <a:gd name="connsiteX5" fmla="*/ 248264 w 3107289"/>
              <a:gd name="connsiteY5" fmla="*/ 1756483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4867 w 3107289"/>
              <a:gd name="connsiteY4" fmla="*/ 1893972 h 5143500"/>
              <a:gd name="connsiteX5" fmla="*/ 241120 w 3107289"/>
              <a:gd name="connsiteY5" fmla="*/ 1756483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4867 w 3107289"/>
              <a:gd name="connsiteY4" fmla="*/ 1893972 h 5143500"/>
              <a:gd name="connsiteX5" fmla="*/ 241120 w 3107289"/>
              <a:gd name="connsiteY5" fmla="*/ 1756483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4867 w 3107289"/>
              <a:gd name="connsiteY4" fmla="*/ 1893972 h 5143500"/>
              <a:gd name="connsiteX5" fmla="*/ 241120 w 3107289"/>
              <a:gd name="connsiteY5" fmla="*/ 1756483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4867 w 3107289"/>
              <a:gd name="connsiteY4" fmla="*/ 1893972 h 5143500"/>
              <a:gd name="connsiteX5" fmla="*/ 241120 w 3107289"/>
              <a:gd name="connsiteY5" fmla="*/ 1756483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4867 w 3107289"/>
              <a:gd name="connsiteY4" fmla="*/ 1893972 h 5143500"/>
              <a:gd name="connsiteX5" fmla="*/ 417397 w 3107289"/>
              <a:gd name="connsiteY5" fmla="*/ 1754102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4867 w 3107289"/>
              <a:gd name="connsiteY4" fmla="*/ 1893972 h 5143500"/>
              <a:gd name="connsiteX5" fmla="*/ 417397 w 3107289"/>
              <a:gd name="connsiteY5" fmla="*/ 1754102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4867 w 3107289"/>
              <a:gd name="connsiteY4" fmla="*/ 1893972 h 5143500"/>
              <a:gd name="connsiteX5" fmla="*/ 417397 w 3107289"/>
              <a:gd name="connsiteY5" fmla="*/ 1754102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4867 w 3107289"/>
              <a:gd name="connsiteY4" fmla="*/ 1893972 h 5143500"/>
              <a:gd name="connsiteX5" fmla="*/ 417397 w 3107289"/>
              <a:gd name="connsiteY5" fmla="*/ 1754102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4867 w 3107289"/>
              <a:gd name="connsiteY4" fmla="*/ 1893972 h 5143500"/>
              <a:gd name="connsiteX5" fmla="*/ 417397 w 3107289"/>
              <a:gd name="connsiteY5" fmla="*/ 1754102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552 w 3107289"/>
              <a:gd name="connsiteY0" fmla="*/ 0 h 5143500"/>
              <a:gd name="connsiteX1" fmla="*/ 3107289 w 3107289"/>
              <a:gd name="connsiteY1" fmla="*/ 0 h 5143500"/>
              <a:gd name="connsiteX2" fmla="*/ 3107289 w 3107289"/>
              <a:gd name="connsiteY2" fmla="*/ 5143500 h 5143500"/>
              <a:gd name="connsiteX3" fmla="*/ 552 w 3107289"/>
              <a:gd name="connsiteY3" fmla="*/ 5143500 h 5143500"/>
              <a:gd name="connsiteX4" fmla="*/ 4867 w 3107289"/>
              <a:gd name="connsiteY4" fmla="*/ 1893972 h 5143500"/>
              <a:gd name="connsiteX5" fmla="*/ 417397 w 3107289"/>
              <a:gd name="connsiteY5" fmla="*/ 1754102 h 5143500"/>
              <a:gd name="connsiteX6" fmla="*/ 5514 w 3107289"/>
              <a:gd name="connsiteY6" fmla="*/ 1622880 h 5143500"/>
              <a:gd name="connsiteX7" fmla="*/ 552 w 3107289"/>
              <a:gd name="connsiteY7" fmla="*/ 0 h 5143500"/>
              <a:gd name="connsiteX0" fmla="*/ 12495 w 3119232"/>
              <a:gd name="connsiteY0" fmla="*/ 0 h 5143500"/>
              <a:gd name="connsiteX1" fmla="*/ 3119232 w 3119232"/>
              <a:gd name="connsiteY1" fmla="*/ 0 h 5143500"/>
              <a:gd name="connsiteX2" fmla="*/ 3119232 w 3119232"/>
              <a:gd name="connsiteY2" fmla="*/ 5143500 h 5143500"/>
              <a:gd name="connsiteX3" fmla="*/ 12495 w 3119232"/>
              <a:gd name="connsiteY3" fmla="*/ 5143500 h 5143500"/>
              <a:gd name="connsiteX4" fmla="*/ 21 w 3119232"/>
              <a:gd name="connsiteY4" fmla="*/ 2736934 h 5143500"/>
              <a:gd name="connsiteX5" fmla="*/ 429340 w 3119232"/>
              <a:gd name="connsiteY5" fmla="*/ 1754102 h 5143500"/>
              <a:gd name="connsiteX6" fmla="*/ 17457 w 3119232"/>
              <a:gd name="connsiteY6" fmla="*/ 1622880 h 5143500"/>
              <a:gd name="connsiteX7" fmla="*/ 12495 w 3119232"/>
              <a:gd name="connsiteY7" fmla="*/ 0 h 5143500"/>
              <a:gd name="connsiteX0" fmla="*/ 12495 w 3119232"/>
              <a:gd name="connsiteY0" fmla="*/ 0 h 5143500"/>
              <a:gd name="connsiteX1" fmla="*/ 3119232 w 3119232"/>
              <a:gd name="connsiteY1" fmla="*/ 0 h 5143500"/>
              <a:gd name="connsiteX2" fmla="*/ 3119232 w 3119232"/>
              <a:gd name="connsiteY2" fmla="*/ 5143500 h 5143500"/>
              <a:gd name="connsiteX3" fmla="*/ 12495 w 3119232"/>
              <a:gd name="connsiteY3" fmla="*/ 5143500 h 5143500"/>
              <a:gd name="connsiteX4" fmla="*/ 21 w 3119232"/>
              <a:gd name="connsiteY4" fmla="*/ 2736934 h 5143500"/>
              <a:gd name="connsiteX5" fmla="*/ 530069 w 3119232"/>
              <a:gd name="connsiteY5" fmla="*/ 2592302 h 5143500"/>
              <a:gd name="connsiteX6" fmla="*/ 17457 w 3119232"/>
              <a:gd name="connsiteY6" fmla="*/ 1622880 h 5143500"/>
              <a:gd name="connsiteX7" fmla="*/ 12495 w 3119232"/>
              <a:gd name="connsiteY7" fmla="*/ 0 h 5143500"/>
              <a:gd name="connsiteX0" fmla="*/ 12495 w 3119232"/>
              <a:gd name="connsiteY0" fmla="*/ 0 h 5143500"/>
              <a:gd name="connsiteX1" fmla="*/ 3119232 w 3119232"/>
              <a:gd name="connsiteY1" fmla="*/ 0 h 5143500"/>
              <a:gd name="connsiteX2" fmla="*/ 3119232 w 3119232"/>
              <a:gd name="connsiteY2" fmla="*/ 5143500 h 5143500"/>
              <a:gd name="connsiteX3" fmla="*/ 12495 w 3119232"/>
              <a:gd name="connsiteY3" fmla="*/ 5143500 h 5143500"/>
              <a:gd name="connsiteX4" fmla="*/ 21 w 3119232"/>
              <a:gd name="connsiteY4" fmla="*/ 2736934 h 5143500"/>
              <a:gd name="connsiteX5" fmla="*/ 530069 w 3119232"/>
              <a:gd name="connsiteY5" fmla="*/ 2592302 h 5143500"/>
              <a:gd name="connsiteX6" fmla="*/ 668 w 3119232"/>
              <a:gd name="connsiteY6" fmla="*/ 2427743 h 5143500"/>
              <a:gd name="connsiteX7" fmla="*/ 12495 w 3119232"/>
              <a:gd name="connsiteY7" fmla="*/ 0 h 5143500"/>
              <a:gd name="connsiteX0" fmla="*/ 12495 w 3119232"/>
              <a:gd name="connsiteY0" fmla="*/ 0 h 5143500"/>
              <a:gd name="connsiteX1" fmla="*/ 3119232 w 3119232"/>
              <a:gd name="connsiteY1" fmla="*/ 0 h 5143500"/>
              <a:gd name="connsiteX2" fmla="*/ 3119232 w 3119232"/>
              <a:gd name="connsiteY2" fmla="*/ 5143500 h 5143500"/>
              <a:gd name="connsiteX3" fmla="*/ 12495 w 3119232"/>
              <a:gd name="connsiteY3" fmla="*/ 5143500 h 5143500"/>
              <a:gd name="connsiteX4" fmla="*/ 21 w 3119232"/>
              <a:gd name="connsiteY4" fmla="*/ 2736934 h 5143500"/>
              <a:gd name="connsiteX5" fmla="*/ 530069 w 3119232"/>
              <a:gd name="connsiteY5" fmla="*/ 2592302 h 5143500"/>
              <a:gd name="connsiteX6" fmla="*/ 668 w 3119232"/>
              <a:gd name="connsiteY6" fmla="*/ 2427743 h 5143500"/>
              <a:gd name="connsiteX7" fmla="*/ 12495 w 3119232"/>
              <a:gd name="connsiteY7" fmla="*/ 0 h 5143500"/>
              <a:gd name="connsiteX0" fmla="*/ 12495 w 3119232"/>
              <a:gd name="connsiteY0" fmla="*/ 0 h 5143500"/>
              <a:gd name="connsiteX1" fmla="*/ 3119232 w 3119232"/>
              <a:gd name="connsiteY1" fmla="*/ 0 h 5143500"/>
              <a:gd name="connsiteX2" fmla="*/ 3119232 w 3119232"/>
              <a:gd name="connsiteY2" fmla="*/ 5143500 h 5143500"/>
              <a:gd name="connsiteX3" fmla="*/ 12495 w 3119232"/>
              <a:gd name="connsiteY3" fmla="*/ 5143500 h 5143500"/>
              <a:gd name="connsiteX4" fmla="*/ 21 w 3119232"/>
              <a:gd name="connsiteY4" fmla="*/ 2736934 h 5143500"/>
              <a:gd name="connsiteX5" fmla="*/ 530069 w 3119232"/>
              <a:gd name="connsiteY5" fmla="*/ 2592302 h 5143500"/>
              <a:gd name="connsiteX6" fmla="*/ 668 w 3119232"/>
              <a:gd name="connsiteY6" fmla="*/ 2427743 h 5143500"/>
              <a:gd name="connsiteX7" fmla="*/ 12495 w 3119232"/>
              <a:gd name="connsiteY7" fmla="*/ 0 h 5143500"/>
              <a:gd name="connsiteX0" fmla="*/ 12495 w 3119232"/>
              <a:gd name="connsiteY0" fmla="*/ 0 h 5143500"/>
              <a:gd name="connsiteX1" fmla="*/ 3119232 w 3119232"/>
              <a:gd name="connsiteY1" fmla="*/ 0 h 5143500"/>
              <a:gd name="connsiteX2" fmla="*/ 3119232 w 3119232"/>
              <a:gd name="connsiteY2" fmla="*/ 5143500 h 5143500"/>
              <a:gd name="connsiteX3" fmla="*/ 12495 w 3119232"/>
              <a:gd name="connsiteY3" fmla="*/ 5143500 h 5143500"/>
              <a:gd name="connsiteX4" fmla="*/ 21 w 3119232"/>
              <a:gd name="connsiteY4" fmla="*/ 2736934 h 5143500"/>
              <a:gd name="connsiteX5" fmla="*/ 504886 w 3119232"/>
              <a:gd name="connsiteY5" fmla="*/ 2592302 h 5143500"/>
              <a:gd name="connsiteX6" fmla="*/ 668 w 3119232"/>
              <a:gd name="connsiteY6" fmla="*/ 2427743 h 5143500"/>
              <a:gd name="connsiteX7" fmla="*/ 12495 w 3119232"/>
              <a:gd name="connsiteY7" fmla="*/ 0 h 5143500"/>
              <a:gd name="connsiteX0" fmla="*/ 12495 w 3119232"/>
              <a:gd name="connsiteY0" fmla="*/ 0 h 5143500"/>
              <a:gd name="connsiteX1" fmla="*/ 3119232 w 3119232"/>
              <a:gd name="connsiteY1" fmla="*/ 0 h 5143500"/>
              <a:gd name="connsiteX2" fmla="*/ 3119232 w 3119232"/>
              <a:gd name="connsiteY2" fmla="*/ 5143500 h 5143500"/>
              <a:gd name="connsiteX3" fmla="*/ 12495 w 3119232"/>
              <a:gd name="connsiteY3" fmla="*/ 5143500 h 5143500"/>
              <a:gd name="connsiteX4" fmla="*/ 21 w 3119232"/>
              <a:gd name="connsiteY4" fmla="*/ 2736934 h 5143500"/>
              <a:gd name="connsiteX5" fmla="*/ 504886 w 3119232"/>
              <a:gd name="connsiteY5" fmla="*/ 2592302 h 5143500"/>
              <a:gd name="connsiteX6" fmla="*/ 668 w 3119232"/>
              <a:gd name="connsiteY6" fmla="*/ 2427743 h 5143500"/>
              <a:gd name="connsiteX7" fmla="*/ 12495 w 3119232"/>
              <a:gd name="connsiteY7" fmla="*/ 0 h 5143500"/>
              <a:gd name="connsiteX0" fmla="*/ 12495 w 3119232"/>
              <a:gd name="connsiteY0" fmla="*/ 0 h 5143500"/>
              <a:gd name="connsiteX1" fmla="*/ 3119232 w 3119232"/>
              <a:gd name="connsiteY1" fmla="*/ 0 h 5143500"/>
              <a:gd name="connsiteX2" fmla="*/ 3119232 w 3119232"/>
              <a:gd name="connsiteY2" fmla="*/ 5143500 h 5143500"/>
              <a:gd name="connsiteX3" fmla="*/ 12495 w 3119232"/>
              <a:gd name="connsiteY3" fmla="*/ 5143500 h 5143500"/>
              <a:gd name="connsiteX4" fmla="*/ 21 w 3119232"/>
              <a:gd name="connsiteY4" fmla="*/ 2736934 h 5143500"/>
              <a:gd name="connsiteX5" fmla="*/ 504886 w 3119232"/>
              <a:gd name="connsiteY5" fmla="*/ 2592302 h 5143500"/>
              <a:gd name="connsiteX6" fmla="*/ 668 w 3119232"/>
              <a:gd name="connsiteY6" fmla="*/ 2434887 h 5143500"/>
              <a:gd name="connsiteX7" fmla="*/ 12495 w 3119232"/>
              <a:gd name="connsiteY7" fmla="*/ 0 h 5143500"/>
              <a:gd name="connsiteX0" fmla="*/ 12495 w 3119232"/>
              <a:gd name="connsiteY0" fmla="*/ 0 h 5143500"/>
              <a:gd name="connsiteX1" fmla="*/ 3119232 w 3119232"/>
              <a:gd name="connsiteY1" fmla="*/ 0 h 5143500"/>
              <a:gd name="connsiteX2" fmla="*/ 3119232 w 3119232"/>
              <a:gd name="connsiteY2" fmla="*/ 5143500 h 5143500"/>
              <a:gd name="connsiteX3" fmla="*/ 12495 w 3119232"/>
              <a:gd name="connsiteY3" fmla="*/ 5143500 h 5143500"/>
              <a:gd name="connsiteX4" fmla="*/ 21 w 3119232"/>
              <a:gd name="connsiteY4" fmla="*/ 2736934 h 5143500"/>
              <a:gd name="connsiteX5" fmla="*/ 504886 w 3119232"/>
              <a:gd name="connsiteY5" fmla="*/ 2592302 h 5143500"/>
              <a:gd name="connsiteX6" fmla="*/ 668 w 3119232"/>
              <a:gd name="connsiteY6" fmla="*/ 2434887 h 5143500"/>
              <a:gd name="connsiteX7" fmla="*/ 12495 w 3119232"/>
              <a:gd name="connsiteY7" fmla="*/ 0 h 5143500"/>
              <a:gd name="connsiteX0" fmla="*/ 12495 w 3119232"/>
              <a:gd name="connsiteY0" fmla="*/ 0 h 5143500"/>
              <a:gd name="connsiteX1" fmla="*/ 3119232 w 3119232"/>
              <a:gd name="connsiteY1" fmla="*/ 0 h 5143500"/>
              <a:gd name="connsiteX2" fmla="*/ 3119232 w 3119232"/>
              <a:gd name="connsiteY2" fmla="*/ 5143500 h 5143500"/>
              <a:gd name="connsiteX3" fmla="*/ 12495 w 3119232"/>
              <a:gd name="connsiteY3" fmla="*/ 5143500 h 5143500"/>
              <a:gd name="connsiteX4" fmla="*/ 21 w 3119232"/>
              <a:gd name="connsiteY4" fmla="*/ 2736934 h 5143500"/>
              <a:gd name="connsiteX5" fmla="*/ 483901 w 3119232"/>
              <a:gd name="connsiteY5" fmla="*/ 2589921 h 5143500"/>
              <a:gd name="connsiteX6" fmla="*/ 668 w 3119232"/>
              <a:gd name="connsiteY6" fmla="*/ 2434887 h 5143500"/>
              <a:gd name="connsiteX7" fmla="*/ 12495 w 3119232"/>
              <a:gd name="connsiteY7" fmla="*/ 0 h 5143500"/>
              <a:gd name="connsiteX0" fmla="*/ 12495 w 3119232"/>
              <a:gd name="connsiteY0" fmla="*/ 0 h 5143500"/>
              <a:gd name="connsiteX1" fmla="*/ 3119232 w 3119232"/>
              <a:gd name="connsiteY1" fmla="*/ 0 h 5143500"/>
              <a:gd name="connsiteX2" fmla="*/ 3119232 w 3119232"/>
              <a:gd name="connsiteY2" fmla="*/ 5143500 h 5143500"/>
              <a:gd name="connsiteX3" fmla="*/ 12495 w 3119232"/>
              <a:gd name="connsiteY3" fmla="*/ 5143500 h 5143500"/>
              <a:gd name="connsiteX4" fmla="*/ 21 w 3119232"/>
              <a:gd name="connsiteY4" fmla="*/ 2736934 h 5143500"/>
              <a:gd name="connsiteX5" fmla="*/ 483901 w 3119232"/>
              <a:gd name="connsiteY5" fmla="*/ 2589921 h 5143500"/>
              <a:gd name="connsiteX6" fmla="*/ 668 w 3119232"/>
              <a:gd name="connsiteY6" fmla="*/ 2434887 h 5143500"/>
              <a:gd name="connsiteX7" fmla="*/ 12495 w 3119232"/>
              <a:gd name="connsiteY7" fmla="*/ 0 h 5143500"/>
              <a:gd name="connsiteX0" fmla="*/ 12495 w 3119232"/>
              <a:gd name="connsiteY0" fmla="*/ 0 h 5143500"/>
              <a:gd name="connsiteX1" fmla="*/ 3119232 w 3119232"/>
              <a:gd name="connsiteY1" fmla="*/ 0 h 5143500"/>
              <a:gd name="connsiteX2" fmla="*/ 3119232 w 3119232"/>
              <a:gd name="connsiteY2" fmla="*/ 5143500 h 5143500"/>
              <a:gd name="connsiteX3" fmla="*/ 12495 w 3119232"/>
              <a:gd name="connsiteY3" fmla="*/ 5143500 h 5143500"/>
              <a:gd name="connsiteX4" fmla="*/ 21 w 3119232"/>
              <a:gd name="connsiteY4" fmla="*/ 2736934 h 5143500"/>
              <a:gd name="connsiteX5" fmla="*/ 483901 w 3119232"/>
              <a:gd name="connsiteY5" fmla="*/ 2589921 h 5143500"/>
              <a:gd name="connsiteX6" fmla="*/ 668 w 3119232"/>
              <a:gd name="connsiteY6" fmla="*/ 2434887 h 5143500"/>
              <a:gd name="connsiteX7" fmla="*/ 12495 w 3119232"/>
              <a:gd name="connsiteY7" fmla="*/ 0 h 5143500"/>
              <a:gd name="connsiteX0" fmla="*/ 12495 w 3119232"/>
              <a:gd name="connsiteY0" fmla="*/ 0 h 5143500"/>
              <a:gd name="connsiteX1" fmla="*/ 3119232 w 3119232"/>
              <a:gd name="connsiteY1" fmla="*/ 0 h 5143500"/>
              <a:gd name="connsiteX2" fmla="*/ 3119232 w 3119232"/>
              <a:gd name="connsiteY2" fmla="*/ 5143500 h 5143500"/>
              <a:gd name="connsiteX3" fmla="*/ 12495 w 3119232"/>
              <a:gd name="connsiteY3" fmla="*/ 5143500 h 5143500"/>
              <a:gd name="connsiteX4" fmla="*/ 21 w 3119232"/>
              <a:gd name="connsiteY4" fmla="*/ 2736934 h 5143500"/>
              <a:gd name="connsiteX5" fmla="*/ 483901 w 3119232"/>
              <a:gd name="connsiteY5" fmla="*/ 2589921 h 5143500"/>
              <a:gd name="connsiteX6" fmla="*/ 668 w 3119232"/>
              <a:gd name="connsiteY6" fmla="*/ 2434887 h 5143500"/>
              <a:gd name="connsiteX7" fmla="*/ 12495 w 3119232"/>
              <a:gd name="connsiteY7" fmla="*/ 0 h 5143500"/>
              <a:gd name="connsiteX0" fmla="*/ 12527 w 3119264"/>
              <a:gd name="connsiteY0" fmla="*/ 0 h 5143500"/>
              <a:gd name="connsiteX1" fmla="*/ 3119264 w 3119264"/>
              <a:gd name="connsiteY1" fmla="*/ 0 h 5143500"/>
              <a:gd name="connsiteX2" fmla="*/ 3119264 w 3119264"/>
              <a:gd name="connsiteY2" fmla="*/ 5143500 h 5143500"/>
              <a:gd name="connsiteX3" fmla="*/ 4133 w 3119264"/>
              <a:gd name="connsiteY3" fmla="*/ 5143500 h 5143500"/>
              <a:gd name="connsiteX4" fmla="*/ 53 w 3119264"/>
              <a:gd name="connsiteY4" fmla="*/ 2736934 h 5143500"/>
              <a:gd name="connsiteX5" fmla="*/ 483933 w 3119264"/>
              <a:gd name="connsiteY5" fmla="*/ 2589921 h 5143500"/>
              <a:gd name="connsiteX6" fmla="*/ 700 w 3119264"/>
              <a:gd name="connsiteY6" fmla="*/ 2434887 h 5143500"/>
              <a:gd name="connsiteX7" fmla="*/ 12527 w 3119264"/>
              <a:gd name="connsiteY7" fmla="*/ 0 h 5143500"/>
              <a:gd name="connsiteX0" fmla="*/ 12527 w 3119264"/>
              <a:gd name="connsiteY0" fmla="*/ 0 h 5143500"/>
              <a:gd name="connsiteX1" fmla="*/ 3119264 w 3119264"/>
              <a:gd name="connsiteY1" fmla="*/ 0 h 5143500"/>
              <a:gd name="connsiteX2" fmla="*/ 3119264 w 3119264"/>
              <a:gd name="connsiteY2" fmla="*/ 5143500 h 5143500"/>
              <a:gd name="connsiteX3" fmla="*/ 4133 w 3119264"/>
              <a:gd name="connsiteY3" fmla="*/ 5143500 h 5143500"/>
              <a:gd name="connsiteX4" fmla="*/ 53 w 3119264"/>
              <a:gd name="connsiteY4" fmla="*/ 2736934 h 5143500"/>
              <a:gd name="connsiteX5" fmla="*/ 483933 w 3119264"/>
              <a:gd name="connsiteY5" fmla="*/ 2589921 h 5143500"/>
              <a:gd name="connsiteX6" fmla="*/ 700 w 3119264"/>
              <a:gd name="connsiteY6" fmla="*/ 2434887 h 5143500"/>
              <a:gd name="connsiteX7" fmla="*/ 12527 w 3119264"/>
              <a:gd name="connsiteY7" fmla="*/ 0 h 5143500"/>
              <a:gd name="connsiteX0" fmla="*/ 12527 w 3119264"/>
              <a:gd name="connsiteY0" fmla="*/ 0 h 5143500"/>
              <a:gd name="connsiteX1" fmla="*/ 3119264 w 3119264"/>
              <a:gd name="connsiteY1" fmla="*/ 0 h 5143500"/>
              <a:gd name="connsiteX2" fmla="*/ 3119264 w 3119264"/>
              <a:gd name="connsiteY2" fmla="*/ 5143500 h 5143500"/>
              <a:gd name="connsiteX3" fmla="*/ 4133 w 3119264"/>
              <a:gd name="connsiteY3" fmla="*/ 5143500 h 5143500"/>
              <a:gd name="connsiteX4" fmla="*/ 53 w 3119264"/>
              <a:gd name="connsiteY4" fmla="*/ 2736934 h 5143500"/>
              <a:gd name="connsiteX5" fmla="*/ 483933 w 3119264"/>
              <a:gd name="connsiteY5" fmla="*/ 2589921 h 5143500"/>
              <a:gd name="connsiteX6" fmla="*/ 700 w 3119264"/>
              <a:gd name="connsiteY6" fmla="*/ 2434887 h 5143500"/>
              <a:gd name="connsiteX7" fmla="*/ 12527 w 3119264"/>
              <a:gd name="connsiteY7" fmla="*/ 0 h 5143500"/>
              <a:gd name="connsiteX0" fmla="*/ 12527 w 3119264"/>
              <a:gd name="connsiteY0" fmla="*/ 0 h 5143500"/>
              <a:gd name="connsiteX1" fmla="*/ 3119264 w 3119264"/>
              <a:gd name="connsiteY1" fmla="*/ 0 h 5143500"/>
              <a:gd name="connsiteX2" fmla="*/ 3119264 w 3119264"/>
              <a:gd name="connsiteY2" fmla="*/ 5143500 h 5143500"/>
              <a:gd name="connsiteX3" fmla="*/ 4133 w 3119264"/>
              <a:gd name="connsiteY3" fmla="*/ 5143500 h 5143500"/>
              <a:gd name="connsiteX4" fmla="*/ 53 w 3119264"/>
              <a:gd name="connsiteY4" fmla="*/ 2736934 h 5143500"/>
              <a:gd name="connsiteX5" fmla="*/ 483933 w 3119264"/>
              <a:gd name="connsiteY5" fmla="*/ 2589921 h 5143500"/>
              <a:gd name="connsiteX6" fmla="*/ 700 w 3119264"/>
              <a:gd name="connsiteY6" fmla="*/ 2434887 h 5143500"/>
              <a:gd name="connsiteX7" fmla="*/ 12527 w 3119264"/>
              <a:gd name="connsiteY7" fmla="*/ 0 h 5143500"/>
              <a:gd name="connsiteX0" fmla="*/ 12527 w 3119264"/>
              <a:gd name="connsiteY0" fmla="*/ 0 h 5143500"/>
              <a:gd name="connsiteX1" fmla="*/ 3119264 w 3119264"/>
              <a:gd name="connsiteY1" fmla="*/ 0 h 5143500"/>
              <a:gd name="connsiteX2" fmla="*/ 3119264 w 3119264"/>
              <a:gd name="connsiteY2" fmla="*/ 5143500 h 5143500"/>
              <a:gd name="connsiteX3" fmla="*/ 4133 w 3119264"/>
              <a:gd name="connsiteY3" fmla="*/ 5143500 h 5143500"/>
              <a:gd name="connsiteX4" fmla="*/ 53 w 3119264"/>
              <a:gd name="connsiteY4" fmla="*/ 2736934 h 5143500"/>
              <a:gd name="connsiteX5" fmla="*/ 483933 w 3119264"/>
              <a:gd name="connsiteY5" fmla="*/ 2589921 h 5143500"/>
              <a:gd name="connsiteX6" fmla="*/ 700 w 3119264"/>
              <a:gd name="connsiteY6" fmla="*/ 2434887 h 5143500"/>
              <a:gd name="connsiteX7" fmla="*/ 12527 w 3119264"/>
              <a:gd name="connsiteY7" fmla="*/ 0 h 5143500"/>
              <a:gd name="connsiteX0" fmla="*/ 12527 w 3119264"/>
              <a:gd name="connsiteY0" fmla="*/ 0 h 5143500"/>
              <a:gd name="connsiteX1" fmla="*/ 3119264 w 3119264"/>
              <a:gd name="connsiteY1" fmla="*/ 0 h 5143500"/>
              <a:gd name="connsiteX2" fmla="*/ 3119264 w 3119264"/>
              <a:gd name="connsiteY2" fmla="*/ 5143500 h 5143500"/>
              <a:gd name="connsiteX3" fmla="*/ 4133 w 3119264"/>
              <a:gd name="connsiteY3" fmla="*/ 5143500 h 5143500"/>
              <a:gd name="connsiteX4" fmla="*/ 53 w 3119264"/>
              <a:gd name="connsiteY4" fmla="*/ 2736934 h 5143500"/>
              <a:gd name="connsiteX5" fmla="*/ 483933 w 3119264"/>
              <a:gd name="connsiteY5" fmla="*/ 2589921 h 5143500"/>
              <a:gd name="connsiteX6" fmla="*/ 700 w 3119264"/>
              <a:gd name="connsiteY6" fmla="*/ 2434887 h 5143500"/>
              <a:gd name="connsiteX7" fmla="*/ 12527 w 3119264"/>
              <a:gd name="connsiteY7" fmla="*/ 0 h 5143500"/>
              <a:gd name="connsiteX0" fmla="*/ 12527 w 3119264"/>
              <a:gd name="connsiteY0" fmla="*/ 0 h 5143500"/>
              <a:gd name="connsiteX1" fmla="*/ 3119264 w 3119264"/>
              <a:gd name="connsiteY1" fmla="*/ 0 h 5143500"/>
              <a:gd name="connsiteX2" fmla="*/ 3119264 w 3119264"/>
              <a:gd name="connsiteY2" fmla="*/ 5143500 h 5143500"/>
              <a:gd name="connsiteX3" fmla="*/ 4133 w 3119264"/>
              <a:gd name="connsiteY3" fmla="*/ 5143500 h 5143500"/>
              <a:gd name="connsiteX4" fmla="*/ 53 w 3119264"/>
              <a:gd name="connsiteY4" fmla="*/ 2736934 h 5143500"/>
              <a:gd name="connsiteX5" fmla="*/ 483933 w 3119264"/>
              <a:gd name="connsiteY5" fmla="*/ 2589921 h 5143500"/>
              <a:gd name="connsiteX6" fmla="*/ 700 w 3119264"/>
              <a:gd name="connsiteY6" fmla="*/ 2434887 h 5143500"/>
              <a:gd name="connsiteX7" fmla="*/ 12527 w 3119264"/>
              <a:gd name="connsiteY7" fmla="*/ 0 h 5143500"/>
              <a:gd name="connsiteX0" fmla="*/ 12527 w 3119264"/>
              <a:gd name="connsiteY0" fmla="*/ 0 h 5143500"/>
              <a:gd name="connsiteX1" fmla="*/ 3119264 w 3119264"/>
              <a:gd name="connsiteY1" fmla="*/ 0 h 5143500"/>
              <a:gd name="connsiteX2" fmla="*/ 3119264 w 3119264"/>
              <a:gd name="connsiteY2" fmla="*/ 5143500 h 5143500"/>
              <a:gd name="connsiteX3" fmla="*/ 4133 w 3119264"/>
              <a:gd name="connsiteY3" fmla="*/ 5143500 h 5143500"/>
              <a:gd name="connsiteX4" fmla="*/ 53 w 3119264"/>
              <a:gd name="connsiteY4" fmla="*/ 2736934 h 5143500"/>
              <a:gd name="connsiteX5" fmla="*/ 417757 w 3119264"/>
              <a:gd name="connsiteY5" fmla="*/ 2589921 h 5143500"/>
              <a:gd name="connsiteX6" fmla="*/ 700 w 3119264"/>
              <a:gd name="connsiteY6" fmla="*/ 2434887 h 5143500"/>
              <a:gd name="connsiteX7" fmla="*/ 12527 w 3119264"/>
              <a:gd name="connsiteY7" fmla="*/ 0 h 5143500"/>
              <a:gd name="connsiteX0" fmla="*/ 12527 w 3119264"/>
              <a:gd name="connsiteY0" fmla="*/ 0 h 5143500"/>
              <a:gd name="connsiteX1" fmla="*/ 3119264 w 3119264"/>
              <a:gd name="connsiteY1" fmla="*/ 0 h 5143500"/>
              <a:gd name="connsiteX2" fmla="*/ 3119264 w 3119264"/>
              <a:gd name="connsiteY2" fmla="*/ 5143500 h 5143500"/>
              <a:gd name="connsiteX3" fmla="*/ 4133 w 3119264"/>
              <a:gd name="connsiteY3" fmla="*/ 5143500 h 5143500"/>
              <a:gd name="connsiteX4" fmla="*/ 53 w 3119264"/>
              <a:gd name="connsiteY4" fmla="*/ 2736934 h 5143500"/>
              <a:gd name="connsiteX5" fmla="*/ 417757 w 3119264"/>
              <a:gd name="connsiteY5" fmla="*/ 2589921 h 5143500"/>
              <a:gd name="connsiteX6" fmla="*/ 700 w 3119264"/>
              <a:gd name="connsiteY6" fmla="*/ 2449174 h 5143500"/>
              <a:gd name="connsiteX7" fmla="*/ 12527 w 3119264"/>
              <a:gd name="connsiteY7" fmla="*/ 0 h 5143500"/>
              <a:gd name="connsiteX0" fmla="*/ 12527 w 3119264"/>
              <a:gd name="connsiteY0" fmla="*/ 0 h 5143500"/>
              <a:gd name="connsiteX1" fmla="*/ 3119264 w 3119264"/>
              <a:gd name="connsiteY1" fmla="*/ 0 h 5143500"/>
              <a:gd name="connsiteX2" fmla="*/ 3119264 w 3119264"/>
              <a:gd name="connsiteY2" fmla="*/ 5143500 h 5143500"/>
              <a:gd name="connsiteX3" fmla="*/ 4133 w 3119264"/>
              <a:gd name="connsiteY3" fmla="*/ 5143500 h 5143500"/>
              <a:gd name="connsiteX4" fmla="*/ 54 w 3119264"/>
              <a:gd name="connsiteY4" fmla="*/ 2725027 h 5143500"/>
              <a:gd name="connsiteX5" fmla="*/ 417757 w 3119264"/>
              <a:gd name="connsiteY5" fmla="*/ 2589921 h 5143500"/>
              <a:gd name="connsiteX6" fmla="*/ 700 w 3119264"/>
              <a:gd name="connsiteY6" fmla="*/ 2449174 h 5143500"/>
              <a:gd name="connsiteX7" fmla="*/ 12527 w 3119264"/>
              <a:gd name="connsiteY7" fmla="*/ 0 h 5143500"/>
              <a:gd name="connsiteX0" fmla="*/ 12527 w 3119264"/>
              <a:gd name="connsiteY0" fmla="*/ 0 h 5143500"/>
              <a:gd name="connsiteX1" fmla="*/ 3119264 w 3119264"/>
              <a:gd name="connsiteY1" fmla="*/ 0 h 5143500"/>
              <a:gd name="connsiteX2" fmla="*/ 3119264 w 3119264"/>
              <a:gd name="connsiteY2" fmla="*/ 5143500 h 5143500"/>
              <a:gd name="connsiteX3" fmla="*/ 4133 w 3119264"/>
              <a:gd name="connsiteY3" fmla="*/ 5143500 h 5143500"/>
              <a:gd name="connsiteX4" fmla="*/ 54 w 3119264"/>
              <a:gd name="connsiteY4" fmla="*/ 2725027 h 5143500"/>
              <a:gd name="connsiteX5" fmla="*/ 417757 w 3119264"/>
              <a:gd name="connsiteY5" fmla="*/ 2589921 h 5143500"/>
              <a:gd name="connsiteX6" fmla="*/ 700 w 3119264"/>
              <a:gd name="connsiteY6" fmla="*/ 2449174 h 5143500"/>
              <a:gd name="connsiteX7" fmla="*/ 12527 w 3119264"/>
              <a:gd name="connsiteY7" fmla="*/ 0 h 5143500"/>
              <a:gd name="connsiteX0" fmla="*/ 12527 w 3119264"/>
              <a:gd name="connsiteY0" fmla="*/ 0 h 5143500"/>
              <a:gd name="connsiteX1" fmla="*/ 3119264 w 3119264"/>
              <a:gd name="connsiteY1" fmla="*/ 0 h 5143500"/>
              <a:gd name="connsiteX2" fmla="*/ 3119264 w 3119264"/>
              <a:gd name="connsiteY2" fmla="*/ 5143500 h 5143500"/>
              <a:gd name="connsiteX3" fmla="*/ 4133 w 3119264"/>
              <a:gd name="connsiteY3" fmla="*/ 5143500 h 5143500"/>
              <a:gd name="connsiteX4" fmla="*/ 54 w 3119264"/>
              <a:gd name="connsiteY4" fmla="*/ 2725027 h 5143500"/>
              <a:gd name="connsiteX5" fmla="*/ 417757 w 3119264"/>
              <a:gd name="connsiteY5" fmla="*/ 2589921 h 5143500"/>
              <a:gd name="connsiteX6" fmla="*/ 700 w 3119264"/>
              <a:gd name="connsiteY6" fmla="*/ 2449174 h 5143500"/>
              <a:gd name="connsiteX7" fmla="*/ 12527 w 3119264"/>
              <a:gd name="connsiteY7" fmla="*/ 0 h 5143500"/>
              <a:gd name="connsiteX0" fmla="*/ 12527 w 3119264"/>
              <a:gd name="connsiteY0" fmla="*/ 0 h 5143500"/>
              <a:gd name="connsiteX1" fmla="*/ 3119264 w 3119264"/>
              <a:gd name="connsiteY1" fmla="*/ 0 h 5143500"/>
              <a:gd name="connsiteX2" fmla="*/ 3119264 w 3119264"/>
              <a:gd name="connsiteY2" fmla="*/ 5143500 h 5143500"/>
              <a:gd name="connsiteX3" fmla="*/ 4133 w 3119264"/>
              <a:gd name="connsiteY3" fmla="*/ 5143500 h 5143500"/>
              <a:gd name="connsiteX4" fmla="*/ 54 w 3119264"/>
              <a:gd name="connsiteY4" fmla="*/ 2725027 h 5143500"/>
              <a:gd name="connsiteX5" fmla="*/ 356424 w 3119264"/>
              <a:gd name="connsiteY5" fmla="*/ 2621756 h 5143500"/>
              <a:gd name="connsiteX6" fmla="*/ 417757 w 3119264"/>
              <a:gd name="connsiteY6" fmla="*/ 2589921 h 5143500"/>
              <a:gd name="connsiteX7" fmla="*/ 700 w 3119264"/>
              <a:gd name="connsiteY7" fmla="*/ 2449174 h 5143500"/>
              <a:gd name="connsiteX8" fmla="*/ 12527 w 3119264"/>
              <a:gd name="connsiteY8" fmla="*/ 0 h 5143500"/>
              <a:gd name="connsiteX0" fmla="*/ 12527 w 3119264"/>
              <a:gd name="connsiteY0" fmla="*/ 0 h 5143500"/>
              <a:gd name="connsiteX1" fmla="*/ 3119264 w 3119264"/>
              <a:gd name="connsiteY1" fmla="*/ 0 h 5143500"/>
              <a:gd name="connsiteX2" fmla="*/ 3119264 w 3119264"/>
              <a:gd name="connsiteY2" fmla="*/ 5143500 h 5143500"/>
              <a:gd name="connsiteX3" fmla="*/ 4133 w 3119264"/>
              <a:gd name="connsiteY3" fmla="*/ 5143500 h 5143500"/>
              <a:gd name="connsiteX4" fmla="*/ 54 w 3119264"/>
              <a:gd name="connsiteY4" fmla="*/ 2725027 h 5143500"/>
              <a:gd name="connsiteX5" fmla="*/ 356424 w 3119264"/>
              <a:gd name="connsiteY5" fmla="*/ 2621756 h 5143500"/>
              <a:gd name="connsiteX6" fmla="*/ 417757 w 3119264"/>
              <a:gd name="connsiteY6" fmla="*/ 2589921 h 5143500"/>
              <a:gd name="connsiteX7" fmla="*/ 700 w 3119264"/>
              <a:gd name="connsiteY7" fmla="*/ 2449174 h 5143500"/>
              <a:gd name="connsiteX8" fmla="*/ 12527 w 3119264"/>
              <a:gd name="connsiteY8" fmla="*/ 0 h 5143500"/>
              <a:gd name="connsiteX0" fmla="*/ 12527 w 3119264"/>
              <a:gd name="connsiteY0" fmla="*/ 0 h 5143500"/>
              <a:gd name="connsiteX1" fmla="*/ 3119264 w 3119264"/>
              <a:gd name="connsiteY1" fmla="*/ 0 h 5143500"/>
              <a:gd name="connsiteX2" fmla="*/ 3119264 w 3119264"/>
              <a:gd name="connsiteY2" fmla="*/ 5143500 h 5143500"/>
              <a:gd name="connsiteX3" fmla="*/ 4133 w 3119264"/>
              <a:gd name="connsiteY3" fmla="*/ 5143500 h 5143500"/>
              <a:gd name="connsiteX4" fmla="*/ 54 w 3119264"/>
              <a:gd name="connsiteY4" fmla="*/ 2725027 h 5143500"/>
              <a:gd name="connsiteX5" fmla="*/ 356424 w 3119264"/>
              <a:gd name="connsiteY5" fmla="*/ 2621756 h 5143500"/>
              <a:gd name="connsiteX6" fmla="*/ 417757 w 3119264"/>
              <a:gd name="connsiteY6" fmla="*/ 2589921 h 5143500"/>
              <a:gd name="connsiteX7" fmla="*/ 344015 w 3119264"/>
              <a:gd name="connsiteY7" fmla="*/ 2550319 h 5143500"/>
              <a:gd name="connsiteX8" fmla="*/ 700 w 3119264"/>
              <a:gd name="connsiteY8" fmla="*/ 2449174 h 5143500"/>
              <a:gd name="connsiteX9" fmla="*/ 12527 w 3119264"/>
              <a:gd name="connsiteY9" fmla="*/ 0 h 5143500"/>
              <a:gd name="connsiteX0" fmla="*/ 12527 w 3119264"/>
              <a:gd name="connsiteY0" fmla="*/ 0 h 5143500"/>
              <a:gd name="connsiteX1" fmla="*/ 3119264 w 3119264"/>
              <a:gd name="connsiteY1" fmla="*/ 0 h 5143500"/>
              <a:gd name="connsiteX2" fmla="*/ 3119264 w 3119264"/>
              <a:gd name="connsiteY2" fmla="*/ 5143500 h 5143500"/>
              <a:gd name="connsiteX3" fmla="*/ 4133 w 3119264"/>
              <a:gd name="connsiteY3" fmla="*/ 5143500 h 5143500"/>
              <a:gd name="connsiteX4" fmla="*/ 54 w 3119264"/>
              <a:gd name="connsiteY4" fmla="*/ 2725027 h 5143500"/>
              <a:gd name="connsiteX5" fmla="*/ 356424 w 3119264"/>
              <a:gd name="connsiteY5" fmla="*/ 2621756 h 5143500"/>
              <a:gd name="connsiteX6" fmla="*/ 417757 w 3119264"/>
              <a:gd name="connsiteY6" fmla="*/ 2589921 h 5143500"/>
              <a:gd name="connsiteX7" fmla="*/ 344015 w 3119264"/>
              <a:gd name="connsiteY7" fmla="*/ 2550319 h 5143500"/>
              <a:gd name="connsiteX8" fmla="*/ 700 w 3119264"/>
              <a:gd name="connsiteY8" fmla="*/ 2449174 h 5143500"/>
              <a:gd name="connsiteX9" fmla="*/ 12527 w 3119264"/>
              <a:gd name="connsiteY9" fmla="*/ 0 h 5143500"/>
              <a:gd name="connsiteX0" fmla="*/ 12527 w 3119264"/>
              <a:gd name="connsiteY0" fmla="*/ 0 h 5143500"/>
              <a:gd name="connsiteX1" fmla="*/ 3119264 w 3119264"/>
              <a:gd name="connsiteY1" fmla="*/ 0 h 5143500"/>
              <a:gd name="connsiteX2" fmla="*/ 3119264 w 3119264"/>
              <a:gd name="connsiteY2" fmla="*/ 5143500 h 5143500"/>
              <a:gd name="connsiteX3" fmla="*/ 4133 w 3119264"/>
              <a:gd name="connsiteY3" fmla="*/ 5143500 h 5143500"/>
              <a:gd name="connsiteX4" fmla="*/ 54 w 3119264"/>
              <a:gd name="connsiteY4" fmla="*/ 2725027 h 5143500"/>
              <a:gd name="connsiteX5" fmla="*/ 344017 w 3119264"/>
              <a:gd name="connsiteY5" fmla="*/ 2626518 h 5143500"/>
              <a:gd name="connsiteX6" fmla="*/ 417757 w 3119264"/>
              <a:gd name="connsiteY6" fmla="*/ 2589921 h 5143500"/>
              <a:gd name="connsiteX7" fmla="*/ 344015 w 3119264"/>
              <a:gd name="connsiteY7" fmla="*/ 2550319 h 5143500"/>
              <a:gd name="connsiteX8" fmla="*/ 700 w 3119264"/>
              <a:gd name="connsiteY8" fmla="*/ 2449174 h 5143500"/>
              <a:gd name="connsiteX9" fmla="*/ 12527 w 3119264"/>
              <a:gd name="connsiteY9" fmla="*/ 0 h 5143500"/>
              <a:gd name="connsiteX0" fmla="*/ 12527 w 3119264"/>
              <a:gd name="connsiteY0" fmla="*/ 0 h 5143500"/>
              <a:gd name="connsiteX1" fmla="*/ 3119264 w 3119264"/>
              <a:gd name="connsiteY1" fmla="*/ 0 h 5143500"/>
              <a:gd name="connsiteX2" fmla="*/ 3119264 w 3119264"/>
              <a:gd name="connsiteY2" fmla="*/ 5143500 h 5143500"/>
              <a:gd name="connsiteX3" fmla="*/ 4133 w 3119264"/>
              <a:gd name="connsiteY3" fmla="*/ 5143500 h 5143500"/>
              <a:gd name="connsiteX4" fmla="*/ 54 w 3119264"/>
              <a:gd name="connsiteY4" fmla="*/ 2725027 h 5143500"/>
              <a:gd name="connsiteX5" fmla="*/ 344017 w 3119264"/>
              <a:gd name="connsiteY5" fmla="*/ 2626518 h 5143500"/>
              <a:gd name="connsiteX6" fmla="*/ 417757 w 3119264"/>
              <a:gd name="connsiteY6" fmla="*/ 2589921 h 5143500"/>
              <a:gd name="connsiteX7" fmla="*/ 344015 w 3119264"/>
              <a:gd name="connsiteY7" fmla="*/ 2550319 h 5143500"/>
              <a:gd name="connsiteX8" fmla="*/ 700 w 3119264"/>
              <a:gd name="connsiteY8" fmla="*/ 2449174 h 5143500"/>
              <a:gd name="connsiteX9" fmla="*/ 12527 w 3119264"/>
              <a:gd name="connsiteY9" fmla="*/ 0 h 5143500"/>
              <a:gd name="connsiteX0" fmla="*/ 12527 w 3119264"/>
              <a:gd name="connsiteY0" fmla="*/ 0 h 5143500"/>
              <a:gd name="connsiteX1" fmla="*/ 3119264 w 3119264"/>
              <a:gd name="connsiteY1" fmla="*/ 0 h 5143500"/>
              <a:gd name="connsiteX2" fmla="*/ 3119264 w 3119264"/>
              <a:gd name="connsiteY2" fmla="*/ 5143500 h 5143500"/>
              <a:gd name="connsiteX3" fmla="*/ 4133 w 3119264"/>
              <a:gd name="connsiteY3" fmla="*/ 5143500 h 5143500"/>
              <a:gd name="connsiteX4" fmla="*/ 54 w 3119264"/>
              <a:gd name="connsiteY4" fmla="*/ 2725027 h 5143500"/>
              <a:gd name="connsiteX5" fmla="*/ 344017 w 3119264"/>
              <a:gd name="connsiteY5" fmla="*/ 2626518 h 5143500"/>
              <a:gd name="connsiteX6" fmla="*/ 417757 w 3119264"/>
              <a:gd name="connsiteY6" fmla="*/ 2589921 h 5143500"/>
              <a:gd name="connsiteX7" fmla="*/ 344015 w 3119264"/>
              <a:gd name="connsiteY7" fmla="*/ 2550319 h 5143500"/>
              <a:gd name="connsiteX8" fmla="*/ 700 w 3119264"/>
              <a:gd name="connsiteY8" fmla="*/ 2449174 h 5143500"/>
              <a:gd name="connsiteX9" fmla="*/ 12527 w 3119264"/>
              <a:gd name="connsiteY9" fmla="*/ 0 h 5143500"/>
              <a:gd name="connsiteX0" fmla="*/ 12527 w 3119264"/>
              <a:gd name="connsiteY0" fmla="*/ 0 h 5143500"/>
              <a:gd name="connsiteX1" fmla="*/ 3119264 w 3119264"/>
              <a:gd name="connsiteY1" fmla="*/ 0 h 5143500"/>
              <a:gd name="connsiteX2" fmla="*/ 3119264 w 3119264"/>
              <a:gd name="connsiteY2" fmla="*/ 5143500 h 5143500"/>
              <a:gd name="connsiteX3" fmla="*/ 4133 w 3119264"/>
              <a:gd name="connsiteY3" fmla="*/ 5143500 h 5143500"/>
              <a:gd name="connsiteX4" fmla="*/ 54 w 3119264"/>
              <a:gd name="connsiteY4" fmla="*/ 2725027 h 5143500"/>
              <a:gd name="connsiteX5" fmla="*/ 344017 w 3119264"/>
              <a:gd name="connsiteY5" fmla="*/ 2626518 h 5143500"/>
              <a:gd name="connsiteX6" fmla="*/ 417757 w 3119264"/>
              <a:gd name="connsiteY6" fmla="*/ 2589921 h 5143500"/>
              <a:gd name="connsiteX7" fmla="*/ 344015 w 3119264"/>
              <a:gd name="connsiteY7" fmla="*/ 2550319 h 5143500"/>
              <a:gd name="connsiteX8" fmla="*/ 700 w 3119264"/>
              <a:gd name="connsiteY8" fmla="*/ 2449174 h 5143500"/>
              <a:gd name="connsiteX9" fmla="*/ 12527 w 3119264"/>
              <a:gd name="connsiteY9" fmla="*/ 0 h 5143500"/>
              <a:gd name="connsiteX0" fmla="*/ 12527 w 3119264"/>
              <a:gd name="connsiteY0" fmla="*/ 0 h 5143500"/>
              <a:gd name="connsiteX1" fmla="*/ 3119264 w 3119264"/>
              <a:gd name="connsiteY1" fmla="*/ 0 h 5143500"/>
              <a:gd name="connsiteX2" fmla="*/ 3119264 w 3119264"/>
              <a:gd name="connsiteY2" fmla="*/ 5143500 h 5143500"/>
              <a:gd name="connsiteX3" fmla="*/ 4133 w 3119264"/>
              <a:gd name="connsiteY3" fmla="*/ 5143500 h 5143500"/>
              <a:gd name="connsiteX4" fmla="*/ 54 w 3119264"/>
              <a:gd name="connsiteY4" fmla="*/ 2725027 h 5143500"/>
              <a:gd name="connsiteX5" fmla="*/ 344017 w 3119264"/>
              <a:gd name="connsiteY5" fmla="*/ 2626518 h 5143500"/>
              <a:gd name="connsiteX6" fmla="*/ 417757 w 3119264"/>
              <a:gd name="connsiteY6" fmla="*/ 2589921 h 5143500"/>
              <a:gd name="connsiteX7" fmla="*/ 344015 w 3119264"/>
              <a:gd name="connsiteY7" fmla="*/ 2550319 h 5143500"/>
              <a:gd name="connsiteX8" fmla="*/ 700 w 3119264"/>
              <a:gd name="connsiteY8" fmla="*/ 2449174 h 5143500"/>
              <a:gd name="connsiteX9" fmla="*/ 12527 w 3119264"/>
              <a:gd name="connsiteY9" fmla="*/ 0 h 5143500"/>
              <a:gd name="connsiteX0" fmla="*/ 12527 w 3119264"/>
              <a:gd name="connsiteY0" fmla="*/ 0 h 5143500"/>
              <a:gd name="connsiteX1" fmla="*/ 3119264 w 3119264"/>
              <a:gd name="connsiteY1" fmla="*/ 0 h 5143500"/>
              <a:gd name="connsiteX2" fmla="*/ 3119264 w 3119264"/>
              <a:gd name="connsiteY2" fmla="*/ 5143500 h 5143500"/>
              <a:gd name="connsiteX3" fmla="*/ 4133 w 3119264"/>
              <a:gd name="connsiteY3" fmla="*/ 5143500 h 5143500"/>
              <a:gd name="connsiteX4" fmla="*/ 54 w 3119264"/>
              <a:gd name="connsiteY4" fmla="*/ 2725027 h 5143500"/>
              <a:gd name="connsiteX5" fmla="*/ 344017 w 3119264"/>
              <a:gd name="connsiteY5" fmla="*/ 2626518 h 5143500"/>
              <a:gd name="connsiteX6" fmla="*/ 417757 w 3119264"/>
              <a:gd name="connsiteY6" fmla="*/ 2589921 h 5143500"/>
              <a:gd name="connsiteX7" fmla="*/ 344015 w 3119264"/>
              <a:gd name="connsiteY7" fmla="*/ 2550319 h 5143500"/>
              <a:gd name="connsiteX8" fmla="*/ 700 w 3119264"/>
              <a:gd name="connsiteY8" fmla="*/ 2449174 h 5143500"/>
              <a:gd name="connsiteX9" fmla="*/ 12527 w 3119264"/>
              <a:gd name="connsiteY9" fmla="*/ 0 h 5143500"/>
              <a:gd name="connsiteX0" fmla="*/ 12527 w 3119264"/>
              <a:gd name="connsiteY0" fmla="*/ 0 h 5143500"/>
              <a:gd name="connsiteX1" fmla="*/ 3119264 w 3119264"/>
              <a:gd name="connsiteY1" fmla="*/ 0 h 5143500"/>
              <a:gd name="connsiteX2" fmla="*/ 3119264 w 3119264"/>
              <a:gd name="connsiteY2" fmla="*/ 5143500 h 5143500"/>
              <a:gd name="connsiteX3" fmla="*/ 4133 w 3119264"/>
              <a:gd name="connsiteY3" fmla="*/ 5143500 h 5143500"/>
              <a:gd name="connsiteX4" fmla="*/ 54 w 3119264"/>
              <a:gd name="connsiteY4" fmla="*/ 2725027 h 5143500"/>
              <a:gd name="connsiteX5" fmla="*/ 344017 w 3119264"/>
              <a:gd name="connsiteY5" fmla="*/ 2626518 h 5143500"/>
              <a:gd name="connsiteX6" fmla="*/ 417757 w 3119264"/>
              <a:gd name="connsiteY6" fmla="*/ 2589921 h 5143500"/>
              <a:gd name="connsiteX7" fmla="*/ 344015 w 3119264"/>
              <a:gd name="connsiteY7" fmla="*/ 2550319 h 5143500"/>
              <a:gd name="connsiteX8" fmla="*/ 700 w 3119264"/>
              <a:gd name="connsiteY8" fmla="*/ 2449174 h 5143500"/>
              <a:gd name="connsiteX9" fmla="*/ 12527 w 3119264"/>
              <a:gd name="connsiteY9" fmla="*/ 0 h 5143500"/>
              <a:gd name="connsiteX0" fmla="*/ 12527 w 3119264"/>
              <a:gd name="connsiteY0" fmla="*/ 0 h 5143500"/>
              <a:gd name="connsiteX1" fmla="*/ 3119264 w 3119264"/>
              <a:gd name="connsiteY1" fmla="*/ 0 h 5143500"/>
              <a:gd name="connsiteX2" fmla="*/ 3119264 w 3119264"/>
              <a:gd name="connsiteY2" fmla="*/ 5143500 h 5143500"/>
              <a:gd name="connsiteX3" fmla="*/ 4133 w 3119264"/>
              <a:gd name="connsiteY3" fmla="*/ 5143500 h 5143500"/>
              <a:gd name="connsiteX4" fmla="*/ 54 w 3119264"/>
              <a:gd name="connsiteY4" fmla="*/ 2725027 h 5143500"/>
              <a:gd name="connsiteX5" fmla="*/ 344017 w 3119264"/>
              <a:gd name="connsiteY5" fmla="*/ 2626518 h 5143500"/>
              <a:gd name="connsiteX6" fmla="*/ 417757 w 3119264"/>
              <a:gd name="connsiteY6" fmla="*/ 2589921 h 5143500"/>
              <a:gd name="connsiteX7" fmla="*/ 344015 w 3119264"/>
              <a:gd name="connsiteY7" fmla="*/ 2550319 h 5143500"/>
              <a:gd name="connsiteX8" fmla="*/ 700 w 3119264"/>
              <a:gd name="connsiteY8" fmla="*/ 2449174 h 5143500"/>
              <a:gd name="connsiteX9" fmla="*/ 12527 w 3119264"/>
              <a:gd name="connsiteY9" fmla="*/ 0 h 5143500"/>
              <a:gd name="connsiteX0" fmla="*/ 12527 w 3119264"/>
              <a:gd name="connsiteY0" fmla="*/ 0 h 5143500"/>
              <a:gd name="connsiteX1" fmla="*/ 3119264 w 3119264"/>
              <a:gd name="connsiteY1" fmla="*/ 0 h 5143500"/>
              <a:gd name="connsiteX2" fmla="*/ 3119264 w 3119264"/>
              <a:gd name="connsiteY2" fmla="*/ 5143500 h 5143500"/>
              <a:gd name="connsiteX3" fmla="*/ 4133 w 3119264"/>
              <a:gd name="connsiteY3" fmla="*/ 5143500 h 5143500"/>
              <a:gd name="connsiteX4" fmla="*/ 54 w 3119264"/>
              <a:gd name="connsiteY4" fmla="*/ 2725027 h 5143500"/>
              <a:gd name="connsiteX5" fmla="*/ 344017 w 3119264"/>
              <a:gd name="connsiteY5" fmla="*/ 2626518 h 5143500"/>
              <a:gd name="connsiteX6" fmla="*/ 417757 w 3119264"/>
              <a:gd name="connsiteY6" fmla="*/ 2589921 h 5143500"/>
              <a:gd name="connsiteX7" fmla="*/ 356424 w 3119264"/>
              <a:gd name="connsiteY7" fmla="*/ 2550319 h 5143500"/>
              <a:gd name="connsiteX8" fmla="*/ 700 w 3119264"/>
              <a:gd name="connsiteY8" fmla="*/ 2449174 h 5143500"/>
              <a:gd name="connsiteX9" fmla="*/ 12527 w 3119264"/>
              <a:gd name="connsiteY9" fmla="*/ 0 h 5143500"/>
              <a:gd name="connsiteX0" fmla="*/ 12527 w 3119264"/>
              <a:gd name="connsiteY0" fmla="*/ 0 h 5143500"/>
              <a:gd name="connsiteX1" fmla="*/ 3119264 w 3119264"/>
              <a:gd name="connsiteY1" fmla="*/ 0 h 5143500"/>
              <a:gd name="connsiteX2" fmla="*/ 3119264 w 3119264"/>
              <a:gd name="connsiteY2" fmla="*/ 5143500 h 5143500"/>
              <a:gd name="connsiteX3" fmla="*/ 4133 w 3119264"/>
              <a:gd name="connsiteY3" fmla="*/ 5143500 h 5143500"/>
              <a:gd name="connsiteX4" fmla="*/ 54 w 3119264"/>
              <a:gd name="connsiteY4" fmla="*/ 2725027 h 5143500"/>
              <a:gd name="connsiteX5" fmla="*/ 344017 w 3119264"/>
              <a:gd name="connsiteY5" fmla="*/ 2626518 h 5143500"/>
              <a:gd name="connsiteX6" fmla="*/ 417757 w 3119264"/>
              <a:gd name="connsiteY6" fmla="*/ 2589921 h 5143500"/>
              <a:gd name="connsiteX7" fmla="*/ 344017 w 3119264"/>
              <a:gd name="connsiteY7" fmla="*/ 2550319 h 5143500"/>
              <a:gd name="connsiteX8" fmla="*/ 700 w 3119264"/>
              <a:gd name="connsiteY8" fmla="*/ 2449174 h 5143500"/>
              <a:gd name="connsiteX9" fmla="*/ 12527 w 3119264"/>
              <a:gd name="connsiteY9" fmla="*/ 0 h 5143500"/>
              <a:gd name="connsiteX0" fmla="*/ 12527 w 3123400"/>
              <a:gd name="connsiteY0" fmla="*/ 840582 h 5984082"/>
              <a:gd name="connsiteX1" fmla="*/ 3123400 w 3123400"/>
              <a:gd name="connsiteY1" fmla="*/ 0 h 5984082"/>
              <a:gd name="connsiteX2" fmla="*/ 3119264 w 3123400"/>
              <a:gd name="connsiteY2" fmla="*/ 5984082 h 5984082"/>
              <a:gd name="connsiteX3" fmla="*/ 4133 w 3123400"/>
              <a:gd name="connsiteY3" fmla="*/ 5984082 h 5984082"/>
              <a:gd name="connsiteX4" fmla="*/ 54 w 3123400"/>
              <a:gd name="connsiteY4" fmla="*/ 3565609 h 5984082"/>
              <a:gd name="connsiteX5" fmla="*/ 344017 w 3123400"/>
              <a:gd name="connsiteY5" fmla="*/ 3467100 h 5984082"/>
              <a:gd name="connsiteX6" fmla="*/ 417757 w 3123400"/>
              <a:gd name="connsiteY6" fmla="*/ 3430503 h 5984082"/>
              <a:gd name="connsiteX7" fmla="*/ 344017 w 3123400"/>
              <a:gd name="connsiteY7" fmla="*/ 3390901 h 5984082"/>
              <a:gd name="connsiteX8" fmla="*/ 700 w 3123400"/>
              <a:gd name="connsiteY8" fmla="*/ 3289756 h 5984082"/>
              <a:gd name="connsiteX9" fmla="*/ 12527 w 3123400"/>
              <a:gd name="connsiteY9" fmla="*/ 840582 h 5984082"/>
              <a:gd name="connsiteX0" fmla="*/ 16662 w 3123400"/>
              <a:gd name="connsiteY0" fmla="*/ 0 h 5984082"/>
              <a:gd name="connsiteX1" fmla="*/ 3123400 w 3123400"/>
              <a:gd name="connsiteY1" fmla="*/ 0 h 5984082"/>
              <a:gd name="connsiteX2" fmla="*/ 3119264 w 3123400"/>
              <a:gd name="connsiteY2" fmla="*/ 5984082 h 5984082"/>
              <a:gd name="connsiteX3" fmla="*/ 4133 w 3123400"/>
              <a:gd name="connsiteY3" fmla="*/ 5984082 h 5984082"/>
              <a:gd name="connsiteX4" fmla="*/ 54 w 3123400"/>
              <a:gd name="connsiteY4" fmla="*/ 3565609 h 5984082"/>
              <a:gd name="connsiteX5" fmla="*/ 344017 w 3123400"/>
              <a:gd name="connsiteY5" fmla="*/ 3467100 h 5984082"/>
              <a:gd name="connsiteX6" fmla="*/ 417757 w 3123400"/>
              <a:gd name="connsiteY6" fmla="*/ 3430503 h 5984082"/>
              <a:gd name="connsiteX7" fmla="*/ 344017 w 3123400"/>
              <a:gd name="connsiteY7" fmla="*/ 3390901 h 5984082"/>
              <a:gd name="connsiteX8" fmla="*/ 700 w 3123400"/>
              <a:gd name="connsiteY8" fmla="*/ 3289756 h 5984082"/>
              <a:gd name="connsiteX9" fmla="*/ 16662 w 3123400"/>
              <a:gd name="connsiteY9" fmla="*/ 0 h 5984082"/>
              <a:gd name="connsiteX0" fmla="*/ 16662 w 3127720"/>
              <a:gd name="connsiteY0" fmla="*/ 0 h 6872288"/>
              <a:gd name="connsiteX1" fmla="*/ 3123400 w 3127720"/>
              <a:gd name="connsiteY1" fmla="*/ 0 h 6872288"/>
              <a:gd name="connsiteX2" fmla="*/ 3127537 w 3127720"/>
              <a:gd name="connsiteY2" fmla="*/ 6872288 h 6872288"/>
              <a:gd name="connsiteX3" fmla="*/ 4133 w 3127720"/>
              <a:gd name="connsiteY3" fmla="*/ 5984082 h 6872288"/>
              <a:gd name="connsiteX4" fmla="*/ 54 w 3127720"/>
              <a:gd name="connsiteY4" fmla="*/ 3565609 h 6872288"/>
              <a:gd name="connsiteX5" fmla="*/ 344017 w 3127720"/>
              <a:gd name="connsiteY5" fmla="*/ 3467100 h 6872288"/>
              <a:gd name="connsiteX6" fmla="*/ 417757 w 3127720"/>
              <a:gd name="connsiteY6" fmla="*/ 3430503 h 6872288"/>
              <a:gd name="connsiteX7" fmla="*/ 344017 w 3127720"/>
              <a:gd name="connsiteY7" fmla="*/ 3390901 h 6872288"/>
              <a:gd name="connsiteX8" fmla="*/ 700 w 3127720"/>
              <a:gd name="connsiteY8" fmla="*/ 3289756 h 6872288"/>
              <a:gd name="connsiteX9" fmla="*/ 16662 w 3127720"/>
              <a:gd name="connsiteY9" fmla="*/ 0 h 6872288"/>
              <a:gd name="connsiteX0" fmla="*/ 16801 w 3127859"/>
              <a:gd name="connsiteY0" fmla="*/ 0 h 6872288"/>
              <a:gd name="connsiteX1" fmla="*/ 3123539 w 3127859"/>
              <a:gd name="connsiteY1" fmla="*/ 0 h 6872288"/>
              <a:gd name="connsiteX2" fmla="*/ 3127676 w 3127859"/>
              <a:gd name="connsiteY2" fmla="*/ 6872288 h 6872288"/>
              <a:gd name="connsiteX3" fmla="*/ 136 w 3127859"/>
              <a:gd name="connsiteY3" fmla="*/ 6869907 h 6872288"/>
              <a:gd name="connsiteX4" fmla="*/ 193 w 3127859"/>
              <a:gd name="connsiteY4" fmla="*/ 3565609 h 6872288"/>
              <a:gd name="connsiteX5" fmla="*/ 344156 w 3127859"/>
              <a:gd name="connsiteY5" fmla="*/ 3467100 h 6872288"/>
              <a:gd name="connsiteX6" fmla="*/ 417896 w 3127859"/>
              <a:gd name="connsiteY6" fmla="*/ 3430503 h 6872288"/>
              <a:gd name="connsiteX7" fmla="*/ 344156 w 3127859"/>
              <a:gd name="connsiteY7" fmla="*/ 3390901 h 6872288"/>
              <a:gd name="connsiteX8" fmla="*/ 839 w 3127859"/>
              <a:gd name="connsiteY8" fmla="*/ 3289756 h 6872288"/>
              <a:gd name="connsiteX9" fmla="*/ 16801 w 3127859"/>
              <a:gd name="connsiteY9" fmla="*/ 0 h 6872288"/>
              <a:gd name="connsiteX0" fmla="*/ 16801 w 3127861"/>
              <a:gd name="connsiteY0" fmla="*/ 0 h 6869907"/>
              <a:gd name="connsiteX1" fmla="*/ 3123539 w 3127861"/>
              <a:gd name="connsiteY1" fmla="*/ 0 h 6869907"/>
              <a:gd name="connsiteX2" fmla="*/ 3127677 w 3127861"/>
              <a:gd name="connsiteY2" fmla="*/ 6869907 h 6869907"/>
              <a:gd name="connsiteX3" fmla="*/ 136 w 3127861"/>
              <a:gd name="connsiteY3" fmla="*/ 6869907 h 6869907"/>
              <a:gd name="connsiteX4" fmla="*/ 193 w 3127861"/>
              <a:gd name="connsiteY4" fmla="*/ 3565609 h 6869907"/>
              <a:gd name="connsiteX5" fmla="*/ 344156 w 3127861"/>
              <a:gd name="connsiteY5" fmla="*/ 3467100 h 6869907"/>
              <a:gd name="connsiteX6" fmla="*/ 417896 w 3127861"/>
              <a:gd name="connsiteY6" fmla="*/ 3430503 h 6869907"/>
              <a:gd name="connsiteX7" fmla="*/ 344156 w 3127861"/>
              <a:gd name="connsiteY7" fmla="*/ 3390901 h 6869907"/>
              <a:gd name="connsiteX8" fmla="*/ 839 w 3127861"/>
              <a:gd name="connsiteY8" fmla="*/ 3289756 h 6869907"/>
              <a:gd name="connsiteX9" fmla="*/ 16801 w 3127861"/>
              <a:gd name="connsiteY9" fmla="*/ 0 h 686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7861" h="6869907">
                <a:moveTo>
                  <a:pt x="16801" y="0"/>
                </a:moveTo>
                <a:lnTo>
                  <a:pt x="3123539" y="0"/>
                </a:lnTo>
                <a:cubicBezTo>
                  <a:pt x="3122160" y="1994694"/>
                  <a:pt x="3129056" y="4875213"/>
                  <a:pt x="3127677" y="6869907"/>
                </a:cubicBezTo>
                <a:lnTo>
                  <a:pt x="136" y="6869907"/>
                </a:lnTo>
                <a:cubicBezTo>
                  <a:pt x="781" y="5784350"/>
                  <a:pt x="-452" y="4651166"/>
                  <a:pt x="193" y="3565609"/>
                </a:cubicBezTo>
                <a:lnTo>
                  <a:pt x="344156" y="3467100"/>
                </a:lnTo>
                <a:cubicBezTo>
                  <a:pt x="384820" y="3451726"/>
                  <a:pt x="415143" y="3456886"/>
                  <a:pt x="417896" y="3430503"/>
                </a:cubicBezTo>
                <a:cubicBezTo>
                  <a:pt x="419963" y="3401929"/>
                  <a:pt x="380577" y="3407215"/>
                  <a:pt x="344156" y="3390901"/>
                </a:cubicBezTo>
                <a:cubicBezTo>
                  <a:pt x="274647" y="3367443"/>
                  <a:pt x="180165" y="3340952"/>
                  <a:pt x="839" y="3289756"/>
                </a:cubicBezTo>
                <a:cubicBezTo>
                  <a:pt x="3947" y="2751177"/>
                  <a:pt x="13693" y="538579"/>
                  <a:pt x="16801" y="0"/>
                </a:cubicBezTo>
                <a:close/>
              </a:path>
            </a:pathLst>
          </a:custGeom>
          <a:noFill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5695BFC-24A7-43A1-B969-1459E579A5B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90930" y="236940"/>
            <a:ext cx="1510380" cy="659561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7976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2560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761455"/>
            <a:ext cx="8229600" cy="3139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61713"/>
            <a:ext cx="8229599" cy="4496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7919867" y="6350476"/>
            <a:ext cx="766764" cy="334835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9" y="6551759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Division Name or Footer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2" y="6544227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4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6" r:id="rId8"/>
    <p:sldLayoutId id="2147483684" r:id="rId9"/>
    <p:sldLayoutId id="2147483687" r:id="rId10"/>
  </p:sldLayoutIdLst>
  <p:hf hdr="0" dt="0"/>
  <p:txStyles>
    <p:titleStyle>
      <a:lvl1pPr algn="l" defTabSz="342891" rtl="0" eaLnBrk="1" latinLnBrk="0" hangingPunct="1">
        <a:lnSpc>
          <a:spcPct val="85000"/>
        </a:lnSpc>
        <a:spcBef>
          <a:spcPct val="0"/>
        </a:spcBef>
        <a:buNone/>
        <a:defRPr lang="en-US" sz="2400" b="1" i="0" kern="1200" cap="none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2" indent="-230182" algn="l" defTabSz="342891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1769" algn="l" defTabSz="342891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96" indent="-228594" algn="l" defTabSz="342891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30182" algn="l" defTabSz="342891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59" indent="-230182" algn="l" defTabSz="342891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04" userDrawn="1">
          <p15:clr>
            <a:srgbClr val="F26B43"/>
          </p15:clr>
        </p15:guide>
        <p15:guide id="2" pos="5472" userDrawn="1">
          <p15:clr>
            <a:srgbClr val="F26B43"/>
          </p15:clr>
        </p15:guide>
        <p15:guide id="3" orient="horz" pos="480" userDrawn="1">
          <p15:clr>
            <a:srgbClr val="F26B43"/>
          </p15:clr>
        </p15:guide>
        <p15:guide id="4" pos="288" userDrawn="1">
          <p15:clr>
            <a:srgbClr val="F26B43"/>
          </p15:clr>
        </p15:guide>
        <p15:guide id="6" orient="horz" pos="3816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orient="horz" pos="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iham.Accacha@nyulangon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Lori.Benzoni@nyulangone.org" TargetMode="External"/><Relationship Id="rId4" Type="http://schemas.openxmlformats.org/officeDocument/2006/relationships/hyperlink" Target="mailto:Sheila.Dennehy@nyulangone.or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522297" y="1231384"/>
            <a:ext cx="8134020" cy="3285748"/>
          </a:xfrm>
        </p:spPr>
        <p:txBody>
          <a:bodyPr/>
          <a:lstStyle/>
          <a:p>
            <a:r>
              <a:rPr lang="en-US" dirty="0"/>
              <a:t>Improving Depression Screening in patients with Type 1 Diabetes Mellitus </a:t>
            </a:r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>
          <a:xfrm>
            <a:off x="522297" y="4421330"/>
            <a:ext cx="6768519" cy="923330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chemeClr val="lt1"/>
              </a:buClr>
              <a:buSzPts val="2600"/>
            </a:pPr>
            <a:r>
              <a:rPr lang="en-US" sz="2000" dirty="0"/>
              <a:t>Sheila Dennehy, RN, MSN, CDCES, Lori Benzoni MPH, </a:t>
            </a:r>
          </a:p>
          <a:p>
            <a:pPr lvl="0">
              <a:spcBef>
                <a:spcPts val="0"/>
              </a:spcBef>
              <a:buClr>
                <a:schemeClr val="lt1"/>
              </a:buClr>
              <a:buSzPts val="2600"/>
            </a:pPr>
            <a:r>
              <a:rPr lang="en-US" sz="2000" dirty="0"/>
              <a:t>Ulka Kothari, MD, Danielle Alessio, LCSW, Siham Accacha, MD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0793" y="6202664"/>
            <a:ext cx="7378119" cy="356631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chemeClr val="lt1"/>
              </a:buClr>
              <a:buSzPts val="2000"/>
            </a:pPr>
            <a:r>
              <a:rPr lang="en-US" dirty="0"/>
              <a:t>Department of Pediatric Endocrinology, NYU Long Island School of Medicine, Mineola, NY</a:t>
            </a:r>
          </a:p>
        </p:txBody>
      </p:sp>
    </p:spTree>
    <p:extLst>
      <p:ext uri="{BB962C8B-B14F-4D97-AF65-F5344CB8AC3E}">
        <p14:creationId xmlns:p14="http://schemas.microsoft.com/office/powerpoint/2010/main" val="3247265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483" t="35621" r="30014" b="28503"/>
          <a:stretch/>
        </p:blipFill>
        <p:spPr>
          <a:xfrm>
            <a:off x="832206" y="976045"/>
            <a:ext cx="7212459" cy="4771624"/>
          </a:xfrm>
          <a:prstGeom prst="rect">
            <a:avLst/>
          </a:prstGeom>
        </p:spPr>
      </p:pic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69949" y="6428649"/>
            <a:ext cx="3948700" cy="369332"/>
          </a:xfrm>
        </p:spPr>
        <p:txBody>
          <a:bodyPr/>
          <a:lstStyle/>
          <a:p>
            <a:r>
              <a:rPr lang="en-US" dirty="0"/>
              <a:t>Department of Pediatric Endocrinology, NYU Long Island School of Medicine, Mineola, 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70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2116" t="21453" r="11490" b="25214"/>
          <a:stretch/>
        </p:blipFill>
        <p:spPr>
          <a:xfrm>
            <a:off x="1059723" y="751160"/>
            <a:ext cx="6655776" cy="5486401"/>
          </a:xfrm>
          <a:prstGeom prst="rect">
            <a:avLst/>
          </a:prstGeom>
        </p:spPr>
      </p:pic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69949" y="6428649"/>
            <a:ext cx="3948700" cy="369332"/>
          </a:xfrm>
        </p:spPr>
        <p:txBody>
          <a:bodyPr/>
          <a:lstStyle/>
          <a:p>
            <a:r>
              <a:rPr lang="en-US" dirty="0"/>
              <a:t>Department of Pediatric Endocrinology, NYU Long Island School of Medicine, Mineola, 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97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69949" y="6428649"/>
            <a:ext cx="3935055" cy="369332"/>
          </a:xfrm>
        </p:spPr>
        <p:txBody>
          <a:bodyPr/>
          <a:lstStyle/>
          <a:p>
            <a:r>
              <a:rPr lang="en-US" dirty="0"/>
              <a:t>Department of Pediatric Endocrinology, NYU Long Island School of Medicine, Mineola, NY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7E567B-70F4-744D-B8D4-73566264521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39768" t="35865" r="29892" b="30069"/>
          <a:stretch/>
        </p:blipFill>
        <p:spPr bwMode="auto">
          <a:xfrm>
            <a:off x="1300797" y="1363027"/>
            <a:ext cx="6542405" cy="4131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1"/>
          <p:cNvSpPr txBox="1"/>
          <p:nvPr/>
        </p:nvSpPr>
        <p:spPr>
          <a:xfrm>
            <a:off x="2737476" y="2227945"/>
            <a:ext cx="142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Flowchart and referral materials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386295" y="2751165"/>
            <a:ext cx="10048" cy="816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52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134" t="17496" r="31400" b="22770"/>
          <a:stretch/>
        </p:blipFill>
        <p:spPr>
          <a:xfrm>
            <a:off x="1324112" y="452174"/>
            <a:ext cx="6538923" cy="5566921"/>
          </a:xfrm>
          <a:prstGeom prst="rect">
            <a:avLst/>
          </a:prstGeom>
        </p:spPr>
      </p:pic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69949" y="6428649"/>
            <a:ext cx="3948700" cy="369332"/>
          </a:xfrm>
        </p:spPr>
        <p:txBody>
          <a:bodyPr/>
          <a:lstStyle/>
          <a:p>
            <a:r>
              <a:rPr lang="en-US" dirty="0"/>
              <a:t>Department of Pediatric Endocrinology, NYU Long Island School of Medicine, Mineola, 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20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69949" y="6428649"/>
            <a:ext cx="3935055" cy="369332"/>
          </a:xfr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Department of Pediatric Endocrinology, NYU Long Island School of Medicine, Mineola, NY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E567B-70F4-744D-B8D4-73566264521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39478" t="36123" r="30184" b="29555"/>
          <a:stretch/>
        </p:blipFill>
        <p:spPr bwMode="auto">
          <a:xfrm>
            <a:off x="711922" y="1170432"/>
            <a:ext cx="7456718" cy="4681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Straight Arrow Connector 2"/>
          <p:cNvCxnSpPr>
            <a:stCxn id="10" idx="2"/>
          </p:cNvCxnSpPr>
          <p:nvPr/>
        </p:nvCxnSpPr>
        <p:spPr>
          <a:xfrm>
            <a:off x="2804160" y="2742511"/>
            <a:ext cx="0" cy="6468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1"/>
          <p:cNvSpPr txBox="1"/>
          <p:nvPr/>
        </p:nvSpPr>
        <p:spPr>
          <a:xfrm>
            <a:off x="2090928" y="2219291"/>
            <a:ext cx="142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Flowchart and referral materials </a:t>
            </a:r>
          </a:p>
        </p:txBody>
      </p:sp>
    </p:spTree>
    <p:extLst>
      <p:ext uri="{BB962C8B-B14F-4D97-AF65-F5344CB8AC3E}">
        <p14:creationId xmlns:p14="http://schemas.microsoft.com/office/powerpoint/2010/main" val="158592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69949" y="6367093"/>
            <a:ext cx="3984931" cy="492443"/>
          </a:xfrm>
        </p:spPr>
        <p:txBody>
          <a:bodyPr/>
          <a:lstStyle/>
          <a:p>
            <a:r>
              <a:rPr lang="en-US" dirty="0"/>
              <a:t>Department of Pediatric Endocrinology, NYU Long Island School of Medicine, Mineola, NY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0"/>
          </p:nvPr>
        </p:nvSpPr>
        <p:spPr>
          <a:xfrm>
            <a:off x="457202" y="1729910"/>
            <a:ext cx="8229599" cy="4814317"/>
          </a:xfrm>
        </p:spPr>
        <p:txBody>
          <a:bodyPr/>
          <a:lstStyle/>
          <a:p>
            <a:pPr marL="285750" lvl="0" indent="-285750">
              <a:spcBef>
                <a:spcPts val="0"/>
              </a:spcBef>
              <a:buClr>
                <a:schemeClr val="lt2"/>
              </a:buClr>
              <a:buSzPts val="1400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Systematic processes and multiple PDSA cycles led to increase in the number of patients screened for depression.</a:t>
            </a:r>
            <a:endParaRPr lang="en-US" dirty="0">
              <a:solidFill>
                <a:srgbClr val="000000"/>
              </a:solidFill>
            </a:endParaRPr>
          </a:p>
          <a:p>
            <a:pPr marL="285750" lvl="0" indent="-196850">
              <a:spcBef>
                <a:spcPts val="0"/>
              </a:spcBef>
              <a:buClr>
                <a:schemeClr val="dk1"/>
              </a:buClr>
              <a:buSzPts val="1400"/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spcBef>
                <a:spcPts val="0"/>
              </a:spcBef>
              <a:buClr>
                <a:schemeClr val="lt2"/>
              </a:buClr>
              <a:buSzPts val="1400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patients with elevated scores were noted to already be connected with a mental health provider and receiving therapies/ medications.</a:t>
            </a:r>
            <a:endParaRPr lang="en-US" dirty="0">
              <a:solidFill>
                <a:srgbClr val="000000"/>
              </a:solidFill>
            </a:endParaRPr>
          </a:p>
          <a:p>
            <a:pPr marL="285750" lvl="0" indent="-196850">
              <a:spcBef>
                <a:spcPts val="0"/>
              </a:spcBef>
              <a:buClr>
                <a:schemeClr val="dk1"/>
              </a:buClr>
              <a:buSzPts val="1400"/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spcBef>
                <a:spcPts val="0"/>
              </a:spcBef>
              <a:buClr>
                <a:schemeClr val="lt2"/>
              </a:buClr>
              <a:buSzPts val="1400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Depression was noted in the chart as a co-morbidity, in these patients with type 1 diabetes, allowing focus on whole person care in addition to diabetes alone.</a:t>
            </a:r>
            <a:endParaRPr lang="en-US" dirty="0">
              <a:solidFill>
                <a:srgbClr val="000000"/>
              </a:solidFill>
            </a:endParaRPr>
          </a:p>
          <a:p>
            <a:pPr marL="285750" lvl="0" indent="-196850">
              <a:spcBef>
                <a:spcPts val="0"/>
              </a:spcBef>
              <a:buClr>
                <a:schemeClr val="dk1"/>
              </a:buClr>
              <a:buSzPts val="1400"/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spcBef>
                <a:spcPts val="0"/>
              </a:spcBef>
              <a:buClr>
                <a:schemeClr val="lt2"/>
              </a:buClr>
              <a:buSzPts val="1400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Making changes in EMR facilitated better recognition of patients due for an annual screening.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Clr>
                <a:schemeClr val="lt2"/>
              </a:buClr>
              <a:buSzPts val="140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015" y="4692242"/>
            <a:ext cx="30861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65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57202" y="857600"/>
            <a:ext cx="8229600" cy="3139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342891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400" b="1" i="0" kern="1200" cap="none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Looking forward: 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375" y="1677134"/>
            <a:ext cx="742382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Hardwire processes- have the MA’s/Providers assess if a patient is due for screening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Feb: Go-live with an alert that patient is due for annual depression screening </a:t>
            </a:r>
          </a:p>
          <a:p>
            <a:pPr marL="285750" indent="-285750">
              <a:buFontTx/>
              <a:buChar char="-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Education of new staff includes education on screening for depression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Ongoing feedback to the team on depression screening metrics and addressing barriers</a:t>
            </a:r>
          </a:p>
        </p:txBody>
      </p:sp>
      <p:sp>
        <p:nvSpPr>
          <p:cNvPr id="6" name="AutoShape 2" descr="The Importance of Always Moving Forward | Road construction, Road, Country  roa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982" y="347053"/>
            <a:ext cx="2384424" cy="13694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70928D-1B41-656A-28B9-8170790C6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2324003"/>
            <a:ext cx="6591300" cy="2714625"/>
          </a:xfrm>
          <a:prstGeom prst="rect">
            <a:avLst/>
          </a:prstGeom>
        </p:spPr>
      </p:pic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69949" y="6428649"/>
            <a:ext cx="3948700" cy="369332"/>
          </a:xfrm>
        </p:spPr>
        <p:txBody>
          <a:bodyPr/>
          <a:lstStyle/>
          <a:p>
            <a:r>
              <a:rPr lang="en-US" dirty="0"/>
              <a:t>Department of Pediatric Endocrinology, NYU Long Island School of Medicine, Mineola, 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14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69949" y="6367093"/>
            <a:ext cx="3901804" cy="492443"/>
          </a:xfrm>
        </p:spPr>
        <p:txBody>
          <a:bodyPr/>
          <a:lstStyle/>
          <a:p>
            <a:r>
              <a:rPr lang="en-US" dirty="0"/>
              <a:t>Department of Pediatric Endocrinology, NYU Long Island School of Medicine, Mineola, NY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267967"/>
            <a:ext cx="8290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lt2"/>
              </a:buClr>
              <a:buSzPts val="14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Multidisciplinary approach to chronic disease management is key to improving patient outcomes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285750" lvl="0" indent="-196850">
              <a:buClr>
                <a:schemeClr val="dk1"/>
              </a:buClr>
              <a:buSzPts val="1400"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buClr>
                <a:schemeClr val="lt2"/>
              </a:buClr>
              <a:buSzPts val="14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Co-location of mental health provider helps facilitate timely screening, referral and follow up for patients with depression.</a:t>
            </a:r>
            <a:endParaRPr lang="en-US" dirty="0">
              <a:solidFill>
                <a:srgbClr val="000000"/>
              </a:solidFill>
            </a:endParaRPr>
          </a:p>
          <a:p>
            <a:pPr marL="285750" lvl="0" indent="-196850">
              <a:buClr>
                <a:schemeClr val="dk1"/>
              </a:buClr>
              <a:buSzPts val="1400"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buClr>
                <a:schemeClr val="lt2"/>
              </a:buClr>
              <a:buSzPts val="14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EMR can aid in provider decision support about patients who are due for screening. </a:t>
            </a:r>
            <a:endParaRPr lang="en-US" dirty="0">
              <a:solidFill>
                <a:srgbClr val="000000"/>
              </a:solidFill>
            </a:endParaRPr>
          </a:p>
          <a:p>
            <a:pPr marL="285750" lvl="0" indent="-196850">
              <a:buClr>
                <a:schemeClr val="dk1"/>
              </a:buClr>
              <a:buSzPts val="1400"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buClr>
                <a:schemeClr val="lt2"/>
              </a:buClr>
              <a:buSzPts val="14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worker helped create a list of community based providers for timely referral of newly diagnosed patients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lvl="0"/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buClr>
                <a:schemeClr val="lt2"/>
              </a:buClr>
              <a:buSzPts val="14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Tracking data and ongoing PDSA cycles helped initiate and improve screening for depression in adolescent patients with type 1 diabetes.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66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69949" y="6428649"/>
            <a:ext cx="3959993" cy="369332"/>
          </a:xfrm>
        </p:spPr>
        <p:txBody>
          <a:bodyPr/>
          <a:lstStyle/>
          <a:p>
            <a:r>
              <a:rPr lang="en-US" dirty="0"/>
              <a:t>Department of Pediatric Endocrinology, NYU Long Island School of Medicine, Mineola, NY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9184" y="1304544"/>
            <a:ext cx="855878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Bitsko RH,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Claussen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AH,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Lichtstein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J, Black LJ. Surveillance of Children’s Mental Health – United States, 2013 – 2019 MMWR, 2022 / 71(Suppl-2);1–42.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2.Olfson M, Blanco C, Wang S, et al. National trends in the mental health care of children, adolescents, and adults by office-based physicians. JAMA Psychiatry 2014; 71:81.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3.O'Connor BC, Lewandowski RE, Rodriguez S,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Tinoco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A, Gardner W,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Hoagwood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K,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Scholle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SH. Usual Care for Adolescent Depression From Symptom Identification Through Treatment Initiation. JAMA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Pediatr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2016 Apr;170(4):373-80.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4.Merikangas KR, Nakamura EF, Kessler RC. Epidemiology of mental disorders in children and adolescents. Dialogues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Clin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Neurosci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2009;11(1):7-20.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5.Kroenke K, Spitzer RL, Williams JB. The PHQ-9: validity of a brief depression severity measure. J Gen Intern Med. 2001;16(9):606-613. 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1079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Division Name or Footer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l="60929" t="17377" r="11020" b="13289"/>
          <a:stretch/>
        </p:blipFill>
        <p:spPr>
          <a:xfrm>
            <a:off x="852394" y="1075387"/>
            <a:ext cx="7450111" cy="517109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Next Project…</a:t>
            </a:r>
          </a:p>
        </p:txBody>
      </p:sp>
    </p:spTree>
    <p:extLst>
      <p:ext uri="{BB962C8B-B14F-4D97-AF65-F5344CB8AC3E}">
        <p14:creationId xmlns:p14="http://schemas.microsoft.com/office/powerpoint/2010/main" val="143827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NYU </a:t>
            </a:r>
            <a:r>
              <a:rPr lang="en-US" sz="3600" dirty="0" err="1"/>
              <a:t>Langone</a:t>
            </a:r>
            <a:r>
              <a:rPr lang="en-US" sz="3600" dirty="0"/>
              <a:t> Hospital – Long Island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932277"/>
              </p:ext>
            </p:extLst>
          </p:nvPr>
        </p:nvGraphicFramePr>
        <p:xfrm>
          <a:off x="0" y="1397000"/>
          <a:ext cx="9143999" cy="6076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935">
                  <a:extLst>
                    <a:ext uri="{9D8B030D-6E8A-4147-A177-3AD203B41FA5}">
                      <a16:colId xmlns:a16="http://schemas.microsoft.com/office/drawing/2014/main" val="748946248"/>
                    </a:ext>
                  </a:extLst>
                </a:gridCol>
                <a:gridCol w="2780370">
                  <a:extLst>
                    <a:ext uri="{9D8B030D-6E8A-4147-A177-3AD203B41FA5}">
                      <a16:colId xmlns:a16="http://schemas.microsoft.com/office/drawing/2014/main" val="3543539380"/>
                    </a:ext>
                  </a:extLst>
                </a:gridCol>
                <a:gridCol w="2263694">
                  <a:extLst>
                    <a:ext uri="{9D8B030D-6E8A-4147-A177-3AD203B41FA5}">
                      <a16:colId xmlns:a16="http://schemas.microsoft.com/office/drawing/2014/main" val="333979435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624096913"/>
                    </a:ext>
                  </a:extLst>
                </a:gridCol>
              </a:tblGrid>
              <a:tr h="6210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Clinic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Multidisciplinary</a:t>
                      </a:r>
                      <a:r>
                        <a:rPr lang="en-US" sz="1600" baseline="0" dirty="0"/>
                        <a:t> Team Members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Volume &amp;</a:t>
                      </a:r>
                      <a:r>
                        <a:rPr lang="en-US" sz="1600" baseline="0" dirty="0"/>
                        <a:t> Medicaid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Contact Names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387909"/>
                  </a:ext>
                </a:extLst>
              </a:tr>
              <a:tr h="34145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NYU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Langone</a:t>
                      </a:r>
                      <a:r>
                        <a:rPr lang="en-US" sz="1600" baseline="0" dirty="0"/>
                        <a:t> Hospital – </a:t>
                      </a:r>
                    </a:p>
                    <a:p>
                      <a:pPr algn="ctr"/>
                      <a:r>
                        <a:rPr lang="en-US" sz="1600" baseline="0" dirty="0"/>
                        <a:t>Long Island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600" dirty="0"/>
                        <a:t>7 Attending Physicians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0" dirty="0"/>
                        <a:t> Endocrinology Fellows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600" baseline="0" dirty="0"/>
                        <a:t>3 RN CDCES 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600" baseline="0" dirty="0"/>
                        <a:t>1.8 Registered Dietician/Nutritionists  CDCES 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600" baseline="0" dirty="0"/>
                        <a:t>2 Nurse Practitioners (1 with CDCES)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600" baseline="0" dirty="0"/>
                        <a:t>1 Social Worker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-850-900</a:t>
                      </a:r>
                      <a:r>
                        <a:rPr lang="en-US" sz="1600" baseline="0" dirty="0"/>
                        <a:t> established T1D patients receiving ongoing care at 2 locations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600" baseline="0" dirty="0"/>
                        <a:t>- 40-50 Newly diagnosed T1D patients seen annually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600" baseline="0" dirty="0"/>
                        <a:t>- Estimated in past 1 year Medicaid–15%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600" baseline="0" dirty="0"/>
                        <a:t>Commercial Insurance-85%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600" baseline="0" dirty="0"/>
                        <a:t>- LCSW services free of charge for patients/families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600" baseline="0" dirty="0"/>
                        <a:t>- 4 active supports groups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600" baseline="0" dirty="0"/>
                        <a:t>- Annual FREE Spring Conference for patients and families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en-US" sz="1600" baseline="0" dirty="0"/>
                    </a:p>
                    <a:p>
                      <a:pPr marL="0" indent="0" algn="l">
                        <a:buFontTx/>
                        <a:buNone/>
                      </a:pPr>
                      <a:endParaRPr lang="en-US" sz="1600" baseline="0" dirty="0"/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Site PI</a:t>
                      </a:r>
                    </a:p>
                    <a:p>
                      <a:pPr algn="l"/>
                      <a:r>
                        <a:rPr lang="en-US" sz="1600" b="1" dirty="0"/>
                        <a:t>Siham Accacha, MD</a:t>
                      </a:r>
                    </a:p>
                    <a:p>
                      <a:pPr algn="l"/>
                      <a:r>
                        <a:rPr lang="en-US" sz="1600" dirty="0">
                          <a:hlinkClick r:id="rId3"/>
                        </a:rPr>
                        <a:t>Siham.Accacha@nyulangone.org</a:t>
                      </a:r>
                      <a:endParaRPr lang="en-US" sz="1600" dirty="0"/>
                    </a:p>
                    <a:p>
                      <a:pPr algn="l"/>
                      <a:endParaRPr lang="en-US" sz="1600" dirty="0"/>
                    </a:p>
                    <a:p>
                      <a:pPr algn="l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Site</a:t>
                      </a:r>
                      <a:r>
                        <a:rPr lang="en-US" sz="16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Coordinators</a:t>
                      </a:r>
                    </a:p>
                    <a:p>
                      <a:pPr algn="l"/>
                      <a:r>
                        <a:rPr lang="en-US" sz="1600" b="1" baseline="0" dirty="0"/>
                        <a:t>Sheila Dennehy, RN, MSN, CDCES</a:t>
                      </a:r>
                    </a:p>
                    <a:p>
                      <a:pPr algn="l"/>
                      <a:r>
                        <a:rPr lang="en-US" sz="1600" b="0" baseline="0" dirty="0">
                          <a:hlinkClick r:id="rId4"/>
                        </a:rPr>
                        <a:t>Sheila.Dennehy@nyulangone.org</a:t>
                      </a:r>
                      <a:endParaRPr lang="en-US" sz="1600" b="0" baseline="0" dirty="0"/>
                    </a:p>
                    <a:p>
                      <a:pPr algn="l"/>
                      <a:endParaRPr lang="en-US" sz="1600" b="0" baseline="0" dirty="0"/>
                    </a:p>
                    <a:p>
                      <a:pPr marL="0" marR="0" lvl="0" indent="0" algn="l" defTabSz="3428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/>
                        <a:t>Lori Benzoni, MPH</a:t>
                      </a:r>
                    </a:p>
                    <a:p>
                      <a:pPr algn="l"/>
                      <a:r>
                        <a:rPr lang="en-US" sz="1600" b="0" baseline="0" dirty="0">
                          <a:hlinkClick r:id="rId5"/>
                        </a:rPr>
                        <a:t>Lori.Benzoni@nyulangone.org</a:t>
                      </a:r>
                      <a:r>
                        <a:rPr lang="en-US" sz="1600" b="0" baseline="0" dirty="0"/>
                        <a:t> 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516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557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49191" y="2067740"/>
            <a:ext cx="8229600" cy="313932"/>
          </a:xfrm>
          <a:prstGeom prst="rect">
            <a:avLst/>
          </a:prstGeom>
        </p:spPr>
        <p:txBody>
          <a:bodyPr/>
          <a:lstStyle>
            <a:lvl1pPr algn="l" defTabSz="342891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400" b="1" i="0" kern="1200" cap="none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3069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69949" y="6428648"/>
            <a:ext cx="3810364" cy="369332"/>
          </a:xfrm>
        </p:spPr>
        <p:txBody>
          <a:bodyPr/>
          <a:lstStyle/>
          <a:p>
            <a:r>
              <a:rPr lang="en-US" dirty="0"/>
              <a:t>Department of Pediatric Endocrinology, NYU Long Island School of Medicine, Mineola, NY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0"/>
          </p:nvPr>
        </p:nvSpPr>
        <p:spPr>
          <a:xfrm>
            <a:off x="457199" y="1334084"/>
            <a:ext cx="8229599" cy="4814317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lt2"/>
              </a:buClr>
              <a:buSzPts val="1400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Depression is one of the most common mental illnesses in the pediatric population, particularly amongst adolescents.</a:t>
            </a:r>
          </a:p>
          <a:p>
            <a:pPr marL="171450" lvl="0" indent="-171450">
              <a:spcBef>
                <a:spcPts val="0"/>
              </a:spcBef>
              <a:buClr>
                <a:schemeClr val="lt2"/>
              </a:buClr>
              <a:buSzPts val="1400"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>
              <a:spcBef>
                <a:spcPts val="0"/>
              </a:spcBef>
              <a:buClr>
                <a:schemeClr val="lt2"/>
              </a:buClr>
              <a:buSzPts val="1400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 studies of community samples of children and adolescents suggest an average age of onset between 11 and 14 years old.</a:t>
            </a:r>
            <a:endParaRPr lang="en-US" dirty="0">
              <a:solidFill>
                <a:srgbClr val="000000"/>
              </a:solidFill>
            </a:endParaRPr>
          </a:p>
          <a:p>
            <a:pPr marL="171450" lvl="0" indent="-82550">
              <a:spcBef>
                <a:spcPts val="0"/>
              </a:spcBef>
              <a:buClr>
                <a:schemeClr val="dk1"/>
              </a:buClr>
              <a:buSzPts val="1400"/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>
              <a:spcBef>
                <a:spcPts val="0"/>
              </a:spcBef>
              <a:buClr>
                <a:schemeClr val="lt2"/>
              </a:buClr>
              <a:buSzPts val="1400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2019, about 15.5% of adolescents (age 12-17) experienced at least one major depressive episode and 18.8% reported seriously considering a suicide attempt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>
              <a:spcBef>
                <a:spcPts val="0"/>
              </a:spcBef>
              <a:buClr>
                <a:schemeClr val="lt2"/>
              </a:buClr>
              <a:buSzPts val="1400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Youth with type 1 diabetes (T1D) have significantly higher rates of depression over the general population and having depression may impact the management of diabetes.</a:t>
            </a:r>
          </a:p>
          <a:p>
            <a:pPr marL="171450" lvl="0" indent="-82550">
              <a:spcBef>
                <a:spcPts val="0"/>
              </a:spcBef>
              <a:buClr>
                <a:schemeClr val="dk1"/>
              </a:buClr>
              <a:buSzPts val="1400"/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>
              <a:spcBef>
                <a:spcPts val="0"/>
              </a:spcBef>
              <a:buClr>
                <a:schemeClr val="lt2"/>
              </a:buClr>
              <a:buSzPts val="1400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Despite its high prevalence, depression is widely undertreated in this population: about 40% of pediatric patients with this disorder are not treated.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Clr>
                <a:schemeClr val="lt2"/>
              </a:buClr>
              <a:buSzPts val="140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pic>
        <p:nvPicPr>
          <p:cNvPr id="1026" name="Picture 2" descr="Study shows increase in depression cases between 2015 and 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03" y="4710689"/>
            <a:ext cx="2270266" cy="15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230" y="5853859"/>
            <a:ext cx="78879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Olfson</a:t>
            </a:r>
            <a:r>
              <a:rPr lang="en-US" sz="1200" dirty="0"/>
              <a:t> M, Blanco C, Wang S, et al. JAMA Psychiatry 2014; 71:81.</a:t>
            </a:r>
          </a:p>
          <a:p>
            <a:r>
              <a:rPr lang="en-US" sz="1200" dirty="0"/>
              <a:t>O'Connor BC, et al. JAMA </a:t>
            </a:r>
            <a:r>
              <a:rPr lang="en-US" sz="1200" dirty="0" err="1"/>
              <a:t>Pediatr</a:t>
            </a:r>
            <a:r>
              <a:rPr lang="en-US" sz="1200" dirty="0"/>
              <a:t>. 2016 Apr;170(4):373-80.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8942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9" y="6367093"/>
            <a:ext cx="3951680" cy="492443"/>
          </a:xfrm>
        </p:spPr>
        <p:txBody>
          <a:bodyPr/>
          <a:lstStyle/>
          <a:p>
            <a:r>
              <a:rPr lang="en-US" dirty="0"/>
              <a:t>Department of Pediatric Endocrinology, NYU Long Island School of Medicine, Mineola, NY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PHQ-9 and PHQ-9A 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457202" y="1122218"/>
            <a:ext cx="8229599" cy="5422009"/>
          </a:xfrm>
          <a:prstGeom prst="rect">
            <a:avLst/>
          </a:prstGeom>
        </p:spPr>
        <p:txBody>
          <a:bodyPr/>
          <a:lstStyle>
            <a:lvl1pPr marL="230182" indent="-230182" algn="l" defTabSz="34289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1769" algn="l" defTabSz="34289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96" indent="-228594" algn="l" defTabSz="34289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77" indent="-230182" algn="l" defTabSz="34289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59" indent="-230182" algn="l" defTabSz="34289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3428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3428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>
              <a:spcBef>
                <a:spcPts val="0"/>
              </a:spcBef>
              <a:buClr>
                <a:schemeClr val="lt2"/>
              </a:buClr>
              <a:buSzPts val="1400"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>
              <a:spcBef>
                <a:spcPts val="0"/>
              </a:spcBef>
              <a:buClr>
                <a:schemeClr val="lt2"/>
              </a:buClr>
              <a:buSzPts val="1400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Quality improvements efforts to improve screening with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Patient Health Questionnaire 9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PHQ-9) in adolescent and adult populations are widespread, particularly in primary care settings. </a:t>
            </a:r>
          </a:p>
          <a:p>
            <a:pPr marL="171450" lvl="0" indent="-171450">
              <a:spcBef>
                <a:spcPts val="0"/>
              </a:spcBef>
              <a:buClr>
                <a:schemeClr val="lt2"/>
              </a:buClr>
              <a:buSzPts val="1400"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>
              <a:spcBef>
                <a:spcPts val="0"/>
              </a:spcBef>
              <a:buClr>
                <a:schemeClr val="lt2"/>
              </a:buClr>
              <a:buSzPts val="1400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Identifying depression in specialty care is difficult unless standardized screening and diagnosis tools are used along with a formal diagnostic process.</a:t>
            </a:r>
            <a:endParaRPr lang="en-US" dirty="0">
              <a:solidFill>
                <a:srgbClr val="000000"/>
              </a:solidFill>
            </a:endParaRPr>
          </a:p>
          <a:p>
            <a:pPr marL="171450" lvl="0" indent="-82550">
              <a:spcBef>
                <a:spcPts val="0"/>
              </a:spcBef>
              <a:buClr>
                <a:schemeClr val="dk1"/>
              </a:buClr>
              <a:buSzPts val="1400"/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>
              <a:spcBef>
                <a:spcPts val="0"/>
              </a:spcBef>
              <a:buClr>
                <a:schemeClr val="lt2"/>
              </a:buClr>
              <a:buSzPts val="1400"/>
            </a:pP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Patient Health Questionnaire 9 for Adolescents (PHQ-9A) 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a widely used, validated tool used to monitor and measure the severity of depression. The instrument consists of nine questions about depression symptoms during the past 2 weeks followed by a single question that assesses associated impairment; the resulting scores are used to determine depression severity and range from 0 to 27.</a:t>
            </a:r>
          </a:p>
          <a:p>
            <a:pPr marL="171450" lvl="0" indent="-171450">
              <a:spcBef>
                <a:spcPts val="0"/>
              </a:spcBef>
              <a:buClr>
                <a:schemeClr val="lt2"/>
              </a:buClr>
              <a:buSzPts val="1400"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>
              <a:spcBef>
                <a:spcPts val="0"/>
              </a:spcBef>
              <a:buClr>
                <a:schemeClr val="lt2"/>
              </a:buClr>
              <a:buSzPts val="1400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score of 10 or above has a sensitivity of 89% and a specificity of 77% for major depression.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2"/>
              </a:buClr>
              <a:buSzPts val="1400"/>
              <a:buFont typeface="Arial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649" y="5966983"/>
            <a:ext cx="6602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Bitsko</a:t>
            </a:r>
            <a:r>
              <a:rPr lang="en-US" sz="1200" dirty="0"/>
              <a:t> RH, </a:t>
            </a:r>
            <a:r>
              <a:rPr lang="en-US" sz="1200" dirty="0" err="1"/>
              <a:t>Claussen</a:t>
            </a:r>
            <a:r>
              <a:rPr lang="en-US" sz="1200" dirty="0"/>
              <a:t> AH, </a:t>
            </a:r>
            <a:r>
              <a:rPr lang="en-US" sz="1200" dirty="0" err="1"/>
              <a:t>Lichtstein</a:t>
            </a:r>
            <a:r>
              <a:rPr lang="en-US" sz="1200" dirty="0"/>
              <a:t> J, Black LJ 2013 – 2019 MMWR, 2022 / 71(Suppl-2);1–42.</a:t>
            </a:r>
          </a:p>
        </p:txBody>
      </p:sp>
    </p:spTree>
    <p:extLst>
      <p:ext uri="{BB962C8B-B14F-4D97-AF65-F5344CB8AC3E}">
        <p14:creationId xmlns:p14="http://schemas.microsoft.com/office/powerpoint/2010/main" val="76940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69949" y="6367093"/>
            <a:ext cx="3901804" cy="492443"/>
          </a:xfrm>
        </p:spPr>
        <p:txBody>
          <a:bodyPr/>
          <a:lstStyle/>
          <a:p>
            <a:r>
              <a:rPr lang="en-US" dirty="0"/>
              <a:t>Department of Pediatric Endocrinology, NYU Long Island School of Medicine, Mineola, NY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improve recognition of adolescent depression in patients, with </a:t>
            </a:r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1D, ages 11-17yo, through implementation of standardized annual screening for depression using PHQ-9A from baseline of 0% to 75% by December of 2022.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Purpose										Method	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multidisciplinary team of physicians, RN, CDCES, medical assistants, and social worker was created.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PDSA cycles were conducted for education, folder for resources, written algorithm.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9" name="Picture 2" descr="Multidisciplinary Approach to Colorectal Cancer Care | Patient 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306" y="3634555"/>
            <a:ext cx="3635017" cy="242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42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4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497" y="365761"/>
            <a:ext cx="7506748" cy="61707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6998208" y="841248"/>
            <a:ext cx="1901952" cy="11338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Daily workflow</a:t>
            </a:r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9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69949" y="6428649"/>
            <a:ext cx="3948700" cy="369332"/>
          </a:xfrm>
        </p:spPr>
        <p:txBody>
          <a:bodyPr/>
          <a:lstStyle/>
          <a:p>
            <a:r>
              <a:rPr lang="en-US" dirty="0"/>
              <a:t>Department of Pediatric Endocrinology, NYU Long Island School of Medicine, Mineola, NY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PDSA Cycles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510" t="32471" r="53119" b="23988"/>
          <a:stretch/>
        </p:blipFill>
        <p:spPr>
          <a:xfrm>
            <a:off x="1175657" y="1341192"/>
            <a:ext cx="6903217" cy="440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82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9425" t="35657" r="30544" b="29653"/>
          <a:stretch/>
        </p:blipFill>
        <p:spPr>
          <a:xfrm>
            <a:off x="1561671" y="1303251"/>
            <a:ext cx="6164495" cy="4005208"/>
          </a:xfrm>
          <a:prstGeom prst="rect">
            <a:avLst/>
          </a:prstGeom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769949" y="6274347"/>
            <a:ext cx="3948700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Department of Pediatric Endocrinology, NYU Long Island School of Medicine, Mineola, 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972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829" t="27464" r="47686" b="12999"/>
          <a:stretch/>
        </p:blipFill>
        <p:spPr>
          <a:xfrm>
            <a:off x="994447" y="731497"/>
            <a:ext cx="6318607" cy="5498480"/>
          </a:xfrm>
          <a:prstGeom prst="rect">
            <a:avLst/>
          </a:prstGeom>
        </p:spPr>
      </p:pic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69949" y="6428649"/>
            <a:ext cx="3948700" cy="369332"/>
          </a:xfrm>
        </p:spPr>
        <p:txBody>
          <a:bodyPr/>
          <a:lstStyle/>
          <a:p>
            <a:r>
              <a:rPr lang="en-US" dirty="0"/>
              <a:t>Department of Pediatric Endocrinology, NYU Long Island School of Medicine, Mineola, 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19218"/>
      </p:ext>
    </p:extLst>
  </p:cSld>
  <p:clrMapOvr>
    <a:masterClrMapping/>
  </p:clrMapOvr>
</p:sld>
</file>

<file path=ppt/theme/theme1.xml><?xml version="1.0" encoding="utf-8"?>
<a:theme xmlns:a="http://schemas.openxmlformats.org/drawingml/2006/main" name="NYU Langone Health Theme 2 Purple Cover White Interior">
  <a:themeElements>
    <a:clrScheme name="NYU Langone Balanced Office Colors">
      <a:dk1>
        <a:srgbClr val="53565A"/>
      </a:dk1>
      <a:lt1>
        <a:srgbClr val="FFFFFF"/>
      </a:lt1>
      <a:dk2>
        <a:srgbClr val="580F8B"/>
      </a:dk2>
      <a:lt2>
        <a:srgbClr val="D9D9D6"/>
      </a:lt2>
      <a:accent1>
        <a:srgbClr val="580F8B"/>
      </a:accent1>
      <a:accent2>
        <a:srgbClr val="CBA052"/>
      </a:accent2>
      <a:accent3>
        <a:srgbClr val="0092BD"/>
      </a:accent3>
      <a:accent4>
        <a:srgbClr val="DD7975"/>
      </a:accent4>
      <a:accent5>
        <a:srgbClr val="279989"/>
      </a:accent5>
      <a:accent6>
        <a:srgbClr val="7A99AC"/>
      </a:accent6>
      <a:hlink>
        <a:srgbClr val="0000FF"/>
      </a:hlink>
      <a:folHlink>
        <a:srgbClr val="00EBFF"/>
      </a:folHlink>
    </a:clrScheme>
    <a:fontScheme name="NYU Langone Prestigious Office Fon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>
            <a:ln>
              <a:noFill/>
            </a:ln>
            <a:solidFill>
              <a:schemeClr val="accent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9" id="{3D6F251C-1B0C-C44D-8E43-66E855F9DDC2}" vid="{EBB4FAFF-422A-D34A-B42B-AA0D908FF6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NYULH_Theme2_PurpleCoverWhiteInterior_4x3</Template>
  <TotalTime>787</TotalTime>
  <Words>1514</Words>
  <Application>Microsoft Office PowerPoint</Application>
  <PresentationFormat>On-screen Show (4:3)</PresentationFormat>
  <Paragraphs>161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NYU Langone Health Theme 2 Purple Cover White Interior</vt:lpstr>
      <vt:lpstr>Improving Depression Screening in patients with Type 1 Diabetes Mellitus </vt:lpstr>
      <vt:lpstr>NYU Langone Hospital – Long Island </vt:lpstr>
      <vt:lpstr>Introduction</vt:lpstr>
      <vt:lpstr>PHQ-9 and PHQ-9A </vt:lpstr>
      <vt:lpstr> Purpose          Method   </vt:lpstr>
      <vt:lpstr>PowerPoint Presentation</vt:lpstr>
      <vt:lpstr>PDSA Cycles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</vt:lpstr>
      <vt:lpstr>PowerPoint Presentation</vt:lpstr>
      <vt:lpstr>Conclusions</vt:lpstr>
      <vt:lpstr>References</vt:lpstr>
      <vt:lpstr>Our Next Project…</vt:lpstr>
      <vt:lpstr>PowerPoint Presentation</vt:lpstr>
    </vt:vector>
  </TitlesOfParts>
  <Company>NYU Langone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in This Area</dc:title>
  <dc:creator>Benzoni, Lori</dc:creator>
  <cp:lastModifiedBy>Trevon Wright</cp:lastModifiedBy>
  <cp:revision>67</cp:revision>
  <dcterms:created xsi:type="dcterms:W3CDTF">2020-01-08T16:02:38Z</dcterms:created>
  <dcterms:modified xsi:type="dcterms:W3CDTF">2023-03-14T22:46:10Z</dcterms:modified>
</cp:coreProperties>
</file>